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 id="2147483818" r:id="rId2"/>
    <p:sldMasterId id="2147483831" r:id="rId3"/>
    <p:sldMasterId id="2147483843" r:id="rId4"/>
    <p:sldMasterId id="2147483858" r:id="rId5"/>
    <p:sldMasterId id="2147483870" r:id="rId6"/>
    <p:sldMasterId id="2147483882" r:id="rId7"/>
    <p:sldMasterId id="2147483894" r:id="rId8"/>
    <p:sldMasterId id="2147483936" r:id="rId9"/>
    <p:sldMasterId id="2147483951" r:id="rId10"/>
    <p:sldMasterId id="2147483963" r:id="rId11"/>
    <p:sldMasterId id="2147483978" r:id="rId12"/>
    <p:sldMasterId id="2147483998" r:id="rId13"/>
    <p:sldMasterId id="2147484010" r:id="rId14"/>
    <p:sldMasterId id="2147484022" r:id="rId15"/>
  </p:sldMasterIdLst>
  <p:notesMasterIdLst>
    <p:notesMasterId r:id="rId228"/>
  </p:notesMasterIdLst>
  <p:sldIdLst>
    <p:sldId id="256" r:id="rId16"/>
    <p:sldId id="4098" r:id="rId17"/>
    <p:sldId id="4100" r:id="rId18"/>
    <p:sldId id="4099" r:id="rId19"/>
    <p:sldId id="1271" r:id="rId20"/>
    <p:sldId id="4101" r:id="rId21"/>
    <p:sldId id="1272" r:id="rId22"/>
    <p:sldId id="1273" r:id="rId23"/>
    <p:sldId id="1274" r:id="rId24"/>
    <p:sldId id="1275" r:id="rId25"/>
    <p:sldId id="1276" r:id="rId26"/>
    <p:sldId id="1277" r:id="rId27"/>
    <p:sldId id="1278" r:id="rId28"/>
    <p:sldId id="1279" r:id="rId29"/>
    <p:sldId id="1280" r:id="rId30"/>
    <p:sldId id="1281" r:id="rId31"/>
    <p:sldId id="1283" r:id="rId32"/>
    <p:sldId id="1282" r:id="rId33"/>
    <p:sldId id="1284" r:id="rId34"/>
    <p:sldId id="1285" r:id="rId35"/>
    <p:sldId id="1286" r:id="rId36"/>
    <p:sldId id="1287" r:id="rId37"/>
    <p:sldId id="1288" r:id="rId38"/>
    <p:sldId id="1289" r:id="rId39"/>
    <p:sldId id="4095" r:id="rId40"/>
    <p:sldId id="3849" r:id="rId41"/>
    <p:sldId id="3850" r:id="rId42"/>
    <p:sldId id="3851" r:id="rId43"/>
    <p:sldId id="3852" r:id="rId44"/>
    <p:sldId id="3853" r:id="rId45"/>
    <p:sldId id="3854" r:id="rId46"/>
    <p:sldId id="3855" r:id="rId47"/>
    <p:sldId id="3856" r:id="rId48"/>
    <p:sldId id="3857" r:id="rId49"/>
    <p:sldId id="3879" r:id="rId50"/>
    <p:sldId id="3858" r:id="rId51"/>
    <p:sldId id="3860" r:id="rId52"/>
    <p:sldId id="3862" r:id="rId53"/>
    <p:sldId id="3864" r:id="rId54"/>
    <p:sldId id="3865" r:id="rId55"/>
    <p:sldId id="3866" r:id="rId56"/>
    <p:sldId id="3867" r:id="rId57"/>
    <p:sldId id="3869" r:id="rId58"/>
    <p:sldId id="3870" r:id="rId59"/>
    <p:sldId id="3871" r:id="rId60"/>
    <p:sldId id="3878" r:id="rId61"/>
    <p:sldId id="4096" r:id="rId62"/>
    <p:sldId id="257" r:id="rId63"/>
    <p:sldId id="264" r:id="rId64"/>
    <p:sldId id="265" r:id="rId65"/>
    <p:sldId id="263" r:id="rId66"/>
    <p:sldId id="267" r:id="rId67"/>
    <p:sldId id="268" r:id="rId68"/>
    <p:sldId id="269" r:id="rId69"/>
    <p:sldId id="270" r:id="rId70"/>
    <p:sldId id="271" r:id="rId71"/>
    <p:sldId id="272" r:id="rId72"/>
    <p:sldId id="273" r:id="rId73"/>
    <p:sldId id="274" r:id="rId74"/>
    <p:sldId id="275" r:id="rId75"/>
    <p:sldId id="276" r:id="rId76"/>
    <p:sldId id="277" r:id="rId77"/>
    <p:sldId id="278" r:id="rId78"/>
    <p:sldId id="279" r:id="rId79"/>
    <p:sldId id="280" r:id="rId80"/>
    <p:sldId id="281" r:id="rId81"/>
    <p:sldId id="282" r:id="rId82"/>
    <p:sldId id="283" r:id="rId83"/>
    <p:sldId id="284" r:id="rId84"/>
    <p:sldId id="285" r:id="rId85"/>
    <p:sldId id="286" r:id="rId86"/>
    <p:sldId id="287" r:id="rId87"/>
    <p:sldId id="288" r:id="rId88"/>
    <p:sldId id="289" r:id="rId89"/>
    <p:sldId id="290" r:id="rId90"/>
    <p:sldId id="292" r:id="rId91"/>
    <p:sldId id="293" r:id="rId92"/>
    <p:sldId id="294" r:id="rId93"/>
    <p:sldId id="295" r:id="rId94"/>
    <p:sldId id="296" r:id="rId95"/>
    <p:sldId id="297" r:id="rId96"/>
    <p:sldId id="298" r:id="rId97"/>
    <p:sldId id="299" r:id="rId98"/>
    <p:sldId id="300" r:id="rId99"/>
    <p:sldId id="301" r:id="rId100"/>
    <p:sldId id="302" r:id="rId101"/>
    <p:sldId id="303" r:id="rId102"/>
    <p:sldId id="304" r:id="rId103"/>
    <p:sldId id="305" r:id="rId104"/>
    <p:sldId id="306" r:id="rId105"/>
    <p:sldId id="307" r:id="rId106"/>
    <p:sldId id="308" r:id="rId107"/>
    <p:sldId id="309" r:id="rId108"/>
    <p:sldId id="310" r:id="rId109"/>
    <p:sldId id="311" r:id="rId110"/>
    <p:sldId id="314" r:id="rId111"/>
    <p:sldId id="315" r:id="rId112"/>
    <p:sldId id="316" r:id="rId113"/>
    <p:sldId id="317" r:id="rId114"/>
    <p:sldId id="318" r:id="rId115"/>
    <p:sldId id="319" r:id="rId116"/>
    <p:sldId id="320" r:id="rId117"/>
    <p:sldId id="321" r:id="rId118"/>
    <p:sldId id="322" r:id="rId119"/>
    <p:sldId id="323" r:id="rId120"/>
    <p:sldId id="324" r:id="rId121"/>
    <p:sldId id="325" r:id="rId122"/>
    <p:sldId id="326" r:id="rId123"/>
    <p:sldId id="327" r:id="rId124"/>
    <p:sldId id="328" r:id="rId125"/>
    <p:sldId id="329" r:id="rId126"/>
    <p:sldId id="330" r:id="rId127"/>
    <p:sldId id="945" r:id="rId128"/>
    <p:sldId id="946" r:id="rId129"/>
    <p:sldId id="947" r:id="rId130"/>
    <p:sldId id="950" r:id="rId131"/>
    <p:sldId id="948" r:id="rId132"/>
    <p:sldId id="949" r:id="rId133"/>
    <p:sldId id="952" r:id="rId134"/>
    <p:sldId id="953" r:id="rId135"/>
    <p:sldId id="954" r:id="rId136"/>
    <p:sldId id="2443" r:id="rId137"/>
    <p:sldId id="956" r:id="rId138"/>
    <p:sldId id="1022" r:id="rId139"/>
    <p:sldId id="957" r:id="rId140"/>
    <p:sldId id="2309" r:id="rId141"/>
    <p:sldId id="959" r:id="rId142"/>
    <p:sldId id="960" r:id="rId143"/>
    <p:sldId id="532" r:id="rId144"/>
    <p:sldId id="961" r:id="rId145"/>
    <p:sldId id="962" r:id="rId146"/>
    <p:sldId id="963" r:id="rId147"/>
    <p:sldId id="964" r:id="rId148"/>
    <p:sldId id="965" r:id="rId149"/>
    <p:sldId id="966" r:id="rId150"/>
    <p:sldId id="967" r:id="rId151"/>
    <p:sldId id="968" r:id="rId152"/>
    <p:sldId id="969" r:id="rId153"/>
    <p:sldId id="970" r:id="rId154"/>
    <p:sldId id="1906" r:id="rId155"/>
    <p:sldId id="1907" r:id="rId156"/>
    <p:sldId id="1908" r:id="rId157"/>
    <p:sldId id="1909" r:id="rId158"/>
    <p:sldId id="1910" r:id="rId159"/>
    <p:sldId id="1911" r:id="rId160"/>
    <p:sldId id="1912" r:id="rId161"/>
    <p:sldId id="1913" r:id="rId162"/>
    <p:sldId id="1914" r:id="rId163"/>
    <p:sldId id="1915" r:id="rId164"/>
    <p:sldId id="1916" r:id="rId165"/>
    <p:sldId id="1917" r:id="rId166"/>
    <p:sldId id="971" r:id="rId167"/>
    <p:sldId id="669" r:id="rId168"/>
    <p:sldId id="1115" r:id="rId169"/>
    <p:sldId id="533" r:id="rId170"/>
    <p:sldId id="4097" r:id="rId171"/>
    <p:sldId id="1175" r:id="rId172"/>
    <p:sldId id="1176" r:id="rId173"/>
    <p:sldId id="1177" r:id="rId174"/>
    <p:sldId id="1179" r:id="rId175"/>
    <p:sldId id="1180" r:id="rId176"/>
    <p:sldId id="1181" r:id="rId177"/>
    <p:sldId id="1182" r:id="rId178"/>
    <p:sldId id="1183" r:id="rId179"/>
    <p:sldId id="1184" r:id="rId180"/>
    <p:sldId id="1185" r:id="rId181"/>
    <p:sldId id="1186" r:id="rId182"/>
    <p:sldId id="1187" r:id="rId183"/>
    <p:sldId id="1188" r:id="rId184"/>
    <p:sldId id="1189" r:id="rId185"/>
    <p:sldId id="1970" r:id="rId186"/>
    <p:sldId id="2337" r:id="rId187"/>
    <p:sldId id="1973" r:id="rId188"/>
    <p:sldId id="2338" r:id="rId189"/>
    <p:sldId id="1972" r:id="rId190"/>
    <p:sldId id="2336" r:id="rId191"/>
    <p:sldId id="2339" r:id="rId192"/>
    <p:sldId id="2328" r:id="rId193"/>
    <p:sldId id="2329" r:id="rId194"/>
    <p:sldId id="2330" r:id="rId195"/>
    <p:sldId id="2331" r:id="rId196"/>
    <p:sldId id="2340" r:id="rId197"/>
    <p:sldId id="1029" r:id="rId198"/>
    <p:sldId id="1711" r:id="rId199"/>
    <p:sldId id="1030" r:id="rId200"/>
    <p:sldId id="1031" r:id="rId201"/>
    <p:sldId id="1032" r:id="rId202"/>
    <p:sldId id="1033" r:id="rId203"/>
    <p:sldId id="1034" r:id="rId204"/>
    <p:sldId id="1035" r:id="rId205"/>
    <p:sldId id="1036" r:id="rId206"/>
    <p:sldId id="1037" r:id="rId207"/>
    <p:sldId id="1038" r:id="rId208"/>
    <p:sldId id="1039" r:id="rId209"/>
    <p:sldId id="1040" r:id="rId210"/>
    <p:sldId id="1041" r:id="rId211"/>
    <p:sldId id="2413" r:id="rId212"/>
    <p:sldId id="331" r:id="rId213"/>
    <p:sldId id="332" r:id="rId214"/>
    <p:sldId id="333" r:id="rId215"/>
    <p:sldId id="334" r:id="rId216"/>
    <p:sldId id="335" r:id="rId217"/>
    <p:sldId id="336" r:id="rId218"/>
    <p:sldId id="337" r:id="rId219"/>
    <p:sldId id="338" r:id="rId220"/>
    <p:sldId id="339" r:id="rId221"/>
    <p:sldId id="340" r:id="rId222"/>
    <p:sldId id="341" r:id="rId223"/>
    <p:sldId id="342" r:id="rId224"/>
    <p:sldId id="343" r:id="rId225"/>
    <p:sldId id="344" r:id="rId226"/>
    <p:sldId id="345" r:id="rId2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20" autoAdjust="0"/>
  </p:normalViewPr>
  <p:slideViewPr>
    <p:cSldViewPr snapToGrid="0">
      <p:cViewPr varScale="1">
        <p:scale>
          <a:sx n="108" d="100"/>
          <a:sy n="108" d="100"/>
        </p:scale>
        <p:origin x="600"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63" Type="http://schemas.openxmlformats.org/officeDocument/2006/relationships/slide" Target="slides/slide48.xml"/><Relationship Id="rId84" Type="http://schemas.openxmlformats.org/officeDocument/2006/relationships/slide" Target="slides/slide69.xml"/><Relationship Id="rId138" Type="http://schemas.openxmlformats.org/officeDocument/2006/relationships/slide" Target="slides/slide123.xml"/><Relationship Id="rId159" Type="http://schemas.openxmlformats.org/officeDocument/2006/relationships/slide" Target="slides/slide144.xml"/><Relationship Id="rId170" Type="http://schemas.openxmlformats.org/officeDocument/2006/relationships/slide" Target="slides/slide155.xml"/><Relationship Id="rId191" Type="http://schemas.openxmlformats.org/officeDocument/2006/relationships/slide" Target="slides/slide176.xml"/><Relationship Id="rId205" Type="http://schemas.openxmlformats.org/officeDocument/2006/relationships/slide" Target="slides/slide190.xml"/><Relationship Id="rId226" Type="http://schemas.openxmlformats.org/officeDocument/2006/relationships/slide" Target="slides/slide21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53" Type="http://schemas.openxmlformats.org/officeDocument/2006/relationships/slide" Target="slides/slide38.xml"/><Relationship Id="rId74" Type="http://schemas.openxmlformats.org/officeDocument/2006/relationships/slide" Target="slides/slide59.xml"/><Relationship Id="rId128" Type="http://schemas.openxmlformats.org/officeDocument/2006/relationships/slide" Target="slides/slide113.xml"/><Relationship Id="rId149" Type="http://schemas.openxmlformats.org/officeDocument/2006/relationships/slide" Target="slides/slide134.xml"/><Relationship Id="rId5" Type="http://schemas.openxmlformats.org/officeDocument/2006/relationships/slideMaster" Target="slideMasters/slideMaster5.xml"/><Relationship Id="rId95" Type="http://schemas.openxmlformats.org/officeDocument/2006/relationships/slide" Target="slides/slide80.xml"/><Relationship Id="rId160" Type="http://schemas.openxmlformats.org/officeDocument/2006/relationships/slide" Target="slides/slide145.xml"/><Relationship Id="rId181" Type="http://schemas.openxmlformats.org/officeDocument/2006/relationships/slide" Target="slides/slide166.xml"/><Relationship Id="rId216" Type="http://schemas.openxmlformats.org/officeDocument/2006/relationships/slide" Target="slides/slide201.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113" Type="http://schemas.openxmlformats.org/officeDocument/2006/relationships/slide" Target="slides/slide98.xml"/><Relationship Id="rId118" Type="http://schemas.openxmlformats.org/officeDocument/2006/relationships/slide" Target="slides/slide103.xml"/><Relationship Id="rId134" Type="http://schemas.openxmlformats.org/officeDocument/2006/relationships/slide" Target="slides/slide119.xml"/><Relationship Id="rId139" Type="http://schemas.openxmlformats.org/officeDocument/2006/relationships/slide" Target="slides/slide124.xml"/><Relationship Id="rId80" Type="http://schemas.openxmlformats.org/officeDocument/2006/relationships/slide" Target="slides/slide65.xml"/><Relationship Id="rId85" Type="http://schemas.openxmlformats.org/officeDocument/2006/relationships/slide" Target="slides/slide70.xml"/><Relationship Id="rId150" Type="http://schemas.openxmlformats.org/officeDocument/2006/relationships/slide" Target="slides/slide135.xml"/><Relationship Id="rId155" Type="http://schemas.openxmlformats.org/officeDocument/2006/relationships/slide" Target="slides/slide140.xml"/><Relationship Id="rId171" Type="http://schemas.openxmlformats.org/officeDocument/2006/relationships/slide" Target="slides/slide156.xml"/><Relationship Id="rId176" Type="http://schemas.openxmlformats.org/officeDocument/2006/relationships/slide" Target="slides/slide161.xml"/><Relationship Id="rId192" Type="http://schemas.openxmlformats.org/officeDocument/2006/relationships/slide" Target="slides/slide177.xml"/><Relationship Id="rId197" Type="http://schemas.openxmlformats.org/officeDocument/2006/relationships/slide" Target="slides/slide182.xml"/><Relationship Id="rId206" Type="http://schemas.openxmlformats.org/officeDocument/2006/relationships/slide" Target="slides/slide191.xml"/><Relationship Id="rId227" Type="http://schemas.openxmlformats.org/officeDocument/2006/relationships/slide" Target="slides/slide212.xml"/><Relationship Id="rId201" Type="http://schemas.openxmlformats.org/officeDocument/2006/relationships/slide" Target="slides/slide186.xml"/><Relationship Id="rId222" Type="http://schemas.openxmlformats.org/officeDocument/2006/relationships/slide" Target="slides/slide207.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slide" Target="slides/slide93.xml"/><Relationship Id="rId124" Type="http://schemas.openxmlformats.org/officeDocument/2006/relationships/slide" Target="slides/slide109.xml"/><Relationship Id="rId129" Type="http://schemas.openxmlformats.org/officeDocument/2006/relationships/slide" Target="slides/slide114.xml"/><Relationship Id="rId54" Type="http://schemas.openxmlformats.org/officeDocument/2006/relationships/slide" Target="slides/slide39.xml"/><Relationship Id="rId70" Type="http://schemas.openxmlformats.org/officeDocument/2006/relationships/slide" Target="slides/slide55.xml"/><Relationship Id="rId75" Type="http://schemas.openxmlformats.org/officeDocument/2006/relationships/slide" Target="slides/slide60.xml"/><Relationship Id="rId91" Type="http://schemas.openxmlformats.org/officeDocument/2006/relationships/slide" Target="slides/slide76.xml"/><Relationship Id="rId96" Type="http://schemas.openxmlformats.org/officeDocument/2006/relationships/slide" Target="slides/slide81.xml"/><Relationship Id="rId140" Type="http://schemas.openxmlformats.org/officeDocument/2006/relationships/slide" Target="slides/slide125.xml"/><Relationship Id="rId145" Type="http://schemas.openxmlformats.org/officeDocument/2006/relationships/slide" Target="slides/slide130.xml"/><Relationship Id="rId161" Type="http://schemas.openxmlformats.org/officeDocument/2006/relationships/slide" Target="slides/slide146.xml"/><Relationship Id="rId166" Type="http://schemas.openxmlformats.org/officeDocument/2006/relationships/slide" Target="slides/slide151.xml"/><Relationship Id="rId182" Type="http://schemas.openxmlformats.org/officeDocument/2006/relationships/slide" Target="slides/slide167.xml"/><Relationship Id="rId187" Type="http://schemas.openxmlformats.org/officeDocument/2006/relationships/slide" Target="slides/slide172.xml"/><Relationship Id="rId217" Type="http://schemas.openxmlformats.org/officeDocument/2006/relationships/slide" Target="slides/slide202.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97.xml"/><Relationship Id="rId23" Type="http://schemas.openxmlformats.org/officeDocument/2006/relationships/slide" Target="slides/slide8.xml"/><Relationship Id="rId28" Type="http://schemas.openxmlformats.org/officeDocument/2006/relationships/slide" Target="slides/slide13.xml"/><Relationship Id="rId49" Type="http://schemas.openxmlformats.org/officeDocument/2006/relationships/slide" Target="slides/slide34.xml"/><Relationship Id="rId114" Type="http://schemas.openxmlformats.org/officeDocument/2006/relationships/slide" Target="slides/slide99.xml"/><Relationship Id="rId119" Type="http://schemas.openxmlformats.org/officeDocument/2006/relationships/slide" Target="slides/slide104.xml"/><Relationship Id="rId44" Type="http://schemas.openxmlformats.org/officeDocument/2006/relationships/slide" Target="slides/slide29.xml"/><Relationship Id="rId60" Type="http://schemas.openxmlformats.org/officeDocument/2006/relationships/slide" Target="slides/slide45.xml"/><Relationship Id="rId65" Type="http://schemas.openxmlformats.org/officeDocument/2006/relationships/slide" Target="slides/slide50.xml"/><Relationship Id="rId81" Type="http://schemas.openxmlformats.org/officeDocument/2006/relationships/slide" Target="slides/slide66.xml"/><Relationship Id="rId86" Type="http://schemas.openxmlformats.org/officeDocument/2006/relationships/slide" Target="slides/slide71.xml"/><Relationship Id="rId130" Type="http://schemas.openxmlformats.org/officeDocument/2006/relationships/slide" Target="slides/slide115.xml"/><Relationship Id="rId135" Type="http://schemas.openxmlformats.org/officeDocument/2006/relationships/slide" Target="slides/slide120.xml"/><Relationship Id="rId151" Type="http://schemas.openxmlformats.org/officeDocument/2006/relationships/slide" Target="slides/slide136.xml"/><Relationship Id="rId156" Type="http://schemas.openxmlformats.org/officeDocument/2006/relationships/slide" Target="slides/slide141.xml"/><Relationship Id="rId177" Type="http://schemas.openxmlformats.org/officeDocument/2006/relationships/slide" Target="slides/slide162.xml"/><Relationship Id="rId198" Type="http://schemas.openxmlformats.org/officeDocument/2006/relationships/slide" Target="slides/slide183.xml"/><Relationship Id="rId172" Type="http://schemas.openxmlformats.org/officeDocument/2006/relationships/slide" Target="slides/slide157.xml"/><Relationship Id="rId193" Type="http://schemas.openxmlformats.org/officeDocument/2006/relationships/slide" Target="slides/slide178.xml"/><Relationship Id="rId202" Type="http://schemas.openxmlformats.org/officeDocument/2006/relationships/slide" Target="slides/slide187.xml"/><Relationship Id="rId207" Type="http://schemas.openxmlformats.org/officeDocument/2006/relationships/slide" Target="slides/slide192.xml"/><Relationship Id="rId223" Type="http://schemas.openxmlformats.org/officeDocument/2006/relationships/slide" Target="slides/slide208.xml"/><Relationship Id="rId228"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141" Type="http://schemas.openxmlformats.org/officeDocument/2006/relationships/slide" Target="slides/slide126.xml"/><Relationship Id="rId146" Type="http://schemas.openxmlformats.org/officeDocument/2006/relationships/slide" Target="slides/slide131.xml"/><Relationship Id="rId167" Type="http://schemas.openxmlformats.org/officeDocument/2006/relationships/slide" Target="slides/slide152.xml"/><Relationship Id="rId188" Type="http://schemas.openxmlformats.org/officeDocument/2006/relationships/slide" Target="slides/slide173.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162" Type="http://schemas.openxmlformats.org/officeDocument/2006/relationships/slide" Target="slides/slide147.xml"/><Relationship Id="rId183" Type="http://schemas.openxmlformats.org/officeDocument/2006/relationships/slide" Target="slides/slide168.xml"/><Relationship Id="rId213" Type="http://schemas.openxmlformats.org/officeDocument/2006/relationships/slide" Target="slides/slide198.xml"/><Relationship Id="rId218" Type="http://schemas.openxmlformats.org/officeDocument/2006/relationships/slide" Target="slides/slide203.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slide" Target="slides/slide116.xml"/><Relationship Id="rId136" Type="http://schemas.openxmlformats.org/officeDocument/2006/relationships/slide" Target="slides/slide121.xml"/><Relationship Id="rId157" Type="http://schemas.openxmlformats.org/officeDocument/2006/relationships/slide" Target="slides/slide142.xml"/><Relationship Id="rId178" Type="http://schemas.openxmlformats.org/officeDocument/2006/relationships/slide" Target="slides/slide163.xml"/><Relationship Id="rId61" Type="http://schemas.openxmlformats.org/officeDocument/2006/relationships/slide" Target="slides/slide46.xml"/><Relationship Id="rId82" Type="http://schemas.openxmlformats.org/officeDocument/2006/relationships/slide" Target="slides/slide67.xml"/><Relationship Id="rId152" Type="http://schemas.openxmlformats.org/officeDocument/2006/relationships/slide" Target="slides/slide137.xml"/><Relationship Id="rId173" Type="http://schemas.openxmlformats.org/officeDocument/2006/relationships/slide" Target="slides/slide158.xml"/><Relationship Id="rId194" Type="http://schemas.openxmlformats.org/officeDocument/2006/relationships/slide" Target="slides/slide179.xml"/><Relationship Id="rId199" Type="http://schemas.openxmlformats.org/officeDocument/2006/relationships/slide" Target="slides/slide184.xml"/><Relationship Id="rId203" Type="http://schemas.openxmlformats.org/officeDocument/2006/relationships/slide" Target="slides/slide188.xml"/><Relationship Id="rId208" Type="http://schemas.openxmlformats.org/officeDocument/2006/relationships/slide" Target="slides/slide193.xml"/><Relationship Id="rId229" Type="http://schemas.openxmlformats.org/officeDocument/2006/relationships/presProps" Target="presProps.xml"/><Relationship Id="rId19" Type="http://schemas.openxmlformats.org/officeDocument/2006/relationships/slide" Target="slides/slide4.xml"/><Relationship Id="rId224" Type="http://schemas.openxmlformats.org/officeDocument/2006/relationships/slide" Target="slides/slide209.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 Id="rId147" Type="http://schemas.openxmlformats.org/officeDocument/2006/relationships/slide" Target="slides/slide132.xml"/><Relationship Id="rId168" Type="http://schemas.openxmlformats.org/officeDocument/2006/relationships/slide" Target="slides/slide153.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142" Type="http://schemas.openxmlformats.org/officeDocument/2006/relationships/slide" Target="slides/slide127.xml"/><Relationship Id="rId163" Type="http://schemas.openxmlformats.org/officeDocument/2006/relationships/slide" Target="slides/slide148.xml"/><Relationship Id="rId184" Type="http://schemas.openxmlformats.org/officeDocument/2006/relationships/slide" Target="slides/slide169.xml"/><Relationship Id="rId189" Type="http://schemas.openxmlformats.org/officeDocument/2006/relationships/slide" Target="slides/slide174.xml"/><Relationship Id="rId219" Type="http://schemas.openxmlformats.org/officeDocument/2006/relationships/slide" Target="slides/slide204.xml"/><Relationship Id="rId3" Type="http://schemas.openxmlformats.org/officeDocument/2006/relationships/slideMaster" Target="slideMasters/slideMaster3.xml"/><Relationship Id="rId214" Type="http://schemas.openxmlformats.org/officeDocument/2006/relationships/slide" Target="slides/slide199.xml"/><Relationship Id="rId230" Type="http://schemas.openxmlformats.org/officeDocument/2006/relationships/viewProps" Target="viewProps.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116" Type="http://schemas.openxmlformats.org/officeDocument/2006/relationships/slide" Target="slides/slide101.xml"/><Relationship Id="rId137" Type="http://schemas.openxmlformats.org/officeDocument/2006/relationships/slide" Target="slides/slide122.xml"/><Relationship Id="rId158" Type="http://schemas.openxmlformats.org/officeDocument/2006/relationships/slide" Target="slides/slide143.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slide" Target="slides/slide96.xml"/><Relationship Id="rId132" Type="http://schemas.openxmlformats.org/officeDocument/2006/relationships/slide" Target="slides/slide117.xml"/><Relationship Id="rId153" Type="http://schemas.openxmlformats.org/officeDocument/2006/relationships/slide" Target="slides/slide138.xml"/><Relationship Id="rId174" Type="http://schemas.openxmlformats.org/officeDocument/2006/relationships/slide" Target="slides/slide159.xml"/><Relationship Id="rId179" Type="http://schemas.openxmlformats.org/officeDocument/2006/relationships/slide" Target="slides/slide164.xml"/><Relationship Id="rId195" Type="http://schemas.openxmlformats.org/officeDocument/2006/relationships/slide" Target="slides/slide180.xml"/><Relationship Id="rId209" Type="http://schemas.openxmlformats.org/officeDocument/2006/relationships/slide" Target="slides/slide194.xml"/><Relationship Id="rId190" Type="http://schemas.openxmlformats.org/officeDocument/2006/relationships/slide" Target="slides/slide175.xml"/><Relationship Id="rId204" Type="http://schemas.openxmlformats.org/officeDocument/2006/relationships/slide" Target="slides/slide189.xml"/><Relationship Id="rId220" Type="http://schemas.openxmlformats.org/officeDocument/2006/relationships/slide" Target="slides/slide205.xml"/><Relationship Id="rId225" Type="http://schemas.openxmlformats.org/officeDocument/2006/relationships/slide" Target="slides/slide210.xml"/><Relationship Id="rId15" Type="http://schemas.openxmlformats.org/officeDocument/2006/relationships/slideMaster" Target="slideMasters/slideMaster15.xml"/><Relationship Id="rId36" Type="http://schemas.openxmlformats.org/officeDocument/2006/relationships/slide" Target="slides/slide21.xml"/><Relationship Id="rId57" Type="http://schemas.openxmlformats.org/officeDocument/2006/relationships/slide" Target="slides/slide42.xml"/><Relationship Id="rId106" Type="http://schemas.openxmlformats.org/officeDocument/2006/relationships/slide" Target="slides/slide91.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52" Type="http://schemas.openxmlformats.org/officeDocument/2006/relationships/slide" Target="slides/slide37.xml"/><Relationship Id="rId73" Type="http://schemas.openxmlformats.org/officeDocument/2006/relationships/slide" Target="slides/slide58.xml"/><Relationship Id="rId78" Type="http://schemas.openxmlformats.org/officeDocument/2006/relationships/slide" Target="slides/slide63.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43" Type="http://schemas.openxmlformats.org/officeDocument/2006/relationships/slide" Target="slides/slide128.xml"/><Relationship Id="rId148" Type="http://schemas.openxmlformats.org/officeDocument/2006/relationships/slide" Target="slides/slide133.xml"/><Relationship Id="rId164" Type="http://schemas.openxmlformats.org/officeDocument/2006/relationships/slide" Target="slides/slide149.xml"/><Relationship Id="rId169" Type="http://schemas.openxmlformats.org/officeDocument/2006/relationships/slide" Target="slides/slide154.xml"/><Relationship Id="rId185" Type="http://schemas.openxmlformats.org/officeDocument/2006/relationships/slide" Target="slides/slide1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5.xml"/><Relationship Id="rId210" Type="http://schemas.openxmlformats.org/officeDocument/2006/relationships/slide" Target="slides/slide195.xml"/><Relationship Id="rId215" Type="http://schemas.openxmlformats.org/officeDocument/2006/relationships/slide" Target="slides/slide200.xml"/><Relationship Id="rId26" Type="http://schemas.openxmlformats.org/officeDocument/2006/relationships/slide" Target="slides/slide11.xml"/><Relationship Id="rId231" Type="http://schemas.openxmlformats.org/officeDocument/2006/relationships/theme" Target="theme/theme1.xml"/><Relationship Id="rId47" Type="http://schemas.openxmlformats.org/officeDocument/2006/relationships/slide" Target="slides/slide32.xml"/><Relationship Id="rId68" Type="http://schemas.openxmlformats.org/officeDocument/2006/relationships/slide" Target="slides/slide53.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slide" Target="slides/slide118.xml"/><Relationship Id="rId154" Type="http://schemas.openxmlformats.org/officeDocument/2006/relationships/slide" Target="slides/slide139.xml"/><Relationship Id="rId175" Type="http://schemas.openxmlformats.org/officeDocument/2006/relationships/slide" Target="slides/slide160.xml"/><Relationship Id="rId196" Type="http://schemas.openxmlformats.org/officeDocument/2006/relationships/slide" Target="slides/slide181.xml"/><Relationship Id="rId200" Type="http://schemas.openxmlformats.org/officeDocument/2006/relationships/slide" Target="slides/slide185.xml"/><Relationship Id="rId16" Type="http://schemas.openxmlformats.org/officeDocument/2006/relationships/slide" Target="slides/slide1.xml"/><Relationship Id="rId221" Type="http://schemas.openxmlformats.org/officeDocument/2006/relationships/slide" Target="slides/slide206.xml"/><Relationship Id="rId37" Type="http://schemas.openxmlformats.org/officeDocument/2006/relationships/slide" Target="slides/slide22.xml"/><Relationship Id="rId58" Type="http://schemas.openxmlformats.org/officeDocument/2006/relationships/slide" Target="slides/slide43.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44" Type="http://schemas.openxmlformats.org/officeDocument/2006/relationships/slide" Target="slides/slide129.xml"/><Relationship Id="rId90" Type="http://schemas.openxmlformats.org/officeDocument/2006/relationships/slide" Target="slides/slide75.xml"/><Relationship Id="rId165" Type="http://schemas.openxmlformats.org/officeDocument/2006/relationships/slide" Target="slides/slide150.xml"/><Relationship Id="rId186" Type="http://schemas.openxmlformats.org/officeDocument/2006/relationships/slide" Target="slides/slide171.xml"/><Relationship Id="rId211" Type="http://schemas.openxmlformats.org/officeDocument/2006/relationships/slide" Target="slides/slide196.xml"/><Relationship Id="rId23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B651E-DA68-42CF-9994-6BF0417F8035}"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E3EDF-4020-4B8F-8B05-854D2D244391}" type="slidenum">
              <a:rPr lang="en-US" smtClean="0"/>
              <a:t>‹#›</a:t>
            </a:fld>
            <a:endParaRPr lang="en-US"/>
          </a:p>
        </p:txBody>
      </p:sp>
    </p:spTree>
    <p:extLst>
      <p:ext uri="{BB962C8B-B14F-4D97-AF65-F5344CB8AC3E}">
        <p14:creationId xmlns:p14="http://schemas.microsoft.com/office/powerpoint/2010/main" val="305777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522" name="Rectangle 7">
            <a:extLst>
              <a:ext uri="{FF2B5EF4-FFF2-40B4-BE49-F238E27FC236}">
                <a16:creationId xmlns:a16="http://schemas.microsoft.com/office/drawing/2014/main" id="{E8E12395-AABE-4F33-86C3-DACB6ACE34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7354C4-3AE0-45EE-BD60-8116BEBF227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899523" name="Rectangle 2">
            <a:extLst>
              <a:ext uri="{FF2B5EF4-FFF2-40B4-BE49-F238E27FC236}">
                <a16:creationId xmlns:a16="http://schemas.microsoft.com/office/drawing/2014/main" id="{3D3FB370-6097-45FC-9369-CD307ACFAD05}"/>
              </a:ext>
            </a:extLst>
          </p:cNvPr>
          <p:cNvSpPr>
            <a:spLocks noGrp="1" noRot="1" noChangeAspect="1" noChangeArrowheads="1" noTextEdit="1"/>
          </p:cNvSpPr>
          <p:nvPr>
            <p:ph type="sldImg"/>
          </p:nvPr>
        </p:nvSpPr>
        <p:spPr>
          <a:ln/>
        </p:spPr>
      </p:sp>
      <p:sp>
        <p:nvSpPr>
          <p:cNvPr id="1899524" name="Rectangle 3">
            <a:extLst>
              <a:ext uri="{FF2B5EF4-FFF2-40B4-BE49-F238E27FC236}">
                <a16:creationId xmlns:a16="http://schemas.microsoft.com/office/drawing/2014/main" id="{952F0C24-3F19-4EED-B37B-2D0B69A73D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8738" name="Rectangle 7">
            <a:extLst>
              <a:ext uri="{FF2B5EF4-FFF2-40B4-BE49-F238E27FC236}">
                <a16:creationId xmlns:a16="http://schemas.microsoft.com/office/drawing/2014/main" id="{04AF9342-713A-4338-B3D6-02DD75BEB4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A9E9AA-5556-4F00-9097-DAEE8B4CBDB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08739" name="Rectangle 2">
            <a:extLst>
              <a:ext uri="{FF2B5EF4-FFF2-40B4-BE49-F238E27FC236}">
                <a16:creationId xmlns:a16="http://schemas.microsoft.com/office/drawing/2014/main" id="{4CD96590-D85F-40E7-9CA0-63635B02A5F4}"/>
              </a:ext>
            </a:extLst>
          </p:cNvPr>
          <p:cNvSpPr>
            <a:spLocks noGrp="1" noRot="1" noChangeAspect="1" noChangeArrowheads="1" noTextEdit="1"/>
          </p:cNvSpPr>
          <p:nvPr>
            <p:ph type="sldImg"/>
          </p:nvPr>
        </p:nvSpPr>
        <p:spPr>
          <a:ln/>
        </p:spPr>
      </p:sp>
      <p:sp>
        <p:nvSpPr>
          <p:cNvPr id="1908740" name="Rectangle 3">
            <a:extLst>
              <a:ext uri="{FF2B5EF4-FFF2-40B4-BE49-F238E27FC236}">
                <a16:creationId xmlns:a16="http://schemas.microsoft.com/office/drawing/2014/main" id="{38F7E7D1-52C8-4DB5-B4C8-FBFCCD116B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Rectangle 7">
            <a:extLst>
              <a:ext uri="{FF2B5EF4-FFF2-40B4-BE49-F238E27FC236}">
                <a16:creationId xmlns:a16="http://schemas.microsoft.com/office/drawing/2014/main" id="{E0ECDF20-D57E-4C3D-97C9-01F454BF1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0B34DF-5665-4C89-807E-C6698C913A6B}"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95075" name="Rectangle 2">
            <a:extLst>
              <a:ext uri="{FF2B5EF4-FFF2-40B4-BE49-F238E27FC236}">
                <a16:creationId xmlns:a16="http://schemas.microsoft.com/office/drawing/2014/main" id="{D0C694AC-F99D-4EFF-9F72-EE7E88C11FA9}"/>
              </a:ext>
            </a:extLst>
          </p:cNvPr>
          <p:cNvSpPr>
            <a:spLocks noGrp="1" noRot="1" noChangeAspect="1" noChangeArrowheads="1" noTextEdit="1"/>
          </p:cNvSpPr>
          <p:nvPr>
            <p:ph type="sldImg"/>
          </p:nvPr>
        </p:nvSpPr>
        <p:spPr>
          <a:ln/>
        </p:spPr>
      </p:sp>
      <p:sp>
        <p:nvSpPr>
          <p:cNvPr id="1795076" name="Rectangle 3">
            <a:extLst>
              <a:ext uri="{FF2B5EF4-FFF2-40B4-BE49-F238E27FC236}">
                <a16:creationId xmlns:a16="http://schemas.microsoft.com/office/drawing/2014/main" id="{D6B24A4A-34BD-44A2-A8C0-3FE7E3A3F2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7">
            <a:extLst>
              <a:ext uri="{FF2B5EF4-FFF2-40B4-BE49-F238E27FC236}">
                <a16:creationId xmlns:a16="http://schemas.microsoft.com/office/drawing/2014/main" id="{2CB2F5DB-D4C9-424B-8A55-BFB6D95618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FAD4E3-B389-4511-89E2-B69AAD0B876E}"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96099" name="Rectangle 2">
            <a:extLst>
              <a:ext uri="{FF2B5EF4-FFF2-40B4-BE49-F238E27FC236}">
                <a16:creationId xmlns:a16="http://schemas.microsoft.com/office/drawing/2014/main" id="{C8E18C99-F932-4882-9938-1D22D8369DE4}"/>
              </a:ext>
            </a:extLst>
          </p:cNvPr>
          <p:cNvSpPr>
            <a:spLocks noGrp="1" noRot="1" noChangeAspect="1" noChangeArrowheads="1" noTextEdit="1"/>
          </p:cNvSpPr>
          <p:nvPr>
            <p:ph type="sldImg"/>
          </p:nvPr>
        </p:nvSpPr>
        <p:spPr>
          <a:ln/>
        </p:spPr>
      </p:sp>
      <p:sp>
        <p:nvSpPr>
          <p:cNvPr id="1796100" name="Rectangle 3">
            <a:extLst>
              <a:ext uri="{FF2B5EF4-FFF2-40B4-BE49-F238E27FC236}">
                <a16:creationId xmlns:a16="http://schemas.microsoft.com/office/drawing/2014/main" id="{98BD090C-DDFD-4826-8C5E-900878422A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Rectangle 7">
            <a:extLst>
              <a:ext uri="{FF2B5EF4-FFF2-40B4-BE49-F238E27FC236}">
                <a16:creationId xmlns:a16="http://schemas.microsoft.com/office/drawing/2014/main" id="{6DFEC059-3522-43D0-B06E-8B95B441DE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C96650-5208-419F-BB66-DF1A6817A34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97123" name="Rectangle 2">
            <a:extLst>
              <a:ext uri="{FF2B5EF4-FFF2-40B4-BE49-F238E27FC236}">
                <a16:creationId xmlns:a16="http://schemas.microsoft.com/office/drawing/2014/main" id="{AF7E8505-3608-483E-9A5B-9FAD1C9566D4}"/>
              </a:ext>
            </a:extLst>
          </p:cNvPr>
          <p:cNvSpPr>
            <a:spLocks noGrp="1" noRot="1" noChangeAspect="1" noChangeArrowheads="1" noTextEdit="1"/>
          </p:cNvSpPr>
          <p:nvPr>
            <p:ph type="sldImg"/>
          </p:nvPr>
        </p:nvSpPr>
        <p:spPr>
          <a:ln/>
        </p:spPr>
      </p:sp>
      <p:sp>
        <p:nvSpPr>
          <p:cNvPr id="1797124" name="Rectangle 3">
            <a:extLst>
              <a:ext uri="{FF2B5EF4-FFF2-40B4-BE49-F238E27FC236}">
                <a16:creationId xmlns:a16="http://schemas.microsoft.com/office/drawing/2014/main" id="{5656D73C-CCE4-44EF-8E13-2C6EEB6E9B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Rectangle 7">
            <a:extLst>
              <a:ext uri="{FF2B5EF4-FFF2-40B4-BE49-F238E27FC236}">
                <a16:creationId xmlns:a16="http://schemas.microsoft.com/office/drawing/2014/main" id="{EFDA885D-3925-4C41-9A6C-8E56D4E234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3C3779-5964-4499-A1F3-2DB60FF45FD9}"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98147" name="Rectangle 2">
            <a:extLst>
              <a:ext uri="{FF2B5EF4-FFF2-40B4-BE49-F238E27FC236}">
                <a16:creationId xmlns:a16="http://schemas.microsoft.com/office/drawing/2014/main" id="{539AC092-A13E-44E4-9072-471E0D82693C}"/>
              </a:ext>
            </a:extLst>
          </p:cNvPr>
          <p:cNvSpPr>
            <a:spLocks noGrp="1" noRot="1" noChangeAspect="1" noChangeArrowheads="1" noTextEdit="1"/>
          </p:cNvSpPr>
          <p:nvPr>
            <p:ph type="sldImg"/>
          </p:nvPr>
        </p:nvSpPr>
        <p:spPr>
          <a:ln/>
        </p:spPr>
      </p:sp>
      <p:sp>
        <p:nvSpPr>
          <p:cNvPr id="1798148" name="Rectangle 3">
            <a:extLst>
              <a:ext uri="{FF2B5EF4-FFF2-40B4-BE49-F238E27FC236}">
                <a16:creationId xmlns:a16="http://schemas.microsoft.com/office/drawing/2014/main" id="{FB095786-0481-495B-9E53-8654037E0E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Rectangle 7">
            <a:extLst>
              <a:ext uri="{FF2B5EF4-FFF2-40B4-BE49-F238E27FC236}">
                <a16:creationId xmlns:a16="http://schemas.microsoft.com/office/drawing/2014/main" id="{A009DFFD-A799-442C-8D58-5FA940124A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22FFD9-3716-4C82-B152-9E4B2B94450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99171" name="Rectangle 2">
            <a:extLst>
              <a:ext uri="{FF2B5EF4-FFF2-40B4-BE49-F238E27FC236}">
                <a16:creationId xmlns:a16="http://schemas.microsoft.com/office/drawing/2014/main" id="{88C7FA5F-D4A5-432A-B44A-1932FA62A478}"/>
              </a:ext>
            </a:extLst>
          </p:cNvPr>
          <p:cNvSpPr>
            <a:spLocks noGrp="1" noRot="1" noChangeAspect="1" noChangeArrowheads="1" noTextEdit="1"/>
          </p:cNvSpPr>
          <p:nvPr>
            <p:ph type="sldImg"/>
          </p:nvPr>
        </p:nvSpPr>
        <p:spPr>
          <a:ln/>
        </p:spPr>
      </p:sp>
      <p:sp>
        <p:nvSpPr>
          <p:cNvPr id="1799172" name="Rectangle 3">
            <a:extLst>
              <a:ext uri="{FF2B5EF4-FFF2-40B4-BE49-F238E27FC236}">
                <a16:creationId xmlns:a16="http://schemas.microsoft.com/office/drawing/2014/main" id="{F9B0DE32-8DA8-427C-B394-BCE4BFCF40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4" name="Rectangle 7">
            <a:extLst>
              <a:ext uri="{FF2B5EF4-FFF2-40B4-BE49-F238E27FC236}">
                <a16:creationId xmlns:a16="http://schemas.microsoft.com/office/drawing/2014/main" id="{CFE5FBBA-04B4-4986-8585-5B4B0453D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00E99-9C47-431D-BEBE-5180A97F0F2E}"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800195" name="Rectangle 2">
            <a:extLst>
              <a:ext uri="{FF2B5EF4-FFF2-40B4-BE49-F238E27FC236}">
                <a16:creationId xmlns:a16="http://schemas.microsoft.com/office/drawing/2014/main" id="{43CCF4D1-948A-48CF-ACDF-B8596DA1C2F0}"/>
              </a:ext>
            </a:extLst>
          </p:cNvPr>
          <p:cNvSpPr>
            <a:spLocks noGrp="1" noRot="1" noChangeAspect="1" noChangeArrowheads="1" noTextEdit="1"/>
          </p:cNvSpPr>
          <p:nvPr>
            <p:ph type="sldImg"/>
          </p:nvPr>
        </p:nvSpPr>
        <p:spPr>
          <a:ln/>
        </p:spPr>
      </p:sp>
      <p:sp>
        <p:nvSpPr>
          <p:cNvPr id="1800196" name="Rectangle 3">
            <a:extLst>
              <a:ext uri="{FF2B5EF4-FFF2-40B4-BE49-F238E27FC236}">
                <a16:creationId xmlns:a16="http://schemas.microsoft.com/office/drawing/2014/main" id="{2DA8CF34-E25B-4FC1-9639-407A24B7E0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8" name="Rectangle 7">
            <a:extLst>
              <a:ext uri="{FF2B5EF4-FFF2-40B4-BE49-F238E27FC236}">
                <a16:creationId xmlns:a16="http://schemas.microsoft.com/office/drawing/2014/main" id="{9B622D05-583D-4542-A2B0-3A1BCA7C2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1DB6A4-5618-497A-94A5-77E9A6E01E0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801219" name="Rectangle 2">
            <a:extLst>
              <a:ext uri="{FF2B5EF4-FFF2-40B4-BE49-F238E27FC236}">
                <a16:creationId xmlns:a16="http://schemas.microsoft.com/office/drawing/2014/main" id="{809A308E-9D55-42DE-ACAF-3058069ABC18}"/>
              </a:ext>
            </a:extLst>
          </p:cNvPr>
          <p:cNvSpPr>
            <a:spLocks noGrp="1" noRot="1" noChangeAspect="1" noChangeArrowheads="1" noTextEdit="1"/>
          </p:cNvSpPr>
          <p:nvPr>
            <p:ph type="sldImg"/>
          </p:nvPr>
        </p:nvSpPr>
        <p:spPr>
          <a:ln/>
        </p:spPr>
      </p:sp>
      <p:sp>
        <p:nvSpPr>
          <p:cNvPr id="1801220" name="Rectangle 3">
            <a:extLst>
              <a:ext uri="{FF2B5EF4-FFF2-40B4-BE49-F238E27FC236}">
                <a16:creationId xmlns:a16="http://schemas.microsoft.com/office/drawing/2014/main" id="{9F0BD380-9C83-4EFF-94EC-B3BD60DDEC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Rectangle 7">
            <a:extLst>
              <a:ext uri="{FF2B5EF4-FFF2-40B4-BE49-F238E27FC236}">
                <a16:creationId xmlns:a16="http://schemas.microsoft.com/office/drawing/2014/main" id="{264BD976-7B32-438C-B315-606C51E2A3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534BF9-895E-421A-9B10-1C3E70F346A9}"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802243" name="Rectangle 2">
            <a:extLst>
              <a:ext uri="{FF2B5EF4-FFF2-40B4-BE49-F238E27FC236}">
                <a16:creationId xmlns:a16="http://schemas.microsoft.com/office/drawing/2014/main" id="{257279A8-9ABA-4B14-90B3-2B4066A27341}"/>
              </a:ext>
            </a:extLst>
          </p:cNvPr>
          <p:cNvSpPr>
            <a:spLocks noGrp="1" noRot="1" noChangeAspect="1" noChangeArrowheads="1" noTextEdit="1"/>
          </p:cNvSpPr>
          <p:nvPr>
            <p:ph type="sldImg"/>
          </p:nvPr>
        </p:nvSpPr>
        <p:spPr>
          <a:ln/>
        </p:spPr>
      </p:sp>
      <p:sp>
        <p:nvSpPr>
          <p:cNvPr id="1802244" name="Rectangle 3">
            <a:extLst>
              <a:ext uri="{FF2B5EF4-FFF2-40B4-BE49-F238E27FC236}">
                <a16:creationId xmlns:a16="http://schemas.microsoft.com/office/drawing/2014/main" id="{9ED64621-1A5A-40E7-8427-0E6553C11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Rectangle 7">
            <a:extLst>
              <a:ext uri="{FF2B5EF4-FFF2-40B4-BE49-F238E27FC236}">
                <a16:creationId xmlns:a16="http://schemas.microsoft.com/office/drawing/2014/main" id="{29CC743A-8550-43D5-8095-B34780AFBB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D24AA3-7B13-493E-BBED-258758BCBF6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803267" name="Rectangle 2">
            <a:extLst>
              <a:ext uri="{FF2B5EF4-FFF2-40B4-BE49-F238E27FC236}">
                <a16:creationId xmlns:a16="http://schemas.microsoft.com/office/drawing/2014/main" id="{A3BAD8D3-6F00-4A2C-A8B4-52E020BD4482}"/>
              </a:ext>
            </a:extLst>
          </p:cNvPr>
          <p:cNvSpPr>
            <a:spLocks noGrp="1" noRot="1" noChangeAspect="1" noChangeArrowheads="1" noTextEdit="1"/>
          </p:cNvSpPr>
          <p:nvPr>
            <p:ph type="sldImg"/>
          </p:nvPr>
        </p:nvSpPr>
        <p:spPr>
          <a:ln/>
        </p:spPr>
      </p:sp>
      <p:sp>
        <p:nvSpPr>
          <p:cNvPr id="1803268" name="Rectangle 3">
            <a:extLst>
              <a:ext uri="{FF2B5EF4-FFF2-40B4-BE49-F238E27FC236}">
                <a16:creationId xmlns:a16="http://schemas.microsoft.com/office/drawing/2014/main" id="{5C93E4E4-E587-4865-A390-BEBF4677DD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0" name="Rectangle 7">
            <a:extLst>
              <a:ext uri="{FF2B5EF4-FFF2-40B4-BE49-F238E27FC236}">
                <a16:creationId xmlns:a16="http://schemas.microsoft.com/office/drawing/2014/main" id="{042106C3-C6A9-40B0-BBBF-8EB734ADF5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0EE683-423E-404D-BDEE-15DAC538FEC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804291" name="Rectangle 2">
            <a:extLst>
              <a:ext uri="{FF2B5EF4-FFF2-40B4-BE49-F238E27FC236}">
                <a16:creationId xmlns:a16="http://schemas.microsoft.com/office/drawing/2014/main" id="{E36427C2-0E3C-4456-898F-801A8FF4A507}"/>
              </a:ext>
            </a:extLst>
          </p:cNvPr>
          <p:cNvSpPr>
            <a:spLocks noGrp="1" noRot="1" noChangeAspect="1" noChangeArrowheads="1" noTextEdit="1"/>
          </p:cNvSpPr>
          <p:nvPr>
            <p:ph type="sldImg"/>
          </p:nvPr>
        </p:nvSpPr>
        <p:spPr>
          <a:ln/>
        </p:spPr>
      </p:sp>
      <p:sp>
        <p:nvSpPr>
          <p:cNvPr id="1804292" name="Rectangle 3">
            <a:extLst>
              <a:ext uri="{FF2B5EF4-FFF2-40B4-BE49-F238E27FC236}">
                <a16:creationId xmlns:a16="http://schemas.microsoft.com/office/drawing/2014/main" id="{69210460-041F-43F7-8F60-BB34A336F4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7">
            <a:extLst>
              <a:ext uri="{FF2B5EF4-FFF2-40B4-BE49-F238E27FC236}">
                <a16:creationId xmlns:a16="http://schemas.microsoft.com/office/drawing/2014/main" id="{1D492476-98C4-42BC-AB80-6CA7B6E61F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F180EE6-8162-4B0F-BFDD-9D2BB0776D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09763" name="Rectangle 2">
            <a:extLst>
              <a:ext uri="{FF2B5EF4-FFF2-40B4-BE49-F238E27FC236}">
                <a16:creationId xmlns:a16="http://schemas.microsoft.com/office/drawing/2014/main" id="{BA3A9BF2-4000-4716-8EBF-CD1D9D6542E4}"/>
              </a:ext>
            </a:extLst>
          </p:cNvPr>
          <p:cNvSpPr>
            <a:spLocks noGrp="1" noRot="1" noChangeAspect="1" noChangeArrowheads="1" noTextEdit="1"/>
          </p:cNvSpPr>
          <p:nvPr>
            <p:ph type="sldImg"/>
          </p:nvPr>
        </p:nvSpPr>
        <p:spPr>
          <a:ln/>
        </p:spPr>
      </p:sp>
      <p:sp>
        <p:nvSpPr>
          <p:cNvPr id="1909764" name="Rectangle 3">
            <a:extLst>
              <a:ext uri="{FF2B5EF4-FFF2-40B4-BE49-F238E27FC236}">
                <a16:creationId xmlns:a16="http://schemas.microsoft.com/office/drawing/2014/main" id="{5A4CD531-C9FC-4AFD-9476-EFF3A25B21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7">
            <a:extLst>
              <a:ext uri="{FF2B5EF4-FFF2-40B4-BE49-F238E27FC236}">
                <a16:creationId xmlns:a16="http://schemas.microsoft.com/office/drawing/2014/main" id="{CBE71A51-36F8-469C-AA86-DF4EC328A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1A0E47-19F5-4590-BCD8-9BC98628304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805315" name="Rectangle 2">
            <a:extLst>
              <a:ext uri="{FF2B5EF4-FFF2-40B4-BE49-F238E27FC236}">
                <a16:creationId xmlns:a16="http://schemas.microsoft.com/office/drawing/2014/main" id="{A5BF2F53-480C-4168-AEC9-FCE17FB4B3E4}"/>
              </a:ext>
            </a:extLst>
          </p:cNvPr>
          <p:cNvSpPr>
            <a:spLocks noGrp="1" noRot="1" noChangeAspect="1" noChangeArrowheads="1" noTextEdit="1"/>
          </p:cNvSpPr>
          <p:nvPr>
            <p:ph type="sldImg"/>
          </p:nvPr>
        </p:nvSpPr>
        <p:spPr>
          <a:ln/>
        </p:spPr>
      </p:sp>
      <p:sp>
        <p:nvSpPr>
          <p:cNvPr id="1805316" name="Rectangle 3">
            <a:extLst>
              <a:ext uri="{FF2B5EF4-FFF2-40B4-BE49-F238E27FC236}">
                <a16:creationId xmlns:a16="http://schemas.microsoft.com/office/drawing/2014/main" id="{39FBB2A7-2F51-4790-85A8-4ED9C5F33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338" name="Rectangle 7">
            <a:extLst>
              <a:ext uri="{FF2B5EF4-FFF2-40B4-BE49-F238E27FC236}">
                <a16:creationId xmlns:a16="http://schemas.microsoft.com/office/drawing/2014/main" id="{E9138BF6-062D-4E90-8B6D-478EE37253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DBDEF1-5999-47DD-8D58-CE3F8AEF011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806339" name="Rectangle 2">
            <a:extLst>
              <a:ext uri="{FF2B5EF4-FFF2-40B4-BE49-F238E27FC236}">
                <a16:creationId xmlns:a16="http://schemas.microsoft.com/office/drawing/2014/main" id="{12F05998-C3E9-493E-A1F3-7364B4B1BE81}"/>
              </a:ext>
            </a:extLst>
          </p:cNvPr>
          <p:cNvSpPr>
            <a:spLocks noGrp="1" noRot="1" noChangeAspect="1" noChangeArrowheads="1" noTextEdit="1"/>
          </p:cNvSpPr>
          <p:nvPr>
            <p:ph type="sldImg"/>
          </p:nvPr>
        </p:nvSpPr>
        <p:spPr>
          <a:ln/>
        </p:spPr>
      </p:sp>
      <p:sp>
        <p:nvSpPr>
          <p:cNvPr id="1806340" name="Rectangle 3">
            <a:extLst>
              <a:ext uri="{FF2B5EF4-FFF2-40B4-BE49-F238E27FC236}">
                <a16:creationId xmlns:a16="http://schemas.microsoft.com/office/drawing/2014/main" id="{4EEE29C2-C57B-45A1-BE24-37AE851DFE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2" name="Rectangle 7">
            <a:extLst>
              <a:ext uri="{FF2B5EF4-FFF2-40B4-BE49-F238E27FC236}">
                <a16:creationId xmlns:a16="http://schemas.microsoft.com/office/drawing/2014/main" id="{2D8FF644-16D1-4B56-B316-D5ADE7705A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373A87-0ADB-4CA6-9C19-D066B81BC1A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807363" name="Rectangle 2">
            <a:extLst>
              <a:ext uri="{FF2B5EF4-FFF2-40B4-BE49-F238E27FC236}">
                <a16:creationId xmlns:a16="http://schemas.microsoft.com/office/drawing/2014/main" id="{6E86B250-C48A-4897-8766-5A313C4620C5}"/>
              </a:ext>
            </a:extLst>
          </p:cNvPr>
          <p:cNvSpPr>
            <a:spLocks noGrp="1" noRot="1" noChangeAspect="1" noChangeArrowheads="1" noTextEdit="1"/>
          </p:cNvSpPr>
          <p:nvPr>
            <p:ph type="sldImg"/>
          </p:nvPr>
        </p:nvSpPr>
        <p:spPr>
          <a:ln/>
        </p:spPr>
      </p:sp>
      <p:sp>
        <p:nvSpPr>
          <p:cNvPr id="1807364" name="Rectangle 3">
            <a:extLst>
              <a:ext uri="{FF2B5EF4-FFF2-40B4-BE49-F238E27FC236}">
                <a16:creationId xmlns:a16="http://schemas.microsoft.com/office/drawing/2014/main" id="{7FA28BF2-5A45-4101-AC1F-7CC6B04DEF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6" name="Rectangle 7">
            <a:extLst>
              <a:ext uri="{FF2B5EF4-FFF2-40B4-BE49-F238E27FC236}">
                <a16:creationId xmlns:a16="http://schemas.microsoft.com/office/drawing/2014/main" id="{9E234784-0A0D-475C-8BE7-8C8708C290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DC1E4-4425-436D-99DB-803785F87E9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808387" name="Rectangle 2">
            <a:extLst>
              <a:ext uri="{FF2B5EF4-FFF2-40B4-BE49-F238E27FC236}">
                <a16:creationId xmlns:a16="http://schemas.microsoft.com/office/drawing/2014/main" id="{C36977EB-59C7-49F2-90D8-8C44F1D9C097}"/>
              </a:ext>
            </a:extLst>
          </p:cNvPr>
          <p:cNvSpPr>
            <a:spLocks noGrp="1" noRot="1" noChangeAspect="1" noChangeArrowheads="1" noTextEdit="1"/>
          </p:cNvSpPr>
          <p:nvPr>
            <p:ph type="sldImg"/>
          </p:nvPr>
        </p:nvSpPr>
        <p:spPr>
          <a:ln/>
        </p:spPr>
      </p:sp>
      <p:sp>
        <p:nvSpPr>
          <p:cNvPr id="1808388" name="Rectangle 3">
            <a:extLst>
              <a:ext uri="{FF2B5EF4-FFF2-40B4-BE49-F238E27FC236}">
                <a16:creationId xmlns:a16="http://schemas.microsoft.com/office/drawing/2014/main" id="{EF113412-E8EC-40CE-B00C-EC80B46620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786" name="Rectangle 7">
            <a:extLst>
              <a:ext uri="{FF2B5EF4-FFF2-40B4-BE49-F238E27FC236}">
                <a16:creationId xmlns:a16="http://schemas.microsoft.com/office/drawing/2014/main" id="{2A895131-A9D9-4D8D-93E6-CF17C86C12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9DE505A-3D45-4F71-9E95-2C78C3094D1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10787" name="Rectangle 2">
            <a:extLst>
              <a:ext uri="{FF2B5EF4-FFF2-40B4-BE49-F238E27FC236}">
                <a16:creationId xmlns:a16="http://schemas.microsoft.com/office/drawing/2014/main" id="{003A20C4-B736-4458-AF75-C19C81E560A0}"/>
              </a:ext>
            </a:extLst>
          </p:cNvPr>
          <p:cNvSpPr>
            <a:spLocks noGrp="1" noRot="1" noChangeAspect="1" noChangeArrowheads="1" noTextEdit="1"/>
          </p:cNvSpPr>
          <p:nvPr>
            <p:ph type="sldImg"/>
          </p:nvPr>
        </p:nvSpPr>
        <p:spPr>
          <a:ln/>
        </p:spPr>
      </p:sp>
      <p:sp>
        <p:nvSpPr>
          <p:cNvPr id="1910788" name="Rectangle 3">
            <a:extLst>
              <a:ext uri="{FF2B5EF4-FFF2-40B4-BE49-F238E27FC236}">
                <a16:creationId xmlns:a16="http://schemas.microsoft.com/office/drawing/2014/main" id="{C2368524-3DAE-45BD-84D6-2D5447F287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810" name="Rectangle 7">
            <a:extLst>
              <a:ext uri="{FF2B5EF4-FFF2-40B4-BE49-F238E27FC236}">
                <a16:creationId xmlns:a16="http://schemas.microsoft.com/office/drawing/2014/main" id="{CB6E84ED-A309-4ACE-BCF5-E99A207558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5B35ABA-CBBA-477A-BB98-C26009FA75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11811" name="Rectangle 2">
            <a:extLst>
              <a:ext uri="{FF2B5EF4-FFF2-40B4-BE49-F238E27FC236}">
                <a16:creationId xmlns:a16="http://schemas.microsoft.com/office/drawing/2014/main" id="{8466BA1C-466D-43DE-BC5C-ED911DB9849D}"/>
              </a:ext>
            </a:extLst>
          </p:cNvPr>
          <p:cNvSpPr>
            <a:spLocks noGrp="1" noRot="1" noChangeAspect="1" noChangeArrowheads="1" noTextEdit="1"/>
          </p:cNvSpPr>
          <p:nvPr>
            <p:ph type="sldImg"/>
          </p:nvPr>
        </p:nvSpPr>
        <p:spPr>
          <a:ln/>
        </p:spPr>
      </p:sp>
      <p:sp>
        <p:nvSpPr>
          <p:cNvPr id="1911812" name="Rectangle 3">
            <a:extLst>
              <a:ext uri="{FF2B5EF4-FFF2-40B4-BE49-F238E27FC236}">
                <a16:creationId xmlns:a16="http://schemas.microsoft.com/office/drawing/2014/main" id="{96A9F249-AF82-47A9-83FF-1E4CE5161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Rectangle 7">
            <a:extLst>
              <a:ext uri="{FF2B5EF4-FFF2-40B4-BE49-F238E27FC236}">
                <a16:creationId xmlns:a16="http://schemas.microsoft.com/office/drawing/2014/main" id="{C5D22618-6405-4A54-BA04-11B84FAEA9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215EDBA-19B8-4421-AEAE-AF4E6C0213C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12835" name="Rectangle 2">
            <a:extLst>
              <a:ext uri="{FF2B5EF4-FFF2-40B4-BE49-F238E27FC236}">
                <a16:creationId xmlns:a16="http://schemas.microsoft.com/office/drawing/2014/main" id="{BD969F13-DDA3-495E-977E-B20F5E23547A}"/>
              </a:ext>
            </a:extLst>
          </p:cNvPr>
          <p:cNvSpPr>
            <a:spLocks noGrp="1" noRot="1" noChangeAspect="1" noChangeArrowheads="1" noTextEdit="1"/>
          </p:cNvSpPr>
          <p:nvPr>
            <p:ph type="sldImg"/>
          </p:nvPr>
        </p:nvSpPr>
        <p:spPr>
          <a:ln/>
        </p:spPr>
      </p:sp>
      <p:sp>
        <p:nvSpPr>
          <p:cNvPr id="1912836" name="Rectangle 3">
            <a:extLst>
              <a:ext uri="{FF2B5EF4-FFF2-40B4-BE49-F238E27FC236}">
                <a16:creationId xmlns:a16="http://schemas.microsoft.com/office/drawing/2014/main" id="{DC66C5AA-C3C0-4920-B627-700CCA3BDA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8" name="Rectangle 7">
            <a:extLst>
              <a:ext uri="{FF2B5EF4-FFF2-40B4-BE49-F238E27FC236}">
                <a16:creationId xmlns:a16="http://schemas.microsoft.com/office/drawing/2014/main" id="{C8E226D1-90DE-4912-A41B-A902D45327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A50B41C-100F-4E51-A91C-EAEFA3E9B8E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13859" name="Rectangle 2">
            <a:extLst>
              <a:ext uri="{FF2B5EF4-FFF2-40B4-BE49-F238E27FC236}">
                <a16:creationId xmlns:a16="http://schemas.microsoft.com/office/drawing/2014/main" id="{CAAC9E24-D1BD-44FC-9D8E-F0AD847E7230}"/>
              </a:ext>
            </a:extLst>
          </p:cNvPr>
          <p:cNvSpPr>
            <a:spLocks noGrp="1" noRot="1" noChangeAspect="1" noChangeArrowheads="1" noTextEdit="1"/>
          </p:cNvSpPr>
          <p:nvPr>
            <p:ph type="sldImg"/>
          </p:nvPr>
        </p:nvSpPr>
        <p:spPr>
          <a:ln/>
        </p:spPr>
      </p:sp>
      <p:sp>
        <p:nvSpPr>
          <p:cNvPr id="1913860" name="Rectangle 3">
            <a:extLst>
              <a:ext uri="{FF2B5EF4-FFF2-40B4-BE49-F238E27FC236}">
                <a16:creationId xmlns:a16="http://schemas.microsoft.com/office/drawing/2014/main" id="{CD095BF5-676D-4879-98E1-F7030D8D7A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2" name="Rectangle 7">
            <a:extLst>
              <a:ext uri="{FF2B5EF4-FFF2-40B4-BE49-F238E27FC236}">
                <a16:creationId xmlns:a16="http://schemas.microsoft.com/office/drawing/2014/main" id="{F7CF600E-6011-4303-97D6-5D7F129ACF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1A14EC3-A16C-472B-A44E-CC40DB5DD8A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14883" name="Rectangle 2">
            <a:extLst>
              <a:ext uri="{FF2B5EF4-FFF2-40B4-BE49-F238E27FC236}">
                <a16:creationId xmlns:a16="http://schemas.microsoft.com/office/drawing/2014/main" id="{F127D441-25E5-4C75-B4E9-54B45828821C}"/>
              </a:ext>
            </a:extLst>
          </p:cNvPr>
          <p:cNvSpPr>
            <a:spLocks noGrp="1" noRot="1" noChangeAspect="1" noChangeArrowheads="1" noTextEdit="1"/>
          </p:cNvSpPr>
          <p:nvPr>
            <p:ph type="sldImg"/>
          </p:nvPr>
        </p:nvSpPr>
        <p:spPr>
          <a:ln/>
        </p:spPr>
      </p:sp>
      <p:sp>
        <p:nvSpPr>
          <p:cNvPr id="1914884" name="Rectangle 3">
            <a:extLst>
              <a:ext uri="{FF2B5EF4-FFF2-40B4-BE49-F238E27FC236}">
                <a16:creationId xmlns:a16="http://schemas.microsoft.com/office/drawing/2014/main" id="{97F18F41-6FED-40D9-9E71-8AFB5F8D80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7">
            <a:extLst>
              <a:ext uri="{FF2B5EF4-FFF2-40B4-BE49-F238E27FC236}">
                <a16:creationId xmlns:a16="http://schemas.microsoft.com/office/drawing/2014/main" id="{BAF7C930-A861-45B1-A2AD-4ABAB4075B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B8B96D-3E80-42D9-A890-536AACACF07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15907" name="Rectangle 2">
            <a:extLst>
              <a:ext uri="{FF2B5EF4-FFF2-40B4-BE49-F238E27FC236}">
                <a16:creationId xmlns:a16="http://schemas.microsoft.com/office/drawing/2014/main" id="{9584D706-F428-4ACB-9347-D720FEAFBDAE}"/>
              </a:ext>
            </a:extLst>
          </p:cNvPr>
          <p:cNvSpPr>
            <a:spLocks noGrp="1" noRot="1" noChangeAspect="1" noChangeArrowheads="1" noTextEdit="1"/>
          </p:cNvSpPr>
          <p:nvPr>
            <p:ph type="sldImg"/>
          </p:nvPr>
        </p:nvSpPr>
        <p:spPr>
          <a:ln/>
        </p:spPr>
      </p:sp>
      <p:sp>
        <p:nvSpPr>
          <p:cNvPr id="1915908" name="Rectangle 3">
            <a:extLst>
              <a:ext uri="{FF2B5EF4-FFF2-40B4-BE49-F238E27FC236}">
                <a16:creationId xmlns:a16="http://schemas.microsoft.com/office/drawing/2014/main" id="{2F6A976F-4DF4-44AC-87CF-0BD841C104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7">
            <a:extLst>
              <a:ext uri="{FF2B5EF4-FFF2-40B4-BE49-F238E27FC236}">
                <a16:creationId xmlns:a16="http://schemas.microsoft.com/office/drawing/2014/main" id="{8A943184-5AED-4BD2-9AF8-62FCECEA09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391DAA-D287-4486-9CA5-2F9FD17AFA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16931" name="Rectangle 2">
            <a:extLst>
              <a:ext uri="{FF2B5EF4-FFF2-40B4-BE49-F238E27FC236}">
                <a16:creationId xmlns:a16="http://schemas.microsoft.com/office/drawing/2014/main" id="{50E28AF2-799C-4435-B971-29050BD16D2E}"/>
              </a:ext>
            </a:extLst>
          </p:cNvPr>
          <p:cNvSpPr>
            <a:spLocks noGrp="1" noRot="1" noChangeAspect="1" noChangeArrowheads="1" noTextEdit="1"/>
          </p:cNvSpPr>
          <p:nvPr>
            <p:ph type="sldImg"/>
          </p:nvPr>
        </p:nvSpPr>
        <p:spPr>
          <a:ln/>
        </p:spPr>
      </p:sp>
      <p:sp>
        <p:nvSpPr>
          <p:cNvPr id="1916932" name="Rectangle 3">
            <a:extLst>
              <a:ext uri="{FF2B5EF4-FFF2-40B4-BE49-F238E27FC236}">
                <a16:creationId xmlns:a16="http://schemas.microsoft.com/office/drawing/2014/main" id="{709AD2AD-A55E-402A-BDA9-4BFC765703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954" name="Rectangle 7">
            <a:extLst>
              <a:ext uri="{FF2B5EF4-FFF2-40B4-BE49-F238E27FC236}">
                <a16:creationId xmlns:a16="http://schemas.microsoft.com/office/drawing/2014/main" id="{792652C2-5538-473A-B221-75AC4658A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61F5198-E420-4061-AC7B-9C1DA2DCFC2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17955" name="Rectangle 2">
            <a:extLst>
              <a:ext uri="{FF2B5EF4-FFF2-40B4-BE49-F238E27FC236}">
                <a16:creationId xmlns:a16="http://schemas.microsoft.com/office/drawing/2014/main" id="{537A828F-2653-49E0-8413-8B4C3FB9FB69}"/>
              </a:ext>
            </a:extLst>
          </p:cNvPr>
          <p:cNvSpPr>
            <a:spLocks noGrp="1" noRot="1" noChangeAspect="1" noChangeArrowheads="1" noTextEdit="1"/>
          </p:cNvSpPr>
          <p:nvPr>
            <p:ph type="sldImg"/>
          </p:nvPr>
        </p:nvSpPr>
        <p:spPr>
          <a:ln/>
        </p:spPr>
      </p:sp>
      <p:sp>
        <p:nvSpPr>
          <p:cNvPr id="1917956" name="Rectangle 3">
            <a:extLst>
              <a:ext uri="{FF2B5EF4-FFF2-40B4-BE49-F238E27FC236}">
                <a16:creationId xmlns:a16="http://schemas.microsoft.com/office/drawing/2014/main" id="{004E0BBF-EFB1-4BB4-85EA-AFFC4C9EA2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546" name="Rectangle 7">
            <a:extLst>
              <a:ext uri="{FF2B5EF4-FFF2-40B4-BE49-F238E27FC236}">
                <a16:creationId xmlns:a16="http://schemas.microsoft.com/office/drawing/2014/main" id="{2A25B39E-B82B-4647-957D-16AAB757EA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8CCEC3-18AE-4D7D-BDBB-B22544E41E1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00547" name="Rectangle 2">
            <a:extLst>
              <a:ext uri="{FF2B5EF4-FFF2-40B4-BE49-F238E27FC236}">
                <a16:creationId xmlns:a16="http://schemas.microsoft.com/office/drawing/2014/main" id="{523C8343-8303-42C2-B9BF-361FC7CEC2B7}"/>
              </a:ext>
            </a:extLst>
          </p:cNvPr>
          <p:cNvSpPr>
            <a:spLocks noGrp="1" noRot="1" noChangeAspect="1" noChangeArrowheads="1" noTextEdit="1"/>
          </p:cNvSpPr>
          <p:nvPr>
            <p:ph type="sldImg"/>
          </p:nvPr>
        </p:nvSpPr>
        <p:spPr>
          <a:ln/>
        </p:spPr>
      </p:sp>
      <p:sp>
        <p:nvSpPr>
          <p:cNvPr id="1900548" name="Rectangle 3">
            <a:extLst>
              <a:ext uri="{FF2B5EF4-FFF2-40B4-BE49-F238E27FC236}">
                <a16:creationId xmlns:a16="http://schemas.microsoft.com/office/drawing/2014/main" id="{01473607-B854-4181-AB09-0669C72C87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ceholder 2"/>
          <p:cNvSpPr>
            <a:spLocks noGrp="1" noRot="1" noChangeAspect="1" noChangeArrowheads="1" noTextEdit="1"/>
          </p:cNvSpPr>
          <p:nvPr>
            <p:ph type="sldImg"/>
          </p:nvPr>
        </p:nvSpPr>
        <p:spPr>
          <a:ln/>
        </p:spPr>
      </p:sp>
      <p:sp>
        <p:nvSpPr>
          <p:cNvPr id="69634"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laceholder 2"/>
          <p:cNvSpPr>
            <a:spLocks noGrp="1" noRot="1" noChangeAspect="1" noChangeArrowheads="1" noTextEdit="1"/>
          </p:cNvSpPr>
          <p:nvPr>
            <p:ph type="sldImg"/>
          </p:nvPr>
        </p:nvSpPr>
        <p:spPr>
          <a:ln/>
        </p:spPr>
      </p:sp>
      <p:sp>
        <p:nvSpPr>
          <p:cNvPr id="71682"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laceholder 2"/>
          <p:cNvSpPr>
            <a:spLocks noGrp="1" noRot="1" noChangeAspect="1" noChangeArrowheads="1" noTextEdit="1"/>
          </p:cNvSpPr>
          <p:nvPr>
            <p:ph type="sldImg"/>
          </p:nvPr>
        </p:nvSpPr>
        <p:spPr>
          <a:ln/>
        </p:spPr>
      </p:sp>
      <p:sp>
        <p:nvSpPr>
          <p:cNvPr id="73730"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laceholder 2"/>
          <p:cNvSpPr>
            <a:spLocks noGrp="1" noRot="1" noChangeAspect="1" noChangeArrowheads="1" noTextEdit="1"/>
          </p:cNvSpPr>
          <p:nvPr>
            <p:ph type="sldImg"/>
          </p:nvPr>
        </p:nvSpPr>
        <p:spPr>
          <a:ln/>
        </p:spPr>
      </p:sp>
      <p:sp>
        <p:nvSpPr>
          <p:cNvPr id="75778"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Placeholder 2"/>
          <p:cNvSpPr>
            <a:spLocks noGrp="1" noRot="1" noChangeAspect="1" noChangeArrowheads="1" noTextEdit="1"/>
          </p:cNvSpPr>
          <p:nvPr>
            <p:ph type="sldImg"/>
          </p:nvPr>
        </p:nvSpPr>
        <p:spPr>
          <a:ln/>
        </p:spPr>
      </p:sp>
      <p:sp>
        <p:nvSpPr>
          <p:cNvPr id="77826"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Placeholder 2"/>
          <p:cNvSpPr>
            <a:spLocks noGrp="1" noRot="1" noChangeAspect="1" noChangeArrowheads="1" noTextEdit="1"/>
          </p:cNvSpPr>
          <p:nvPr>
            <p:ph type="sldImg"/>
          </p:nvPr>
        </p:nvSpPr>
        <p:spPr>
          <a:ln/>
        </p:spPr>
      </p:sp>
      <p:sp>
        <p:nvSpPr>
          <p:cNvPr id="79874"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Placeholder 2"/>
          <p:cNvSpPr>
            <a:spLocks noGrp="1" noRot="1" noChangeAspect="1" noChangeArrowheads="1" noTextEdit="1"/>
          </p:cNvSpPr>
          <p:nvPr>
            <p:ph type="sldImg"/>
          </p:nvPr>
        </p:nvSpPr>
        <p:spPr>
          <a:ln/>
        </p:spPr>
      </p:sp>
      <p:sp>
        <p:nvSpPr>
          <p:cNvPr id="81922"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Placeholder 2"/>
          <p:cNvSpPr>
            <a:spLocks noGrp="1" noRot="1" noChangeAspect="1" noChangeArrowheads="1" noTextEdit="1"/>
          </p:cNvSpPr>
          <p:nvPr>
            <p:ph type="sldImg"/>
          </p:nvPr>
        </p:nvSpPr>
        <p:spPr>
          <a:ln/>
        </p:spPr>
      </p:sp>
      <p:sp>
        <p:nvSpPr>
          <p:cNvPr id="83970"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laceholder 2"/>
          <p:cNvSpPr>
            <a:spLocks noGrp="1" noRot="1" noChangeAspect="1" noChangeArrowheads="1" noTextEdit="1"/>
          </p:cNvSpPr>
          <p:nvPr>
            <p:ph type="sldImg"/>
          </p:nvPr>
        </p:nvSpPr>
        <p:spPr>
          <a:ln/>
        </p:spPr>
      </p:sp>
      <p:sp>
        <p:nvSpPr>
          <p:cNvPr id="86018"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Placeholder 2"/>
          <p:cNvSpPr>
            <a:spLocks noGrp="1" noRot="1" noChangeAspect="1" noChangeArrowheads="1" noTextEdit="1"/>
          </p:cNvSpPr>
          <p:nvPr>
            <p:ph type="sldImg"/>
          </p:nvPr>
        </p:nvSpPr>
        <p:spPr>
          <a:ln/>
        </p:spPr>
      </p:sp>
      <p:sp>
        <p:nvSpPr>
          <p:cNvPr id="88066"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1570" name="Rectangle 7">
            <a:extLst>
              <a:ext uri="{FF2B5EF4-FFF2-40B4-BE49-F238E27FC236}">
                <a16:creationId xmlns:a16="http://schemas.microsoft.com/office/drawing/2014/main" id="{A3144002-1D05-4552-A73F-5358FB78A6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BDE9B0-FA42-482B-912F-B0A5A3831B9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01571" name="Rectangle 2">
            <a:extLst>
              <a:ext uri="{FF2B5EF4-FFF2-40B4-BE49-F238E27FC236}">
                <a16:creationId xmlns:a16="http://schemas.microsoft.com/office/drawing/2014/main" id="{3A8D7E18-7D97-4E5E-9C8E-9BA3AE9C5CA7}"/>
              </a:ext>
            </a:extLst>
          </p:cNvPr>
          <p:cNvSpPr>
            <a:spLocks noGrp="1" noRot="1" noChangeAspect="1" noChangeArrowheads="1" noTextEdit="1"/>
          </p:cNvSpPr>
          <p:nvPr>
            <p:ph type="sldImg"/>
          </p:nvPr>
        </p:nvSpPr>
        <p:spPr>
          <a:ln/>
        </p:spPr>
      </p:sp>
      <p:sp>
        <p:nvSpPr>
          <p:cNvPr id="1901572" name="Rectangle 3">
            <a:extLst>
              <a:ext uri="{FF2B5EF4-FFF2-40B4-BE49-F238E27FC236}">
                <a16:creationId xmlns:a16="http://schemas.microsoft.com/office/drawing/2014/main" id="{6007FCD1-9CD7-4FD3-9D32-34986A8C34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ceholder 2"/>
          <p:cNvSpPr>
            <a:spLocks noGrp="1" noRot="1" noChangeAspect="1" noChangeArrowheads="1" noTextEdit="1"/>
          </p:cNvSpPr>
          <p:nvPr>
            <p:ph type="sldImg"/>
          </p:nvPr>
        </p:nvSpPr>
        <p:spPr>
          <a:ln/>
        </p:spPr>
      </p:sp>
      <p:sp>
        <p:nvSpPr>
          <p:cNvPr id="69634"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Placeholder 2"/>
          <p:cNvSpPr>
            <a:spLocks noGrp="1" noRot="1" noChangeAspect="1" noChangeArrowheads="1" noTextEdit="1"/>
          </p:cNvSpPr>
          <p:nvPr>
            <p:ph type="sldImg"/>
          </p:nvPr>
        </p:nvSpPr>
        <p:spPr>
          <a:ln/>
        </p:spPr>
      </p:sp>
      <p:sp>
        <p:nvSpPr>
          <p:cNvPr id="90114"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laceholder 2"/>
          <p:cNvSpPr>
            <a:spLocks noGrp="1" noRot="1" noChangeAspect="1" noChangeArrowheads="1" noTextEdit="1"/>
          </p:cNvSpPr>
          <p:nvPr>
            <p:ph type="sldImg"/>
          </p:nvPr>
        </p:nvSpPr>
        <p:spPr>
          <a:ln/>
        </p:spPr>
      </p:sp>
      <p:sp>
        <p:nvSpPr>
          <p:cNvPr id="94210"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Placeholder 2"/>
          <p:cNvSpPr>
            <a:spLocks noGrp="1" noRot="1" noChangeAspect="1" noChangeArrowheads="1" noTextEdit="1"/>
          </p:cNvSpPr>
          <p:nvPr>
            <p:ph type="sldImg"/>
          </p:nvPr>
        </p:nvSpPr>
        <p:spPr>
          <a:ln/>
        </p:spPr>
      </p:sp>
      <p:sp>
        <p:nvSpPr>
          <p:cNvPr id="98306"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laceholder 2"/>
          <p:cNvSpPr>
            <a:spLocks noGrp="1" noRot="1" noChangeAspect="1" noChangeArrowheads="1" noTextEdit="1"/>
          </p:cNvSpPr>
          <p:nvPr>
            <p:ph type="sldImg"/>
          </p:nvPr>
        </p:nvSpPr>
        <p:spPr>
          <a:ln/>
        </p:spPr>
      </p:sp>
      <p:sp>
        <p:nvSpPr>
          <p:cNvPr id="102402"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Placeholder 2"/>
          <p:cNvSpPr>
            <a:spLocks noGrp="1" noRot="1" noChangeAspect="1" noChangeArrowheads="1" noTextEdit="1"/>
          </p:cNvSpPr>
          <p:nvPr>
            <p:ph type="sldImg"/>
          </p:nvPr>
        </p:nvSpPr>
        <p:spPr>
          <a:ln/>
        </p:spPr>
      </p:sp>
      <p:sp>
        <p:nvSpPr>
          <p:cNvPr id="104450"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Placeholder 2"/>
          <p:cNvSpPr>
            <a:spLocks noGrp="1" noRot="1" noChangeAspect="1" noChangeArrowheads="1" noTextEdit="1"/>
          </p:cNvSpPr>
          <p:nvPr>
            <p:ph type="sldImg"/>
          </p:nvPr>
        </p:nvSpPr>
        <p:spPr>
          <a:ln/>
        </p:spPr>
      </p:sp>
      <p:sp>
        <p:nvSpPr>
          <p:cNvPr id="106498"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Placeholder 2"/>
          <p:cNvSpPr>
            <a:spLocks noGrp="1" noRot="1" noChangeAspect="1" noChangeArrowheads="1" noTextEdit="1"/>
          </p:cNvSpPr>
          <p:nvPr>
            <p:ph type="sldImg"/>
          </p:nvPr>
        </p:nvSpPr>
        <p:spPr>
          <a:ln/>
        </p:spPr>
      </p:sp>
      <p:sp>
        <p:nvSpPr>
          <p:cNvPr id="108546"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Placeholder 2"/>
          <p:cNvSpPr>
            <a:spLocks noGrp="1" noRot="1" noChangeAspect="1" noChangeArrowheads="1" noTextEdit="1"/>
          </p:cNvSpPr>
          <p:nvPr>
            <p:ph type="sldImg"/>
          </p:nvPr>
        </p:nvSpPr>
        <p:spPr>
          <a:ln/>
        </p:spPr>
      </p:sp>
      <p:sp>
        <p:nvSpPr>
          <p:cNvPr id="112642"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Placeholder 2"/>
          <p:cNvSpPr>
            <a:spLocks noGrp="1" noRot="1" noChangeAspect="1" noChangeArrowheads="1" noTextEdit="1"/>
          </p:cNvSpPr>
          <p:nvPr>
            <p:ph type="sldImg"/>
          </p:nvPr>
        </p:nvSpPr>
        <p:spPr>
          <a:ln/>
        </p:spPr>
      </p:sp>
      <p:sp>
        <p:nvSpPr>
          <p:cNvPr id="114690"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594" name="Rectangle 7">
            <a:extLst>
              <a:ext uri="{FF2B5EF4-FFF2-40B4-BE49-F238E27FC236}">
                <a16:creationId xmlns:a16="http://schemas.microsoft.com/office/drawing/2014/main" id="{B9B8253C-583C-4F99-B937-848D852F91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127791E-F41E-4C8E-90B3-F77E5C279F0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02595" name="Rectangle 2">
            <a:extLst>
              <a:ext uri="{FF2B5EF4-FFF2-40B4-BE49-F238E27FC236}">
                <a16:creationId xmlns:a16="http://schemas.microsoft.com/office/drawing/2014/main" id="{EAEC6A0F-5D8D-4FFB-9F54-7BF7F8BE8C4C}"/>
              </a:ext>
            </a:extLst>
          </p:cNvPr>
          <p:cNvSpPr>
            <a:spLocks noGrp="1" noRot="1" noChangeAspect="1" noChangeArrowheads="1" noTextEdit="1"/>
          </p:cNvSpPr>
          <p:nvPr>
            <p:ph type="sldImg"/>
          </p:nvPr>
        </p:nvSpPr>
        <p:spPr>
          <a:ln/>
        </p:spPr>
      </p:sp>
      <p:sp>
        <p:nvSpPr>
          <p:cNvPr id="1902596" name="Rectangle 3">
            <a:extLst>
              <a:ext uri="{FF2B5EF4-FFF2-40B4-BE49-F238E27FC236}">
                <a16:creationId xmlns:a16="http://schemas.microsoft.com/office/drawing/2014/main" id="{45890C73-99D3-4AA9-9C7A-A3272D5219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Placeholder 2"/>
          <p:cNvSpPr>
            <a:spLocks noGrp="1" noRot="1" noChangeAspect="1" noChangeArrowheads="1" noTextEdit="1"/>
          </p:cNvSpPr>
          <p:nvPr>
            <p:ph type="sldImg"/>
          </p:nvPr>
        </p:nvSpPr>
        <p:spPr>
          <a:ln/>
        </p:spPr>
      </p:sp>
      <p:sp>
        <p:nvSpPr>
          <p:cNvPr id="116738"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Placeholder 2"/>
          <p:cNvSpPr>
            <a:spLocks noGrp="1" noRot="1" noChangeAspect="1" noChangeArrowheads="1" noTextEdit="1"/>
          </p:cNvSpPr>
          <p:nvPr>
            <p:ph type="sldImg"/>
          </p:nvPr>
        </p:nvSpPr>
        <p:spPr>
          <a:ln/>
        </p:spPr>
      </p:sp>
      <p:sp>
        <p:nvSpPr>
          <p:cNvPr id="131074"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ceholder 2"/>
          <p:cNvSpPr>
            <a:spLocks noGrp="1" noRot="1" noChangeAspect="1" noChangeArrowheads="1" noTextEdit="1"/>
          </p:cNvSpPr>
          <p:nvPr>
            <p:ph type="sldImg"/>
          </p:nvPr>
        </p:nvSpPr>
        <p:spPr>
          <a:ln/>
        </p:spPr>
      </p:sp>
      <p:sp>
        <p:nvSpPr>
          <p:cNvPr id="69634" name="Placeholder 3"/>
          <p:cNvSpPr>
            <a:spLocks noGrp="1" noChangeArrowheads="1"/>
          </p:cNvSpPr>
          <p:nvPr>
            <p:ph type="body" idx="1"/>
          </p:nvPr>
        </p:nvSpPr>
        <p:spPr>
          <a:noFill/>
          <a:ln/>
        </p:spPr>
        <p:txBody>
          <a:bodyPr/>
          <a:lstStyle/>
          <a:p>
            <a:pPr eaLnBrk="1" hangingPunct="1"/>
            <a:endParaRPr lang="en-US">
              <a:latin typeface="Calibri" pitchFamily="1" charset="0"/>
              <a:ea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Rectangle 7">
            <a:extLst>
              <a:ext uri="{FF2B5EF4-FFF2-40B4-BE49-F238E27FC236}">
                <a16:creationId xmlns:a16="http://schemas.microsoft.com/office/drawing/2014/main" id="{BE35C12D-B43F-4A07-A8D4-B703C41EC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29E7C5-58F1-49BE-B16B-327EC1AF134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32611" name="Rectangle 2">
            <a:extLst>
              <a:ext uri="{FF2B5EF4-FFF2-40B4-BE49-F238E27FC236}">
                <a16:creationId xmlns:a16="http://schemas.microsoft.com/office/drawing/2014/main" id="{A370346B-D725-43CE-A232-5FF521F8B68A}"/>
              </a:ext>
            </a:extLst>
          </p:cNvPr>
          <p:cNvSpPr>
            <a:spLocks noGrp="1" noRot="1" noChangeAspect="1" noChangeArrowheads="1" noTextEdit="1"/>
          </p:cNvSpPr>
          <p:nvPr>
            <p:ph type="sldImg"/>
          </p:nvPr>
        </p:nvSpPr>
        <p:spPr>
          <a:ln/>
        </p:spPr>
      </p:sp>
      <p:sp>
        <p:nvSpPr>
          <p:cNvPr id="1732612" name="Rectangle 3">
            <a:extLst>
              <a:ext uri="{FF2B5EF4-FFF2-40B4-BE49-F238E27FC236}">
                <a16:creationId xmlns:a16="http://schemas.microsoft.com/office/drawing/2014/main" id="{6BE99233-C65E-4606-9359-7DFBC9308C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4" name="Rectangle 7">
            <a:extLst>
              <a:ext uri="{FF2B5EF4-FFF2-40B4-BE49-F238E27FC236}">
                <a16:creationId xmlns:a16="http://schemas.microsoft.com/office/drawing/2014/main" id="{67DB5ABD-5BF7-4A6F-B6CF-21754817D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2D19FB-34D1-4FBB-B3A8-1CAB6BBDBCB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33635" name="Rectangle 2">
            <a:extLst>
              <a:ext uri="{FF2B5EF4-FFF2-40B4-BE49-F238E27FC236}">
                <a16:creationId xmlns:a16="http://schemas.microsoft.com/office/drawing/2014/main" id="{21362065-4057-4C55-A276-F4B77F3B974C}"/>
              </a:ext>
            </a:extLst>
          </p:cNvPr>
          <p:cNvSpPr>
            <a:spLocks noGrp="1" noRot="1" noChangeAspect="1" noChangeArrowheads="1" noTextEdit="1"/>
          </p:cNvSpPr>
          <p:nvPr>
            <p:ph type="sldImg"/>
          </p:nvPr>
        </p:nvSpPr>
        <p:spPr>
          <a:ln/>
        </p:spPr>
      </p:sp>
      <p:sp>
        <p:nvSpPr>
          <p:cNvPr id="1733636" name="Rectangle 3">
            <a:extLst>
              <a:ext uri="{FF2B5EF4-FFF2-40B4-BE49-F238E27FC236}">
                <a16:creationId xmlns:a16="http://schemas.microsoft.com/office/drawing/2014/main" id="{2369FE40-6541-4B08-95C4-005E96CFBB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8" name="Rectangle 7">
            <a:extLst>
              <a:ext uri="{FF2B5EF4-FFF2-40B4-BE49-F238E27FC236}">
                <a16:creationId xmlns:a16="http://schemas.microsoft.com/office/drawing/2014/main" id="{CC524F47-E08C-4C35-8461-3E0129626A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F43420-B3F4-4F0A-86FA-1A08BDA8D02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34659" name="Rectangle 2">
            <a:extLst>
              <a:ext uri="{FF2B5EF4-FFF2-40B4-BE49-F238E27FC236}">
                <a16:creationId xmlns:a16="http://schemas.microsoft.com/office/drawing/2014/main" id="{7552DB85-8E28-4FF3-B7F2-C22EC2ADEC00}"/>
              </a:ext>
            </a:extLst>
          </p:cNvPr>
          <p:cNvSpPr>
            <a:spLocks noGrp="1" noRot="1" noChangeAspect="1" noChangeArrowheads="1" noTextEdit="1"/>
          </p:cNvSpPr>
          <p:nvPr>
            <p:ph type="sldImg"/>
          </p:nvPr>
        </p:nvSpPr>
        <p:spPr>
          <a:ln/>
        </p:spPr>
      </p:sp>
      <p:sp>
        <p:nvSpPr>
          <p:cNvPr id="1734660" name="Rectangle 3">
            <a:extLst>
              <a:ext uri="{FF2B5EF4-FFF2-40B4-BE49-F238E27FC236}">
                <a16:creationId xmlns:a16="http://schemas.microsoft.com/office/drawing/2014/main" id="{2F7539FB-14A4-4797-8274-6D492AC945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Rectangle 7">
            <a:extLst>
              <a:ext uri="{FF2B5EF4-FFF2-40B4-BE49-F238E27FC236}">
                <a16:creationId xmlns:a16="http://schemas.microsoft.com/office/drawing/2014/main" id="{C7FFB359-A259-4F86-AF06-539364153D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A80C9A-D6A7-4FD3-80CF-3B4DB49761D2}"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35683" name="Rectangle 2">
            <a:extLst>
              <a:ext uri="{FF2B5EF4-FFF2-40B4-BE49-F238E27FC236}">
                <a16:creationId xmlns:a16="http://schemas.microsoft.com/office/drawing/2014/main" id="{1254FB64-BE0B-42E1-AAA8-37D15F297934}"/>
              </a:ext>
            </a:extLst>
          </p:cNvPr>
          <p:cNvSpPr>
            <a:spLocks noGrp="1" noRot="1" noChangeAspect="1" noChangeArrowheads="1" noTextEdit="1"/>
          </p:cNvSpPr>
          <p:nvPr>
            <p:ph type="sldImg"/>
          </p:nvPr>
        </p:nvSpPr>
        <p:spPr>
          <a:ln/>
        </p:spPr>
      </p:sp>
      <p:sp>
        <p:nvSpPr>
          <p:cNvPr id="1735684" name="Rectangle 3">
            <a:extLst>
              <a:ext uri="{FF2B5EF4-FFF2-40B4-BE49-F238E27FC236}">
                <a16:creationId xmlns:a16="http://schemas.microsoft.com/office/drawing/2014/main" id="{9E8EB796-FEE0-4498-9C41-47F08D4CF7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Rectangle 7">
            <a:extLst>
              <a:ext uri="{FF2B5EF4-FFF2-40B4-BE49-F238E27FC236}">
                <a16:creationId xmlns:a16="http://schemas.microsoft.com/office/drawing/2014/main" id="{3ED5086F-3F3D-45D0-8E6D-9CD3CB2CB8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826AE2-70B1-4EBE-BE2A-8EDC1925EDE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36707" name="Rectangle 2">
            <a:extLst>
              <a:ext uri="{FF2B5EF4-FFF2-40B4-BE49-F238E27FC236}">
                <a16:creationId xmlns:a16="http://schemas.microsoft.com/office/drawing/2014/main" id="{A33D5AA4-9A17-4AE8-B3BF-F4A2AB7182D2}"/>
              </a:ext>
            </a:extLst>
          </p:cNvPr>
          <p:cNvSpPr>
            <a:spLocks noGrp="1" noRot="1" noChangeAspect="1" noChangeArrowheads="1" noTextEdit="1"/>
          </p:cNvSpPr>
          <p:nvPr>
            <p:ph type="sldImg"/>
          </p:nvPr>
        </p:nvSpPr>
        <p:spPr>
          <a:ln/>
        </p:spPr>
      </p:sp>
      <p:sp>
        <p:nvSpPr>
          <p:cNvPr id="1736708" name="Rectangle 3">
            <a:extLst>
              <a:ext uri="{FF2B5EF4-FFF2-40B4-BE49-F238E27FC236}">
                <a16:creationId xmlns:a16="http://schemas.microsoft.com/office/drawing/2014/main" id="{CE672ADB-0CBE-494A-8F0D-766753C9EF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0" name="Rectangle 7">
            <a:extLst>
              <a:ext uri="{FF2B5EF4-FFF2-40B4-BE49-F238E27FC236}">
                <a16:creationId xmlns:a16="http://schemas.microsoft.com/office/drawing/2014/main" id="{6EDB77A8-A110-4C3E-A5E6-40F0A0E4AB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915D0D-0F5F-4698-B34A-2D72F3332D4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37731" name="Rectangle 2">
            <a:extLst>
              <a:ext uri="{FF2B5EF4-FFF2-40B4-BE49-F238E27FC236}">
                <a16:creationId xmlns:a16="http://schemas.microsoft.com/office/drawing/2014/main" id="{98D0AE70-4703-4ADC-8B52-00CF470354E3}"/>
              </a:ext>
            </a:extLst>
          </p:cNvPr>
          <p:cNvSpPr>
            <a:spLocks noGrp="1" noRot="1" noChangeAspect="1" noChangeArrowheads="1" noTextEdit="1"/>
          </p:cNvSpPr>
          <p:nvPr>
            <p:ph type="sldImg"/>
          </p:nvPr>
        </p:nvSpPr>
        <p:spPr>
          <a:ln/>
        </p:spPr>
      </p:sp>
      <p:sp>
        <p:nvSpPr>
          <p:cNvPr id="1737732" name="Rectangle 3">
            <a:extLst>
              <a:ext uri="{FF2B5EF4-FFF2-40B4-BE49-F238E27FC236}">
                <a16:creationId xmlns:a16="http://schemas.microsoft.com/office/drawing/2014/main" id="{1064145F-4618-4230-89D0-FD3CE5EF5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4" name="Rectangle 7">
            <a:extLst>
              <a:ext uri="{FF2B5EF4-FFF2-40B4-BE49-F238E27FC236}">
                <a16:creationId xmlns:a16="http://schemas.microsoft.com/office/drawing/2014/main" id="{253283FB-2C0A-452E-B764-6FDA6C07B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F4FDE3-780C-40B7-98DF-553575E0CC22}"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38755" name="Rectangle 2">
            <a:extLst>
              <a:ext uri="{FF2B5EF4-FFF2-40B4-BE49-F238E27FC236}">
                <a16:creationId xmlns:a16="http://schemas.microsoft.com/office/drawing/2014/main" id="{B563449B-EABE-4BAB-A111-8B78D26631CE}"/>
              </a:ext>
            </a:extLst>
          </p:cNvPr>
          <p:cNvSpPr>
            <a:spLocks noGrp="1" noRot="1" noChangeAspect="1" noChangeArrowheads="1" noTextEdit="1"/>
          </p:cNvSpPr>
          <p:nvPr>
            <p:ph type="sldImg"/>
          </p:nvPr>
        </p:nvSpPr>
        <p:spPr>
          <a:ln/>
        </p:spPr>
      </p:sp>
      <p:sp>
        <p:nvSpPr>
          <p:cNvPr id="1738756" name="Rectangle 3">
            <a:extLst>
              <a:ext uri="{FF2B5EF4-FFF2-40B4-BE49-F238E27FC236}">
                <a16:creationId xmlns:a16="http://schemas.microsoft.com/office/drawing/2014/main" id="{AF28BD37-5F97-4190-A9D0-CA3914085F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618" name="Rectangle 7">
            <a:extLst>
              <a:ext uri="{FF2B5EF4-FFF2-40B4-BE49-F238E27FC236}">
                <a16:creationId xmlns:a16="http://schemas.microsoft.com/office/drawing/2014/main" id="{13264898-617F-45ED-BC68-BBAEC0A88D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EC8750-B8DF-4A51-92BE-22A3BAD390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03619" name="Rectangle 2">
            <a:extLst>
              <a:ext uri="{FF2B5EF4-FFF2-40B4-BE49-F238E27FC236}">
                <a16:creationId xmlns:a16="http://schemas.microsoft.com/office/drawing/2014/main" id="{110470AA-CBB9-4913-B5A3-279F8F629EB4}"/>
              </a:ext>
            </a:extLst>
          </p:cNvPr>
          <p:cNvSpPr>
            <a:spLocks noGrp="1" noRot="1" noChangeAspect="1" noChangeArrowheads="1" noTextEdit="1"/>
          </p:cNvSpPr>
          <p:nvPr>
            <p:ph type="sldImg"/>
          </p:nvPr>
        </p:nvSpPr>
        <p:spPr>
          <a:ln/>
        </p:spPr>
      </p:sp>
      <p:sp>
        <p:nvSpPr>
          <p:cNvPr id="1903620" name="Rectangle 3">
            <a:extLst>
              <a:ext uri="{FF2B5EF4-FFF2-40B4-BE49-F238E27FC236}">
                <a16:creationId xmlns:a16="http://schemas.microsoft.com/office/drawing/2014/main" id="{1A7E4BB0-874F-4BE1-B79C-3B8B9E4F4D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7">
            <a:extLst>
              <a:ext uri="{FF2B5EF4-FFF2-40B4-BE49-F238E27FC236}">
                <a16:creationId xmlns:a16="http://schemas.microsoft.com/office/drawing/2014/main" id="{78227092-1758-4A5A-A1C7-8559C8CAB1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A3590C-DE43-41FD-BB31-9035AA3951B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39779" name="Rectangle 2">
            <a:extLst>
              <a:ext uri="{FF2B5EF4-FFF2-40B4-BE49-F238E27FC236}">
                <a16:creationId xmlns:a16="http://schemas.microsoft.com/office/drawing/2014/main" id="{FE189C3E-5B24-4415-B8C8-A345D4CA4B04}"/>
              </a:ext>
            </a:extLst>
          </p:cNvPr>
          <p:cNvSpPr>
            <a:spLocks noGrp="1" noRot="1" noChangeAspect="1" noChangeArrowheads="1" noTextEdit="1"/>
          </p:cNvSpPr>
          <p:nvPr>
            <p:ph type="sldImg"/>
          </p:nvPr>
        </p:nvSpPr>
        <p:spPr>
          <a:ln/>
        </p:spPr>
      </p:sp>
      <p:sp>
        <p:nvSpPr>
          <p:cNvPr id="1739780" name="Rectangle 3">
            <a:extLst>
              <a:ext uri="{FF2B5EF4-FFF2-40B4-BE49-F238E27FC236}">
                <a16:creationId xmlns:a16="http://schemas.microsoft.com/office/drawing/2014/main" id="{F6EBBAED-757C-4A3F-8359-4842527C68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7">
            <a:extLst>
              <a:ext uri="{FF2B5EF4-FFF2-40B4-BE49-F238E27FC236}">
                <a16:creationId xmlns:a16="http://schemas.microsoft.com/office/drawing/2014/main" id="{E8BC8B5B-F09D-4321-82C3-0FE4A8AFF9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BBAF1A-2C8B-4225-B303-DD7C50D9A34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40803" name="Rectangle 2">
            <a:extLst>
              <a:ext uri="{FF2B5EF4-FFF2-40B4-BE49-F238E27FC236}">
                <a16:creationId xmlns:a16="http://schemas.microsoft.com/office/drawing/2014/main" id="{30A4AC89-69DF-4FB6-8424-5758BF1C5251}"/>
              </a:ext>
            </a:extLst>
          </p:cNvPr>
          <p:cNvSpPr>
            <a:spLocks noGrp="1" noRot="1" noChangeAspect="1" noChangeArrowheads="1" noTextEdit="1"/>
          </p:cNvSpPr>
          <p:nvPr>
            <p:ph type="sldImg"/>
          </p:nvPr>
        </p:nvSpPr>
        <p:spPr>
          <a:ln/>
        </p:spPr>
      </p:sp>
      <p:sp>
        <p:nvSpPr>
          <p:cNvPr id="1740804" name="Rectangle 3">
            <a:extLst>
              <a:ext uri="{FF2B5EF4-FFF2-40B4-BE49-F238E27FC236}">
                <a16:creationId xmlns:a16="http://schemas.microsoft.com/office/drawing/2014/main" id="{EF78BC42-8D3D-42F5-A59F-6C2EA35FC0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7">
            <a:extLst>
              <a:ext uri="{FF2B5EF4-FFF2-40B4-BE49-F238E27FC236}">
                <a16:creationId xmlns:a16="http://schemas.microsoft.com/office/drawing/2014/main" id="{D5FA4759-4CC0-4ADB-8DE4-49009A680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1A3221-1CA3-427B-BED2-2DAAB3841C1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41827" name="Rectangle 2">
            <a:extLst>
              <a:ext uri="{FF2B5EF4-FFF2-40B4-BE49-F238E27FC236}">
                <a16:creationId xmlns:a16="http://schemas.microsoft.com/office/drawing/2014/main" id="{A9C75419-310C-419D-AB2E-D8D69FD32048}"/>
              </a:ext>
            </a:extLst>
          </p:cNvPr>
          <p:cNvSpPr>
            <a:spLocks noGrp="1" noRot="1" noChangeAspect="1" noChangeArrowheads="1" noTextEdit="1"/>
          </p:cNvSpPr>
          <p:nvPr>
            <p:ph type="sldImg"/>
          </p:nvPr>
        </p:nvSpPr>
        <p:spPr>
          <a:ln/>
        </p:spPr>
      </p:sp>
      <p:sp>
        <p:nvSpPr>
          <p:cNvPr id="1741828" name="Rectangle 3">
            <a:extLst>
              <a:ext uri="{FF2B5EF4-FFF2-40B4-BE49-F238E27FC236}">
                <a16:creationId xmlns:a16="http://schemas.microsoft.com/office/drawing/2014/main" id="{1F0AD7CD-FD11-4B02-A543-33C3DC660C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0" name="Rectangle 7">
            <a:extLst>
              <a:ext uri="{FF2B5EF4-FFF2-40B4-BE49-F238E27FC236}">
                <a16:creationId xmlns:a16="http://schemas.microsoft.com/office/drawing/2014/main" id="{0699E2DE-2AF0-4B1A-8731-7794E7B08B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222BFD-6993-49EC-A2A2-78765F40C042}"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42851" name="Rectangle 2">
            <a:extLst>
              <a:ext uri="{FF2B5EF4-FFF2-40B4-BE49-F238E27FC236}">
                <a16:creationId xmlns:a16="http://schemas.microsoft.com/office/drawing/2014/main" id="{9CE74664-D729-4726-8B73-3C7553C6CDA2}"/>
              </a:ext>
            </a:extLst>
          </p:cNvPr>
          <p:cNvSpPr>
            <a:spLocks noGrp="1" noRot="1" noChangeAspect="1" noChangeArrowheads="1" noTextEdit="1"/>
          </p:cNvSpPr>
          <p:nvPr>
            <p:ph type="sldImg"/>
          </p:nvPr>
        </p:nvSpPr>
        <p:spPr>
          <a:ln/>
        </p:spPr>
      </p:sp>
      <p:sp>
        <p:nvSpPr>
          <p:cNvPr id="1742852" name="Rectangle 3">
            <a:extLst>
              <a:ext uri="{FF2B5EF4-FFF2-40B4-BE49-F238E27FC236}">
                <a16:creationId xmlns:a16="http://schemas.microsoft.com/office/drawing/2014/main" id="{B021FF72-A1BB-4A51-B576-7D1C5A62FD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4" name="Rectangle 7">
            <a:extLst>
              <a:ext uri="{FF2B5EF4-FFF2-40B4-BE49-F238E27FC236}">
                <a16:creationId xmlns:a16="http://schemas.microsoft.com/office/drawing/2014/main" id="{85410C6E-6751-4618-BF6E-4C2CBED12C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0233DC-6206-4AE1-84B3-5347549BCE1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43875" name="Rectangle 2">
            <a:extLst>
              <a:ext uri="{FF2B5EF4-FFF2-40B4-BE49-F238E27FC236}">
                <a16:creationId xmlns:a16="http://schemas.microsoft.com/office/drawing/2014/main" id="{2A9B4F80-2FDE-4742-B66A-F0672EF6C744}"/>
              </a:ext>
            </a:extLst>
          </p:cNvPr>
          <p:cNvSpPr>
            <a:spLocks noGrp="1" noRot="1" noChangeAspect="1" noChangeArrowheads="1" noTextEdit="1"/>
          </p:cNvSpPr>
          <p:nvPr>
            <p:ph type="sldImg"/>
          </p:nvPr>
        </p:nvSpPr>
        <p:spPr>
          <a:ln/>
        </p:spPr>
      </p:sp>
      <p:sp>
        <p:nvSpPr>
          <p:cNvPr id="1743876" name="Rectangle 3">
            <a:extLst>
              <a:ext uri="{FF2B5EF4-FFF2-40B4-BE49-F238E27FC236}">
                <a16:creationId xmlns:a16="http://schemas.microsoft.com/office/drawing/2014/main" id="{F403959D-C131-4F92-803B-A03B50AD73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Rectangle 7">
            <a:extLst>
              <a:ext uri="{FF2B5EF4-FFF2-40B4-BE49-F238E27FC236}">
                <a16:creationId xmlns:a16="http://schemas.microsoft.com/office/drawing/2014/main" id="{7A4FF83E-2B41-4150-8747-6D0F342DBD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8F7682-D697-4A1C-93EF-FEFDC24FB85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44899" name="Rectangle 2">
            <a:extLst>
              <a:ext uri="{FF2B5EF4-FFF2-40B4-BE49-F238E27FC236}">
                <a16:creationId xmlns:a16="http://schemas.microsoft.com/office/drawing/2014/main" id="{14B294B9-93A3-4D92-9E2D-4FDF6BAEDC70}"/>
              </a:ext>
            </a:extLst>
          </p:cNvPr>
          <p:cNvSpPr>
            <a:spLocks noGrp="1" noRot="1" noChangeAspect="1" noChangeArrowheads="1" noTextEdit="1"/>
          </p:cNvSpPr>
          <p:nvPr>
            <p:ph type="sldImg"/>
          </p:nvPr>
        </p:nvSpPr>
        <p:spPr>
          <a:ln/>
        </p:spPr>
      </p:sp>
      <p:sp>
        <p:nvSpPr>
          <p:cNvPr id="1744900" name="Rectangle 3">
            <a:extLst>
              <a:ext uri="{FF2B5EF4-FFF2-40B4-BE49-F238E27FC236}">
                <a16:creationId xmlns:a16="http://schemas.microsoft.com/office/drawing/2014/main" id="{9D525181-0C09-4AC2-9DA1-F1D06F6C3E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Rectangle 7">
            <a:extLst>
              <a:ext uri="{FF2B5EF4-FFF2-40B4-BE49-F238E27FC236}">
                <a16:creationId xmlns:a16="http://schemas.microsoft.com/office/drawing/2014/main" id="{F93C2BA3-A628-4D2D-B3F4-4691850440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D7CA33-EA94-4794-8A06-76439F2D1DE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45923" name="Rectangle 2">
            <a:extLst>
              <a:ext uri="{FF2B5EF4-FFF2-40B4-BE49-F238E27FC236}">
                <a16:creationId xmlns:a16="http://schemas.microsoft.com/office/drawing/2014/main" id="{9F04075D-5B3D-4AA3-9817-549E91B1132B}"/>
              </a:ext>
            </a:extLst>
          </p:cNvPr>
          <p:cNvSpPr>
            <a:spLocks noGrp="1" noRot="1" noChangeAspect="1" noChangeArrowheads="1" noTextEdit="1"/>
          </p:cNvSpPr>
          <p:nvPr>
            <p:ph type="sldImg"/>
          </p:nvPr>
        </p:nvSpPr>
        <p:spPr>
          <a:ln/>
        </p:spPr>
      </p:sp>
      <p:sp>
        <p:nvSpPr>
          <p:cNvPr id="1745924" name="Rectangle 3">
            <a:extLst>
              <a:ext uri="{FF2B5EF4-FFF2-40B4-BE49-F238E27FC236}">
                <a16:creationId xmlns:a16="http://schemas.microsoft.com/office/drawing/2014/main" id="{91E97AA3-BDCE-47FC-90BA-67B13B087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Rectangle 7">
            <a:extLst>
              <a:ext uri="{FF2B5EF4-FFF2-40B4-BE49-F238E27FC236}">
                <a16:creationId xmlns:a16="http://schemas.microsoft.com/office/drawing/2014/main" id="{614C15CF-9B81-463A-BDB4-3A7FAD46AA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ADD852-A7A0-4AF4-896D-D75FA049417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46947" name="Rectangle 2">
            <a:extLst>
              <a:ext uri="{FF2B5EF4-FFF2-40B4-BE49-F238E27FC236}">
                <a16:creationId xmlns:a16="http://schemas.microsoft.com/office/drawing/2014/main" id="{DA8EAA3E-C215-4C50-BCF1-29D4123283B2}"/>
              </a:ext>
            </a:extLst>
          </p:cNvPr>
          <p:cNvSpPr>
            <a:spLocks noGrp="1" noRot="1" noChangeAspect="1" noChangeArrowheads="1" noTextEdit="1"/>
          </p:cNvSpPr>
          <p:nvPr>
            <p:ph type="sldImg"/>
          </p:nvPr>
        </p:nvSpPr>
        <p:spPr>
          <a:ln/>
        </p:spPr>
      </p:sp>
      <p:sp>
        <p:nvSpPr>
          <p:cNvPr id="1746948" name="Rectangle 3">
            <a:extLst>
              <a:ext uri="{FF2B5EF4-FFF2-40B4-BE49-F238E27FC236}">
                <a16:creationId xmlns:a16="http://schemas.microsoft.com/office/drawing/2014/main" id="{84B8C362-A545-40D2-A19F-0B66BBA9D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Rectangle 7">
            <a:extLst>
              <a:ext uri="{FF2B5EF4-FFF2-40B4-BE49-F238E27FC236}">
                <a16:creationId xmlns:a16="http://schemas.microsoft.com/office/drawing/2014/main" id="{C0A70903-FD47-42F9-9A8E-4FC502D84A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CD828F-1D37-4D70-889E-FD2E1B7326E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47971" name="Rectangle 2">
            <a:extLst>
              <a:ext uri="{FF2B5EF4-FFF2-40B4-BE49-F238E27FC236}">
                <a16:creationId xmlns:a16="http://schemas.microsoft.com/office/drawing/2014/main" id="{4D8CBD44-2900-402E-B78C-4F72B38F57D5}"/>
              </a:ext>
            </a:extLst>
          </p:cNvPr>
          <p:cNvSpPr>
            <a:spLocks noGrp="1" noRot="1" noChangeAspect="1" noChangeArrowheads="1" noTextEdit="1"/>
          </p:cNvSpPr>
          <p:nvPr>
            <p:ph type="sldImg"/>
          </p:nvPr>
        </p:nvSpPr>
        <p:spPr>
          <a:ln/>
        </p:spPr>
      </p:sp>
      <p:sp>
        <p:nvSpPr>
          <p:cNvPr id="1747972" name="Rectangle 3">
            <a:extLst>
              <a:ext uri="{FF2B5EF4-FFF2-40B4-BE49-F238E27FC236}">
                <a16:creationId xmlns:a16="http://schemas.microsoft.com/office/drawing/2014/main" id="{A0482538-D8C7-46C8-B2FD-44B212BF18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Rectangle 7">
            <a:extLst>
              <a:ext uri="{FF2B5EF4-FFF2-40B4-BE49-F238E27FC236}">
                <a16:creationId xmlns:a16="http://schemas.microsoft.com/office/drawing/2014/main" id="{D62E0748-C440-48D1-B17A-167DEC2A6D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CA5229-6C22-4298-B8CB-9F9115CD923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48995" name="Rectangle 2">
            <a:extLst>
              <a:ext uri="{FF2B5EF4-FFF2-40B4-BE49-F238E27FC236}">
                <a16:creationId xmlns:a16="http://schemas.microsoft.com/office/drawing/2014/main" id="{DA9A6013-3A8C-406D-AA31-CC5C97D0AEC4}"/>
              </a:ext>
            </a:extLst>
          </p:cNvPr>
          <p:cNvSpPr>
            <a:spLocks noGrp="1" noRot="1" noChangeAspect="1" noChangeArrowheads="1" noTextEdit="1"/>
          </p:cNvSpPr>
          <p:nvPr>
            <p:ph type="sldImg"/>
          </p:nvPr>
        </p:nvSpPr>
        <p:spPr>
          <a:ln/>
        </p:spPr>
      </p:sp>
      <p:sp>
        <p:nvSpPr>
          <p:cNvPr id="1748996" name="Rectangle 3">
            <a:extLst>
              <a:ext uri="{FF2B5EF4-FFF2-40B4-BE49-F238E27FC236}">
                <a16:creationId xmlns:a16="http://schemas.microsoft.com/office/drawing/2014/main" id="{0B9A9065-8A6B-4EB2-BF4F-4949CC94CF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7">
            <a:extLst>
              <a:ext uri="{FF2B5EF4-FFF2-40B4-BE49-F238E27FC236}">
                <a16:creationId xmlns:a16="http://schemas.microsoft.com/office/drawing/2014/main" id="{5C0BC26A-9870-4856-AEE4-2DE905B5E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17E726E-F273-4627-9EAF-B7F5DCDDE6A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04643" name="Rectangle 2">
            <a:extLst>
              <a:ext uri="{FF2B5EF4-FFF2-40B4-BE49-F238E27FC236}">
                <a16:creationId xmlns:a16="http://schemas.microsoft.com/office/drawing/2014/main" id="{2428A6AF-561F-4A2E-8814-FA10AF3FDE3B}"/>
              </a:ext>
            </a:extLst>
          </p:cNvPr>
          <p:cNvSpPr>
            <a:spLocks noGrp="1" noRot="1" noChangeAspect="1" noChangeArrowheads="1" noTextEdit="1"/>
          </p:cNvSpPr>
          <p:nvPr>
            <p:ph type="sldImg"/>
          </p:nvPr>
        </p:nvSpPr>
        <p:spPr>
          <a:ln/>
        </p:spPr>
      </p:sp>
      <p:sp>
        <p:nvSpPr>
          <p:cNvPr id="1904644" name="Rectangle 3">
            <a:extLst>
              <a:ext uri="{FF2B5EF4-FFF2-40B4-BE49-F238E27FC236}">
                <a16:creationId xmlns:a16="http://schemas.microsoft.com/office/drawing/2014/main" id="{4E6DCEA2-82AD-430D-A90D-9655C61354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7">
            <a:extLst>
              <a:ext uri="{FF2B5EF4-FFF2-40B4-BE49-F238E27FC236}">
                <a16:creationId xmlns:a16="http://schemas.microsoft.com/office/drawing/2014/main" id="{A17494BF-5C7D-4C20-AB48-5262296F0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D21663-3B40-47AB-84ED-3D0AF2BA5DBE}"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50019" name="Rectangle 2">
            <a:extLst>
              <a:ext uri="{FF2B5EF4-FFF2-40B4-BE49-F238E27FC236}">
                <a16:creationId xmlns:a16="http://schemas.microsoft.com/office/drawing/2014/main" id="{E1F4DC45-30E3-427D-A0F9-E119040D1B26}"/>
              </a:ext>
            </a:extLst>
          </p:cNvPr>
          <p:cNvSpPr>
            <a:spLocks noGrp="1" noRot="1" noChangeAspect="1" noChangeArrowheads="1" noTextEdit="1"/>
          </p:cNvSpPr>
          <p:nvPr>
            <p:ph type="sldImg"/>
          </p:nvPr>
        </p:nvSpPr>
        <p:spPr>
          <a:ln/>
        </p:spPr>
      </p:sp>
      <p:sp>
        <p:nvSpPr>
          <p:cNvPr id="1750020" name="Rectangle 3">
            <a:extLst>
              <a:ext uri="{FF2B5EF4-FFF2-40B4-BE49-F238E27FC236}">
                <a16:creationId xmlns:a16="http://schemas.microsoft.com/office/drawing/2014/main" id="{2D549E4F-284F-47C4-B253-F100B54D44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Rectangle 7">
            <a:extLst>
              <a:ext uri="{FF2B5EF4-FFF2-40B4-BE49-F238E27FC236}">
                <a16:creationId xmlns:a16="http://schemas.microsoft.com/office/drawing/2014/main" id="{F1AC2283-E6F7-4BCA-9969-0B0FC7642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25352C-015C-43B8-93B0-46E8D29A491A}"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51043" name="Rectangle 2">
            <a:extLst>
              <a:ext uri="{FF2B5EF4-FFF2-40B4-BE49-F238E27FC236}">
                <a16:creationId xmlns:a16="http://schemas.microsoft.com/office/drawing/2014/main" id="{1896492E-0163-4F8D-A319-053CC44C16C1}"/>
              </a:ext>
            </a:extLst>
          </p:cNvPr>
          <p:cNvSpPr>
            <a:spLocks noGrp="1" noRot="1" noChangeAspect="1" noChangeArrowheads="1" noTextEdit="1"/>
          </p:cNvSpPr>
          <p:nvPr>
            <p:ph type="sldImg"/>
          </p:nvPr>
        </p:nvSpPr>
        <p:spPr>
          <a:ln/>
        </p:spPr>
      </p:sp>
      <p:sp>
        <p:nvSpPr>
          <p:cNvPr id="1751044" name="Rectangle 3">
            <a:extLst>
              <a:ext uri="{FF2B5EF4-FFF2-40B4-BE49-F238E27FC236}">
                <a16:creationId xmlns:a16="http://schemas.microsoft.com/office/drawing/2014/main" id="{E0C83893-8147-4254-B2F5-B4754AC176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Rectangle 7">
            <a:extLst>
              <a:ext uri="{FF2B5EF4-FFF2-40B4-BE49-F238E27FC236}">
                <a16:creationId xmlns:a16="http://schemas.microsoft.com/office/drawing/2014/main" id="{CD10824D-4DC8-44C7-A267-6D7A9D58F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AE3582-6F4C-4D95-8645-9F9C4EFF963A}"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52067" name="Rectangle 2">
            <a:extLst>
              <a:ext uri="{FF2B5EF4-FFF2-40B4-BE49-F238E27FC236}">
                <a16:creationId xmlns:a16="http://schemas.microsoft.com/office/drawing/2014/main" id="{51A3F5E9-0518-4DE7-A375-090D8F6C6C03}"/>
              </a:ext>
            </a:extLst>
          </p:cNvPr>
          <p:cNvSpPr>
            <a:spLocks noGrp="1" noRot="1" noChangeAspect="1" noChangeArrowheads="1" noTextEdit="1"/>
          </p:cNvSpPr>
          <p:nvPr>
            <p:ph type="sldImg"/>
          </p:nvPr>
        </p:nvSpPr>
        <p:spPr>
          <a:ln/>
        </p:spPr>
      </p:sp>
      <p:sp>
        <p:nvSpPr>
          <p:cNvPr id="1752068" name="Rectangle 3">
            <a:extLst>
              <a:ext uri="{FF2B5EF4-FFF2-40B4-BE49-F238E27FC236}">
                <a16:creationId xmlns:a16="http://schemas.microsoft.com/office/drawing/2014/main" id="{E4F30C3C-C5E8-4B26-96C2-99A6FCB36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0" name="Rectangle 7">
            <a:extLst>
              <a:ext uri="{FF2B5EF4-FFF2-40B4-BE49-F238E27FC236}">
                <a16:creationId xmlns:a16="http://schemas.microsoft.com/office/drawing/2014/main" id="{85530CD3-10AB-429C-B665-DCEB4A157F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7B0C3E-4EE6-4760-8EB1-DE43851B6FF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53091" name="Rectangle 2">
            <a:extLst>
              <a:ext uri="{FF2B5EF4-FFF2-40B4-BE49-F238E27FC236}">
                <a16:creationId xmlns:a16="http://schemas.microsoft.com/office/drawing/2014/main" id="{A2C4D4CC-DB08-412D-804F-A45709843A21}"/>
              </a:ext>
            </a:extLst>
          </p:cNvPr>
          <p:cNvSpPr>
            <a:spLocks noGrp="1" noRot="1" noChangeAspect="1" noChangeArrowheads="1" noTextEdit="1"/>
          </p:cNvSpPr>
          <p:nvPr>
            <p:ph type="sldImg"/>
          </p:nvPr>
        </p:nvSpPr>
        <p:spPr>
          <a:ln/>
        </p:spPr>
      </p:sp>
      <p:sp>
        <p:nvSpPr>
          <p:cNvPr id="1753092" name="Rectangle 3">
            <a:extLst>
              <a:ext uri="{FF2B5EF4-FFF2-40B4-BE49-F238E27FC236}">
                <a16:creationId xmlns:a16="http://schemas.microsoft.com/office/drawing/2014/main" id="{29A4D21F-C3CD-4715-B8E9-5F5C7B544F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Rectangle 7">
            <a:extLst>
              <a:ext uri="{FF2B5EF4-FFF2-40B4-BE49-F238E27FC236}">
                <a16:creationId xmlns:a16="http://schemas.microsoft.com/office/drawing/2014/main" id="{3F621674-23F2-41B9-AC1F-272E7485E8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4B2DCE-4C14-4242-9450-518C413C690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54115" name="Rectangle 2">
            <a:extLst>
              <a:ext uri="{FF2B5EF4-FFF2-40B4-BE49-F238E27FC236}">
                <a16:creationId xmlns:a16="http://schemas.microsoft.com/office/drawing/2014/main" id="{9C30431E-B959-4E4C-924E-BA5B758182D1}"/>
              </a:ext>
            </a:extLst>
          </p:cNvPr>
          <p:cNvSpPr>
            <a:spLocks noGrp="1" noRot="1" noChangeAspect="1" noChangeArrowheads="1" noTextEdit="1"/>
          </p:cNvSpPr>
          <p:nvPr>
            <p:ph type="sldImg"/>
          </p:nvPr>
        </p:nvSpPr>
        <p:spPr>
          <a:ln/>
        </p:spPr>
      </p:sp>
      <p:sp>
        <p:nvSpPr>
          <p:cNvPr id="1754116" name="Rectangle 3">
            <a:extLst>
              <a:ext uri="{FF2B5EF4-FFF2-40B4-BE49-F238E27FC236}">
                <a16:creationId xmlns:a16="http://schemas.microsoft.com/office/drawing/2014/main" id="{5B17FA9E-A92D-4EA1-BFDE-C254F77B03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Rectangle 7">
            <a:extLst>
              <a:ext uri="{FF2B5EF4-FFF2-40B4-BE49-F238E27FC236}">
                <a16:creationId xmlns:a16="http://schemas.microsoft.com/office/drawing/2014/main" id="{C4E15B07-E3E4-4323-91BD-5C2F18C10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AD5344-CF2E-4B80-B70E-E7DC14E46E0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55139" name="Rectangle 2">
            <a:extLst>
              <a:ext uri="{FF2B5EF4-FFF2-40B4-BE49-F238E27FC236}">
                <a16:creationId xmlns:a16="http://schemas.microsoft.com/office/drawing/2014/main" id="{45C1D5C3-6BB5-4742-A4B7-C82D0A8CCD5B}"/>
              </a:ext>
            </a:extLst>
          </p:cNvPr>
          <p:cNvSpPr>
            <a:spLocks noGrp="1" noRot="1" noChangeAspect="1" noChangeArrowheads="1" noTextEdit="1"/>
          </p:cNvSpPr>
          <p:nvPr>
            <p:ph type="sldImg"/>
          </p:nvPr>
        </p:nvSpPr>
        <p:spPr>
          <a:ln/>
        </p:spPr>
      </p:sp>
      <p:sp>
        <p:nvSpPr>
          <p:cNvPr id="1755140" name="Rectangle 3">
            <a:extLst>
              <a:ext uri="{FF2B5EF4-FFF2-40B4-BE49-F238E27FC236}">
                <a16:creationId xmlns:a16="http://schemas.microsoft.com/office/drawing/2014/main" id="{705E706A-7C83-4192-8212-690C191C5C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162" name="Rectangle 7">
            <a:extLst>
              <a:ext uri="{FF2B5EF4-FFF2-40B4-BE49-F238E27FC236}">
                <a16:creationId xmlns:a16="http://schemas.microsoft.com/office/drawing/2014/main" id="{B667F2A3-3546-4469-92E4-E22D5AE5C3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EDC535-AF34-4B92-ACAA-1674D7B0A57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56163" name="Rectangle 2">
            <a:extLst>
              <a:ext uri="{FF2B5EF4-FFF2-40B4-BE49-F238E27FC236}">
                <a16:creationId xmlns:a16="http://schemas.microsoft.com/office/drawing/2014/main" id="{7B50900F-AC6D-471F-A65E-F81F14D5FBF8}"/>
              </a:ext>
            </a:extLst>
          </p:cNvPr>
          <p:cNvSpPr>
            <a:spLocks noGrp="1" noRot="1" noChangeAspect="1" noChangeArrowheads="1" noTextEdit="1"/>
          </p:cNvSpPr>
          <p:nvPr>
            <p:ph type="sldImg"/>
          </p:nvPr>
        </p:nvSpPr>
        <p:spPr>
          <a:ln/>
        </p:spPr>
      </p:sp>
      <p:sp>
        <p:nvSpPr>
          <p:cNvPr id="1756164" name="Rectangle 3">
            <a:extLst>
              <a:ext uri="{FF2B5EF4-FFF2-40B4-BE49-F238E27FC236}">
                <a16:creationId xmlns:a16="http://schemas.microsoft.com/office/drawing/2014/main" id="{FAF47CC7-BCDE-4677-B7D8-9F2438DEE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Rectangle 7">
            <a:extLst>
              <a:ext uri="{FF2B5EF4-FFF2-40B4-BE49-F238E27FC236}">
                <a16:creationId xmlns:a16="http://schemas.microsoft.com/office/drawing/2014/main" id="{EC12222A-8A28-4C11-9C5A-658681936B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128FB9-9FA0-4FD3-882F-FED5DE44F77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57187" name="Rectangle 2">
            <a:extLst>
              <a:ext uri="{FF2B5EF4-FFF2-40B4-BE49-F238E27FC236}">
                <a16:creationId xmlns:a16="http://schemas.microsoft.com/office/drawing/2014/main" id="{E4D191A3-68DF-424E-BEC5-64922802CE7C}"/>
              </a:ext>
            </a:extLst>
          </p:cNvPr>
          <p:cNvSpPr>
            <a:spLocks noGrp="1" noRot="1" noChangeAspect="1" noChangeArrowheads="1" noTextEdit="1"/>
          </p:cNvSpPr>
          <p:nvPr>
            <p:ph type="sldImg"/>
          </p:nvPr>
        </p:nvSpPr>
        <p:spPr>
          <a:ln/>
        </p:spPr>
      </p:sp>
      <p:sp>
        <p:nvSpPr>
          <p:cNvPr id="1757188" name="Rectangle 3">
            <a:extLst>
              <a:ext uri="{FF2B5EF4-FFF2-40B4-BE49-F238E27FC236}">
                <a16:creationId xmlns:a16="http://schemas.microsoft.com/office/drawing/2014/main" id="{E0B84D24-BAA1-4E02-AED3-819A4F46CA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7">
            <a:extLst>
              <a:ext uri="{FF2B5EF4-FFF2-40B4-BE49-F238E27FC236}">
                <a16:creationId xmlns:a16="http://schemas.microsoft.com/office/drawing/2014/main" id="{B1132D61-B2D6-4504-9B73-1D497418F4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E8BA5E-6369-45CB-A586-1E03CAB9614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59235" name="Rectangle 2">
            <a:extLst>
              <a:ext uri="{FF2B5EF4-FFF2-40B4-BE49-F238E27FC236}">
                <a16:creationId xmlns:a16="http://schemas.microsoft.com/office/drawing/2014/main" id="{D2A8A4D3-DEB7-43F6-B704-4B971EFA69E6}"/>
              </a:ext>
            </a:extLst>
          </p:cNvPr>
          <p:cNvSpPr>
            <a:spLocks noGrp="1" noRot="1" noChangeAspect="1" noChangeArrowheads="1" noTextEdit="1"/>
          </p:cNvSpPr>
          <p:nvPr>
            <p:ph type="sldImg"/>
          </p:nvPr>
        </p:nvSpPr>
        <p:spPr>
          <a:solidFill>
            <a:srgbClr val="FFFFFF"/>
          </a:solidFill>
          <a:ln/>
        </p:spPr>
      </p:sp>
      <p:sp>
        <p:nvSpPr>
          <p:cNvPr id="1759236" name="Rectangle 3">
            <a:extLst>
              <a:ext uri="{FF2B5EF4-FFF2-40B4-BE49-F238E27FC236}">
                <a16:creationId xmlns:a16="http://schemas.microsoft.com/office/drawing/2014/main" id="{5AFCF41E-724F-4E44-B515-D9D4B0059A5C}"/>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8" name="Rectangle 7">
            <a:extLst>
              <a:ext uri="{FF2B5EF4-FFF2-40B4-BE49-F238E27FC236}">
                <a16:creationId xmlns:a16="http://schemas.microsoft.com/office/drawing/2014/main" id="{B9E53CDD-B5CD-46E9-BA75-9659F371C0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1F7598-36D2-446B-86B0-77B285477A0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60259" name="Rectangle 2">
            <a:extLst>
              <a:ext uri="{FF2B5EF4-FFF2-40B4-BE49-F238E27FC236}">
                <a16:creationId xmlns:a16="http://schemas.microsoft.com/office/drawing/2014/main" id="{6793BB8D-6306-4D18-AD1A-5210BEC2BD91}"/>
              </a:ext>
            </a:extLst>
          </p:cNvPr>
          <p:cNvSpPr>
            <a:spLocks noGrp="1" noRot="1" noChangeAspect="1" noChangeArrowheads="1" noTextEdit="1"/>
          </p:cNvSpPr>
          <p:nvPr>
            <p:ph type="sldImg"/>
          </p:nvPr>
        </p:nvSpPr>
        <p:spPr>
          <a:solidFill>
            <a:srgbClr val="FFFFFF"/>
          </a:solidFill>
          <a:ln/>
        </p:spPr>
      </p:sp>
      <p:sp>
        <p:nvSpPr>
          <p:cNvPr id="1760260" name="Rectangle 3">
            <a:extLst>
              <a:ext uri="{FF2B5EF4-FFF2-40B4-BE49-F238E27FC236}">
                <a16:creationId xmlns:a16="http://schemas.microsoft.com/office/drawing/2014/main" id="{0107CEB8-C03C-4541-9F5E-3903BF340DF5}"/>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666" name="Rectangle 7">
            <a:extLst>
              <a:ext uri="{FF2B5EF4-FFF2-40B4-BE49-F238E27FC236}">
                <a16:creationId xmlns:a16="http://schemas.microsoft.com/office/drawing/2014/main" id="{C5FA1433-869C-42ED-9F8C-25B6B6C7C0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3F778B-8523-4297-BF42-7AD55AAA82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05667" name="Rectangle 2">
            <a:extLst>
              <a:ext uri="{FF2B5EF4-FFF2-40B4-BE49-F238E27FC236}">
                <a16:creationId xmlns:a16="http://schemas.microsoft.com/office/drawing/2014/main" id="{FAB94EEC-F120-4F46-BD04-8DB6D02370A3}"/>
              </a:ext>
            </a:extLst>
          </p:cNvPr>
          <p:cNvSpPr>
            <a:spLocks noGrp="1" noRot="1" noChangeAspect="1" noChangeArrowheads="1" noTextEdit="1"/>
          </p:cNvSpPr>
          <p:nvPr>
            <p:ph type="sldImg"/>
          </p:nvPr>
        </p:nvSpPr>
        <p:spPr>
          <a:ln/>
        </p:spPr>
      </p:sp>
      <p:sp>
        <p:nvSpPr>
          <p:cNvPr id="1905668" name="Rectangle 3">
            <a:extLst>
              <a:ext uri="{FF2B5EF4-FFF2-40B4-BE49-F238E27FC236}">
                <a16:creationId xmlns:a16="http://schemas.microsoft.com/office/drawing/2014/main" id="{BBD91525-22AE-4FD4-8972-BC2AE8C8CF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7">
            <a:extLst>
              <a:ext uri="{FF2B5EF4-FFF2-40B4-BE49-F238E27FC236}">
                <a16:creationId xmlns:a16="http://schemas.microsoft.com/office/drawing/2014/main" id="{4102DD86-237A-4E8E-837C-9E27B44AC6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2E277B-76C2-447A-93F1-1D115C5FABC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61283" name="Rectangle 2">
            <a:extLst>
              <a:ext uri="{FF2B5EF4-FFF2-40B4-BE49-F238E27FC236}">
                <a16:creationId xmlns:a16="http://schemas.microsoft.com/office/drawing/2014/main" id="{6637FB17-A811-436A-A3AE-8BEC993590AD}"/>
              </a:ext>
            </a:extLst>
          </p:cNvPr>
          <p:cNvSpPr>
            <a:spLocks noGrp="1" noRot="1" noChangeAspect="1" noChangeArrowheads="1" noTextEdit="1"/>
          </p:cNvSpPr>
          <p:nvPr>
            <p:ph type="sldImg"/>
          </p:nvPr>
        </p:nvSpPr>
        <p:spPr>
          <a:solidFill>
            <a:srgbClr val="FFFFFF"/>
          </a:solidFill>
          <a:ln/>
        </p:spPr>
      </p:sp>
      <p:sp>
        <p:nvSpPr>
          <p:cNvPr id="1761284" name="Rectangle 3">
            <a:extLst>
              <a:ext uri="{FF2B5EF4-FFF2-40B4-BE49-F238E27FC236}">
                <a16:creationId xmlns:a16="http://schemas.microsoft.com/office/drawing/2014/main" id="{677DA09E-0101-4047-BDA8-7E9C04BF7EE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306" name="Rectangle 7">
            <a:extLst>
              <a:ext uri="{FF2B5EF4-FFF2-40B4-BE49-F238E27FC236}">
                <a16:creationId xmlns:a16="http://schemas.microsoft.com/office/drawing/2014/main" id="{94741099-CCEC-48DC-8037-0D9D8AF589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5D1C501-09B0-4534-B0D3-B67EB388302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62307" name="Rectangle 2">
            <a:extLst>
              <a:ext uri="{FF2B5EF4-FFF2-40B4-BE49-F238E27FC236}">
                <a16:creationId xmlns:a16="http://schemas.microsoft.com/office/drawing/2014/main" id="{04ECAD66-C636-401D-B612-CD8971062134}"/>
              </a:ext>
            </a:extLst>
          </p:cNvPr>
          <p:cNvSpPr>
            <a:spLocks noGrp="1" noRot="1" noChangeAspect="1" noChangeArrowheads="1" noTextEdit="1"/>
          </p:cNvSpPr>
          <p:nvPr>
            <p:ph type="sldImg"/>
          </p:nvPr>
        </p:nvSpPr>
        <p:spPr>
          <a:solidFill>
            <a:srgbClr val="FFFFFF"/>
          </a:solidFill>
          <a:ln/>
        </p:spPr>
      </p:sp>
      <p:sp>
        <p:nvSpPr>
          <p:cNvPr id="1762308" name="Rectangle 3">
            <a:extLst>
              <a:ext uri="{FF2B5EF4-FFF2-40B4-BE49-F238E27FC236}">
                <a16:creationId xmlns:a16="http://schemas.microsoft.com/office/drawing/2014/main" id="{89A884DE-EE00-46FE-B68A-391781D13475}"/>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0" name="Rectangle 7">
            <a:extLst>
              <a:ext uri="{FF2B5EF4-FFF2-40B4-BE49-F238E27FC236}">
                <a16:creationId xmlns:a16="http://schemas.microsoft.com/office/drawing/2014/main" id="{7C96D77B-54AF-4715-9026-60E180A217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D794D91-8E01-480B-A687-FB7E3B24E8E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63331" name="Rectangle 2">
            <a:extLst>
              <a:ext uri="{FF2B5EF4-FFF2-40B4-BE49-F238E27FC236}">
                <a16:creationId xmlns:a16="http://schemas.microsoft.com/office/drawing/2014/main" id="{D1974344-36F9-4301-A7BD-E372041CD639}"/>
              </a:ext>
            </a:extLst>
          </p:cNvPr>
          <p:cNvSpPr>
            <a:spLocks noGrp="1" noRot="1" noChangeAspect="1" noChangeArrowheads="1" noTextEdit="1"/>
          </p:cNvSpPr>
          <p:nvPr>
            <p:ph type="sldImg"/>
          </p:nvPr>
        </p:nvSpPr>
        <p:spPr>
          <a:solidFill>
            <a:srgbClr val="FFFFFF"/>
          </a:solidFill>
          <a:ln/>
        </p:spPr>
      </p:sp>
      <p:sp>
        <p:nvSpPr>
          <p:cNvPr id="1763332" name="Rectangle 3">
            <a:extLst>
              <a:ext uri="{FF2B5EF4-FFF2-40B4-BE49-F238E27FC236}">
                <a16:creationId xmlns:a16="http://schemas.microsoft.com/office/drawing/2014/main" id="{97EDC0C2-7B81-46D5-B392-90BCDC7F4B25}"/>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4" name="Rectangle 7">
            <a:extLst>
              <a:ext uri="{FF2B5EF4-FFF2-40B4-BE49-F238E27FC236}">
                <a16:creationId xmlns:a16="http://schemas.microsoft.com/office/drawing/2014/main" id="{6B9FF6F2-84CA-43F4-8B92-88C149BBED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04F6C3-0B5D-405A-953D-A8C31509319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64355" name="Rectangle 2">
            <a:extLst>
              <a:ext uri="{FF2B5EF4-FFF2-40B4-BE49-F238E27FC236}">
                <a16:creationId xmlns:a16="http://schemas.microsoft.com/office/drawing/2014/main" id="{069A556B-7767-45FD-8C1F-08283EF28536}"/>
              </a:ext>
            </a:extLst>
          </p:cNvPr>
          <p:cNvSpPr>
            <a:spLocks noGrp="1" noRot="1" noChangeAspect="1" noChangeArrowheads="1" noTextEdit="1"/>
          </p:cNvSpPr>
          <p:nvPr>
            <p:ph type="sldImg"/>
          </p:nvPr>
        </p:nvSpPr>
        <p:spPr>
          <a:solidFill>
            <a:srgbClr val="FFFFFF"/>
          </a:solidFill>
          <a:ln/>
        </p:spPr>
      </p:sp>
      <p:sp>
        <p:nvSpPr>
          <p:cNvPr id="1764356" name="Rectangle 3">
            <a:extLst>
              <a:ext uri="{FF2B5EF4-FFF2-40B4-BE49-F238E27FC236}">
                <a16:creationId xmlns:a16="http://schemas.microsoft.com/office/drawing/2014/main" id="{070F0F3B-5EE2-4EFD-B7EF-B31E4D8D15D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78" name="Rectangle 7">
            <a:extLst>
              <a:ext uri="{FF2B5EF4-FFF2-40B4-BE49-F238E27FC236}">
                <a16:creationId xmlns:a16="http://schemas.microsoft.com/office/drawing/2014/main" id="{E3B669D6-D1A0-4CA8-90E9-2249E5CDB3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9EC30FC-3F54-4413-B85E-D876E8BB741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65379" name="Rectangle 2">
            <a:extLst>
              <a:ext uri="{FF2B5EF4-FFF2-40B4-BE49-F238E27FC236}">
                <a16:creationId xmlns:a16="http://schemas.microsoft.com/office/drawing/2014/main" id="{F73D1229-2340-4C18-A8A3-DDBA63666D31}"/>
              </a:ext>
            </a:extLst>
          </p:cNvPr>
          <p:cNvSpPr>
            <a:spLocks noGrp="1" noRot="1" noChangeAspect="1" noChangeArrowheads="1" noTextEdit="1"/>
          </p:cNvSpPr>
          <p:nvPr>
            <p:ph type="sldImg"/>
          </p:nvPr>
        </p:nvSpPr>
        <p:spPr>
          <a:ln/>
        </p:spPr>
      </p:sp>
      <p:sp>
        <p:nvSpPr>
          <p:cNvPr id="1765380" name="Rectangle 3">
            <a:extLst>
              <a:ext uri="{FF2B5EF4-FFF2-40B4-BE49-F238E27FC236}">
                <a16:creationId xmlns:a16="http://schemas.microsoft.com/office/drawing/2014/main" id="{15957E4B-7D22-43C6-A17C-D37FEEA4FC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2" name="Rectangle 7">
            <a:extLst>
              <a:ext uri="{FF2B5EF4-FFF2-40B4-BE49-F238E27FC236}">
                <a16:creationId xmlns:a16="http://schemas.microsoft.com/office/drawing/2014/main" id="{CE1930C8-9102-4F78-B207-09AEF19FD3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A1FFF1-AEE1-42F6-8E74-63DE104EB82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66403" name="Rectangle 2">
            <a:extLst>
              <a:ext uri="{FF2B5EF4-FFF2-40B4-BE49-F238E27FC236}">
                <a16:creationId xmlns:a16="http://schemas.microsoft.com/office/drawing/2014/main" id="{0181E6A7-26C4-499B-973B-2FF0BE229F3F}"/>
              </a:ext>
            </a:extLst>
          </p:cNvPr>
          <p:cNvSpPr>
            <a:spLocks noGrp="1" noRot="1" noChangeAspect="1" noChangeArrowheads="1" noTextEdit="1"/>
          </p:cNvSpPr>
          <p:nvPr>
            <p:ph type="sldImg"/>
          </p:nvPr>
        </p:nvSpPr>
        <p:spPr>
          <a:solidFill>
            <a:srgbClr val="FFFFFF"/>
          </a:solidFill>
          <a:ln/>
        </p:spPr>
      </p:sp>
      <p:sp>
        <p:nvSpPr>
          <p:cNvPr id="1766404" name="Rectangle 3">
            <a:extLst>
              <a:ext uri="{FF2B5EF4-FFF2-40B4-BE49-F238E27FC236}">
                <a16:creationId xmlns:a16="http://schemas.microsoft.com/office/drawing/2014/main" id="{6E3A83C5-22AD-42AA-81AC-DA2AFDA36839}"/>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Rectangle 7">
            <a:extLst>
              <a:ext uri="{FF2B5EF4-FFF2-40B4-BE49-F238E27FC236}">
                <a16:creationId xmlns:a16="http://schemas.microsoft.com/office/drawing/2014/main" id="{10BC2891-D661-4C5A-AE24-67A75ED5D2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55E635-CC7B-4489-9BB6-D2B9D3DC35F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67427" name="Rectangle 2">
            <a:extLst>
              <a:ext uri="{FF2B5EF4-FFF2-40B4-BE49-F238E27FC236}">
                <a16:creationId xmlns:a16="http://schemas.microsoft.com/office/drawing/2014/main" id="{39CF4A23-9123-46B7-9C6D-04C873B84437}"/>
              </a:ext>
            </a:extLst>
          </p:cNvPr>
          <p:cNvSpPr>
            <a:spLocks noGrp="1" noRot="1" noChangeAspect="1" noChangeArrowheads="1" noTextEdit="1"/>
          </p:cNvSpPr>
          <p:nvPr>
            <p:ph type="sldImg"/>
          </p:nvPr>
        </p:nvSpPr>
        <p:spPr>
          <a:solidFill>
            <a:srgbClr val="FFFFFF"/>
          </a:solidFill>
          <a:ln/>
        </p:spPr>
      </p:sp>
      <p:sp>
        <p:nvSpPr>
          <p:cNvPr id="1767428" name="Rectangle 3">
            <a:extLst>
              <a:ext uri="{FF2B5EF4-FFF2-40B4-BE49-F238E27FC236}">
                <a16:creationId xmlns:a16="http://schemas.microsoft.com/office/drawing/2014/main" id="{6E1E8612-8756-4310-9E54-BEE5B3493E83}"/>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450" name="Rectangle 7">
            <a:extLst>
              <a:ext uri="{FF2B5EF4-FFF2-40B4-BE49-F238E27FC236}">
                <a16:creationId xmlns:a16="http://schemas.microsoft.com/office/drawing/2014/main" id="{1EE3AB83-991C-4E6B-9AE8-6709C956A4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5A85CF-ED1F-4DC5-BF40-70D353319C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68451" name="Rectangle 2">
            <a:extLst>
              <a:ext uri="{FF2B5EF4-FFF2-40B4-BE49-F238E27FC236}">
                <a16:creationId xmlns:a16="http://schemas.microsoft.com/office/drawing/2014/main" id="{FEEAEF7C-0C65-4736-B115-A0EA8CD7BAFE}"/>
              </a:ext>
            </a:extLst>
          </p:cNvPr>
          <p:cNvSpPr>
            <a:spLocks noGrp="1" noRot="1" noChangeAspect="1" noChangeArrowheads="1" noTextEdit="1"/>
          </p:cNvSpPr>
          <p:nvPr>
            <p:ph type="sldImg"/>
          </p:nvPr>
        </p:nvSpPr>
        <p:spPr>
          <a:solidFill>
            <a:srgbClr val="FFFFFF"/>
          </a:solidFill>
          <a:ln/>
        </p:spPr>
      </p:sp>
      <p:sp>
        <p:nvSpPr>
          <p:cNvPr id="1768452" name="Rectangle 3">
            <a:extLst>
              <a:ext uri="{FF2B5EF4-FFF2-40B4-BE49-F238E27FC236}">
                <a16:creationId xmlns:a16="http://schemas.microsoft.com/office/drawing/2014/main" id="{C675B12B-45A7-44A4-9F1F-7A78FC800128}"/>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Rectangle 7">
            <a:extLst>
              <a:ext uri="{FF2B5EF4-FFF2-40B4-BE49-F238E27FC236}">
                <a16:creationId xmlns:a16="http://schemas.microsoft.com/office/drawing/2014/main" id="{FB0ECAD8-3BDB-4097-BD91-AD7AA53E1D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6DC0FF0-E3F9-489E-97F9-306F5BF9931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69475" name="Rectangle 2">
            <a:extLst>
              <a:ext uri="{FF2B5EF4-FFF2-40B4-BE49-F238E27FC236}">
                <a16:creationId xmlns:a16="http://schemas.microsoft.com/office/drawing/2014/main" id="{48425CCB-18D8-46A7-8061-AADA669BD19F}"/>
              </a:ext>
            </a:extLst>
          </p:cNvPr>
          <p:cNvSpPr>
            <a:spLocks noGrp="1" noRot="1" noChangeAspect="1" noChangeArrowheads="1" noTextEdit="1"/>
          </p:cNvSpPr>
          <p:nvPr>
            <p:ph type="sldImg"/>
          </p:nvPr>
        </p:nvSpPr>
        <p:spPr>
          <a:solidFill>
            <a:srgbClr val="FFFFFF"/>
          </a:solidFill>
          <a:ln/>
        </p:spPr>
      </p:sp>
      <p:sp>
        <p:nvSpPr>
          <p:cNvPr id="1769476" name="Rectangle 3">
            <a:extLst>
              <a:ext uri="{FF2B5EF4-FFF2-40B4-BE49-F238E27FC236}">
                <a16:creationId xmlns:a16="http://schemas.microsoft.com/office/drawing/2014/main" id="{C1714B80-B3C2-4874-8B84-C07BF9EFEED2}"/>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8" name="Rectangle 7">
            <a:extLst>
              <a:ext uri="{FF2B5EF4-FFF2-40B4-BE49-F238E27FC236}">
                <a16:creationId xmlns:a16="http://schemas.microsoft.com/office/drawing/2014/main" id="{678FE97D-25CC-4484-99FB-ECAFBAF30F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E5CFC8-E728-418B-80B7-A6404B75CE1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70499" name="Rectangle 2">
            <a:extLst>
              <a:ext uri="{FF2B5EF4-FFF2-40B4-BE49-F238E27FC236}">
                <a16:creationId xmlns:a16="http://schemas.microsoft.com/office/drawing/2014/main" id="{56222F88-EC5B-412F-9BEA-7E0D084A9E31}"/>
              </a:ext>
            </a:extLst>
          </p:cNvPr>
          <p:cNvSpPr>
            <a:spLocks noGrp="1" noRot="1" noChangeAspect="1" noChangeArrowheads="1" noTextEdit="1"/>
          </p:cNvSpPr>
          <p:nvPr>
            <p:ph type="sldImg"/>
          </p:nvPr>
        </p:nvSpPr>
        <p:spPr>
          <a:solidFill>
            <a:srgbClr val="FFFFFF"/>
          </a:solidFill>
          <a:ln/>
        </p:spPr>
      </p:sp>
      <p:sp>
        <p:nvSpPr>
          <p:cNvPr id="1770500" name="Rectangle 3">
            <a:extLst>
              <a:ext uri="{FF2B5EF4-FFF2-40B4-BE49-F238E27FC236}">
                <a16:creationId xmlns:a16="http://schemas.microsoft.com/office/drawing/2014/main" id="{F1A015CE-6F43-432D-A7B1-73BFDC86A268}"/>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90" name="Rectangle 7">
            <a:extLst>
              <a:ext uri="{FF2B5EF4-FFF2-40B4-BE49-F238E27FC236}">
                <a16:creationId xmlns:a16="http://schemas.microsoft.com/office/drawing/2014/main" id="{39C24E50-58FE-4759-92C8-9234632A98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8B4EFE3-1943-48EE-ADF0-A84E69D1D36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06691" name="Rectangle 2">
            <a:extLst>
              <a:ext uri="{FF2B5EF4-FFF2-40B4-BE49-F238E27FC236}">
                <a16:creationId xmlns:a16="http://schemas.microsoft.com/office/drawing/2014/main" id="{601C737E-36D1-4C8D-B5A6-DEB7E619D508}"/>
              </a:ext>
            </a:extLst>
          </p:cNvPr>
          <p:cNvSpPr>
            <a:spLocks noGrp="1" noRot="1" noChangeAspect="1" noChangeArrowheads="1" noTextEdit="1"/>
          </p:cNvSpPr>
          <p:nvPr>
            <p:ph type="sldImg"/>
          </p:nvPr>
        </p:nvSpPr>
        <p:spPr>
          <a:ln/>
        </p:spPr>
      </p:sp>
      <p:sp>
        <p:nvSpPr>
          <p:cNvPr id="1906692" name="Rectangle 3">
            <a:extLst>
              <a:ext uri="{FF2B5EF4-FFF2-40B4-BE49-F238E27FC236}">
                <a16:creationId xmlns:a16="http://schemas.microsoft.com/office/drawing/2014/main" id="{4B9C11CF-F182-4CB4-8849-8342CA4A4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7">
            <a:extLst>
              <a:ext uri="{FF2B5EF4-FFF2-40B4-BE49-F238E27FC236}">
                <a16:creationId xmlns:a16="http://schemas.microsoft.com/office/drawing/2014/main" id="{2E792AC3-09EC-4102-A20F-85E7B5BCB3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3433CE-D393-42FB-8004-731EAC0AE9E9}"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58211" name="Rectangle 2">
            <a:extLst>
              <a:ext uri="{FF2B5EF4-FFF2-40B4-BE49-F238E27FC236}">
                <a16:creationId xmlns:a16="http://schemas.microsoft.com/office/drawing/2014/main" id="{A05E55F9-A45D-423A-9002-78D142F83300}"/>
              </a:ext>
            </a:extLst>
          </p:cNvPr>
          <p:cNvSpPr>
            <a:spLocks noGrp="1" noRot="1" noChangeAspect="1" noChangeArrowheads="1" noTextEdit="1"/>
          </p:cNvSpPr>
          <p:nvPr>
            <p:ph type="sldImg"/>
          </p:nvPr>
        </p:nvSpPr>
        <p:spPr>
          <a:ln/>
        </p:spPr>
      </p:sp>
      <p:sp>
        <p:nvSpPr>
          <p:cNvPr id="1758212" name="Rectangle 3">
            <a:extLst>
              <a:ext uri="{FF2B5EF4-FFF2-40B4-BE49-F238E27FC236}">
                <a16:creationId xmlns:a16="http://schemas.microsoft.com/office/drawing/2014/main" id="{7B4828C5-8740-4771-A7B9-33CF26E4A4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Rectangle 7">
            <a:extLst>
              <a:ext uri="{FF2B5EF4-FFF2-40B4-BE49-F238E27FC236}">
                <a16:creationId xmlns:a16="http://schemas.microsoft.com/office/drawing/2014/main" id="{25D344A6-19E7-4EC6-BA76-DD38692C9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3FA5F-AB79-4394-8D04-C3FE2966B82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75619" name="Rectangle 2">
            <a:extLst>
              <a:ext uri="{FF2B5EF4-FFF2-40B4-BE49-F238E27FC236}">
                <a16:creationId xmlns:a16="http://schemas.microsoft.com/office/drawing/2014/main" id="{BF5F2AAA-34CE-4FA3-8B22-F6F910029CF0}"/>
              </a:ext>
            </a:extLst>
          </p:cNvPr>
          <p:cNvSpPr>
            <a:spLocks noGrp="1" noRot="1" noChangeAspect="1" noChangeArrowheads="1" noTextEdit="1"/>
          </p:cNvSpPr>
          <p:nvPr>
            <p:ph type="sldImg"/>
          </p:nvPr>
        </p:nvSpPr>
        <p:spPr>
          <a:ln/>
        </p:spPr>
      </p:sp>
      <p:sp>
        <p:nvSpPr>
          <p:cNvPr id="1775620" name="Rectangle 3">
            <a:extLst>
              <a:ext uri="{FF2B5EF4-FFF2-40B4-BE49-F238E27FC236}">
                <a16:creationId xmlns:a16="http://schemas.microsoft.com/office/drawing/2014/main" id="{D7F22366-B5B0-4F91-AEAE-0E18E7F6C9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2" name="Rectangle 7">
            <a:extLst>
              <a:ext uri="{FF2B5EF4-FFF2-40B4-BE49-F238E27FC236}">
                <a16:creationId xmlns:a16="http://schemas.microsoft.com/office/drawing/2014/main" id="{E9ABBA58-F651-412F-AB1D-5ECB7284B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85EC0B-66B3-40BC-91F4-3A1BC510E9E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76643" name="Rectangle 2">
            <a:extLst>
              <a:ext uri="{FF2B5EF4-FFF2-40B4-BE49-F238E27FC236}">
                <a16:creationId xmlns:a16="http://schemas.microsoft.com/office/drawing/2014/main" id="{F427C896-515C-4CCC-82C5-20E0604AF1AC}"/>
              </a:ext>
            </a:extLst>
          </p:cNvPr>
          <p:cNvSpPr>
            <a:spLocks noGrp="1" noRot="1" noChangeAspect="1" noChangeArrowheads="1" noTextEdit="1"/>
          </p:cNvSpPr>
          <p:nvPr>
            <p:ph type="sldImg"/>
          </p:nvPr>
        </p:nvSpPr>
        <p:spPr>
          <a:ln/>
        </p:spPr>
      </p:sp>
      <p:sp>
        <p:nvSpPr>
          <p:cNvPr id="1776644" name="Rectangle 3">
            <a:extLst>
              <a:ext uri="{FF2B5EF4-FFF2-40B4-BE49-F238E27FC236}">
                <a16:creationId xmlns:a16="http://schemas.microsoft.com/office/drawing/2014/main" id="{C7697E95-A5EB-46ED-B985-7C469B719B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Rectangle 7">
            <a:extLst>
              <a:ext uri="{FF2B5EF4-FFF2-40B4-BE49-F238E27FC236}">
                <a16:creationId xmlns:a16="http://schemas.microsoft.com/office/drawing/2014/main" id="{DC3B0920-B478-4D82-A669-23F801187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6BA81-BFFC-4A4D-825A-D0C4EEB81A8A}"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77667" name="Rectangle 2">
            <a:extLst>
              <a:ext uri="{FF2B5EF4-FFF2-40B4-BE49-F238E27FC236}">
                <a16:creationId xmlns:a16="http://schemas.microsoft.com/office/drawing/2014/main" id="{85A9735C-B6D6-43EB-A87D-FB90D16EC48E}"/>
              </a:ext>
            </a:extLst>
          </p:cNvPr>
          <p:cNvSpPr>
            <a:spLocks noGrp="1" noRot="1" noChangeAspect="1" noChangeArrowheads="1" noTextEdit="1"/>
          </p:cNvSpPr>
          <p:nvPr>
            <p:ph type="sldImg"/>
          </p:nvPr>
        </p:nvSpPr>
        <p:spPr>
          <a:ln/>
        </p:spPr>
      </p:sp>
      <p:sp>
        <p:nvSpPr>
          <p:cNvPr id="1777668" name="Rectangle 3">
            <a:extLst>
              <a:ext uri="{FF2B5EF4-FFF2-40B4-BE49-F238E27FC236}">
                <a16:creationId xmlns:a16="http://schemas.microsoft.com/office/drawing/2014/main" id="{7AB49A4F-B239-4B2E-B19B-C0F43355A8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7">
            <a:extLst>
              <a:ext uri="{FF2B5EF4-FFF2-40B4-BE49-F238E27FC236}">
                <a16:creationId xmlns:a16="http://schemas.microsoft.com/office/drawing/2014/main" id="{21F349D9-A579-42F7-8DE2-47A1F92125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8F1EC2-6E03-41C6-BFC1-28501A557D4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78691" name="Rectangle 2">
            <a:extLst>
              <a:ext uri="{FF2B5EF4-FFF2-40B4-BE49-F238E27FC236}">
                <a16:creationId xmlns:a16="http://schemas.microsoft.com/office/drawing/2014/main" id="{2A2893F0-C3DC-448E-9BEB-CC3A608D8624}"/>
              </a:ext>
            </a:extLst>
          </p:cNvPr>
          <p:cNvSpPr>
            <a:spLocks noGrp="1" noRot="1" noChangeAspect="1" noChangeArrowheads="1" noTextEdit="1"/>
          </p:cNvSpPr>
          <p:nvPr>
            <p:ph type="sldImg"/>
          </p:nvPr>
        </p:nvSpPr>
        <p:spPr>
          <a:ln/>
        </p:spPr>
      </p:sp>
      <p:sp>
        <p:nvSpPr>
          <p:cNvPr id="1778692" name="Rectangle 3">
            <a:extLst>
              <a:ext uri="{FF2B5EF4-FFF2-40B4-BE49-F238E27FC236}">
                <a16:creationId xmlns:a16="http://schemas.microsoft.com/office/drawing/2014/main" id="{FA9B6012-C336-42B8-9C04-E4D6161B8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Rectangle 7">
            <a:extLst>
              <a:ext uri="{FF2B5EF4-FFF2-40B4-BE49-F238E27FC236}">
                <a16:creationId xmlns:a16="http://schemas.microsoft.com/office/drawing/2014/main" id="{89E5B19F-279C-4EBD-8D29-FCF9073E9B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DF404C-9FFD-45D1-A7E5-86AA9593AF2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79715" name="Rectangle 2">
            <a:extLst>
              <a:ext uri="{FF2B5EF4-FFF2-40B4-BE49-F238E27FC236}">
                <a16:creationId xmlns:a16="http://schemas.microsoft.com/office/drawing/2014/main" id="{ACEC6364-8EC8-4DB3-A021-04B43813D672}"/>
              </a:ext>
            </a:extLst>
          </p:cNvPr>
          <p:cNvSpPr>
            <a:spLocks noGrp="1" noRot="1" noChangeAspect="1" noChangeArrowheads="1" noTextEdit="1"/>
          </p:cNvSpPr>
          <p:nvPr>
            <p:ph type="sldImg"/>
          </p:nvPr>
        </p:nvSpPr>
        <p:spPr>
          <a:ln/>
        </p:spPr>
      </p:sp>
      <p:sp>
        <p:nvSpPr>
          <p:cNvPr id="1779716" name="Rectangle 3">
            <a:extLst>
              <a:ext uri="{FF2B5EF4-FFF2-40B4-BE49-F238E27FC236}">
                <a16:creationId xmlns:a16="http://schemas.microsoft.com/office/drawing/2014/main" id="{E3E63B37-9F0A-45F1-8D79-D08F8EE19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8" name="Rectangle 7">
            <a:extLst>
              <a:ext uri="{FF2B5EF4-FFF2-40B4-BE49-F238E27FC236}">
                <a16:creationId xmlns:a16="http://schemas.microsoft.com/office/drawing/2014/main" id="{F33145AF-532E-447E-BAAA-E5E8C73F31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B67DD2-350D-4663-9AEE-4B4893F757A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80739" name="Rectangle 2">
            <a:extLst>
              <a:ext uri="{FF2B5EF4-FFF2-40B4-BE49-F238E27FC236}">
                <a16:creationId xmlns:a16="http://schemas.microsoft.com/office/drawing/2014/main" id="{DC5453B9-1E08-4881-9E02-CE57A7C8C055}"/>
              </a:ext>
            </a:extLst>
          </p:cNvPr>
          <p:cNvSpPr>
            <a:spLocks noGrp="1" noRot="1" noChangeAspect="1" noChangeArrowheads="1" noTextEdit="1"/>
          </p:cNvSpPr>
          <p:nvPr>
            <p:ph type="sldImg"/>
          </p:nvPr>
        </p:nvSpPr>
        <p:spPr>
          <a:ln/>
        </p:spPr>
      </p:sp>
      <p:sp>
        <p:nvSpPr>
          <p:cNvPr id="1780740" name="Rectangle 3">
            <a:extLst>
              <a:ext uri="{FF2B5EF4-FFF2-40B4-BE49-F238E27FC236}">
                <a16:creationId xmlns:a16="http://schemas.microsoft.com/office/drawing/2014/main" id="{DEAB1604-6A0E-4BB4-8A05-078AFD17B1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Rectangle 7">
            <a:extLst>
              <a:ext uri="{FF2B5EF4-FFF2-40B4-BE49-F238E27FC236}">
                <a16:creationId xmlns:a16="http://schemas.microsoft.com/office/drawing/2014/main" id="{B354B70C-9A58-47EE-B8F2-7A4382868F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1AAF38-B597-4DE9-A28F-0700E3E4986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81763" name="Rectangle 2">
            <a:extLst>
              <a:ext uri="{FF2B5EF4-FFF2-40B4-BE49-F238E27FC236}">
                <a16:creationId xmlns:a16="http://schemas.microsoft.com/office/drawing/2014/main" id="{5D7FD5EC-D984-4731-8B30-CFC8C6A27FFE}"/>
              </a:ext>
            </a:extLst>
          </p:cNvPr>
          <p:cNvSpPr>
            <a:spLocks noGrp="1" noRot="1" noChangeAspect="1" noChangeArrowheads="1" noTextEdit="1"/>
          </p:cNvSpPr>
          <p:nvPr>
            <p:ph type="sldImg"/>
          </p:nvPr>
        </p:nvSpPr>
        <p:spPr>
          <a:ln/>
        </p:spPr>
      </p:sp>
      <p:sp>
        <p:nvSpPr>
          <p:cNvPr id="1781764" name="Rectangle 3">
            <a:extLst>
              <a:ext uri="{FF2B5EF4-FFF2-40B4-BE49-F238E27FC236}">
                <a16:creationId xmlns:a16="http://schemas.microsoft.com/office/drawing/2014/main" id="{08F9DA06-9F42-4049-8356-4AB2A474E0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Rectangle 7">
            <a:extLst>
              <a:ext uri="{FF2B5EF4-FFF2-40B4-BE49-F238E27FC236}">
                <a16:creationId xmlns:a16="http://schemas.microsoft.com/office/drawing/2014/main" id="{2E7DD3AB-4239-4E30-AA18-344C6BD883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589E0C-4BAF-4E84-AE39-131363803A1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82787" name="Rectangle 2">
            <a:extLst>
              <a:ext uri="{FF2B5EF4-FFF2-40B4-BE49-F238E27FC236}">
                <a16:creationId xmlns:a16="http://schemas.microsoft.com/office/drawing/2014/main" id="{A7BD902A-EA25-47FE-BFAA-5D439A0CCFE5}"/>
              </a:ext>
            </a:extLst>
          </p:cNvPr>
          <p:cNvSpPr>
            <a:spLocks noGrp="1" noRot="1" noChangeAspect="1" noChangeArrowheads="1" noTextEdit="1"/>
          </p:cNvSpPr>
          <p:nvPr>
            <p:ph type="sldImg"/>
          </p:nvPr>
        </p:nvSpPr>
        <p:spPr>
          <a:ln/>
        </p:spPr>
      </p:sp>
      <p:sp>
        <p:nvSpPr>
          <p:cNvPr id="1782788" name="Rectangle 3">
            <a:extLst>
              <a:ext uri="{FF2B5EF4-FFF2-40B4-BE49-F238E27FC236}">
                <a16:creationId xmlns:a16="http://schemas.microsoft.com/office/drawing/2014/main" id="{9E2685E2-0A51-46C8-A8C2-DC06F8C070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Rectangle 7">
            <a:extLst>
              <a:ext uri="{FF2B5EF4-FFF2-40B4-BE49-F238E27FC236}">
                <a16:creationId xmlns:a16="http://schemas.microsoft.com/office/drawing/2014/main" id="{B4512E49-4666-431E-9104-2097F72C7D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8216B4-6BDC-4163-812B-00BF1F903CF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83811" name="Rectangle 2">
            <a:extLst>
              <a:ext uri="{FF2B5EF4-FFF2-40B4-BE49-F238E27FC236}">
                <a16:creationId xmlns:a16="http://schemas.microsoft.com/office/drawing/2014/main" id="{0EBB6E93-B434-449D-80D9-C1DF0F71BF5A}"/>
              </a:ext>
            </a:extLst>
          </p:cNvPr>
          <p:cNvSpPr>
            <a:spLocks noGrp="1" noRot="1" noChangeAspect="1" noChangeArrowheads="1" noTextEdit="1"/>
          </p:cNvSpPr>
          <p:nvPr>
            <p:ph type="sldImg"/>
          </p:nvPr>
        </p:nvSpPr>
        <p:spPr>
          <a:ln/>
        </p:spPr>
      </p:sp>
      <p:sp>
        <p:nvSpPr>
          <p:cNvPr id="1783812" name="Rectangle 3">
            <a:extLst>
              <a:ext uri="{FF2B5EF4-FFF2-40B4-BE49-F238E27FC236}">
                <a16:creationId xmlns:a16="http://schemas.microsoft.com/office/drawing/2014/main" id="{19128CE2-382B-4DF7-9AAD-B5E612A0DA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4" name="Rectangle 7">
            <a:extLst>
              <a:ext uri="{FF2B5EF4-FFF2-40B4-BE49-F238E27FC236}">
                <a16:creationId xmlns:a16="http://schemas.microsoft.com/office/drawing/2014/main" id="{5428BC20-5B69-49E3-9CAE-050B4B78F2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Magneto" panose="04030805050802020D02" pitchFamily="82" charset="0"/>
                <a:ea typeface="MS PGothic" panose="020B0600070205080204" pitchFamily="34" charset="-128"/>
              </a:defRPr>
            </a:lvl1pPr>
            <a:lvl2pPr marL="742950" indent="-285750">
              <a:defRPr sz="1400">
                <a:solidFill>
                  <a:schemeClr val="tx1"/>
                </a:solidFill>
                <a:latin typeface="Magneto" panose="04030805050802020D02" pitchFamily="82" charset="0"/>
                <a:ea typeface="MS PGothic" panose="020B0600070205080204" pitchFamily="34" charset="-128"/>
              </a:defRPr>
            </a:lvl2pPr>
            <a:lvl3pPr marL="1143000" indent="-228600">
              <a:defRPr sz="1400">
                <a:solidFill>
                  <a:schemeClr val="tx1"/>
                </a:solidFill>
                <a:latin typeface="Magneto" panose="04030805050802020D02" pitchFamily="82" charset="0"/>
                <a:ea typeface="MS PGothic" panose="020B0600070205080204" pitchFamily="34" charset="-128"/>
              </a:defRPr>
            </a:lvl3pPr>
            <a:lvl4pPr marL="1600200" indent="-228600">
              <a:defRPr sz="1400">
                <a:solidFill>
                  <a:schemeClr val="tx1"/>
                </a:solidFill>
                <a:latin typeface="Magneto" panose="04030805050802020D02" pitchFamily="82" charset="0"/>
                <a:ea typeface="MS PGothic" panose="020B0600070205080204" pitchFamily="34" charset="-128"/>
              </a:defRPr>
            </a:lvl4pPr>
            <a:lvl5pPr marL="2057400" indent="-228600">
              <a:defRPr sz="1400">
                <a:solidFill>
                  <a:schemeClr val="tx1"/>
                </a:solidFill>
                <a:latin typeface="Magneto" panose="04030805050802020D02" pitchFamily="82"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Magneto" panose="04030805050802020D02" pitchFamily="8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A666B6F-E957-41D2-BFBE-404B5A4B03C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07715" name="Rectangle 2">
            <a:extLst>
              <a:ext uri="{FF2B5EF4-FFF2-40B4-BE49-F238E27FC236}">
                <a16:creationId xmlns:a16="http://schemas.microsoft.com/office/drawing/2014/main" id="{F41B64C2-D4A0-413E-9191-58868F98FA0F}"/>
              </a:ext>
            </a:extLst>
          </p:cNvPr>
          <p:cNvSpPr>
            <a:spLocks noGrp="1" noRot="1" noChangeAspect="1" noChangeArrowheads="1" noTextEdit="1"/>
          </p:cNvSpPr>
          <p:nvPr>
            <p:ph type="sldImg"/>
          </p:nvPr>
        </p:nvSpPr>
        <p:spPr>
          <a:ln/>
        </p:spPr>
      </p:sp>
      <p:sp>
        <p:nvSpPr>
          <p:cNvPr id="1907716" name="Rectangle 3">
            <a:extLst>
              <a:ext uri="{FF2B5EF4-FFF2-40B4-BE49-F238E27FC236}">
                <a16:creationId xmlns:a16="http://schemas.microsoft.com/office/drawing/2014/main" id="{B46291DF-ED69-429B-BDA9-9BBD7D237B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7">
            <a:extLst>
              <a:ext uri="{FF2B5EF4-FFF2-40B4-BE49-F238E27FC236}">
                <a16:creationId xmlns:a16="http://schemas.microsoft.com/office/drawing/2014/main" id="{095CC58D-9047-4FFC-897B-2A5643DAE8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293082-E4DE-442A-889D-0074BDF0798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84835" name="Rectangle 2">
            <a:extLst>
              <a:ext uri="{FF2B5EF4-FFF2-40B4-BE49-F238E27FC236}">
                <a16:creationId xmlns:a16="http://schemas.microsoft.com/office/drawing/2014/main" id="{F1A64745-8C23-4832-B1FC-4F1BC08E0936}"/>
              </a:ext>
            </a:extLst>
          </p:cNvPr>
          <p:cNvSpPr>
            <a:spLocks noGrp="1" noRot="1" noChangeAspect="1" noChangeArrowheads="1" noTextEdit="1"/>
          </p:cNvSpPr>
          <p:nvPr>
            <p:ph type="sldImg"/>
          </p:nvPr>
        </p:nvSpPr>
        <p:spPr>
          <a:ln/>
        </p:spPr>
      </p:sp>
      <p:sp>
        <p:nvSpPr>
          <p:cNvPr id="1784836" name="Rectangle 3">
            <a:extLst>
              <a:ext uri="{FF2B5EF4-FFF2-40B4-BE49-F238E27FC236}">
                <a16:creationId xmlns:a16="http://schemas.microsoft.com/office/drawing/2014/main" id="{17726619-FA62-479B-8781-8A169889BE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7">
            <a:extLst>
              <a:ext uri="{FF2B5EF4-FFF2-40B4-BE49-F238E27FC236}">
                <a16:creationId xmlns:a16="http://schemas.microsoft.com/office/drawing/2014/main" id="{D79E5B13-1046-44B3-A42E-FF45884385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ECFE19-B023-4D76-9A24-261D59712F5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85859" name="Rectangle 2">
            <a:extLst>
              <a:ext uri="{FF2B5EF4-FFF2-40B4-BE49-F238E27FC236}">
                <a16:creationId xmlns:a16="http://schemas.microsoft.com/office/drawing/2014/main" id="{CC131321-2BA2-4ECD-A54F-822E82339C13}"/>
              </a:ext>
            </a:extLst>
          </p:cNvPr>
          <p:cNvSpPr>
            <a:spLocks noGrp="1" noRot="1" noChangeAspect="1" noChangeArrowheads="1" noTextEdit="1"/>
          </p:cNvSpPr>
          <p:nvPr>
            <p:ph type="sldImg"/>
          </p:nvPr>
        </p:nvSpPr>
        <p:spPr>
          <a:ln/>
        </p:spPr>
      </p:sp>
      <p:sp>
        <p:nvSpPr>
          <p:cNvPr id="1785860" name="Rectangle 3">
            <a:extLst>
              <a:ext uri="{FF2B5EF4-FFF2-40B4-BE49-F238E27FC236}">
                <a16:creationId xmlns:a16="http://schemas.microsoft.com/office/drawing/2014/main" id="{89E76F10-FFBE-45C0-AE98-4D1860A822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Rectangle 7">
            <a:extLst>
              <a:ext uri="{FF2B5EF4-FFF2-40B4-BE49-F238E27FC236}">
                <a16:creationId xmlns:a16="http://schemas.microsoft.com/office/drawing/2014/main" id="{485914EA-5F5B-48D5-B645-BD84924826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609624-F796-4ED0-A16F-10EB5CBAA35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86883" name="Rectangle 2">
            <a:extLst>
              <a:ext uri="{FF2B5EF4-FFF2-40B4-BE49-F238E27FC236}">
                <a16:creationId xmlns:a16="http://schemas.microsoft.com/office/drawing/2014/main" id="{D39225AE-B405-41EE-ACF2-6BD9A4B594B7}"/>
              </a:ext>
            </a:extLst>
          </p:cNvPr>
          <p:cNvSpPr>
            <a:spLocks noGrp="1" noRot="1" noChangeAspect="1" noChangeArrowheads="1" noTextEdit="1"/>
          </p:cNvSpPr>
          <p:nvPr>
            <p:ph type="sldImg"/>
          </p:nvPr>
        </p:nvSpPr>
        <p:spPr>
          <a:ln/>
        </p:spPr>
      </p:sp>
      <p:sp>
        <p:nvSpPr>
          <p:cNvPr id="1786884" name="Rectangle 3">
            <a:extLst>
              <a:ext uri="{FF2B5EF4-FFF2-40B4-BE49-F238E27FC236}">
                <a16:creationId xmlns:a16="http://schemas.microsoft.com/office/drawing/2014/main" id="{92A01537-E628-47ED-B31A-6783057102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7">
            <a:extLst>
              <a:ext uri="{FF2B5EF4-FFF2-40B4-BE49-F238E27FC236}">
                <a16:creationId xmlns:a16="http://schemas.microsoft.com/office/drawing/2014/main" id="{B4E5CB3E-DADF-480C-B432-C8C4B8AB01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4F50C-C9DB-4006-A6AC-3954B4828A9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87907" name="Rectangle 2">
            <a:extLst>
              <a:ext uri="{FF2B5EF4-FFF2-40B4-BE49-F238E27FC236}">
                <a16:creationId xmlns:a16="http://schemas.microsoft.com/office/drawing/2014/main" id="{A72CFBC9-961C-4DB7-8743-0C6CAA749B86}"/>
              </a:ext>
            </a:extLst>
          </p:cNvPr>
          <p:cNvSpPr>
            <a:spLocks noGrp="1" noRot="1" noChangeAspect="1" noChangeArrowheads="1" noTextEdit="1"/>
          </p:cNvSpPr>
          <p:nvPr>
            <p:ph type="sldImg"/>
          </p:nvPr>
        </p:nvSpPr>
        <p:spPr>
          <a:ln/>
        </p:spPr>
      </p:sp>
      <p:sp>
        <p:nvSpPr>
          <p:cNvPr id="1787908" name="Rectangle 3">
            <a:extLst>
              <a:ext uri="{FF2B5EF4-FFF2-40B4-BE49-F238E27FC236}">
                <a16:creationId xmlns:a16="http://schemas.microsoft.com/office/drawing/2014/main" id="{EF49AB29-F5CE-4890-983D-0327F33126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Rectangle 7">
            <a:extLst>
              <a:ext uri="{FF2B5EF4-FFF2-40B4-BE49-F238E27FC236}">
                <a16:creationId xmlns:a16="http://schemas.microsoft.com/office/drawing/2014/main" id="{C050282C-83D7-4299-A2DE-3B113FDB7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B739-25B6-43BA-AE57-A29575044B9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88931" name="Rectangle 2">
            <a:extLst>
              <a:ext uri="{FF2B5EF4-FFF2-40B4-BE49-F238E27FC236}">
                <a16:creationId xmlns:a16="http://schemas.microsoft.com/office/drawing/2014/main" id="{6ABB5B5C-1E2F-4D6A-A21B-B2492124C943}"/>
              </a:ext>
            </a:extLst>
          </p:cNvPr>
          <p:cNvSpPr>
            <a:spLocks noGrp="1" noRot="1" noChangeAspect="1" noChangeArrowheads="1" noTextEdit="1"/>
          </p:cNvSpPr>
          <p:nvPr>
            <p:ph type="sldImg"/>
          </p:nvPr>
        </p:nvSpPr>
        <p:spPr>
          <a:ln/>
        </p:spPr>
      </p:sp>
      <p:sp>
        <p:nvSpPr>
          <p:cNvPr id="1788932" name="Rectangle 3">
            <a:extLst>
              <a:ext uri="{FF2B5EF4-FFF2-40B4-BE49-F238E27FC236}">
                <a16:creationId xmlns:a16="http://schemas.microsoft.com/office/drawing/2014/main" id="{7D29E84A-6C9F-4FB6-9905-6E0E6A44F7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7">
            <a:extLst>
              <a:ext uri="{FF2B5EF4-FFF2-40B4-BE49-F238E27FC236}">
                <a16:creationId xmlns:a16="http://schemas.microsoft.com/office/drawing/2014/main" id="{DB315A36-CB96-443C-BF10-3B4DB1F12E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12485C-8DAC-4B8B-9EB5-FFF5FB8EDAF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89955" name="Rectangle 2">
            <a:extLst>
              <a:ext uri="{FF2B5EF4-FFF2-40B4-BE49-F238E27FC236}">
                <a16:creationId xmlns:a16="http://schemas.microsoft.com/office/drawing/2014/main" id="{BD5431EC-5584-4486-8E3D-CE1552AB59E6}"/>
              </a:ext>
            </a:extLst>
          </p:cNvPr>
          <p:cNvSpPr>
            <a:spLocks noGrp="1" noRot="1" noChangeAspect="1" noChangeArrowheads="1" noTextEdit="1"/>
          </p:cNvSpPr>
          <p:nvPr>
            <p:ph type="sldImg"/>
          </p:nvPr>
        </p:nvSpPr>
        <p:spPr>
          <a:ln/>
        </p:spPr>
      </p:sp>
      <p:sp>
        <p:nvSpPr>
          <p:cNvPr id="1789956" name="Rectangle 3">
            <a:extLst>
              <a:ext uri="{FF2B5EF4-FFF2-40B4-BE49-F238E27FC236}">
                <a16:creationId xmlns:a16="http://schemas.microsoft.com/office/drawing/2014/main" id="{1989E3A6-8CD6-46B5-8720-C66C438FC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978" name="Rectangle 7">
            <a:extLst>
              <a:ext uri="{FF2B5EF4-FFF2-40B4-BE49-F238E27FC236}">
                <a16:creationId xmlns:a16="http://schemas.microsoft.com/office/drawing/2014/main" id="{6961E0FC-F2B1-4502-911A-4B2DCF18A1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9465DC-332E-4A26-97C9-5C123B6A7CC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90979" name="Rectangle 2">
            <a:extLst>
              <a:ext uri="{FF2B5EF4-FFF2-40B4-BE49-F238E27FC236}">
                <a16:creationId xmlns:a16="http://schemas.microsoft.com/office/drawing/2014/main" id="{420FCFF0-A659-4D88-BD6B-7AE9AEF9D501}"/>
              </a:ext>
            </a:extLst>
          </p:cNvPr>
          <p:cNvSpPr>
            <a:spLocks noGrp="1" noRot="1" noChangeAspect="1" noChangeArrowheads="1" noTextEdit="1"/>
          </p:cNvSpPr>
          <p:nvPr>
            <p:ph type="sldImg"/>
          </p:nvPr>
        </p:nvSpPr>
        <p:spPr>
          <a:ln/>
        </p:spPr>
      </p:sp>
      <p:sp>
        <p:nvSpPr>
          <p:cNvPr id="1790980" name="Rectangle 3">
            <a:extLst>
              <a:ext uri="{FF2B5EF4-FFF2-40B4-BE49-F238E27FC236}">
                <a16:creationId xmlns:a16="http://schemas.microsoft.com/office/drawing/2014/main" id="{F5423B75-0D57-40AB-97F7-AE432B251E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Rectangle 7">
            <a:extLst>
              <a:ext uri="{FF2B5EF4-FFF2-40B4-BE49-F238E27FC236}">
                <a16:creationId xmlns:a16="http://schemas.microsoft.com/office/drawing/2014/main" id="{3D731E7E-EFE0-488E-86A8-444124C32C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A70922-595F-4BF4-8D98-EB917B40C56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92003" name="Rectangle 2">
            <a:extLst>
              <a:ext uri="{FF2B5EF4-FFF2-40B4-BE49-F238E27FC236}">
                <a16:creationId xmlns:a16="http://schemas.microsoft.com/office/drawing/2014/main" id="{4E8D7156-7B63-4057-84C2-0DBF0608CE19}"/>
              </a:ext>
            </a:extLst>
          </p:cNvPr>
          <p:cNvSpPr>
            <a:spLocks noGrp="1" noRot="1" noChangeAspect="1" noChangeArrowheads="1" noTextEdit="1"/>
          </p:cNvSpPr>
          <p:nvPr>
            <p:ph type="sldImg"/>
          </p:nvPr>
        </p:nvSpPr>
        <p:spPr>
          <a:ln/>
        </p:spPr>
      </p:sp>
      <p:sp>
        <p:nvSpPr>
          <p:cNvPr id="1792004" name="Rectangle 3">
            <a:extLst>
              <a:ext uri="{FF2B5EF4-FFF2-40B4-BE49-F238E27FC236}">
                <a16:creationId xmlns:a16="http://schemas.microsoft.com/office/drawing/2014/main" id="{A6F1DA1C-871A-4FDA-9D20-282FECEAEA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7">
            <a:extLst>
              <a:ext uri="{FF2B5EF4-FFF2-40B4-BE49-F238E27FC236}">
                <a16:creationId xmlns:a16="http://schemas.microsoft.com/office/drawing/2014/main" id="{0D56404F-A945-4D89-A3FC-E96334A761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B3453B-8557-4ADE-BBC4-3F28DED814BD}"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93027" name="Rectangle 2">
            <a:extLst>
              <a:ext uri="{FF2B5EF4-FFF2-40B4-BE49-F238E27FC236}">
                <a16:creationId xmlns:a16="http://schemas.microsoft.com/office/drawing/2014/main" id="{34F6FEC1-FD2C-404D-9E9F-9B83B3128D67}"/>
              </a:ext>
            </a:extLst>
          </p:cNvPr>
          <p:cNvSpPr>
            <a:spLocks noGrp="1" noRot="1" noChangeAspect="1" noChangeArrowheads="1" noTextEdit="1"/>
          </p:cNvSpPr>
          <p:nvPr>
            <p:ph type="sldImg"/>
          </p:nvPr>
        </p:nvSpPr>
        <p:spPr>
          <a:ln/>
        </p:spPr>
      </p:sp>
      <p:sp>
        <p:nvSpPr>
          <p:cNvPr id="1793028" name="Rectangle 3">
            <a:extLst>
              <a:ext uri="{FF2B5EF4-FFF2-40B4-BE49-F238E27FC236}">
                <a16:creationId xmlns:a16="http://schemas.microsoft.com/office/drawing/2014/main" id="{5959F1A4-911E-4125-B36A-AAA45577C1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Rectangle 7">
            <a:extLst>
              <a:ext uri="{FF2B5EF4-FFF2-40B4-BE49-F238E27FC236}">
                <a16:creationId xmlns:a16="http://schemas.microsoft.com/office/drawing/2014/main" id="{A6BE2DFA-DA53-475B-9443-E31FBF2407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8E4A9C-C939-4516-9CC8-B4BD4414370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794051" name="Rectangle 2">
            <a:extLst>
              <a:ext uri="{FF2B5EF4-FFF2-40B4-BE49-F238E27FC236}">
                <a16:creationId xmlns:a16="http://schemas.microsoft.com/office/drawing/2014/main" id="{097B41DE-C53E-45B9-AE22-B46885EB6850}"/>
              </a:ext>
            </a:extLst>
          </p:cNvPr>
          <p:cNvSpPr>
            <a:spLocks noGrp="1" noRot="1" noChangeAspect="1" noChangeArrowheads="1" noTextEdit="1"/>
          </p:cNvSpPr>
          <p:nvPr>
            <p:ph type="sldImg"/>
          </p:nvPr>
        </p:nvSpPr>
        <p:spPr>
          <a:ln/>
        </p:spPr>
      </p:sp>
      <p:sp>
        <p:nvSpPr>
          <p:cNvPr id="1794052" name="Rectangle 3">
            <a:extLst>
              <a:ext uri="{FF2B5EF4-FFF2-40B4-BE49-F238E27FC236}">
                <a16:creationId xmlns:a16="http://schemas.microsoft.com/office/drawing/2014/main" id="{39666751-FC8A-4413-B67F-C4AF2AAA98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86EE8-85A3-3F48-B120-FD0FE2E4B282}"/>
              </a:ext>
            </a:extLst>
          </p:cNvPr>
          <p:cNvPicPr>
            <a:picLocks noChangeAspect="1"/>
          </p:cNvPicPr>
          <p:nvPr userDrawn="1"/>
        </p:nvPicPr>
        <p:blipFill>
          <a:blip r:embed="rId2"/>
          <a:stretch>
            <a:fillRect/>
          </a:stretch>
        </p:blipFill>
        <p:spPr>
          <a:xfrm flipH="1">
            <a:off x="0" y="-3163229"/>
            <a:ext cx="12192000" cy="10021229"/>
          </a:xfrm>
          <a:prstGeom prst="rect">
            <a:avLst/>
          </a:prstGeom>
        </p:spPr>
      </p:pic>
      <p:pic>
        <p:nvPicPr>
          <p:cNvPr id="8" name="Picture 7">
            <a:extLst>
              <a:ext uri="{FF2B5EF4-FFF2-40B4-BE49-F238E27FC236}">
                <a16:creationId xmlns:a16="http://schemas.microsoft.com/office/drawing/2014/main" id="{C2DC06EF-D6FD-244E-BFB3-F8910FFEFB6A}"/>
              </a:ext>
            </a:extLst>
          </p:cNvPr>
          <p:cNvPicPr>
            <a:picLocks noChangeAspect="1"/>
          </p:cNvPicPr>
          <p:nvPr userDrawn="1"/>
        </p:nvPicPr>
        <p:blipFill>
          <a:blip r:embed="rId3">
            <a:alphaModFix amt="50000"/>
          </a:blip>
          <a:stretch>
            <a:fillRect/>
          </a:stretch>
        </p:blipFill>
        <p:spPr>
          <a:xfrm>
            <a:off x="0" y="-7707085"/>
            <a:ext cx="12192000" cy="14565086"/>
          </a:xfrm>
          <a:prstGeom prst="rect">
            <a:avLst/>
          </a:prstGeom>
        </p:spPr>
      </p:pic>
      <p:sp>
        <p:nvSpPr>
          <p:cNvPr id="13" name="Oval 12">
            <a:extLst>
              <a:ext uri="{FF2B5EF4-FFF2-40B4-BE49-F238E27FC236}">
                <a16:creationId xmlns:a16="http://schemas.microsoft.com/office/drawing/2014/main" id="{71A3D3C7-60CE-3B45-9F8D-2568A4EDEEB7}"/>
              </a:ext>
            </a:extLst>
          </p:cNvPr>
          <p:cNvSpPr/>
          <p:nvPr userDrawn="1"/>
        </p:nvSpPr>
        <p:spPr>
          <a:xfrm>
            <a:off x="3515868" y="621792"/>
            <a:ext cx="5614416" cy="56144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4F1BFF-7E9D-A745-AE06-5C69C2FE5C8D}"/>
              </a:ext>
            </a:extLst>
          </p:cNvPr>
          <p:cNvSpPr/>
          <p:nvPr userDrawn="1"/>
        </p:nvSpPr>
        <p:spPr>
          <a:xfrm>
            <a:off x="3305556" y="621792"/>
            <a:ext cx="5614416" cy="5614416"/>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E09E91F-C890-5543-9527-A10051918F0E}"/>
              </a:ext>
            </a:extLst>
          </p:cNvPr>
          <p:cNvSpPr/>
          <p:nvPr userDrawn="1"/>
        </p:nvSpPr>
        <p:spPr>
          <a:xfrm>
            <a:off x="3061716" y="621792"/>
            <a:ext cx="5614416" cy="5614416"/>
          </a:xfrm>
          <a:prstGeom prst="ellipse">
            <a:avLst/>
          </a:prstGeom>
          <a:solidFill>
            <a:srgbClr val="BF00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3DB14D9-6409-354B-95FF-27B1AE2EF696}"/>
              </a:ext>
            </a:extLst>
          </p:cNvPr>
          <p:cNvSpPr>
            <a:spLocks noGrp="1"/>
          </p:cNvSpPr>
          <p:nvPr>
            <p:ph type="title"/>
          </p:nvPr>
        </p:nvSpPr>
        <p:spPr>
          <a:xfrm>
            <a:off x="4052426" y="1990217"/>
            <a:ext cx="3796862" cy="2819509"/>
          </a:xfrm>
          <a:prstGeom prst="rect">
            <a:avLst/>
          </a:prstGeom>
        </p:spPr>
        <p:txBody>
          <a:bodyPr anchor="ctr"/>
          <a:lstStyle>
            <a:lvl1pPr algn="ctr">
              <a:defRPr>
                <a:solidFill>
                  <a:schemeClr val="accent3">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1613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4.44444E-6 L -0.00065 0.66366 " pathEditMode="relative" rAng="0" ptsTypes="AA">
                                      <p:cBhvr>
                                        <p:cTn id="6" dur="4500" fill="hold"/>
                                        <p:tgtEl>
                                          <p:spTgt spid="8"/>
                                        </p:tgtEl>
                                        <p:attrNameLst>
                                          <p:attrName>ppt_x</p:attrName>
                                          <p:attrName>ppt_y</p:attrName>
                                        </p:attrNameLst>
                                      </p:cBhvr>
                                      <p:rCtr x="-39" y="33171"/>
                                    </p:animMotion>
                                  </p:childTnLst>
                                </p:cTn>
                              </p:par>
                              <p:par>
                                <p:cTn id="7" presetID="0" presetClass="path" presetSubtype="0" accel="50000" decel="50000" fill="hold" grpId="0" nodeType="withEffect">
                                  <p:stCondLst>
                                    <p:cond delay="0"/>
                                  </p:stCondLst>
                                  <p:childTnLst>
                                    <p:animMotion origin="layout" path="M 0.30469 1.00116 L -2.08333E-7 0 " pathEditMode="relative" rAng="0" ptsTypes="AA">
                                      <p:cBhvr>
                                        <p:cTn id="8" dur="1000" fill="hold"/>
                                        <p:tgtEl>
                                          <p:spTgt spid="11"/>
                                        </p:tgtEl>
                                        <p:attrNameLst>
                                          <p:attrName>ppt_x</p:attrName>
                                          <p:attrName>ppt_y</p:attrName>
                                        </p:attrNameLst>
                                      </p:cBhvr>
                                      <p:rCtr x="-15234" y="-50069"/>
                                    </p:animMotion>
                                  </p:childTnLst>
                                </p:cTn>
                              </p:par>
                              <p:par>
                                <p:cTn id="9" presetID="0" presetClass="path" presetSubtype="0" accel="50000" decel="50000" fill="hold" grpId="0" nodeType="withEffect">
                                  <p:stCondLst>
                                    <p:cond delay="0"/>
                                  </p:stCondLst>
                                  <p:childTnLst>
                                    <p:animMotion origin="layout" path="M -0.72213 -0.77662 L -0.0013 0.0037 " pathEditMode="relative" rAng="0" ptsTypes="AA">
                                      <p:cBhvr>
                                        <p:cTn id="10" dur="1000" fill="hold"/>
                                        <p:tgtEl>
                                          <p:spTgt spid="12"/>
                                        </p:tgtEl>
                                        <p:attrNameLst>
                                          <p:attrName>ppt_x</p:attrName>
                                          <p:attrName>ppt_y</p:attrName>
                                        </p:attrNameLst>
                                      </p:cBhvr>
                                      <p:rCtr x="36042" y="39005"/>
                                    </p:animMotion>
                                  </p:childTnLst>
                                </p:cTn>
                              </p:par>
                              <p:par>
                                <p:cTn id="11" presetID="0" presetClass="path" presetSubtype="0" accel="50000" decel="50000" fill="hold" grpId="0" nodeType="withEffect">
                                  <p:stCondLst>
                                    <p:cond delay="0"/>
                                  </p:stCondLst>
                                  <p:childTnLst>
                                    <p:animMotion origin="layout" path="M 0.70339 -0.57315 L 0.00052 0.00718 " pathEditMode="relative" rAng="0" ptsTypes="AA">
                                      <p:cBhvr>
                                        <p:cTn id="12" dur="1000" fill="hold"/>
                                        <p:tgtEl>
                                          <p:spTgt spid="13"/>
                                        </p:tgtEl>
                                        <p:attrNameLst>
                                          <p:attrName>ppt_x</p:attrName>
                                          <p:attrName>ppt_y</p:attrName>
                                        </p:attrNameLst>
                                      </p:cBhvr>
                                      <p:rCtr x="-35143" y="29005"/>
                                    </p:animMotion>
                                  </p:childTnLst>
                                </p:cTn>
                              </p:par>
                              <p:par>
                                <p:cTn id="13" presetID="0" presetClass="path" presetSubtype="0" accel="50000" fill="hold" grpId="1" nodeType="withEffect">
                                  <p:stCondLst>
                                    <p:cond delay="1000"/>
                                  </p:stCondLst>
                                  <p:childTnLst>
                                    <p:animMotion origin="layout" path="M -2.08333E-7 0 L -0.02253 -0.0294 " pathEditMode="relative" rAng="0" ptsTypes="AA">
                                      <p:cBhvr>
                                        <p:cTn id="14" dur="2000" fill="hold"/>
                                        <p:tgtEl>
                                          <p:spTgt spid="11"/>
                                        </p:tgtEl>
                                        <p:attrNameLst>
                                          <p:attrName>ppt_x</p:attrName>
                                          <p:attrName>ppt_y</p:attrName>
                                        </p:attrNameLst>
                                      </p:cBhvr>
                                      <p:rCtr x="-1133" y="-1481"/>
                                    </p:animMotion>
                                  </p:childTnLst>
                                </p:cTn>
                              </p:par>
                              <p:par>
                                <p:cTn id="15" presetID="0" presetClass="path" presetSubtype="0" accel="50000" fill="hold" grpId="1" nodeType="withEffect">
                                  <p:stCondLst>
                                    <p:cond delay="1000"/>
                                  </p:stCondLst>
                                  <p:childTnLst>
                                    <p:animMotion origin="layout" path="M -2.08333E-6 0 L 0.03698 -0.02407 " pathEditMode="relative" rAng="0" ptsTypes="AA">
                                      <p:cBhvr>
                                        <p:cTn id="16" dur="2000" fill="hold"/>
                                        <p:tgtEl>
                                          <p:spTgt spid="12"/>
                                        </p:tgtEl>
                                        <p:attrNameLst>
                                          <p:attrName>ppt_x</p:attrName>
                                          <p:attrName>ppt_y</p:attrName>
                                        </p:attrNameLst>
                                      </p:cBhvr>
                                      <p:rCtr x="1849" y="-1204"/>
                                    </p:animMotion>
                                  </p:childTnLst>
                                </p:cTn>
                              </p:par>
                              <p:par>
                                <p:cTn id="17" presetID="0" presetClass="path" presetSubtype="0" accel="50000" fill="hold" grpId="1" nodeType="withEffect">
                                  <p:stCondLst>
                                    <p:cond delay="1000"/>
                                  </p:stCondLst>
                                  <p:childTnLst>
                                    <p:animMotion origin="layout" path="M 2.08333E-7 0 L -0.02591 0.06991 " pathEditMode="relative" rAng="0" ptsTypes="AA">
                                      <p:cBhvr>
                                        <p:cTn id="18" dur="2000" fill="hold"/>
                                        <p:tgtEl>
                                          <p:spTgt spid="13"/>
                                        </p:tgtEl>
                                        <p:attrNameLst>
                                          <p:attrName>ppt_x</p:attrName>
                                          <p:attrName>ppt_y</p:attrName>
                                        </p:attrNameLst>
                                      </p:cBhvr>
                                      <p:rCtr x="-1302" y="3495"/>
                                    </p:animMotion>
                                  </p:childTnLst>
                                </p:cTn>
                              </p:par>
                              <p:par>
                                <p:cTn id="19" presetID="0" presetClass="path" presetSubtype="0" accel="50000" decel="50000" fill="hold" grpId="2" nodeType="withEffect">
                                  <p:stCondLst>
                                    <p:cond delay="3000"/>
                                  </p:stCondLst>
                                  <p:childTnLst>
                                    <p:animMotion origin="layout" path="M -0.02591 0.0699 L -0.40625 1.13078 " pathEditMode="relative" rAng="0" ptsTypes="AA">
                                      <p:cBhvr>
                                        <p:cTn id="20" dur="1000" fill="hold"/>
                                        <p:tgtEl>
                                          <p:spTgt spid="13"/>
                                        </p:tgtEl>
                                        <p:attrNameLst>
                                          <p:attrName>ppt_x</p:attrName>
                                          <p:attrName>ppt_y</p:attrName>
                                        </p:attrNameLst>
                                      </p:cBhvr>
                                      <p:rCtr x="-19023" y="53032"/>
                                    </p:animMotion>
                                  </p:childTnLst>
                                </p:cTn>
                              </p:par>
                              <p:par>
                                <p:cTn id="21" presetID="0" presetClass="path" presetSubtype="0" accel="50000" decel="50000" fill="hold" grpId="2" nodeType="withEffect">
                                  <p:stCondLst>
                                    <p:cond delay="3000"/>
                                  </p:stCondLst>
                                  <p:childTnLst>
                                    <p:animMotion origin="layout" path="M 0.03698 -0.02407 L 0.42032 -1.04143 " pathEditMode="relative" rAng="0" ptsTypes="AA">
                                      <p:cBhvr>
                                        <p:cTn id="22" dur="1000" fill="hold"/>
                                        <p:tgtEl>
                                          <p:spTgt spid="12"/>
                                        </p:tgtEl>
                                        <p:attrNameLst>
                                          <p:attrName>ppt_x</p:attrName>
                                          <p:attrName>ppt_y</p:attrName>
                                        </p:attrNameLst>
                                      </p:cBhvr>
                                      <p:rCtr x="19167" y="-50856"/>
                                    </p:animMotion>
                                  </p:childTnLst>
                                </p:cTn>
                              </p:par>
                              <p:par>
                                <p:cTn id="23" presetID="0" presetClass="path" presetSubtype="0" accel="50000" decel="50000" fill="hold" grpId="2" nodeType="withEffect">
                                  <p:stCondLst>
                                    <p:cond delay="3000"/>
                                  </p:stCondLst>
                                  <p:childTnLst>
                                    <p:animMotion origin="layout" path="M -0.02253 -0.0294 L -0.41888 -1.04283 " pathEditMode="relative" rAng="0" ptsTypes="AA">
                                      <p:cBhvr>
                                        <p:cTn id="24" dur="1000" fill="hold"/>
                                        <p:tgtEl>
                                          <p:spTgt spid="11"/>
                                        </p:tgtEl>
                                        <p:attrNameLst>
                                          <p:attrName>ppt_x</p:attrName>
                                          <p:attrName>ppt_y</p:attrName>
                                        </p:attrNameLst>
                                      </p:cBhvr>
                                      <p:rCtr x="-19818" y="-50671"/>
                                    </p:animMotion>
                                  </p:childTnLst>
                                </p:cTn>
                              </p:par>
                              <p:par>
                                <p:cTn id="25" presetID="0" presetClass="path" presetSubtype="0" accel="50000" decel="50000" fill="hold" grpId="0" nodeType="withEffect">
                                  <p:stCondLst>
                                    <p:cond delay="0"/>
                                  </p:stCondLst>
                                  <p:childTnLst>
                                    <p:animMotion origin="layout" path="M 0.29766 1.00255 L -0.00586 0.01204 " pathEditMode="relative" ptsTypes="AA">
                                      <p:cBhvr>
                                        <p:cTn id="26" dur="1000" fill="hold"/>
                                        <p:tgtEl>
                                          <p:spTgt spid="15"/>
                                        </p:tgtEl>
                                        <p:attrNameLst>
                                          <p:attrName>ppt_x</p:attrName>
                                          <p:attrName>ppt_y</p:attrName>
                                        </p:attrNameLst>
                                      </p:cBhvr>
                                    </p:animMotion>
                                  </p:childTnLst>
                                </p:cTn>
                              </p:par>
                              <p:par>
                                <p:cTn id="27" presetID="0" presetClass="path" presetSubtype="0" accel="50000" fill="hold" grpId="1" nodeType="withEffect">
                                  <p:stCondLst>
                                    <p:cond delay="1000"/>
                                  </p:stCondLst>
                                  <p:childTnLst>
                                    <p:animMotion origin="layout" path="M -0.00664 0.00417 L -0.02916 -0.02523 " pathEditMode="relative" rAng="0" ptsTypes="AA">
                                      <p:cBhvr>
                                        <p:cTn id="28" dur="2000" fill="hold"/>
                                        <p:tgtEl>
                                          <p:spTgt spid="15"/>
                                        </p:tgtEl>
                                        <p:attrNameLst>
                                          <p:attrName>ppt_x</p:attrName>
                                          <p:attrName>ppt_y</p:attrName>
                                        </p:attrNameLst>
                                      </p:cBhvr>
                                      <p:rCtr x="-1055" y="-1319"/>
                                    </p:animMotion>
                                  </p:childTnLst>
                                </p:cTn>
                              </p:par>
                              <p:par>
                                <p:cTn id="29" presetID="0" presetClass="path" presetSubtype="0" accel="50000" decel="50000" fill="hold" grpId="2" nodeType="withEffect">
                                  <p:stCondLst>
                                    <p:cond delay="3000"/>
                                  </p:stCondLst>
                                  <p:childTnLst>
                                    <p:animMotion origin="layout" path="M -0.02916 -0.02523 L -0.42383 -1.03217 " pathEditMode="relative" rAng="0" ptsTypes="AA">
                                      <p:cBhvr>
                                        <p:cTn id="30" dur="1000" fill="hold"/>
                                        <p:tgtEl>
                                          <p:spTgt spid="15"/>
                                        </p:tgtEl>
                                        <p:attrNameLst>
                                          <p:attrName>ppt_x</p:attrName>
                                          <p:attrName>ppt_y</p:attrName>
                                        </p:attrNameLst>
                                      </p:cBhvr>
                                      <p:rCtr x="-19792" y="-5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11" grpId="0" animBg="1"/>
      <p:bldP spid="11" grpId="1" animBg="1"/>
      <p:bldP spid="11" grpId="2" animBg="1"/>
      <p:bldP spid="15" grpId="0"/>
      <p:bldP spid="15" grpId="1"/>
      <p:bldP spid="15" grpId="2"/>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037">
            <a:extLst>
              <a:ext uri="{FF2B5EF4-FFF2-40B4-BE49-F238E27FC236}">
                <a16:creationId xmlns:a16="http://schemas.microsoft.com/office/drawing/2014/main" id="{184B21E2-F97D-42F0-97B0-D355122713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8">
            <a:extLst>
              <a:ext uri="{FF2B5EF4-FFF2-40B4-BE49-F238E27FC236}">
                <a16:creationId xmlns:a16="http://schemas.microsoft.com/office/drawing/2014/main" id="{6ACE0D97-EDF5-4CFB-9480-37BCF24AF8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9">
            <a:extLst>
              <a:ext uri="{FF2B5EF4-FFF2-40B4-BE49-F238E27FC236}">
                <a16:creationId xmlns:a16="http://schemas.microsoft.com/office/drawing/2014/main" id="{595FAE61-8E72-4815-9670-CA7C50F3D296}"/>
              </a:ext>
            </a:extLst>
          </p:cNvPr>
          <p:cNvSpPr>
            <a:spLocks noGrp="1" noChangeArrowheads="1"/>
          </p:cNvSpPr>
          <p:nvPr>
            <p:ph type="sldNum" sz="quarter" idx="12"/>
          </p:nvPr>
        </p:nvSpPr>
        <p:spPr>
          <a:ln/>
        </p:spPr>
        <p:txBody>
          <a:bodyPr/>
          <a:lstStyle>
            <a:lvl1pPr>
              <a:defRPr/>
            </a:lvl1pPr>
          </a:lstStyle>
          <a:p>
            <a:pPr>
              <a:defRPr/>
            </a:pPr>
            <a:fld id="{CCCBE296-DD07-4541-836D-D50CC1BCDAF4}" type="slidenum">
              <a:rPr lang="en-US" altLang="en-US"/>
              <a:pPr>
                <a:defRPr/>
              </a:pPr>
              <a:t>‹#›</a:t>
            </a:fld>
            <a:endParaRPr lang="en-US" altLang="en-US"/>
          </a:p>
        </p:txBody>
      </p:sp>
    </p:spTree>
    <p:extLst>
      <p:ext uri="{BB962C8B-B14F-4D97-AF65-F5344CB8AC3E}">
        <p14:creationId xmlns:p14="http://schemas.microsoft.com/office/powerpoint/2010/main" val="30699350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749410A7-11BB-4B56-8F15-FB16FCB642B3}"/>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5" name="Footer Placeholder 4">
            <a:extLst>
              <a:ext uri="{FF2B5EF4-FFF2-40B4-BE49-F238E27FC236}">
                <a16:creationId xmlns:a16="http://schemas.microsoft.com/office/drawing/2014/main" id="{871167E1-E332-4F19-8951-16AC7A6710DA}"/>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6" name="Slide Number Placeholder 5">
            <a:extLst>
              <a:ext uri="{FF2B5EF4-FFF2-40B4-BE49-F238E27FC236}">
                <a16:creationId xmlns:a16="http://schemas.microsoft.com/office/drawing/2014/main" id="{358BADED-85DD-4302-BC59-FF6CC806E71F}"/>
              </a:ext>
            </a:extLst>
          </p:cNvPr>
          <p:cNvSpPr>
            <a:spLocks noGrp="1"/>
          </p:cNvSpPr>
          <p:nvPr>
            <p:ph type="sldNum" sz="quarter" idx="12"/>
          </p:nvPr>
        </p:nvSpPr>
        <p:spPr/>
        <p:txBody>
          <a:bodyPr/>
          <a:lstStyle>
            <a:lvl1pPr>
              <a:defRPr>
                <a:latin typeface="Calligrapher" pitchFamily="2" charset="0"/>
              </a:defRPr>
            </a:lvl1pPr>
          </a:lstStyle>
          <a:p>
            <a:fld id="{0E59DECE-F4EE-48F0-9E67-C168F8813E52}" type="slidenum">
              <a:rPr lang="ru-RU" altLang="en-US"/>
              <a:pPr/>
              <a:t>‹#›</a:t>
            </a:fld>
            <a:endParaRPr lang="ru-RU" altLang="en-US"/>
          </a:p>
        </p:txBody>
      </p:sp>
    </p:spTree>
    <p:extLst>
      <p:ext uri="{BB962C8B-B14F-4D97-AF65-F5344CB8AC3E}">
        <p14:creationId xmlns:p14="http://schemas.microsoft.com/office/powerpoint/2010/main" val="1912397739"/>
      </p:ext>
    </p:extLst>
  </p:cSld>
  <p:clrMapOvr>
    <a:masterClrMapping/>
  </p:clrMapOvr>
  <p:transition spd="med">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42186F-433D-484D-AE64-8068244FCC51}"/>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6" name="Footer Placeholder 5">
            <a:extLst>
              <a:ext uri="{FF2B5EF4-FFF2-40B4-BE49-F238E27FC236}">
                <a16:creationId xmlns:a16="http://schemas.microsoft.com/office/drawing/2014/main" id="{9FF6F950-2626-4C7A-A402-E5991C516259}"/>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7" name="Slide Number Placeholder 6">
            <a:extLst>
              <a:ext uri="{FF2B5EF4-FFF2-40B4-BE49-F238E27FC236}">
                <a16:creationId xmlns:a16="http://schemas.microsoft.com/office/drawing/2014/main" id="{B20092D1-9E02-40C3-8CA4-F55D067ABB32}"/>
              </a:ext>
            </a:extLst>
          </p:cNvPr>
          <p:cNvSpPr>
            <a:spLocks noGrp="1"/>
          </p:cNvSpPr>
          <p:nvPr>
            <p:ph type="sldNum" sz="quarter" idx="12"/>
          </p:nvPr>
        </p:nvSpPr>
        <p:spPr/>
        <p:txBody>
          <a:bodyPr/>
          <a:lstStyle>
            <a:lvl1pPr>
              <a:defRPr>
                <a:latin typeface="Calligrapher" pitchFamily="2" charset="0"/>
              </a:defRPr>
            </a:lvl1pPr>
          </a:lstStyle>
          <a:p>
            <a:fld id="{FE54C428-87C4-476A-829C-54BE51203795}" type="slidenum">
              <a:rPr lang="ru-RU" altLang="en-US"/>
              <a:pPr/>
              <a:t>‹#›</a:t>
            </a:fld>
            <a:endParaRPr lang="ru-RU" altLang="en-US"/>
          </a:p>
        </p:txBody>
      </p:sp>
    </p:spTree>
    <p:extLst>
      <p:ext uri="{BB962C8B-B14F-4D97-AF65-F5344CB8AC3E}">
        <p14:creationId xmlns:p14="http://schemas.microsoft.com/office/powerpoint/2010/main" val="1934121353"/>
      </p:ext>
    </p:extLst>
  </p:cSld>
  <p:clrMapOvr>
    <a:masterClrMapping/>
  </p:clrMapOvr>
  <p:transition spd="med">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7BA5AC-E6B1-438F-A608-8E290F72A231}"/>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8" name="Footer Placeholder 7">
            <a:extLst>
              <a:ext uri="{FF2B5EF4-FFF2-40B4-BE49-F238E27FC236}">
                <a16:creationId xmlns:a16="http://schemas.microsoft.com/office/drawing/2014/main" id="{659E7997-EFE9-4F96-8C2D-222C95775157}"/>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9" name="Slide Number Placeholder 8">
            <a:extLst>
              <a:ext uri="{FF2B5EF4-FFF2-40B4-BE49-F238E27FC236}">
                <a16:creationId xmlns:a16="http://schemas.microsoft.com/office/drawing/2014/main" id="{F4F96A26-A701-407F-A158-5790C5A4E32E}"/>
              </a:ext>
            </a:extLst>
          </p:cNvPr>
          <p:cNvSpPr>
            <a:spLocks noGrp="1"/>
          </p:cNvSpPr>
          <p:nvPr>
            <p:ph type="sldNum" sz="quarter" idx="12"/>
          </p:nvPr>
        </p:nvSpPr>
        <p:spPr/>
        <p:txBody>
          <a:bodyPr/>
          <a:lstStyle>
            <a:lvl1pPr>
              <a:defRPr>
                <a:latin typeface="Calligrapher" pitchFamily="2" charset="0"/>
              </a:defRPr>
            </a:lvl1pPr>
          </a:lstStyle>
          <a:p>
            <a:fld id="{363798EB-0333-4C8A-82A9-9A5A5E35F4AD}" type="slidenum">
              <a:rPr lang="ru-RU" altLang="en-US"/>
              <a:pPr/>
              <a:t>‹#›</a:t>
            </a:fld>
            <a:endParaRPr lang="ru-RU" altLang="en-US"/>
          </a:p>
        </p:txBody>
      </p:sp>
    </p:spTree>
    <p:extLst>
      <p:ext uri="{BB962C8B-B14F-4D97-AF65-F5344CB8AC3E}">
        <p14:creationId xmlns:p14="http://schemas.microsoft.com/office/powerpoint/2010/main" val="140403955"/>
      </p:ext>
    </p:extLst>
  </p:cSld>
  <p:clrMapOvr>
    <a:masterClrMapping/>
  </p:clrMapOvr>
  <p:transition spd="med">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91B55-6E55-43E9-A9F4-3F76A6840972}"/>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4" name="Footer Placeholder 3">
            <a:extLst>
              <a:ext uri="{FF2B5EF4-FFF2-40B4-BE49-F238E27FC236}">
                <a16:creationId xmlns:a16="http://schemas.microsoft.com/office/drawing/2014/main" id="{5D4BB7DF-B018-42F4-974E-157C3C657C93}"/>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5" name="Slide Number Placeholder 4">
            <a:extLst>
              <a:ext uri="{FF2B5EF4-FFF2-40B4-BE49-F238E27FC236}">
                <a16:creationId xmlns:a16="http://schemas.microsoft.com/office/drawing/2014/main" id="{EC3B796C-5FAB-4E4D-9BEF-CFE4FF936983}"/>
              </a:ext>
            </a:extLst>
          </p:cNvPr>
          <p:cNvSpPr>
            <a:spLocks noGrp="1"/>
          </p:cNvSpPr>
          <p:nvPr>
            <p:ph type="sldNum" sz="quarter" idx="12"/>
          </p:nvPr>
        </p:nvSpPr>
        <p:spPr/>
        <p:txBody>
          <a:bodyPr/>
          <a:lstStyle>
            <a:lvl1pPr>
              <a:defRPr>
                <a:latin typeface="Calligrapher" pitchFamily="2" charset="0"/>
              </a:defRPr>
            </a:lvl1pPr>
          </a:lstStyle>
          <a:p>
            <a:fld id="{D0418EE3-4D4B-4C39-B9A7-E5B9C67308D6}" type="slidenum">
              <a:rPr lang="ru-RU" altLang="en-US"/>
              <a:pPr/>
              <a:t>‹#›</a:t>
            </a:fld>
            <a:endParaRPr lang="ru-RU" altLang="en-US"/>
          </a:p>
        </p:txBody>
      </p:sp>
    </p:spTree>
    <p:extLst>
      <p:ext uri="{BB962C8B-B14F-4D97-AF65-F5344CB8AC3E}">
        <p14:creationId xmlns:p14="http://schemas.microsoft.com/office/powerpoint/2010/main" val="4066861732"/>
      </p:ext>
    </p:extLst>
  </p:cSld>
  <p:clrMapOvr>
    <a:masterClrMapping/>
  </p:clrMapOvr>
  <p:transition spd="med">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AC82F8-4A58-4F13-BF89-23F787B097E9}"/>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3" name="Footer Placeholder 2">
            <a:extLst>
              <a:ext uri="{FF2B5EF4-FFF2-40B4-BE49-F238E27FC236}">
                <a16:creationId xmlns:a16="http://schemas.microsoft.com/office/drawing/2014/main" id="{A124B9C3-EC75-44C7-9E14-78F7EEA132D8}"/>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4" name="Slide Number Placeholder 3">
            <a:extLst>
              <a:ext uri="{FF2B5EF4-FFF2-40B4-BE49-F238E27FC236}">
                <a16:creationId xmlns:a16="http://schemas.microsoft.com/office/drawing/2014/main" id="{4810D315-6D4D-4027-91FD-7C90A93F1248}"/>
              </a:ext>
            </a:extLst>
          </p:cNvPr>
          <p:cNvSpPr>
            <a:spLocks noGrp="1"/>
          </p:cNvSpPr>
          <p:nvPr>
            <p:ph type="sldNum" sz="quarter" idx="12"/>
          </p:nvPr>
        </p:nvSpPr>
        <p:spPr/>
        <p:txBody>
          <a:bodyPr/>
          <a:lstStyle>
            <a:lvl1pPr>
              <a:defRPr>
                <a:latin typeface="Calligrapher" pitchFamily="2" charset="0"/>
              </a:defRPr>
            </a:lvl1pPr>
          </a:lstStyle>
          <a:p>
            <a:fld id="{FBD30301-83EA-4BA2-A59C-30927F495152}" type="slidenum">
              <a:rPr lang="ru-RU" altLang="en-US"/>
              <a:pPr/>
              <a:t>‹#›</a:t>
            </a:fld>
            <a:endParaRPr lang="ru-RU" altLang="en-US"/>
          </a:p>
        </p:txBody>
      </p:sp>
    </p:spTree>
    <p:extLst>
      <p:ext uri="{BB962C8B-B14F-4D97-AF65-F5344CB8AC3E}">
        <p14:creationId xmlns:p14="http://schemas.microsoft.com/office/powerpoint/2010/main" val="3842932692"/>
      </p:ext>
    </p:extLst>
  </p:cSld>
  <p:clrMapOvr>
    <a:masterClrMapping/>
  </p:clrMapOvr>
  <p:transition spd="med">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4A335B-D90A-4213-927C-E9BB6EB73EF8}"/>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6" name="Footer Placeholder 5">
            <a:extLst>
              <a:ext uri="{FF2B5EF4-FFF2-40B4-BE49-F238E27FC236}">
                <a16:creationId xmlns:a16="http://schemas.microsoft.com/office/drawing/2014/main" id="{2121546F-1968-42D5-8A6F-60F5540B1248}"/>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7" name="Slide Number Placeholder 6">
            <a:extLst>
              <a:ext uri="{FF2B5EF4-FFF2-40B4-BE49-F238E27FC236}">
                <a16:creationId xmlns:a16="http://schemas.microsoft.com/office/drawing/2014/main" id="{92B5AEAC-A201-4444-9D2E-4FFBAB0390EC}"/>
              </a:ext>
            </a:extLst>
          </p:cNvPr>
          <p:cNvSpPr>
            <a:spLocks noGrp="1"/>
          </p:cNvSpPr>
          <p:nvPr>
            <p:ph type="sldNum" sz="quarter" idx="12"/>
          </p:nvPr>
        </p:nvSpPr>
        <p:spPr/>
        <p:txBody>
          <a:bodyPr/>
          <a:lstStyle>
            <a:lvl1pPr>
              <a:defRPr>
                <a:latin typeface="Calligrapher" pitchFamily="2" charset="0"/>
              </a:defRPr>
            </a:lvl1pPr>
          </a:lstStyle>
          <a:p>
            <a:fld id="{9A5179EF-2205-4083-97B0-F051C0D81344}" type="slidenum">
              <a:rPr lang="ru-RU" altLang="en-US"/>
              <a:pPr/>
              <a:t>‹#›</a:t>
            </a:fld>
            <a:endParaRPr lang="ru-RU" altLang="en-US"/>
          </a:p>
        </p:txBody>
      </p:sp>
    </p:spTree>
    <p:extLst>
      <p:ext uri="{BB962C8B-B14F-4D97-AF65-F5344CB8AC3E}">
        <p14:creationId xmlns:p14="http://schemas.microsoft.com/office/powerpoint/2010/main" val="1409118913"/>
      </p:ext>
    </p:extLst>
  </p:cSld>
  <p:clrMapOvr>
    <a:masterClrMapping/>
  </p:clrMapOvr>
  <p:transition spd="med">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FC79F89-A996-4B5B-83F2-7BAAEC136C9C}"/>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6" name="Footer Placeholder 5">
            <a:extLst>
              <a:ext uri="{FF2B5EF4-FFF2-40B4-BE49-F238E27FC236}">
                <a16:creationId xmlns:a16="http://schemas.microsoft.com/office/drawing/2014/main" id="{22549C8E-816D-4295-81DF-1E6E76E44CB0}"/>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7" name="Slide Number Placeholder 6">
            <a:extLst>
              <a:ext uri="{FF2B5EF4-FFF2-40B4-BE49-F238E27FC236}">
                <a16:creationId xmlns:a16="http://schemas.microsoft.com/office/drawing/2014/main" id="{70915A5B-01A0-4743-AEC3-674221FC0D9D}"/>
              </a:ext>
            </a:extLst>
          </p:cNvPr>
          <p:cNvSpPr>
            <a:spLocks noGrp="1"/>
          </p:cNvSpPr>
          <p:nvPr>
            <p:ph type="sldNum" sz="quarter" idx="12"/>
          </p:nvPr>
        </p:nvSpPr>
        <p:spPr/>
        <p:txBody>
          <a:bodyPr/>
          <a:lstStyle>
            <a:lvl1pPr>
              <a:defRPr>
                <a:latin typeface="Calligrapher" pitchFamily="2" charset="0"/>
              </a:defRPr>
            </a:lvl1pPr>
          </a:lstStyle>
          <a:p>
            <a:fld id="{ECAF0C98-3557-476E-9ABF-1D8D8A9CAAB2}" type="slidenum">
              <a:rPr lang="ru-RU" altLang="en-US"/>
              <a:pPr/>
              <a:t>‹#›</a:t>
            </a:fld>
            <a:endParaRPr lang="ru-RU" altLang="en-US"/>
          </a:p>
        </p:txBody>
      </p:sp>
    </p:spTree>
    <p:extLst>
      <p:ext uri="{BB962C8B-B14F-4D97-AF65-F5344CB8AC3E}">
        <p14:creationId xmlns:p14="http://schemas.microsoft.com/office/powerpoint/2010/main" val="2280547680"/>
      </p:ext>
    </p:extLst>
  </p:cSld>
  <p:clrMapOvr>
    <a:masterClrMapping/>
  </p:clrMapOvr>
  <p:transition spd="med">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FC6E8-9ECA-489F-909C-4376D95156AD}"/>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5" name="Footer Placeholder 4">
            <a:extLst>
              <a:ext uri="{FF2B5EF4-FFF2-40B4-BE49-F238E27FC236}">
                <a16:creationId xmlns:a16="http://schemas.microsoft.com/office/drawing/2014/main" id="{616EB7BF-56E4-4E9C-B72A-44BBC46877AA}"/>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6" name="Slide Number Placeholder 5">
            <a:extLst>
              <a:ext uri="{FF2B5EF4-FFF2-40B4-BE49-F238E27FC236}">
                <a16:creationId xmlns:a16="http://schemas.microsoft.com/office/drawing/2014/main" id="{BABDB60B-8DFF-4048-8672-D12C73066119}"/>
              </a:ext>
            </a:extLst>
          </p:cNvPr>
          <p:cNvSpPr>
            <a:spLocks noGrp="1"/>
          </p:cNvSpPr>
          <p:nvPr>
            <p:ph type="sldNum" sz="quarter" idx="12"/>
          </p:nvPr>
        </p:nvSpPr>
        <p:spPr/>
        <p:txBody>
          <a:bodyPr/>
          <a:lstStyle>
            <a:lvl1pPr>
              <a:defRPr>
                <a:latin typeface="Calligrapher" pitchFamily="2" charset="0"/>
              </a:defRPr>
            </a:lvl1pPr>
          </a:lstStyle>
          <a:p>
            <a:fld id="{BE941ED2-CD82-438F-A7B0-912E1513DA5C}" type="slidenum">
              <a:rPr lang="ru-RU" altLang="en-US"/>
              <a:pPr/>
              <a:t>‹#›</a:t>
            </a:fld>
            <a:endParaRPr lang="ru-RU" altLang="en-US"/>
          </a:p>
        </p:txBody>
      </p:sp>
    </p:spTree>
    <p:extLst>
      <p:ext uri="{BB962C8B-B14F-4D97-AF65-F5344CB8AC3E}">
        <p14:creationId xmlns:p14="http://schemas.microsoft.com/office/powerpoint/2010/main" val="241550979"/>
      </p:ext>
    </p:extLst>
  </p:cSld>
  <p:clrMapOvr>
    <a:masterClrMapping/>
  </p:clrMapOvr>
  <p:transition spd="med">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7FD6C-F69B-4B68-A104-848368A45726}"/>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5" name="Footer Placeholder 4">
            <a:extLst>
              <a:ext uri="{FF2B5EF4-FFF2-40B4-BE49-F238E27FC236}">
                <a16:creationId xmlns:a16="http://schemas.microsoft.com/office/drawing/2014/main" id="{F9F98A44-E72E-4ACD-A9A8-337C1CF2CCB9}"/>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6" name="Slide Number Placeholder 5">
            <a:extLst>
              <a:ext uri="{FF2B5EF4-FFF2-40B4-BE49-F238E27FC236}">
                <a16:creationId xmlns:a16="http://schemas.microsoft.com/office/drawing/2014/main" id="{F0FF6FE5-4734-42FD-A93A-BF231E62CB33}"/>
              </a:ext>
            </a:extLst>
          </p:cNvPr>
          <p:cNvSpPr>
            <a:spLocks noGrp="1"/>
          </p:cNvSpPr>
          <p:nvPr>
            <p:ph type="sldNum" sz="quarter" idx="12"/>
          </p:nvPr>
        </p:nvSpPr>
        <p:spPr/>
        <p:txBody>
          <a:bodyPr/>
          <a:lstStyle>
            <a:lvl1pPr>
              <a:defRPr>
                <a:latin typeface="Calligrapher" pitchFamily="2" charset="0"/>
              </a:defRPr>
            </a:lvl1pPr>
          </a:lstStyle>
          <a:p>
            <a:fld id="{DFB64C3F-5C17-4B0B-84F2-B9FEB304BF4C}" type="slidenum">
              <a:rPr lang="ru-RU" altLang="en-US"/>
              <a:pPr/>
              <a:t>‹#›</a:t>
            </a:fld>
            <a:endParaRPr lang="ru-RU" altLang="en-US"/>
          </a:p>
        </p:txBody>
      </p:sp>
    </p:spTree>
    <p:extLst>
      <p:ext uri="{BB962C8B-B14F-4D97-AF65-F5344CB8AC3E}">
        <p14:creationId xmlns:p14="http://schemas.microsoft.com/office/powerpoint/2010/main" val="2862890491"/>
      </p:ext>
    </p:extLst>
  </p:cSld>
  <p:clrMapOvr>
    <a:masterClrMapping/>
  </p:clrMapOvr>
  <p:transition spd="med">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3F47CF45-5464-4EF8-9AA1-35210C4D1CA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E42D5B-F07C-4C0A-B99A-BC2359E529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A01D88-BE19-413D-B892-DA65C3578B05}"/>
              </a:ext>
            </a:extLst>
          </p:cNvPr>
          <p:cNvSpPr>
            <a:spLocks noGrp="1" noChangeArrowheads="1"/>
          </p:cNvSpPr>
          <p:nvPr>
            <p:ph type="sldNum" sz="quarter" idx="12"/>
          </p:nvPr>
        </p:nvSpPr>
        <p:spPr/>
        <p:txBody>
          <a:bodyPr/>
          <a:lstStyle>
            <a:lvl1pPr>
              <a:defRPr/>
            </a:lvl1pPr>
          </a:lstStyle>
          <a:p>
            <a:fld id="{8120C135-AD35-4CF7-BFB7-8A76BA68CFCB}" type="slidenum">
              <a:rPr lang="en-US" altLang="en-US"/>
              <a:pPr/>
              <a:t>‹#›</a:t>
            </a:fld>
            <a:endParaRPr lang="en-US" altLang="en-US"/>
          </a:p>
        </p:txBody>
      </p:sp>
    </p:spTree>
    <p:extLst>
      <p:ext uri="{BB962C8B-B14F-4D97-AF65-F5344CB8AC3E}">
        <p14:creationId xmlns:p14="http://schemas.microsoft.com/office/powerpoint/2010/main" val="200558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037">
            <a:extLst>
              <a:ext uri="{FF2B5EF4-FFF2-40B4-BE49-F238E27FC236}">
                <a16:creationId xmlns:a16="http://schemas.microsoft.com/office/drawing/2014/main" id="{C1BFDC19-9EA4-4E2E-B5FF-F91DFFDB24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8">
            <a:extLst>
              <a:ext uri="{FF2B5EF4-FFF2-40B4-BE49-F238E27FC236}">
                <a16:creationId xmlns:a16="http://schemas.microsoft.com/office/drawing/2014/main" id="{A98FE244-A174-4366-A6F2-FE73017817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9">
            <a:extLst>
              <a:ext uri="{FF2B5EF4-FFF2-40B4-BE49-F238E27FC236}">
                <a16:creationId xmlns:a16="http://schemas.microsoft.com/office/drawing/2014/main" id="{991E6EA2-8360-456C-B74C-7D247CC54995}"/>
              </a:ext>
            </a:extLst>
          </p:cNvPr>
          <p:cNvSpPr>
            <a:spLocks noGrp="1" noChangeArrowheads="1"/>
          </p:cNvSpPr>
          <p:nvPr>
            <p:ph type="sldNum" sz="quarter" idx="12"/>
          </p:nvPr>
        </p:nvSpPr>
        <p:spPr>
          <a:ln/>
        </p:spPr>
        <p:txBody>
          <a:bodyPr/>
          <a:lstStyle>
            <a:lvl1pPr>
              <a:defRPr/>
            </a:lvl1pPr>
          </a:lstStyle>
          <a:p>
            <a:pPr>
              <a:defRPr/>
            </a:pPr>
            <a:fld id="{18F3C8EA-7526-4805-80DA-63DFB491FB5D}" type="slidenum">
              <a:rPr lang="en-US" altLang="en-US"/>
              <a:pPr>
                <a:defRPr/>
              </a:pPr>
              <a:t>‹#›</a:t>
            </a:fld>
            <a:endParaRPr lang="en-US" altLang="en-US"/>
          </a:p>
        </p:txBody>
      </p:sp>
    </p:spTree>
    <p:extLst>
      <p:ext uri="{BB962C8B-B14F-4D97-AF65-F5344CB8AC3E}">
        <p14:creationId xmlns:p14="http://schemas.microsoft.com/office/powerpoint/2010/main" val="17068756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61AD5C-E331-46CC-8F6D-465C91B032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440103-5F72-4CAC-A408-3328F0704F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7007EE-E30D-497F-9033-82393E34D1F9}"/>
              </a:ext>
            </a:extLst>
          </p:cNvPr>
          <p:cNvSpPr>
            <a:spLocks noGrp="1" noChangeArrowheads="1"/>
          </p:cNvSpPr>
          <p:nvPr>
            <p:ph type="sldNum" sz="quarter" idx="12"/>
          </p:nvPr>
        </p:nvSpPr>
        <p:spPr>
          <a:ln/>
        </p:spPr>
        <p:txBody>
          <a:bodyPr/>
          <a:lstStyle>
            <a:lvl1pPr>
              <a:defRPr/>
            </a:lvl1pPr>
          </a:lstStyle>
          <a:p>
            <a:fld id="{A23D1089-9BAA-4143-80EA-1F026F5F4DE8}" type="slidenum">
              <a:rPr lang="en-US" altLang="en-US"/>
              <a:pPr/>
              <a:t>‹#›</a:t>
            </a:fld>
            <a:endParaRPr lang="en-US" altLang="en-US"/>
          </a:p>
        </p:txBody>
      </p:sp>
    </p:spTree>
    <p:extLst>
      <p:ext uri="{BB962C8B-B14F-4D97-AF65-F5344CB8AC3E}">
        <p14:creationId xmlns:p14="http://schemas.microsoft.com/office/powerpoint/2010/main" val="2421548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7CDA405-EFFB-40C5-A137-261602FD87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E7FED7-5EC4-4336-8399-614284EDB1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E855B2-4D9E-459B-A79B-5D41EC4895C6}"/>
              </a:ext>
            </a:extLst>
          </p:cNvPr>
          <p:cNvSpPr>
            <a:spLocks noGrp="1" noChangeArrowheads="1"/>
          </p:cNvSpPr>
          <p:nvPr>
            <p:ph type="sldNum" sz="quarter" idx="12"/>
          </p:nvPr>
        </p:nvSpPr>
        <p:spPr>
          <a:ln/>
        </p:spPr>
        <p:txBody>
          <a:bodyPr/>
          <a:lstStyle>
            <a:lvl1pPr>
              <a:defRPr/>
            </a:lvl1pPr>
          </a:lstStyle>
          <a:p>
            <a:fld id="{70C0BE31-636A-4BF3-BAF2-FB5B7F7D38E5}" type="slidenum">
              <a:rPr lang="en-US" altLang="en-US"/>
              <a:pPr/>
              <a:t>‹#›</a:t>
            </a:fld>
            <a:endParaRPr lang="en-US" altLang="en-US"/>
          </a:p>
        </p:txBody>
      </p:sp>
    </p:spTree>
    <p:extLst>
      <p:ext uri="{BB962C8B-B14F-4D97-AF65-F5344CB8AC3E}">
        <p14:creationId xmlns:p14="http://schemas.microsoft.com/office/powerpoint/2010/main" val="24858235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72BEB7-6980-4810-A07A-DC5A8343C1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7299CD-CAF3-4571-A62B-99C3409117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483C57-0297-4B2E-92CB-CEF3AEA7451F}"/>
              </a:ext>
            </a:extLst>
          </p:cNvPr>
          <p:cNvSpPr>
            <a:spLocks noGrp="1" noChangeArrowheads="1"/>
          </p:cNvSpPr>
          <p:nvPr>
            <p:ph type="sldNum" sz="quarter" idx="12"/>
          </p:nvPr>
        </p:nvSpPr>
        <p:spPr>
          <a:ln/>
        </p:spPr>
        <p:txBody>
          <a:bodyPr/>
          <a:lstStyle>
            <a:lvl1pPr>
              <a:defRPr/>
            </a:lvl1pPr>
          </a:lstStyle>
          <a:p>
            <a:fld id="{3D120924-7C16-4B90-8B72-9425928DCF5B}" type="slidenum">
              <a:rPr lang="en-US" altLang="en-US"/>
              <a:pPr/>
              <a:t>‹#›</a:t>
            </a:fld>
            <a:endParaRPr lang="en-US" altLang="en-US"/>
          </a:p>
        </p:txBody>
      </p:sp>
    </p:spTree>
    <p:extLst>
      <p:ext uri="{BB962C8B-B14F-4D97-AF65-F5344CB8AC3E}">
        <p14:creationId xmlns:p14="http://schemas.microsoft.com/office/powerpoint/2010/main" val="12508108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9D78891-22B2-4AEB-99C3-DD87EE7F154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A47A9F8-7AC1-4611-9892-ACBF9DE239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646802E-A863-4E3E-A45D-D2C9C66486B2}"/>
              </a:ext>
            </a:extLst>
          </p:cNvPr>
          <p:cNvSpPr>
            <a:spLocks noGrp="1" noChangeArrowheads="1"/>
          </p:cNvSpPr>
          <p:nvPr>
            <p:ph type="sldNum" sz="quarter" idx="12"/>
          </p:nvPr>
        </p:nvSpPr>
        <p:spPr>
          <a:ln/>
        </p:spPr>
        <p:txBody>
          <a:bodyPr/>
          <a:lstStyle>
            <a:lvl1pPr>
              <a:defRPr/>
            </a:lvl1pPr>
          </a:lstStyle>
          <a:p>
            <a:fld id="{DC0FCFDA-790D-4E51-894C-E85B896F65D3}" type="slidenum">
              <a:rPr lang="en-US" altLang="en-US"/>
              <a:pPr/>
              <a:t>‹#›</a:t>
            </a:fld>
            <a:endParaRPr lang="en-US" altLang="en-US"/>
          </a:p>
        </p:txBody>
      </p:sp>
    </p:spTree>
    <p:extLst>
      <p:ext uri="{BB962C8B-B14F-4D97-AF65-F5344CB8AC3E}">
        <p14:creationId xmlns:p14="http://schemas.microsoft.com/office/powerpoint/2010/main" val="38680262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1876FB-1436-4AED-896F-4CB918334A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97F640E-0801-4C3A-8FB6-EBDB3A9E3E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EFCA0E8-F926-410C-AF0B-46D0F76EE60E}"/>
              </a:ext>
            </a:extLst>
          </p:cNvPr>
          <p:cNvSpPr>
            <a:spLocks noGrp="1" noChangeArrowheads="1"/>
          </p:cNvSpPr>
          <p:nvPr>
            <p:ph type="sldNum" sz="quarter" idx="12"/>
          </p:nvPr>
        </p:nvSpPr>
        <p:spPr>
          <a:ln/>
        </p:spPr>
        <p:txBody>
          <a:bodyPr/>
          <a:lstStyle>
            <a:lvl1pPr>
              <a:defRPr/>
            </a:lvl1pPr>
          </a:lstStyle>
          <a:p>
            <a:fld id="{43E9FBCB-8A0A-4134-B34B-02E8E92A02B8}" type="slidenum">
              <a:rPr lang="en-US" altLang="en-US"/>
              <a:pPr/>
              <a:t>‹#›</a:t>
            </a:fld>
            <a:endParaRPr lang="en-US" altLang="en-US"/>
          </a:p>
        </p:txBody>
      </p:sp>
    </p:spTree>
    <p:extLst>
      <p:ext uri="{BB962C8B-B14F-4D97-AF65-F5344CB8AC3E}">
        <p14:creationId xmlns:p14="http://schemas.microsoft.com/office/powerpoint/2010/main" val="42760512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525089-CA12-4A95-B646-364FAA24873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6FAE630-A5E5-4363-8FF3-905C9385AC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9B98D9A-9997-4ACB-A75F-6DDC6E41FF44}"/>
              </a:ext>
            </a:extLst>
          </p:cNvPr>
          <p:cNvSpPr>
            <a:spLocks noGrp="1" noChangeArrowheads="1"/>
          </p:cNvSpPr>
          <p:nvPr>
            <p:ph type="sldNum" sz="quarter" idx="12"/>
          </p:nvPr>
        </p:nvSpPr>
        <p:spPr>
          <a:ln/>
        </p:spPr>
        <p:txBody>
          <a:bodyPr/>
          <a:lstStyle>
            <a:lvl1pPr>
              <a:defRPr/>
            </a:lvl1pPr>
          </a:lstStyle>
          <a:p>
            <a:fld id="{3E8393A0-2D05-4898-900C-0FA71C5A6326}" type="slidenum">
              <a:rPr lang="en-US" altLang="en-US"/>
              <a:pPr/>
              <a:t>‹#›</a:t>
            </a:fld>
            <a:endParaRPr lang="en-US" altLang="en-US"/>
          </a:p>
        </p:txBody>
      </p:sp>
    </p:spTree>
    <p:extLst>
      <p:ext uri="{BB962C8B-B14F-4D97-AF65-F5344CB8AC3E}">
        <p14:creationId xmlns:p14="http://schemas.microsoft.com/office/powerpoint/2010/main" val="34275280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7754FC8-D46E-4D07-92C6-1244C556DF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EEAF28-D041-4141-B555-83169EAC2B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DF8F12-6EB8-4BD5-9D54-B671A633942E}"/>
              </a:ext>
            </a:extLst>
          </p:cNvPr>
          <p:cNvSpPr>
            <a:spLocks noGrp="1" noChangeArrowheads="1"/>
          </p:cNvSpPr>
          <p:nvPr>
            <p:ph type="sldNum" sz="quarter" idx="12"/>
          </p:nvPr>
        </p:nvSpPr>
        <p:spPr>
          <a:ln/>
        </p:spPr>
        <p:txBody>
          <a:bodyPr/>
          <a:lstStyle>
            <a:lvl1pPr>
              <a:defRPr/>
            </a:lvl1pPr>
          </a:lstStyle>
          <a:p>
            <a:fld id="{C52C26BB-6199-45A5-BDEA-01DD508398F7}" type="slidenum">
              <a:rPr lang="en-US" altLang="en-US"/>
              <a:pPr/>
              <a:t>‹#›</a:t>
            </a:fld>
            <a:endParaRPr lang="en-US" altLang="en-US"/>
          </a:p>
        </p:txBody>
      </p:sp>
    </p:spTree>
    <p:extLst>
      <p:ext uri="{BB962C8B-B14F-4D97-AF65-F5344CB8AC3E}">
        <p14:creationId xmlns:p14="http://schemas.microsoft.com/office/powerpoint/2010/main" val="11358530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A964D1-5EBC-4B24-AAD6-E62C48A8C6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2FA302-BF96-4FDD-A00D-20A28FF62F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46FA64-74CC-4D3F-BD1F-88F865F4DE78}"/>
              </a:ext>
            </a:extLst>
          </p:cNvPr>
          <p:cNvSpPr>
            <a:spLocks noGrp="1" noChangeArrowheads="1"/>
          </p:cNvSpPr>
          <p:nvPr>
            <p:ph type="sldNum" sz="quarter" idx="12"/>
          </p:nvPr>
        </p:nvSpPr>
        <p:spPr>
          <a:ln/>
        </p:spPr>
        <p:txBody>
          <a:bodyPr/>
          <a:lstStyle>
            <a:lvl1pPr>
              <a:defRPr/>
            </a:lvl1pPr>
          </a:lstStyle>
          <a:p>
            <a:fld id="{201EEAD4-8DC9-4076-ACB7-6763FD8D77B4}" type="slidenum">
              <a:rPr lang="en-US" altLang="en-US"/>
              <a:pPr/>
              <a:t>‹#›</a:t>
            </a:fld>
            <a:endParaRPr lang="en-US" altLang="en-US"/>
          </a:p>
        </p:txBody>
      </p:sp>
    </p:spTree>
    <p:extLst>
      <p:ext uri="{BB962C8B-B14F-4D97-AF65-F5344CB8AC3E}">
        <p14:creationId xmlns:p14="http://schemas.microsoft.com/office/powerpoint/2010/main" val="33137101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12AF56-83D8-46CF-A20F-CA73A6C37E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82DF73-8D27-4E8D-B1A5-EF16337D87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37E94F-C339-48F2-A2B2-C4E34D071F08}"/>
              </a:ext>
            </a:extLst>
          </p:cNvPr>
          <p:cNvSpPr>
            <a:spLocks noGrp="1" noChangeArrowheads="1"/>
          </p:cNvSpPr>
          <p:nvPr>
            <p:ph type="sldNum" sz="quarter" idx="12"/>
          </p:nvPr>
        </p:nvSpPr>
        <p:spPr>
          <a:ln/>
        </p:spPr>
        <p:txBody>
          <a:bodyPr/>
          <a:lstStyle>
            <a:lvl1pPr>
              <a:defRPr/>
            </a:lvl1pPr>
          </a:lstStyle>
          <a:p>
            <a:fld id="{863DEBFF-BFD7-4450-AF3A-97265A32F6D9}" type="slidenum">
              <a:rPr lang="en-US" altLang="en-US"/>
              <a:pPr/>
              <a:t>‹#›</a:t>
            </a:fld>
            <a:endParaRPr lang="en-US" altLang="en-US"/>
          </a:p>
        </p:txBody>
      </p:sp>
    </p:spTree>
    <p:extLst>
      <p:ext uri="{BB962C8B-B14F-4D97-AF65-F5344CB8AC3E}">
        <p14:creationId xmlns:p14="http://schemas.microsoft.com/office/powerpoint/2010/main" val="5878707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463E1B-B3C0-423E-A74F-F83BD645AB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027779-5016-4A51-9A7F-3DBCDAD31E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F09890-0C4B-42CE-9CF1-FE6F6B552FEC}"/>
              </a:ext>
            </a:extLst>
          </p:cNvPr>
          <p:cNvSpPr>
            <a:spLocks noGrp="1" noChangeArrowheads="1"/>
          </p:cNvSpPr>
          <p:nvPr>
            <p:ph type="sldNum" sz="quarter" idx="12"/>
          </p:nvPr>
        </p:nvSpPr>
        <p:spPr>
          <a:ln/>
        </p:spPr>
        <p:txBody>
          <a:bodyPr/>
          <a:lstStyle>
            <a:lvl1pPr>
              <a:defRPr/>
            </a:lvl1pPr>
          </a:lstStyle>
          <a:p>
            <a:fld id="{AEA9FF76-01AC-4182-B90D-03CA1DA8B474}" type="slidenum">
              <a:rPr lang="en-US" altLang="en-US"/>
              <a:pPr/>
              <a:t>‹#›</a:t>
            </a:fld>
            <a:endParaRPr lang="en-US" altLang="en-US"/>
          </a:p>
        </p:txBody>
      </p:sp>
    </p:spTree>
    <p:extLst>
      <p:ext uri="{BB962C8B-B14F-4D97-AF65-F5344CB8AC3E}">
        <p14:creationId xmlns:p14="http://schemas.microsoft.com/office/powerpoint/2010/main" val="142487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a:extLst>
              <a:ext uri="{FF2B5EF4-FFF2-40B4-BE49-F238E27FC236}">
                <a16:creationId xmlns:a16="http://schemas.microsoft.com/office/drawing/2014/main" id="{C3CB0518-16D4-4A7B-AF7D-A313CA7316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8">
            <a:extLst>
              <a:ext uri="{FF2B5EF4-FFF2-40B4-BE49-F238E27FC236}">
                <a16:creationId xmlns:a16="http://schemas.microsoft.com/office/drawing/2014/main" id="{53F30CAD-32D5-40BD-ACAA-32C8F119F2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39">
            <a:extLst>
              <a:ext uri="{FF2B5EF4-FFF2-40B4-BE49-F238E27FC236}">
                <a16:creationId xmlns:a16="http://schemas.microsoft.com/office/drawing/2014/main" id="{0F26F83E-0066-46E8-82F8-FFB1A86354A3}"/>
              </a:ext>
            </a:extLst>
          </p:cNvPr>
          <p:cNvSpPr>
            <a:spLocks noGrp="1" noChangeArrowheads="1"/>
          </p:cNvSpPr>
          <p:nvPr>
            <p:ph type="sldNum" sz="quarter" idx="12"/>
          </p:nvPr>
        </p:nvSpPr>
        <p:spPr>
          <a:ln/>
        </p:spPr>
        <p:txBody>
          <a:bodyPr/>
          <a:lstStyle>
            <a:lvl1pPr>
              <a:defRPr/>
            </a:lvl1pPr>
          </a:lstStyle>
          <a:p>
            <a:pPr>
              <a:defRPr/>
            </a:pPr>
            <a:fld id="{3D5AD16D-EE18-4A94-BCCF-646B80359FB7}" type="slidenum">
              <a:rPr lang="en-US" altLang="en-US"/>
              <a:pPr>
                <a:defRPr/>
              </a:pPr>
              <a:t>‹#›</a:t>
            </a:fld>
            <a:endParaRPr lang="en-US" altLang="en-US"/>
          </a:p>
        </p:txBody>
      </p:sp>
    </p:spTree>
    <p:extLst>
      <p:ext uri="{BB962C8B-B14F-4D97-AF65-F5344CB8AC3E}">
        <p14:creationId xmlns:p14="http://schemas.microsoft.com/office/powerpoint/2010/main" val="29984883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3545DDA-2B86-4416-AADC-82E44C50F5D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E080A8D-B95C-4949-A84A-8D29A75579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424B9E7-42EA-4507-BFD7-10EF42106586}"/>
              </a:ext>
            </a:extLst>
          </p:cNvPr>
          <p:cNvSpPr>
            <a:spLocks noGrp="1" noChangeArrowheads="1"/>
          </p:cNvSpPr>
          <p:nvPr>
            <p:ph type="sldNum" sz="quarter" idx="12"/>
          </p:nvPr>
        </p:nvSpPr>
        <p:spPr>
          <a:ln/>
        </p:spPr>
        <p:txBody>
          <a:bodyPr/>
          <a:lstStyle>
            <a:lvl1pPr>
              <a:defRPr/>
            </a:lvl1pPr>
          </a:lstStyle>
          <a:p>
            <a:fld id="{9856D002-557C-4E1D-9102-CAAAC4FE1C65}" type="slidenum">
              <a:rPr lang="en-US" altLang="en-US"/>
              <a:pPr/>
              <a:t>‹#›</a:t>
            </a:fld>
            <a:endParaRPr lang="en-US" altLang="en-US"/>
          </a:p>
        </p:txBody>
      </p:sp>
    </p:spTree>
    <p:extLst>
      <p:ext uri="{BB962C8B-B14F-4D97-AF65-F5344CB8AC3E}">
        <p14:creationId xmlns:p14="http://schemas.microsoft.com/office/powerpoint/2010/main" val="15540042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7D4F6AA4-6C32-45DB-B075-B3B4C29C48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41851E-A400-416B-9E66-27D0CA3D3F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509834-D8D0-4BCF-B570-DAA4CD7DB3F5}"/>
              </a:ext>
            </a:extLst>
          </p:cNvPr>
          <p:cNvSpPr>
            <a:spLocks noGrp="1" noChangeArrowheads="1"/>
          </p:cNvSpPr>
          <p:nvPr>
            <p:ph type="sldNum" sz="quarter" idx="12"/>
          </p:nvPr>
        </p:nvSpPr>
        <p:spPr>
          <a:ln/>
        </p:spPr>
        <p:txBody>
          <a:bodyPr/>
          <a:lstStyle>
            <a:lvl1pPr>
              <a:defRPr/>
            </a:lvl1pPr>
          </a:lstStyle>
          <a:p>
            <a:fld id="{04B07C19-03FF-4AE6-83F2-C6D1CC9B5277}" type="slidenum">
              <a:rPr lang="en-US" altLang="en-US"/>
              <a:pPr/>
              <a:t>‹#›</a:t>
            </a:fld>
            <a:endParaRPr lang="en-US" altLang="en-US"/>
          </a:p>
        </p:txBody>
      </p:sp>
    </p:spTree>
    <p:extLst>
      <p:ext uri="{BB962C8B-B14F-4D97-AF65-F5344CB8AC3E}">
        <p14:creationId xmlns:p14="http://schemas.microsoft.com/office/powerpoint/2010/main" val="994516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clip art</a:t>
            </a:r>
          </a:p>
        </p:txBody>
      </p:sp>
      <p:sp>
        <p:nvSpPr>
          <p:cNvPr id="5" name="Date Placeholder 4">
            <a:extLst>
              <a:ext uri="{FF2B5EF4-FFF2-40B4-BE49-F238E27FC236}">
                <a16:creationId xmlns:a16="http://schemas.microsoft.com/office/drawing/2014/main" id="{2925C679-BF34-4CB6-B389-0FE17C204E1C}"/>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7C542B9-C950-492C-AABA-65B064299248}"/>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0ABF84D-AF6D-4594-BA10-BF9CE1C2CE89}"/>
              </a:ext>
            </a:extLst>
          </p:cNvPr>
          <p:cNvSpPr>
            <a:spLocks noGrp="1"/>
          </p:cNvSpPr>
          <p:nvPr>
            <p:ph type="sldNum" sz="quarter" idx="12"/>
          </p:nvPr>
        </p:nvSpPr>
        <p:spPr>
          <a:xfrm>
            <a:off x="8737600" y="6248400"/>
            <a:ext cx="2540000" cy="457200"/>
          </a:xfrm>
        </p:spPr>
        <p:txBody>
          <a:bodyPr/>
          <a:lstStyle>
            <a:lvl1pPr>
              <a:defRPr/>
            </a:lvl1pPr>
          </a:lstStyle>
          <a:p>
            <a:fld id="{9C07F31F-DD7A-45DB-9D2F-29C9DA53B226}" type="slidenum">
              <a:rPr lang="en-US" altLang="en-US"/>
              <a:pPr/>
              <a:t>‹#›</a:t>
            </a:fld>
            <a:endParaRPr lang="en-US" altLang="en-US"/>
          </a:p>
        </p:txBody>
      </p:sp>
    </p:spTree>
    <p:extLst>
      <p:ext uri="{BB962C8B-B14F-4D97-AF65-F5344CB8AC3E}">
        <p14:creationId xmlns:p14="http://schemas.microsoft.com/office/powerpoint/2010/main" val="13681180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373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2620EDDD-7BB5-41F5-AAA5-02BF67BBD4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95091F-791F-4768-804D-9E3B61ABB1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B80FBF-02F5-4D1E-84FD-EEB234871CB7}"/>
              </a:ext>
            </a:extLst>
          </p:cNvPr>
          <p:cNvSpPr>
            <a:spLocks noGrp="1" noChangeArrowheads="1"/>
          </p:cNvSpPr>
          <p:nvPr>
            <p:ph type="sldNum" sz="quarter" idx="12"/>
          </p:nvPr>
        </p:nvSpPr>
        <p:spPr>
          <a:ln/>
        </p:spPr>
        <p:txBody>
          <a:bodyPr/>
          <a:lstStyle>
            <a:lvl1pPr>
              <a:defRPr/>
            </a:lvl1pPr>
          </a:lstStyle>
          <a:p>
            <a:fld id="{2E61BB7C-897A-4BD9-A390-5575AED2A4EA}" type="slidenum">
              <a:rPr lang="en-US" altLang="en-US"/>
              <a:pPr/>
              <a:t>‹#›</a:t>
            </a:fld>
            <a:endParaRPr lang="en-US" altLang="en-US"/>
          </a:p>
        </p:txBody>
      </p:sp>
    </p:spTree>
    <p:extLst>
      <p:ext uri="{BB962C8B-B14F-4D97-AF65-F5344CB8AC3E}">
        <p14:creationId xmlns:p14="http://schemas.microsoft.com/office/powerpoint/2010/main" val="795200046"/>
      </p:ext>
    </p:extLst>
  </p:cSld>
  <p:clrMapOvr>
    <a:masterClrMapping/>
  </p:clrMapOvr>
  <p:transition spd="slow" advTm="16000">
    <p:random/>
    <p:sndAc>
      <p:stSnd>
        <p:snd r:embed="rId1" name="projctor.wav"/>
      </p:stSnd>
    </p:sndAc>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29776B-B667-4D75-90DD-107C40484C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8EA5E0-F2C4-40EC-8CD6-937F2B9175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A34FD6-BBEB-400C-8978-DB7B580D54EF}"/>
              </a:ext>
            </a:extLst>
          </p:cNvPr>
          <p:cNvSpPr>
            <a:spLocks noGrp="1" noChangeArrowheads="1"/>
          </p:cNvSpPr>
          <p:nvPr>
            <p:ph type="sldNum" sz="quarter" idx="12"/>
          </p:nvPr>
        </p:nvSpPr>
        <p:spPr>
          <a:ln/>
        </p:spPr>
        <p:txBody>
          <a:bodyPr/>
          <a:lstStyle>
            <a:lvl1pPr>
              <a:defRPr/>
            </a:lvl1pPr>
          </a:lstStyle>
          <a:p>
            <a:fld id="{5978EEA0-1789-4221-94D9-DE2C4D52B38D}" type="slidenum">
              <a:rPr lang="en-US" altLang="en-US"/>
              <a:pPr/>
              <a:t>‹#›</a:t>
            </a:fld>
            <a:endParaRPr lang="en-US" altLang="en-US"/>
          </a:p>
        </p:txBody>
      </p:sp>
    </p:spTree>
    <p:extLst>
      <p:ext uri="{BB962C8B-B14F-4D97-AF65-F5344CB8AC3E}">
        <p14:creationId xmlns:p14="http://schemas.microsoft.com/office/powerpoint/2010/main" val="236403894"/>
      </p:ext>
    </p:extLst>
  </p:cSld>
  <p:clrMapOvr>
    <a:masterClrMapping/>
  </p:clrMapOvr>
  <p:transition spd="slow" advTm="16000">
    <p:random/>
    <p:sndAc>
      <p:stSnd>
        <p:snd r:embed="rId1" name="projctor.wav"/>
      </p:stSnd>
    </p:sndAc>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025318F-A8E6-4145-9391-AB21483879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9206D2-B544-43E7-BEB6-2BB1F6FEF0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0B8E68-9B49-406C-A4BC-A1B807C65E98}"/>
              </a:ext>
            </a:extLst>
          </p:cNvPr>
          <p:cNvSpPr>
            <a:spLocks noGrp="1" noChangeArrowheads="1"/>
          </p:cNvSpPr>
          <p:nvPr>
            <p:ph type="sldNum" sz="quarter" idx="12"/>
          </p:nvPr>
        </p:nvSpPr>
        <p:spPr>
          <a:ln/>
        </p:spPr>
        <p:txBody>
          <a:bodyPr/>
          <a:lstStyle>
            <a:lvl1pPr>
              <a:defRPr/>
            </a:lvl1pPr>
          </a:lstStyle>
          <a:p>
            <a:fld id="{D38C37BA-B751-48D9-B645-11027CAD2D71}" type="slidenum">
              <a:rPr lang="en-US" altLang="en-US"/>
              <a:pPr/>
              <a:t>‹#›</a:t>
            </a:fld>
            <a:endParaRPr lang="en-US" altLang="en-US"/>
          </a:p>
        </p:txBody>
      </p:sp>
    </p:spTree>
    <p:extLst>
      <p:ext uri="{BB962C8B-B14F-4D97-AF65-F5344CB8AC3E}">
        <p14:creationId xmlns:p14="http://schemas.microsoft.com/office/powerpoint/2010/main" val="855760793"/>
      </p:ext>
    </p:extLst>
  </p:cSld>
  <p:clrMapOvr>
    <a:masterClrMapping/>
  </p:clrMapOvr>
  <p:transition spd="slow" advTm="16000">
    <p:random/>
    <p:sndAc>
      <p:stSnd>
        <p:snd r:embed="rId1" name="projctor.wav"/>
      </p:stSnd>
    </p:sndAc>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7A735C-F806-4638-8F51-E0B8BDA604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4FECB0-ADBD-4D8C-B135-E0CC323690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07702D-B1DE-494E-942F-CB0B337B65DB}"/>
              </a:ext>
            </a:extLst>
          </p:cNvPr>
          <p:cNvSpPr>
            <a:spLocks noGrp="1" noChangeArrowheads="1"/>
          </p:cNvSpPr>
          <p:nvPr>
            <p:ph type="sldNum" sz="quarter" idx="12"/>
          </p:nvPr>
        </p:nvSpPr>
        <p:spPr>
          <a:ln/>
        </p:spPr>
        <p:txBody>
          <a:bodyPr/>
          <a:lstStyle>
            <a:lvl1pPr>
              <a:defRPr/>
            </a:lvl1pPr>
          </a:lstStyle>
          <a:p>
            <a:fld id="{749D31FF-D6FC-44FA-AA21-06F46447AC3D}" type="slidenum">
              <a:rPr lang="en-US" altLang="en-US"/>
              <a:pPr/>
              <a:t>‹#›</a:t>
            </a:fld>
            <a:endParaRPr lang="en-US" altLang="en-US"/>
          </a:p>
        </p:txBody>
      </p:sp>
    </p:spTree>
    <p:extLst>
      <p:ext uri="{BB962C8B-B14F-4D97-AF65-F5344CB8AC3E}">
        <p14:creationId xmlns:p14="http://schemas.microsoft.com/office/powerpoint/2010/main" val="489614778"/>
      </p:ext>
    </p:extLst>
  </p:cSld>
  <p:clrMapOvr>
    <a:masterClrMapping/>
  </p:clrMapOvr>
  <p:transition spd="slow" advTm="16000">
    <p:random/>
    <p:sndAc>
      <p:stSnd>
        <p:snd r:embed="rId1" name="projctor.wav"/>
      </p:stSnd>
    </p:sndAc>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CD5B4B9-DF38-405D-8DCA-4C079062164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D9B3535-A6D7-44B1-A028-9F6C12264F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308C2F9-4990-4811-9780-F298D29C79B9}"/>
              </a:ext>
            </a:extLst>
          </p:cNvPr>
          <p:cNvSpPr>
            <a:spLocks noGrp="1" noChangeArrowheads="1"/>
          </p:cNvSpPr>
          <p:nvPr>
            <p:ph type="sldNum" sz="quarter" idx="12"/>
          </p:nvPr>
        </p:nvSpPr>
        <p:spPr>
          <a:ln/>
        </p:spPr>
        <p:txBody>
          <a:bodyPr/>
          <a:lstStyle>
            <a:lvl1pPr>
              <a:defRPr/>
            </a:lvl1pPr>
          </a:lstStyle>
          <a:p>
            <a:fld id="{7017E98A-AEF2-47F5-AA48-4774FCD546CE}" type="slidenum">
              <a:rPr lang="en-US" altLang="en-US"/>
              <a:pPr/>
              <a:t>‹#›</a:t>
            </a:fld>
            <a:endParaRPr lang="en-US" altLang="en-US"/>
          </a:p>
        </p:txBody>
      </p:sp>
    </p:spTree>
    <p:extLst>
      <p:ext uri="{BB962C8B-B14F-4D97-AF65-F5344CB8AC3E}">
        <p14:creationId xmlns:p14="http://schemas.microsoft.com/office/powerpoint/2010/main" val="2788420367"/>
      </p:ext>
    </p:extLst>
  </p:cSld>
  <p:clrMapOvr>
    <a:masterClrMapping/>
  </p:clrMapOvr>
  <p:transition spd="slow" advTm="16000">
    <p:random/>
    <p:sndAc>
      <p:stSnd>
        <p:snd r:embed="rId1" name="projctor.wav"/>
      </p:stSnd>
    </p:sndAc>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543432F-AF52-4173-9CC6-D2D398CC61A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5EFA35-AD1A-4C59-B4E9-32D0BBC14D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D41AF74-5756-44FB-9564-B12931D28E51}"/>
              </a:ext>
            </a:extLst>
          </p:cNvPr>
          <p:cNvSpPr>
            <a:spLocks noGrp="1" noChangeArrowheads="1"/>
          </p:cNvSpPr>
          <p:nvPr>
            <p:ph type="sldNum" sz="quarter" idx="12"/>
          </p:nvPr>
        </p:nvSpPr>
        <p:spPr>
          <a:ln/>
        </p:spPr>
        <p:txBody>
          <a:bodyPr/>
          <a:lstStyle>
            <a:lvl1pPr>
              <a:defRPr/>
            </a:lvl1pPr>
          </a:lstStyle>
          <a:p>
            <a:fld id="{21BA37D9-97D0-4D6A-8316-BCDE7C6EED21}" type="slidenum">
              <a:rPr lang="en-US" altLang="en-US"/>
              <a:pPr/>
              <a:t>‹#›</a:t>
            </a:fld>
            <a:endParaRPr lang="en-US" altLang="en-US"/>
          </a:p>
        </p:txBody>
      </p:sp>
    </p:spTree>
    <p:extLst>
      <p:ext uri="{BB962C8B-B14F-4D97-AF65-F5344CB8AC3E}">
        <p14:creationId xmlns:p14="http://schemas.microsoft.com/office/powerpoint/2010/main" val="1591770009"/>
      </p:ext>
    </p:extLst>
  </p:cSld>
  <p:clrMapOvr>
    <a:masterClrMapping/>
  </p:clrMapOvr>
  <p:transition spd="slow" advTm="16000">
    <p:random/>
    <p:sndAc>
      <p:stSnd>
        <p:snd r:embed="rId1" name="projctor.wav"/>
      </p:stSnd>
    </p:sndAc>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1C0BDE-07E3-4982-A33D-97676E03999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943BC1B-C592-4894-90FD-6572B53557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F9261E3-B0AC-4548-9A9A-80A309DDAB8D}"/>
              </a:ext>
            </a:extLst>
          </p:cNvPr>
          <p:cNvSpPr>
            <a:spLocks noGrp="1" noChangeArrowheads="1"/>
          </p:cNvSpPr>
          <p:nvPr>
            <p:ph type="sldNum" sz="quarter" idx="12"/>
          </p:nvPr>
        </p:nvSpPr>
        <p:spPr>
          <a:ln/>
        </p:spPr>
        <p:txBody>
          <a:bodyPr/>
          <a:lstStyle>
            <a:lvl1pPr>
              <a:defRPr/>
            </a:lvl1pPr>
          </a:lstStyle>
          <a:p>
            <a:fld id="{FC7D331E-65F3-4E56-95B3-80C713D8D852}" type="slidenum">
              <a:rPr lang="en-US" altLang="en-US"/>
              <a:pPr/>
              <a:t>‹#›</a:t>
            </a:fld>
            <a:endParaRPr lang="en-US" altLang="en-US"/>
          </a:p>
        </p:txBody>
      </p:sp>
    </p:spTree>
    <p:extLst>
      <p:ext uri="{BB962C8B-B14F-4D97-AF65-F5344CB8AC3E}">
        <p14:creationId xmlns:p14="http://schemas.microsoft.com/office/powerpoint/2010/main" val="3808530653"/>
      </p:ext>
    </p:extLst>
  </p:cSld>
  <p:clrMapOvr>
    <a:masterClrMapping/>
  </p:clrMapOvr>
  <p:transition spd="slow" advTm="16000">
    <p:random/>
    <p:sndAc>
      <p:stSnd>
        <p:snd r:embed="rId1" name="projctor.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a:extLst>
              <a:ext uri="{FF2B5EF4-FFF2-40B4-BE49-F238E27FC236}">
                <a16:creationId xmlns:a16="http://schemas.microsoft.com/office/drawing/2014/main" id="{DE0A2D46-E2F8-49C1-B1F7-41F02C71C8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8">
            <a:extLst>
              <a:ext uri="{FF2B5EF4-FFF2-40B4-BE49-F238E27FC236}">
                <a16:creationId xmlns:a16="http://schemas.microsoft.com/office/drawing/2014/main" id="{80830749-D3AE-4D40-94DA-1BD83B2D6C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39">
            <a:extLst>
              <a:ext uri="{FF2B5EF4-FFF2-40B4-BE49-F238E27FC236}">
                <a16:creationId xmlns:a16="http://schemas.microsoft.com/office/drawing/2014/main" id="{AEE444F7-6EEC-406F-9BE4-D2BBE83ECEE4}"/>
              </a:ext>
            </a:extLst>
          </p:cNvPr>
          <p:cNvSpPr>
            <a:spLocks noGrp="1" noChangeArrowheads="1"/>
          </p:cNvSpPr>
          <p:nvPr>
            <p:ph type="sldNum" sz="quarter" idx="12"/>
          </p:nvPr>
        </p:nvSpPr>
        <p:spPr>
          <a:ln/>
        </p:spPr>
        <p:txBody>
          <a:bodyPr/>
          <a:lstStyle>
            <a:lvl1pPr>
              <a:defRPr/>
            </a:lvl1pPr>
          </a:lstStyle>
          <a:p>
            <a:pPr>
              <a:defRPr/>
            </a:pPr>
            <a:fld id="{4499ECF5-D876-4E15-BDB0-7A961EA660E5}" type="slidenum">
              <a:rPr lang="en-US" altLang="en-US"/>
              <a:pPr>
                <a:defRPr/>
              </a:pPr>
              <a:t>‹#›</a:t>
            </a:fld>
            <a:endParaRPr lang="en-US" altLang="en-US"/>
          </a:p>
        </p:txBody>
      </p:sp>
    </p:spTree>
    <p:extLst>
      <p:ext uri="{BB962C8B-B14F-4D97-AF65-F5344CB8AC3E}">
        <p14:creationId xmlns:p14="http://schemas.microsoft.com/office/powerpoint/2010/main" val="13528962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BF934B2-EAED-4CA0-8C06-62EE643409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680D92-4D0D-4631-80A8-CA8900F7D9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98A8C0-39A1-4841-8674-0E0F090EC8EA}"/>
              </a:ext>
            </a:extLst>
          </p:cNvPr>
          <p:cNvSpPr>
            <a:spLocks noGrp="1" noChangeArrowheads="1"/>
          </p:cNvSpPr>
          <p:nvPr>
            <p:ph type="sldNum" sz="quarter" idx="12"/>
          </p:nvPr>
        </p:nvSpPr>
        <p:spPr>
          <a:ln/>
        </p:spPr>
        <p:txBody>
          <a:bodyPr/>
          <a:lstStyle>
            <a:lvl1pPr>
              <a:defRPr/>
            </a:lvl1pPr>
          </a:lstStyle>
          <a:p>
            <a:fld id="{89FD6017-A6F2-4209-94F7-2996634B6593}" type="slidenum">
              <a:rPr lang="en-US" altLang="en-US"/>
              <a:pPr/>
              <a:t>‹#›</a:t>
            </a:fld>
            <a:endParaRPr lang="en-US" altLang="en-US"/>
          </a:p>
        </p:txBody>
      </p:sp>
    </p:spTree>
    <p:extLst>
      <p:ext uri="{BB962C8B-B14F-4D97-AF65-F5344CB8AC3E}">
        <p14:creationId xmlns:p14="http://schemas.microsoft.com/office/powerpoint/2010/main" val="1410956138"/>
      </p:ext>
    </p:extLst>
  </p:cSld>
  <p:clrMapOvr>
    <a:masterClrMapping/>
  </p:clrMapOvr>
  <p:transition spd="slow" advTm="16000">
    <p:random/>
    <p:sndAc>
      <p:stSnd>
        <p:snd r:embed="rId1" name="projctor.wav"/>
      </p:stSnd>
    </p:sndAc>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DA33FA9-8D2F-42BE-8E64-9304FBA69F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AD11D0-C182-442A-822C-8E93E1FC2F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DCE8BA-12E3-4209-B920-52BD5A68ACD5}"/>
              </a:ext>
            </a:extLst>
          </p:cNvPr>
          <p:cNvSpPr>
            <a:spLocks noGrp="1" noChangeArrowheads="1"/>
          </p:cNvSpPr>
          <p:nvPr>
            <p:ph type="sldNum" sz="quarter" idx="12"/>
          </p:nvPr>
        </p:nvSpPr>
        <p:spPr>
          <a:ln/>
        </p:spPr>
        <p:txBody>
          <a:bodyPr/>
          <a:lstStyle>
            <a:lvl1pPr>
              <a:defRPr/>
            </a:lvl1pPr>
          </a:lstStyle>
          <a:p>
            <a:fld id="{4D6481E1-7C2C-4B19-88AB-0A307356F1D1}" type="slidenum">
              <a:rPr lang="en-US" altLang="en-US"/>
              <a:pPr/>
              <a:t>‹#›</a:t>
            </a:fld>
            <a:endParaRPr lang="en-US" altLang="en-US"/>
          </a:p>
        </p:txBody>
      </p:sp>
    </p:spTree>
    <p:extLst>
      <p:ext uri="{BB962C8B-B14F-4D97-AF65-F5344CB8AC3E}">
        <p14:creationId xmlns:p14="http://schemas.microsoft.com/office/powerpoint/2010/main" val="1853558279"/>
      </p:ext>
    </p:extLst>
  </p:cSld>
  <p:clrMapOvr>
    <a:masterClrMapping/>
  </p:clrMapOvr>
  <p:transition spd="slow" advTm="16000">
    <p:random/>
    <p:sndAc>
      <p:stSnd>
        <p:snd r:embed="rId1" name="projctor.wav"/>
      </p:stSnd>
    </p:sndAc>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D4A5C7-FB82-46F9-8E44-8A63A629C1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50FB3E-C6EF-462A-89EE-EB45F018EA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F708AB-AEED-4FD0-BB4F-136D9404C586}"/>
              </a:ext>
            </a:extLst>
          </p:cNvPr>
          <p:cNvSpPr>
            <a:spLocks noGrp="1" noChangeArrowheads="1"/>
          </p:cNvSpPr>
          <p:nvPr>
            <p:ph type="sldNum" sz="quarter" idx="12"/>
          </p:nvPr>
        </p:nvSpPr>
        <p:spPr>
          <a:ln/>
        </p:spPr>
        <p:txBody>
          <a:bodyPr/>
          <a:lstStyle>
            <a:lvl1pPr>
              <a:defRPr/>
            </a:lvl1pPr>
          </a:lstStyle>
          <a:p>
            <a:fld id="{7F8A56DE-B78E-462E-BD7F-0507DEF34226}" type="slidenum">
              <a:rPr lang="en-US" altLang="en-US"/>
              <a:pPr/>
              <a:t>‹#›</a:t>
            </a:fld>
            <a:endParaRPr lang="en-US" altLang="en-US"/>
          </a:p>
        </p:txBody>
      </p:sp>
    </p:spTree>
    <p:extLst>
      <p:ext uri="{BB962C8B-B14F-4D97-AF65-F5344CB8AC3E}">
        <p14:creationId xmlns:p14="http://schemas.microsoft.com/office/powerpoint/2010/main" val="237268682"/>
      </p:ext>
    </p:extLst>
  </p:cSld>
  <p:clrMapOvr>
    <a:masterClrMapping/>
  </p:clrMapOvr>
  <p:transition spd="slow" advTm="16000">
    <p:random/>
    <p:sndAc>
      <p:stSnd>
        <p:snd r:embed="rId1" name="projctor.wav"/>
      </p:stSnd>
    </p:sndAc>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F2B9CD-8883-445F-80B1-5571F19C71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AEC4C3-070F-4DD5-A592-56FF5BCF98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62C508-EACC-46DB-BF8A-695171BAC13C}"/>
              </a:ext>
            </a:extLst>
          </p:cNvPr>
          <p:cNvSpPr>
            <a:spLocks noGrp="1" noChangeArrowheads="1"/>
          </p:cNvSpPr>
          <p:nvPr>
            <p:ph type="sldNum" sz="quarter" idx="12"/>
          </p:nvPr>
        </p:nvSpPr>
        <p:spPr>
          <a:ln/>
        </p:spPr>
        <p:txBody>
          <a:bodyPr/>
          <a:lstStyle>
            <a:lvl1pPr>
              <a:defRPr/>
            </a:lvl1pPr>
          </a:lstStyle>
          <a:p>
            <a:fld id="{8846787B-CCB9-4F88-BD1D-700877900D37}" type="slidenum">
              <a:rPr lang="en-US" altLang="en-US"/>
              <a:pPr/>
              <a:t>‹#›</a:t>
            </a:fld>
            <a:endParaRPr lang="en-US" altLang="en-US"/>
          </a:p>
        </p:txBody>
      </p:sp>
    </p:spTree>
    <p:extLst>
      <p:ext uri="{BB962C8B-B14F-4D97-AF65-F5344CB8AC3E}">
        <p14:creationId xmlns:p14="http://schemas.microsoft.com/office/powerpoint/2010/main" val="2328838154"/>
      </p:ext>
    </p:extLst>
  </p:cSld>
  <p:clrMapOvr>
    <a:masterClrMapping/>
  </p:clrMapOvr>
  <p:transition spd="slow" advTm="16000">
    <p:random/>
    <p:sndAc>
      <p:stSnd>
        <p:snd r:embed="rId1" name="projctor.wav"/>
      </p:stSnd>
    </p:sndAc>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620AB390-77BF-44C8-8CD6-A0265DF32D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3B6A4A-DC15-41F6-83B8-D99400049E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EA0613-9E66-4905-8374-84DE4BD642AE}"/>
              </a:ext>
            </a:extLst>
          </p:cNvPr>
          <p:cNvSpPr>
            <a:spLocks noGrp="1" noChangeArrowheads="1"/>
          </p:cNvSpPr>
          <p:nvPr>
            <p:ph type="sldNum" sz="quarter" idx="12"/>
          </p:nvPr>
        </p:nvSpPr>
        <p:spPr>
          <a:ln/>
        </p:spPr>
        <p:txBody>
          <a:bodyPr/>
          <a:lstStyle>
            <a:lvl1pPr>
              <a:defRPr/>
            </a:lvl1pPr>
          </a:lstStyle>
          <a:p>
            <a:fld id="{BA6CE99A-38B5-4EF2-9C70-4A24D0D71281}" type="slidenum">
              <a:rPr lang="en-US" altLang="en-US"/>
              <a:pPr/>
              <a:t>‹#›</a:t>
            </a:fld>
            <a:endParaRPr lang="en-US" altLang="en-US"/>
          </a:p>
        </p:txBody>
      </p:sp>
    </p:spTree>
    <p:extLst>
      <p:ext uri="{BB962C8B-B14F-4D97-AF65-F5344CB8AC3E}">
        <p14:creationId xmlns:p14="http://schemas.microsoft.com/office/powerpoint/2010/main" val="1836884401"/>
      </p:ext>
    </p:extLst>
  </p:cSld>
  <p:clrMapOvr>
    <a:masterClrMapping/>
  </p:clrMapOvr>
  <p:transition spd="slow" advTm="16000">
    <p:random/>
    <p:sndAc>
      <p:stSnd>
        <p:snd r:embed="rId1" name="projctor.wav"/>
      </p:stSnd>
    </p:sndAc>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E4AACF8-4295-47DC-A046-81C3848E583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A387C3A-9E2E-4194-B9EC-2A622461F5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CFB7ABA-5D7A-4A79-AB15-8289B8194F6E}"/>
              </a:ext>
            </a:extLst>
          </p:cNvPr>
          <p:cNvSpPr>
            <a:spLocks noGrp="1" noChangeArrowheads="1"/>
          </p:cNvSpPr>
          <p:nvPr>
            <p:ph type="sldNum" sz="quarter" idx="12"/>
          </p:nvPr>
        </p:nvSpPr>
        <p:spPr>
          <a:ln/>
        </p:spPr>
        <p:txBody>
          <a:bodyPr/>
          <a:lstStyle>
            <a:lvl1pPr>
              <a:defRPr/>
            </a:lvl1pPr>
          </a:lstStyle>
          <a:p>
            <a:fld id="{91B7841D-FB9E-4E69-94A8-17F8C084906D}" type="slidenum">
              <a:rPr lang="en-US" altLang="en-US"/>
              <a:pPr/>
              <a:t>‹#›</a:t>
            </a:fld>
            <a:endParaRPr lang="en-US" altLang="en-US"/>
          </a:p>
        </p:txBody>
      </p:sp>
    </p:spTree>
    <p:extLst>
      <p:ext uri="{BB962C8B-B14F-4D97-AF65-F5344CB8AC3E}">
        <p14:creationId xmlns:p14="http://schemas.microsoft.com/office/powerpoint/2010/main" val="1114718537"/>
      </p:ext>
    </p:extLst>
  </p:cSld>
  <p:clrMapOvr>
    <a:masterClrMapping/>
  </p:clrMapOvr>
  <p:transition spd="slow" advTm="16000">
    <p:random/>
    <p:sndAc>
      <p:stSnd>
        <p:snd r:embed="rId1" name="projctor.wav"/>
      </p:stSnd>
    </p:sndAc>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8BA40DF2-5329-4403-91B6-19B85D71FD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8F8A3B-EC0E-45B4-954D-20A61522E0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1C3A59-70D3-4594-91B6-AAC90BD24270}"/>
              </a:ext>
            </a:extLst>
          </p:cNvPr>
          <p:cNvSpPr>
            <a:spLocks noGrp="1" noChangeArrowheads="1"/>
          </p:cNvSpPr>
          <p:nvPr>
            <p:ph type="sldNum" sz="quarter" idx="12"/>
          </p:nvPr>
        </p:nvSpPr>
        <p:spPr>
          <a:ln/>
        </p:spPr>
        <p:txBody>
          <a:bodyPr/>
          <a:lstStyle>
            <a:lvl1pPr>
              <a:defRPr/>
            </a:lvl1pPr>
          </a:lstStyle>
          <a:p>
            <a:fld id="{8719038D-89DD-4AA9-86FE-57BFBE979C6E}" type="slidenum">
              <a:rPr lang="en-US" altLang="en-US"/>
              <a:pPr/>
              <a:t>‹#›</a:t>
            </a:fld>
            <a:endParaRPr lang="en-US" altLang="en-US"/>
          </a:p>
        </p:txBody>
      </p:sp>
    </p:spTree>
    <p:extLst>
      <p:ext uri="{BB962C8B-B14F-4D97-AF65-F5344CB8AC3E}">
        <p14:creationId xmlns:p14="http://schemas.microsoft.com/office/powerpoint/2010/main" val="3555003797"/>
      </p:ext>
    </p:extLst>
  </p:cSld>
  <p:clrMapOvr>
    <a:masterClrMapping/>
  </p:clrMapOvr>
  <p:transition spd="slow" advTm="16000">
    <p:random/>
    <p:sndAc>
      <p:stSnd>
        <p:snd r:embed="rId1" name="projctor.wav"/>
      </p:stSnd>
    </p:sndAc>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B581D9A-DD41-4180-A20D-788CFD37DD7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2F38866-13E6-4AC8-BB46-41EDA60996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B048D9-9E2F-436B-A9E9-292A77BBD1C3}"/>
              </a:ext>
            </a:extLst>
          </p:cNvPr>
          <p:cNvSpPr>
            <a:spLocks noGrp="1" noChangeArrowheads="1"/>
          </p:cNvSpPr>
          <p:nvPr>
            <p:ph type="sldNum" sz="quarter" idx="12"/>
          </p:nvPr>
        </p:nvSpPr>
        <p:spPr>
          <a:ln/>
        </p:spPr>
        <p:txBody>
          <a:bodyPr/>
          <a:lstStyle>
            <a:lvl1pPr>
              <a:defRPr/>
            </a:lvl1pPr>
          </a:lstStyle>
          <a:p>
            <a:fld id="{C9CD261D-4CCB-4324-B228-E2F4F5E317E2}" type="slidenum">
              <a:rPr lang="en-US" altLang="en-US"/>
              <a:pPr/>
              <a:t>‹#›</a:t>
            </a:fld>
            <a:endParaRPr lang="en-US" altLang="en-US"/>
          </a:p>
        </p:txBody>
      </p:sp>
    </p:spTree>
    <p:extLst>
      <p:ext uri="{BB962C8B-B14F-4D97-AF65-F5344CB8AC3E}">
        <p14:creationId xmlns:p14="http://schemas.microsoft.com/office/powerpoint/2010/main" val="1553776486"/>
      </p:ext>
    </p:extLst>
  </p:cSld>
  <p:clrMapOvr>
    <a:masterClrMapping/>
  </p:clrMapOvr>
  <p:transition spd="slow" advTm="16000">
    <p:random/>
    <p:sndAc>
      <p:stSnd>
        <p:snd r:embed="rId1" name="projctor.wav"/>
      </p:stSnd>
    </p:sndAc>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0AE871-9DC9-4F0E-91AB-B8627E6716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84441E-0AFB-475B-A7A0-C3B10855B5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CD659B-32A2-41F5-9CBC-9C7DB909EEA0}"/>
              </a:ext>
            </a:extLst>
          </p:cNvPr>
          <p:cNvSpPr>
            <a:spLocks noGrp="1" noChangeArrowheads="1"/>
          </p:cNvSpPr>
          <p:nvPr>
            <p:ph type="sldNum" sz="quarter" idx="12"/>
          </p:nvPr>
        </p:nvSpPr>
        <p:spPr>
          <a:ln/>
        </p:spPr>
        <p:txBody>
          <a:bodyPr/>
          <a:lstStyle>
            <a:lvl1pPr>
              <a:defRPr/>
            </a:lvl1pPr>
          </a:lstStyle>
          <a:p>
            <a:fld id="{70DFC26C-8FA1-4856-805B-60FD0622ED07}" type="slidenum">
              <a:rPr lang="en-US" altLang="en-US"/>
              <a:pPr/>
              <a:t>‹#›</a:t>
            </a:fld>
            <a:endParaRPr lang="en-US" altLang="en-US"/>
          </a:p>
        </p:txBody>
      </p:sp>
    </p:spTree>
    <p:extLst>
      <p:ext uri="{BB962C8B-B14F-4D97-AF65-F5344CB8AC3E}">
        <p14:creationId xmlns:p14="http://schemas.microsoft.com/office/powerpoint/2010/main" val="2832998141"/>
      </p:ext>
    </p:extLst>
  </p:cSld>
  <p:clrMapOvr>
    <a:masterClrMapping/>
  </p:clrMapOvr>
  <p:transition spd="slow" advTm="16000">
    <p:random/>
    <p:sndAc>
      <p:stSnd>
        <p:snd r:embed="rId1" name="projctor.wav"/>
      </p:stSnd>
    </p:sndAc>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1FCA72-B5F7-4D00-90D6-ABC66388A3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B3BC947-D203-40A2-9BA2-7746FCE370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93EC08-9CBC-4B24-BC7F-E4366D019D46}"/>
              </a:ext>
            </a:extLst>
          </p:cNvPr>
          <p:cNvSpPr>
            <a:spLocks noGrp="1" noChangeArrowheads="1"/>
          </p:cNvSpPr>
          <p:nvPr>
            <p:ph type="sldNum" sz="quarter" idx="12"/>
          </p:nvPr>
        </p:nvSpPr>
        <p:spPr>
          <a:ln/>
        </p:spPr>
        <p:txBody>
          <a:bodyPr/>
          <a:lstStyle>
            <a:lvl1pPr>
              <a:defRPr/>
            </a:lvl1pPr>
          </a:lstStyle>
          <a:p>
            <a:fld id="{9B686732-2E42-4CC2-82B8-3970F47C916F}" type="slidenum">
              <a:rPr lang="en-US" altLang="en-US"/>
              <a:pPr/>
              <a:t>‹#›</a:t>
            </a:fld>
            <a:endParaRPr lang="en-US" altLang="en-US"/>
          </a:p>
        </p:txBody>
      </p:sp>
    </p:spTree>
    <p:extLst>
      <p:ext uri="{BB962C8B-B14F-4D97-AF65-F5344CB8AC3E}">
        <p14:creationId xmlns:p14="http://schemas.microsoft.com/office/powerpoint/2010/main" val="2294903964"/>
      </p:ext>
    </p:extLst>
  </p:cSld>
  <p:clrMapOvr>
    <a:masterClrMapping/>
  </p:clrMapOvr>
  <p:transition spd="slow" advTm="16000">
    <p:random/>
    <p:sndAc>
      <p:stSnd>
        <p:snd r:embed="rId1" name="projctor.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1037">
            <a:extLst>
              <a:ext uri="{FF2B5EF4-FFF2-40B4-BE49-F238E27FC236}">
                <a16:creationId xmlns:a16="http://schemas.microsoft.com/office/drawing/2014/main" id="{8BC36932-1C2F-4621-AEDA-0D7EE67B07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8">
            <a:extLst>
              <a:ext uri="{FF2B5EF4-FFF2-40B4-BE49-F238E27FC236}">
                <a16:creationId xmlns:a16="http://schemas.microsoft.com/office/drawing/2014/main" id="{D7A06CB7-C0DF-455B-ACCF-05D441FF7A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39">
            <a:extLst>
              <a:ext uri="{FF2B5EF4-FFF2-40B4-BE49-F238E27FC236}">
                <a16:creationId xmlns:a16="http://schemas.microsoft.com/office/drawing/2014/main" id="{D7F44FC8-6B2A-4FCF-930A-D91CF322A6D4}"/>
              </a:ext>
            </a:extLst>
          </p:cNvPr>
          <p:cNvSpPr>
            <a:spLocks noGrp="1" noChangeArrowheads="1"/>
          </p:cNvSpPr>
          <p:nvPr>
            <p:ph type="sldNum" sz="quarter" idx="12"/>
          </p:nvPr>
        </p:nvSpPr>
        <p:spPr>
          <a:ln/>
        </p:spPr>
        <p:txBody>
          <a:bodyPr/>
          <a:lstStyle>
            <a:lvl1pPr>
              <a:defRPr/>
            </a:lvl1pPr>
          </a:lstStyle>
          <a:p>
            <a:pPr>
              <a:defRPr/>
            </a:pPr>
            <a:fld id="{A7EC8AEC-CB55-4660-B499-11AE04B2B254}" type="slidenum">
              <a:rPr lang="en-US" altLang="en-US"/>
              <a:pPr>
                <a:defRPr/>
              </a:pPr>
              <a:t>‹#›</a:t>
            </a:fld>
            <a:endParaRPr lang="en-US" altLang="en-US"/>
          </a:p>
        </p:txBody>
      </p:sp>
    </p:spTree>
    <p:extLst>
      <p:ext uri="{BB962C8B-B14F-4D97-AF65-F5344CB8AC3E}">
        <p14:creationId xmlns:p14="http://schemas.microsoft.com/office/powerpoint/2010/main" val="18293122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46677B36-91FC-4464-AE30-2A2F0D5F4F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A70E84-7CE1-4CB7-A442-467D0ABB98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543DA2-7726-4DEA-901D-E97F5B5FD00D}"/>
              </a:ext>
            </a:extLst>
          </p:cNvPr>
          <p:cNvSpPr>
            <a:spLocks noGrp="1" noChangeArrowheads="1"/>
          </p:cNvSpPr>
          <p:nvPr>
            <p:ph type="sldNum" sz="quarter" idx="12"/>
          </p:nvPr>
        </p:nvSpPr>
        <p:spPr>
          <a:ln/>
        </p:spPr>
        <p:txBody>
          <a:bodyPr/>
          <a:lstStyle>
            <a:lvl1pPr>
              <a:defRPr/>
            </a:lvl1pPr>
          </a:lstStyle>
          <a:p>
            <a:fld id="{E81C72E0-AC39-42E6-9627-ED98273B6F2F}" type="slidenum">
              <a:rPr lang="en-US" altLang="en-US"/>
              <a:pPr/>
              <a:t>‹#›</a:t>
            </a:fld>
            <a:endParaRPr lang="en-US" altLang="en-US"/>
          </a:p>
        </p:txBody>
      </p:sp>
    </p:spTree>
    <p:extLst>
      <p:ext uri="{BB962C8B-B14F-4D97-AF65-F5344CB8AC3E}">
        <p14:creationId xmlns:p14="http://schemas.microsoft.com/office/powerpoint/2010/main" val="2098188924"/>
      </p:ext>
    </p:extLst>
  </p:cSld>
  <p:clrMapOvr>
    <a:masterClrMapping/>
  </p:clrMapOvr>
  <p:transition spd="slow" advTm="16000">
    <p:random/>
    <p:sndAc>
      <p:stSnd>
        <p:snd r:embed="rId1" name="projctor.wav"/>
      </p:stSnd>
    </p:sndAc>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3F3DD8-DD7C-4A54-9771-E6505973C5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8A11D8-0B73-4724-B1D5-B724CEC03A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9E31CF-76E1-4C0F-90FA-01D26008AF26}"/>
              </a:ext>
            </a:extLst>
          </p:cNvPr>
          <p:cNvSpPr>
            <a:spLocks noGrp="1" noChangeArrowheads="1"/>
          </p:cNvSpPr>
          <p:nvPr>
            <p:ph type="sldNum" sz="quarter" idx="12"/>
          </p:nvPr>
        </p:nvSpPr>
        <p:spPr>
          <a:ln/>
        </p:spPr>
        <p:txBody>
          <a:bodyPr/>
          <a:lstStyle>
            <a:lvl1pPr>
              <a:defRPr/>
            </a:lvl1pPr>
          </a:lstStyle>
          <a:p>
            <a:fld id="{A71AED1D-F339-4D1D-99DE-B1B2F84DEFD0}" type="slidenum">
              <a:rPr lang="en-US" altLang="en-US"/>
              <a:pPr/>
              <a:t>‹#›</a:t>
            </a:fld>
            <a:endParaRPr lang="en-US" altLang="en-US"/>
          </a:p>
        </p:txBody>
      </p:sp>
    </p:spTree>
    <p:extLst>
      <p:ext uri="{BB962C8B-B14F-4D97-AF65-F5344CB8AC3E}">
        <p14:creationId xmlns:p14="http://schemas.microsoft.com/office/powerpoint/2010/main" val="2923761363"/>
      </p:ext>
    </p:extLst>
  </p:cSld>
  <p:clrMapOvr>
    <a:masterClrMapping/>
  </p:clrMapOvr>
  <p:transition spd="slow" advTm="16000">
    <p:random/>
    <p:sndAc>
      <p:stSnd>
        <p:snd r:embed="rId1" name="projctor.wav"/>
      </p:stSnd>
    </p:sndAc>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grpSp>
          <p:nvGrpSpPr>
            <p:cNvPr id="3"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grpSp>
      </p:grpSp>
      <p:sp>
        <p:nvSpPr>
          <p:cNvPr id="5430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5430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fld id="{A030BD8E-A989-4820-9B7B-E396F1BA6173}" type="datetimeFigureOut">
              <a:rPr lang="en-US"/>
              <a:pPr/>
              <a:t>1/27/2022</a:t>
            </a:fld>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4E546F44-525F-4678-9323-D00D864CF2BF}" type="slidenum">
              <a:rPr lang="en-US"/>
              <a:pPr/>
              <a:t>‹#›</a:t>
            </a:fld>
            <a:endParaRPr lang="en-US"/>
          </a:p>
        </p:txBody>
      </p:sp>
    </p:spTree>
    <p:extLst>
      <p:ext uri="{BB962C8B-B14F-4D97-AF65-F5344CB8AC3E}">
        <p14:creationId xmlns:p14="http://schemas.microsoft.com/office/powerpoint/2010/main" val="20180609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fld id="{1174A694-1943-41EB-A501-38BCA7EE2F49}" type="datetimeFigureOut">
              <a:rPr lang="en-US">
                <a:solidFill>
                  <a:srgbClr val="FFFFFF"/>
                </a:solidFill>
              </a:rPr>
              <a:pPr/>
              <a:t>1/27/2022</a:t>
            </a:fld>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fld id="{E74EE929-8D2B-4EAE-867A-28406D02701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42930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fld id="{7505B1CA-79CE-481D-AFD2-349903ABF04F}" type="datetimeFigureOut">
              <a:rPr lang="en-US">
                <a:solidFill>
                  <a:srgbClr val="FFFFFF"/>
                </a:solidFill>
              </a:rPr>
              <a:pPr/>
              <a:t>1/27/2022</a:t>
            </a:fld>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fld id="{1C60D45E-A40A-4117-BBDC-F299EB08F8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08720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fld id="{847681A9-C637-495C-A8BB-5DCCCD6C996E}" type="datetimeFigureOut">
              <a:rPr lang="en-US">
                <a:solidFill>
                  <a:srgbClr val="FFFFFF"/>
                </a:solidFill>
              </a:rPr>
              <a:pPr/>
              <a:t>1/27/2022</a:t>
            </a:fld>
            <a:endParaRPr 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fld id="{520F6C6D-4F2D-4EA4-9570-CA29A5E3D9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459321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fld id="{4FAEA5BE-A322-4CBF-8902-D506B9A89F8E}" type="datetimeFigureOut">
              <a:rPr lang="en-US">
                <a:solidFill>
                  <a:srgbClr val="FFFFFF"/>
                </a:solidFill>
              </a:rPr>
              <a:pPr/>
              <a:t>1/27/2022</a:t>
            </a:fld>
            <a:endParaRPr lang="en-US">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fld id="{001CB294-D530-4ABC-9D53-040F7104861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78872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fld id="{C83E6B2A-4449-4D01-A2F9-9FEF0F4863B7}" type="datetimeFigureOut">
              <a:rPr lang="en-US">
                <a:solidFill>
                  <a:srgbClr val="FFFFFF"/>
                </a:solidFill>
              </a:rPr>
              <a:pPr/>
              <a:t>1/27/2022</a:t>
            </a:fld>
            <a:endParaRPr lang="en-US">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fld id="{4348F43A-34A3-42AF-8D13-8485A55AD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087841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fld id="{349D2AEA-F202-48FF-AA81-9436B5E57A28}" type="datetimeFigureOut">
              <a:rPr lang="en-US">
                <a:solidFill>
                  <a:srgbClr val="FFFFFF"/>
                </a:solidFill>
              </a:rPr>
              <a:pPr/>
              <a:t>1/27/2022</a:t>
            </a:fld>
            <a:endParaRPr lang="en-US">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fld id="{9CE24698-00EA-4661-AEC2-9B9B7D59683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561412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fld id="{063FD93E-70D2-4842-B93A-3256DA3E2DEA}" type="datetimeFigureOut">
              <a:rPr lang="en-US">
                <a:solidFill>
                  <a:srgbClr val="FFFFFF"/>
                </a:solidFill>
              </a:rPr>
              <a:pPr/>
              <a:t>1/27/2022</a:t>
            </a:fld>
            <a:endParaRPr 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fld id="{ECF9403C-6E19-42D7-BC20-D761E73A498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71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2537683C-0E92-4B88-9ED6-0BFC72809A38}" type="datetimeFigureOut">
              <a:rPr lang="en-US">
                <a:solidFill>
                  <a:srgbClr val="000000"/>
                </a:solidFill>
              </a:rPr>
              <a:pPr/>
              <a:t>1/27/2022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EC2419-C3A3-4A83-AC5F-49B8EA33B2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40145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fld id="{19AA2040-100E-450A-81DC-9F90D22F6C01}" type="datetimeFigureOut">
              <a:rPr lang="en-US">
                <a:solidFill>
                  <a:srgbClr val="FFFFFF"/>
                </a:solidFill>
              </a:rPr>
              <a:pPr/>
              <a:t>1/27/2022</a:t>
            </a:fld>
            <a:endParaRPr 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fld id="{2A279618-7BB2-4F1C-BE89-1C5102E3AEB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448881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fld id="{68560927-B972-4990-AD10-030EF21D3CD0}" type="datetimeFigureOut">
              <a:rPr lang="en-US">
                <a:solidFill>
                  <a:srgbClr val="FFFFFF"/>
                </a:solidFill>
              </a:rPr>
              <a:pPr/>
              <a:t>1/27/2022</a:t>
            </a:fld>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fld id="{39EE3192-0616-420F-AF0A-88898D1922B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31120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fld id="{7ADD5B2D-2B35-44A3-9BB2-7516F5CF3C03}" type="datetimeFigureOut">
              <a:rPr lang="en-US">
                <a:solidFill>
                  <a:srgbClr val="FFFFFF"/>
                </a:solidFill>
              </a:rPr>
              <a:pPr/>
              <a:t>1/27/2022</a:t>
            </a:fld>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fld id="{09B456B3-E852-432F-A838-4E6C0B94140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80566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245588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8492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7062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9590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96120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44606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16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9E7EA8F-E0F7-4E77-B8AD-26E1E63918DE}" type="datetimeFigureOut">
              <a:rPr lang="en-US">
                <a:solidFill>
                  <a:srgbClr val="000000"/>
                </a:solidFill>
              </a:rPr>
              <a:pPr/>
              <a:t>1/27/2022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130FAE6-E16D-4AF7-B311-57F8881C93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1836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8811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10213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9205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6063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fld id="{C5E9229C-3B2C-4F32-8546-B7E9736B27EC}" type="datetimeFigureOut">
              <a:rPr lang="en-US">
                <a:solidFill>
                  <a:srgbClr val="000000"/>
                </a:solidFill>
              </a:rPr>
              <a:pPr/>
              <a:t>1/27/2022</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86E252FB-9854-44EE-820A-9CB8F363FB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16215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5CBF1B7A-838C-4B00-8CDE-0C8AE87A5793}" type="datetimeFigureOut">
              <a:rPr lang="en-US">
                <a:solidFill>
                  <a:srgbClr val="000000"/>
                </a:solidFill>
              </a:rPr>
              <a:pPr/>
              <a:t>1/27/2022</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77F75576-404A-4CAB-8744-74978D2E70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93146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4D2FEB3B-30AB-48BB-B580-D494823CE8D7}" type="datetimeFigureOut">
              <a:rPr lang="en-US">
                <a:solidFill>
                  <a:srgbClr val="000000"/>
                </a:solidFill>
              </a:rPr>
              <a:pPr/>
              <a:t>1/27/2022</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CDFF1685-E8A2-416A-9AE0-800D7FB1E4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44979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C55F21EE-CFF8-43A0-87CD-0CF8574FE48A}" type="datetimeFigureOut">
              <a:rPr lang="en-US">
                <a:solidFill>
                  <a:srgbClr val="000000"/>
                </a:solidFill>
              </a:rPr>
              <a:pPr/>
              <a:t>1/27/2022</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49288C24-0B26-407D-8CDA-9C501CDF40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92473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245D4A53-F278-4F20-B5B4-3781AB3330D6}" type="datetimeFigureOut">
              <a:rPr lang="en-US">
                <a:solidFill>
                  <a:srgbClr val="000000"/>
                </a:solidFill>
              </a:rPr>
              <a:pPr/>
              <a:t>1/27/2022</a:t>
            </a:fld>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fld id="{BE8D2534-A5A3-4C62-859B-FB99116D46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184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9D8BAFAD-9DE3-4722-A8B9-AE8B36290A54}" type="datetimeFigureOut">
              <a:rPr lang="en-US">
                <a:solidFill>
                  <a:srgbClr val="000000"/>
                </a:solidFill>
              </a:rPr>
              <a:pPr/>
              <a:t>1/27/2022</a:t>
            </a:fld>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fld id="{AA5E149C-68E6-4636-93AC-39ACB0DEF7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4941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1A6A191-F7FE-4416-8B04-3829D6A40638}" type="datetimeFigureOut">
              <a:rPr lang="en-US">
                <a:solidFill>
                  <a:srgbClr val="000000"/>
                </a:solidFill>
              </a:rPr>
              <a:pPr/>
              <a:t>1/27/2022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D701960-EC5F-4931-879F-90807D3C6B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27273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470A1D7D-2DA6-4ABC-9AD3-4CE2A4C0B8EF}" type="datetimeFigureOut">
              <a:rPr lang="en-US">
                <a:solidFill>
                  <a:srgbClr val="000000"/>
                </a:solidFill>
              </a:rPr>
              <a:pPr/>
              <a:t>1/27/2022</a:t>
            </a:fld>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fld id="{203CBF43-294E-4C4A-ADFF-67225D920D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593428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F7D754EB-5F49-4077-98AF-C5D698A9D768}" type="datetimeFigureOut">
              <a:rPr lang="en-US">
                <a:solidFill>
                  <a:srgbClr val="000000"/>
                </a:solidFill>
              </a:rPr>
              <a:pPr/>
              <a:t>1/27/2022</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04ACCCF8-7C0D-40DA-899F-66782D6C70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79132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417E6-5D1E-44F4-885D-50B2FDAFDDBC}" type="datetimeFigureOut">
              <a:rPr lang="en-US">
                <a:solidFill>
                  <a:srgbClr val="000000"/>
                </a:solidFill>
              </a:rPr>
              <a:pPr/>
              <a:t>1/27/2022</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799E1F41-3B45-4B7E-ABA7-A5368B29E5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58586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AF66F937-F020-43A7-977B-FB24A5022345}" type="datetimeFigureOut">
              <a:rPr lang="en-US">
                <a:solidFill>
                  <a:srgbClr val="000000"/>
                </a:solidFill>
              </a:rPr>
              <a:pPr/>
              <a:t>1/27/2022</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60CF7F63-15D2-4ACB-BC87-5F5CEE4965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69398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304800"/>
            <a:ext cx="28702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8407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3D8EF7A0-1847-4A92-B0B7-3A1586C0855D}" type="datetimeFigureOut">
              <a:rPr lang="en-US">
                <a:solidFill>
                  <a:srgbClr val="000000"/>
                </a:solidFill>
              </a:rPr>
              <a:pPr/>
              <a:t>1/27/2022</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748955B9-BBE3-43A8-BF6F-4A06BBD636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9746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72E89411-44D0-4BB5-ABF7-BAF949A08E6D}" type="datetimeFigureOut">
              <a:rPr lang="en-US">
                <a:solidFill>
                  <a:srgbClr val="000000"/>
                </a:solidFill>
              </a:rPr>
              <a:pPr/>
              <a:t>1/27/2022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5ECEFC7-472C-4B3E-8B93-858CC83520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9512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5CB61C19-D30E-4460-821E-BB5168995DE8}" type="datetimeFigureOut">
              <a:rPr lang="en-US">
                <a:solidFill>
                  <a:srgbClr val="000000"/>
                </a:solidFill>
              </a:rPr>
              <a:pPr/>
              <a:t>1/27/2022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88FA705-4E6C-4747-A4F0-0B2612C38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769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EB0B-48C5-4306-8659-DEA8E55BCC8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Add Title</a:t>
            </a:r>
          </a:p>
        </p:txBody>
      </p:sp>
    </p:spTree>
    <p:extLst>
      <p:ext uri="{BB962C8B-B14F-4D97-AF65-F5344CB8AC3E}">
        <p14:creationId xmlns:p14="http://schemas.microsoft.com/office/powerpoint/2010/main" val="123980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15CA67C-2074-4032-A9E1-7F76487B2249}" type="datetimeFigureOut">
              <a:rPr lang="en-US">
                <a:solidFill>
                  <a:srgbClr val="000000"/>
                </a:solidFill>
              </a:rPr>
              <a:pPr/>
              <a:t>1/27/2022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0B8DE65-907F-4A0C-910D-91A38D7DFB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8985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ACDEB8B-21E6-4817-B2CD-0F9F5C0BEAE7}" type="datetimeFigureOut">
              <a:rPr lang="en-US">
                <a:solidFill>
                  <a:srgbClr val="000000"/>
                </a:solidFill>
              </a:rPr>
              <a:pPr/>
              <a:t>1/27/2022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D6CB6E7-2EAC-42AA-AF8D-8DBA98077D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1842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2B09244-8E50-4BB5-A36C-D0518D13D872}" type="datetimeFigureOut">
              <a:rPr lang="en-US">
                <a:solidFill>
                  <a:srgbClr val="000000"/>
                </a:solidFill>
              </a:rPr>
              <a:pPr/>
              <a:t>1/27/2022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CD3813-4158-4A9E-9525-2A89EDD7C0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3616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D829664-9091-48A4-9DDD-D37C704D6C29}" type="datetimeFigureOut">
              <a:rPr lang="en-US">
                <a:solidFill>
                  <a:srgbClr val="000000"/>
                </a:solidFill>
              </a:rPr>
              <a:pPr/>
              <a:t>1/27/2022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3386BD-EA84-4A26-9560-92DCC6B553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909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658F19B-5D99-4741-9D70-217D86A4FE18}" type="datetimeFigureOut">
              <a:rPr lang="en-US">
                <a:solidFill>
                  <a:srgbClr val="000000"/>
                </a:solidFill>
              </a:rPr>
              <a:pPr/>
              <a:t>1/27/2022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51D53C4-09E0-4546-83E0-C2291D79EF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747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5EA8E7B-615D-4A93-B20C-BAA08CEE0A51}" type="datetimeFigureOut">
              <a:rPr lang="en-US">
                <a:solidFill>
                  <a:srgbClr val="000000"/>
                </a:solidFill>
              </a:rPr>
              <a:pPr/>
              <a:t>1/27/2022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0A7E6E9-E560-4278-8505-9B50ED621E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30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7C365871-0583-4CA7-B3CC-F56A5202A73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AADF83-B22A-4F59-ABA6-5B978ADA21C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549048-8BD7-41CE-B36F-999DD786F84C}"/>
              </a:ext>
            </a:extLst>
          </p:cNvPr>
          <p:cNvSpPr>
            <a:spLocks noGrp="1" noChangeArrowheads="1"/>
          </p:cNvSpPr>
          <p:nvPr>
            <p:ph type="sldNum" sz="quarter" idx="12"/>
          </p:nvPr>
        </p:nvSpPr>
        <p:spPr/>
        <p:txBody>
          <a:bodyPr/>
          <a:lstStyle>
            <a:lvl1pPr>
              <a:defRPr/>
            </a:lvl1pPr>
          </a:lstStyle>
          <a:p>
            <a:fld id="{319CF8D5-657B-4CD3-B273-C61FFF28339F}" type="slidenum">
              <a:rPr lang="en-US" altLang="en-US"/>
              <a:pPr/>
              <a:t>‹#›</a:t>
            </a:fld>
            <a:endParaRPr lang="en-US" altLang="en-US"/>
          </a:p>
        </p:txBody>
      </p:sp>
    </p:spTree>
    <p:extLst>
      <p:ext uri="{BB962C8B-B14F-4D97-AF65-F5344CB8AC3E}">
        <p14:creationId xmlns:p14="http://schemas.microsoft.com/office/powerpoint/2010/main" val="3498449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DDAD12-3AF1-40CC-8382-4905EBC6CF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BAC4A6-6860-4367-986E-257F5820A1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007355-778F-4769-BB32-7695DD488A15}"/>
              </a:ext>
            </a:extLst>
          </p:cNvPr>
          <p:cNvSpPr>
            <a:spLocks noGrp="1" noChangeArrowheads="1"/>
          </p:cNvSpPr>
          <p:nvPr>
            <p:ph type="sldNum" sz="quarter" idx="12"/>
          </p:nvPr>
        </p:nvSpPr>
        <p:spPr>
          <a:ln/>
        </p:spPr>
        <p:txBody>
          <a:bodyPr/>
          <a:lstStyle>
            <a:lvl1pPr>
              <a:defRPr/>
            </a:lvl1pPr>
          </a:lstStyle>
          <a:p>
            <a:fld id="{73A145AB-6C8A-4058-9191-046749828509}" type="slidenum">
              <a:rPr lang="en-US" altLang="en-US"/>
              <a:pPr/>
              <a:t>‹#›</a:t>
            </a:fld>
            <a:endParaRPr lang="en-US" altLang="en-US"/>
          </a:p>
        </p:txBody>
      </p:sp>
    </p:spTree>
    <p:extLst>
      <p:ext uri="{BB962C8B-B14F-4D97-AF65-F5344CB8AC3E}">
        <p14:creationId xmlns:p14="http://schemas.microsoft.com/office/powerpoint/2010/main" val="192484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97BB417-F603-4D52-A41E-C2123C10AD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5E3C77-388D-4FC6-9296-595CCA6FBD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8B0AFA-75E8-44FD-AFB7-A62BB739F0A7}"/>
              </a:ext>
            </a:extLst>
          </p:cNvPr>
          <p:cNvSpPr>
            <a:spLocks noGrp="1" noChangeArrowheads="1"/>
          </p:cNvSpPr>
          <p:nvPr>
            <p:ph type="sldNum" sz="quarter" idx="12"/>
          </p:nvPr>
        </p:nvSpPr>
        <p:spPr>
          <a:ln/>
        </p:spPr>
        <p:txBody>
          <a:bodyPr/>
          <a:lstStyle>
            <a:lvl1pPr>
              <a:defRPr/>
            </a:lvl1pPr>
          </a:lstStyle>
          <a:p>
            <a:fld id="{0B1E0D84-DB8C-438F-90D2-0E2C9E4679EB}" type="slidenum">
              <a:rPr lang="en-US" altLang="en-US"/>
              <a:pPr/>
              <a:t>‹#›</a:t>
            </a:fld>
            <a:endParaRPr lang="en-US" altLang="en-US"/>
          </a:p>
        </p:txBody>
      </p:sp>
    </p:spTree>
    <p:extLst>
      <p:ext uri="{BB962C8B-B14F-4D97-AF65-F5344CB8AC3E}">
        <p14:creationId xmlns:p14="http://schemas.microsoft.com/office/powerpoint/2010/main" val="1400809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4CEF51D-52CA-4517-8180-70B69477FC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889564-2EE3-4A0C-B8BA-1BF4835066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62B149C-B1DE-4DCC-BA35-F95464B49C60}"/>
              </a:ext>
            </a:extLst>
          </p:cNvPr>
          <p:cNvSpPr>
            <a:spLocks noGrp="1" noChangeArrowheads="1"/>
          </p:cNvSpPr>
          <p:nvPr>
            <p:ph type="sldNum" sz="quarter" idx="12"/>
          </p:nvPr>
        </p:nvSpPr>
        <p:spPr>
          <a:ln/>
        </p:spPr>
        <p:txBody>
          <a:bodyPr/>
          <a:lstStyle>
            <a:lvl1pPr>
              <a:defRPr/>
            </a:lvl1pPr>
          </a:lstStyle>
          <a:p>
            <a:fld id="{F25B5BC1-98CF-4B8B-A25D-000064A04403}" type="slidenum">
              <a:rPr lang="en-US" altLang="en-US"/>
              <a:pPr/>
              <a:t>‹#›</a:t>
            </a:fld>
            <a:endParaRPr lang="en-US" altLang="en-US"/>
          </a:p>
        </p:txBody>
      </p:sp>
    </p:spTree>
    <p:extLst>
      <p:ext uri="{BB962C8B-B14F-4D97-AF65-F5344CB8AC3E}">
        <p14:creationId xmlns:p14="http://schemas.microsoft.com/office/powerpoint/2010/main" val="92268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3BB0642-B0DD-4742-A966-AE9288DEE5B6}"/>
              </a:ext>
            </a:extLst>
          </p:cNvPr>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sz="1800"/>
          </a:p>
        </p:txBody>
      </p:sp>
      <p:sp>
        <p:nvSpPr>
          <p:cNvPr id="5" name="Freeform 3">
            <a:extLst>
              <a:ext uri="{FF2B5EF4-FFF2-40B4-BE49-F238E27FC236}">
                <a16:creationId xmlns:a16="http://schemas.microsoft.com/office/drawing/2014/main" id="{78402F54-0F31-472E-8FC7-5B645BE171D8}"/>
              </a:ext>
            </a:extLst>
          </p:cNvPr>
          <p:cNvSpPr>
            <a:spLocks/>
          </p:cNvSpPr>
          <p:nvPr/>
        </p:nvSpPr>
        <p:spPr bwMode="white">
          <a:xfrm>
            <a:off x="-12700" y="4489450"/>
            <a:ext cx="7672917" cy="2368550"/>
          </a:xfrm>
          <a:custGeom>
            <a:avLst/>
            <a:gdLst>
              <a:gd name="T0" fmla="*/ 0 w 3625"/>
              <a:gd name="T1" fmla="*/ 2366963 h 1492"/>
              <a:gd name="T2" fmla="*/ 0 w 3625"/>
              <a:gd name="T3" fmla="*/ 0 h 1492"/>
              <a:gd name="T4" fmla="*/ 271463 w 3625"/>
              <a:gd name="T5" fmla="*/ 4763 h 1492"/>
              <a:gd name="T6" fmla="*/ 563563 w 3625"/>
              <a:gd name="T7" fmla="*/ 14288 h 1492"/>
              <a:gd name="T8" fmla="*/ 792163 w 3625"/>
              <a:gd name="T9" fmla="*/ 33338 h 1492"/>
              <a:gd name="T10" fmla="*/ 1031875 w 3625"/>
              <a:gd name="T11" fmla="*/ 57150 h 1492"/>
              <a:gd name="T12" fmla="*/ 1284288 w 3625"/>
              <a:gd name="T13" fmla="*/ 85725 h 1492"/>
              <a:gd name="T14" fmla="*/ 1519238 w 3625"/>
              <a:gd name="T15" fmla="*/ 123825 h 1492"/>
              <a:gd name="T16" fmla="*/ 1776413 w 3625"/>
              <a:gd name="T17" fmla="*/ 166688 h 1492"/>
              <a:gd name="T18" fmla="*/ 2001838 w 3625"/>
              <a:gd name="T19" fmla="*/ 211138 h 1492"/>
              <a:gd name="T20" fmla="*/ 2287588 w 3625"/>
              <a:gd name="T21" fmla="*/ 277813 h 1492"/>
              <a:gd name="T22" fmla="*/ 2536825 w 3625"/>
              <a:gd name="T23" fmla="*/ 344488 h 1492"/>
              <a:gd name="T24" fmla="*/ 2798763 w 3625"/>
              <a:gd name="T25" fmla="*/ 427038 h 1492"/>
              <a:gd name="T26" fmla="*/ 2995613 w 3625"/>
              <a:gd name="T27" fmla="*/ 488950 h 1492"/>
              <a:gd name="T28" fmla="*/ 3309938 w 3625"/>
              <a:gd name="T29" fmla="*/ 609600 h 1492"/>
              <a:gd name="T30" fmla="*/ 3540125 w 3625"/>
              <a:gd name="T31" fmla="*/ 704850 h 1492"/>
              <a:gd name="T32" fmla="*/ 3898900 w 3625"/>
              <a:gd name="T33" fmla="*/ 868363 h 1492"/>
              <a:gd name="T34" fmla="*/ 4232275 w 3625"/>
              <a:gd name="T35" fmla="*/ 1050925 h 1492"/>
              <a:gd name="T36" fmla="*/ 4538663 w 3625"/>
              <a:gd name="T37" fmla="*/ 1247775 h 1492"/>
              <a:gd name="T38" fmla="*/ 4835525 w 3625"/>
              <a:gd name="T39" fmla="*/ 1460500 h 1492"/>
              <a:gd name="T40" fmla="*/ 5068888 w 3625"/>
              <a:gd name="T41" fmla="*/ 1647825 h 1492"/>
              <a:gd name="T42" fmla="*/ 5289550 w 3625"/>
              <a:gd name="T43" fmla="*/ 1854200 h 1492"/>
              <a:gd name="T44" fmla="*/ 5461000 w 3625"/>
              <a:gd name="T45" fmla="*/ 2032000 h 1492"/>
              <a:gd name="T46" fmla="*/ 5594350 w 3625"/>
              <a:gd name="T47" fmla="*/ 2190750 h 1492"/>
              <a:gd name="T48" fmla="*/ 5753100 w 3625"/>
              <a:gd name="T49" fmla="*/ 2366963 h 1492"/>
              <a:gd name="T50" fmla="*/ 5727700 w 3625"/>
              <a:gd name="T51" fmla="*/ 2366963 h 1492"/>
              <a:gd name="T52" fmla="*/ 0 w 3625"/>
              <a:gd name="T53" fmla="*/ 2366963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6" name="Freeform 4">
            <a:extLst>
              <a:ext uri="{FF2B5EF4-FFF2-40B4-BE49-F238E27FC236}">
                <a16:creationId xmlns:a16="http://schemas.microsoft.com/office/drawing/2014/main" id="{7036F98D-5053-4D63-9C3E-D0FF8FCC8D9C}"/>
              </a:ext>
            </a:extLst>
          </p:cNvPr>
          <p:cNvSpPr>
            <a:spLocks/>
          </p:cNvSpPr>
          <p:nvPr/>
        </p:nvSpPr>
        <p:spPr bwMode="white">
          <a:xfrm>
            <a:off x="1" y="3817939"/>
            <a:ext cx="10886017" cy="3019425"/>
          </a:xfrm>
          <a:custGeom>
            <a:avLst/>
            <a:gdLst>
              <a:gd name="T0" fmla="*/ 4314825 w 5143"/>
              <a:gd name="T1" fmla="*/ 642938 h 1902"/>
              <a:gd name="T2" fmla="*/ 3914775 w 5143"/>
              <a:gd name="T3" fmla="*/ 528638 h 1902"/>
              <a:gd name="T4" fmla="*/ 3495675 w 5143"/>
              <a:gd name="T5" fmla="*/ 414338 h 1902"/>
              <a:gd name="T6" fmla="*/ 3062288 w 5143"/>
              <a:gd name="T7" fmla="*/ 314325 h 1902"/>
              <a:gd name="T8" fmla="*/ 2690813 w 5143"/>
              <a:gd name="T9" fmla="*/ 242888 h 1902"/>
              <a:gd name="T10" fmla="*/ 2276475 w 5143"/>
              <a:gd name="T11" fmla="*/ 176213 h 1902"/>
              <a:gd name="T12" fmla="*/ 1885950 w 5143"/>
              <a:gd name="T13" fmla="*/ 119063 h 1902"/>
              <a:gd name="T14" fmla="*/ 1519238 w 5143"/>
              <a:gd name="T15" fmla="*/ 76200 h 1902"/>
              <a:gd name="T16" fmla="*/ 1185863 w 5143"/>
              <a:gd name="T17" fmla="*/ 47625 h 1902"/>
              <a:gd name="T18" fmla="*/ 795338 w 5143"/>
              <a:gd name="T19" fmla="*/ 23813 h 1902"/>
              <a:gd name="T20" fmla="*/ 390525 w 5143"/>
              <a:gd name="T21" fmla="*/ 4763 h 1902"/>
              <a:gd name="T22" fmla="*/ 0 w 5143"/>
              <a:gd name="T23" fmla="*/ 0 h 1902"/>
              <a:gd name="T24" fmla="*/ 0 w 5143"/>
              <a:gd name="T25" fmla="*/ 436563 h 1902"/>
              <a:gd name="T26" fmla="*/ 0 w 5143"/>
              <a:gd name="T27" fmla="*/ 547688 h 1902"/>
              <a:gd name="T28" fmla="*/ 0 w 5143"/>
              <a:gd name="T29" fmla="*/ 436563 h 1902"/>
              <a:gd name="T30" fmla="*/ 0 w 5143"/>
              <a:gd name="T31" fmla="*/ 542925 h 1902"/>
              <a:gd name="T32" fmla="*/ 538163 w 5143"/>
              <a:gd name="T33" fmla="*/ 557213 h 1902"/>
              <a:gd name="T34" fmla="*/ 962025 w 5143"/>
              <a:gd name="T35" fmla="*/ 590550 h 1902"/>
              <a:gd name="T36" fmla="*/ 1352550 w 5143"/>
              <a:gd name="T37" fmla="*/ 633413 h 1902"/>
              <a:gd name="T38" fmla="*/ 1695450 w 5143"/>
              <a:gd name="T39" fmla="*/ 690563 h 1902"/>
              <a:gd name="T40" fmla="*/ 2024063 w 5143"/>
              <a:gd name="T41" fmla="*/ 752475 h 1902"/>
              <a:gd name="T42" fmla="*/ 2452688 w 5143"/>
              <a:gd name="T43" fmla="*/ 857250 h 1902"/>
              <a:gd name="T44" fmla="*/ 2795588 w 5143"/>
              <a:gd name="T45" fmla="*/ 957263 h 1902"/>
              <a:gd name="T46" fmla="*/ 3128963 w 5143"/>
              <a:gd name="T47" fmla="*/ 1076325 h 1902"/>
              <a:gd name="T48" fmla="*/ 3438525 w 5143"/>
              <a:gd name="T49" fmla="*/ 1185863 h 1902"/>
              <a:gd name="T50" fmla="*/ 3805238 w 5143"/>
              <a:gd name="T51" fmla="*/ 1352550 h 1902"/>
              <a:gd name="T52" fmla="*/ 4148138 w 5143"/>
              <a:gd name="T53" fmla="*/ 1524000 h 1902"/>
              <a:gd name="T54" fmla="*/ 4495800 w 5143"/>
              <a:gd name="T55" fmla="*/ 1738313 h 1902"/>
              <a:gd name="T56" fmla="*/ 4781550 w 5143"/>
              <a:gd name="T57" fmla="*/ 1924050 h 1902"/>
              <a:gd name="T58" fmla="*/ 5057775 w 5143"/>
              <a:gd name="T59" fmla="*/ 2138363 h 1902"/>
              <a:gd name="T60" fmla="*/ 5319713 w 5143"/>
              <a:gd name="T61" fmla="*/ 2376488 h 1902"/>
              <a:gd name="T62" fmla="*/ 5524500 w 5143"/>
              <a:gd name="T63" fmla="*/ 2586038 h 1902"/>
              <a:gd name="T64" fmla="*/ 5734050 w 5143"/>
              <a:gd name="T65" fmla="*/ 2833688 h 1902"/>
              <a:gd name="T66" fmla="*/ 5872163 w 5143"/>
              <a:gd name="T67" fmla="*/ 3017838 h 1902"/>
              <a:gd name="T68" fmla="*/ 8162925 w 5143"/>
              <a:gd name="T69" fmla="*/ 3017838 h 1902"/>
              <a:gd name="T70" fmla="*/ 8058150 w 5143"/>
              <a:gd name="T71" fmla="*/ 2900363 h 1902"/>
              <a:gd name="T72" fmla="*/ 7886700 w 5143"/>
              <a:gd name="T73" fmla="*/ 2709863 h 1902"/>
              <a:gd name="T74" fmla="*/ 7615238 w 5143"/>
              <a:gd name="T75" fmla="*/ 2443163 h 1902"/>
              <a:gd name="T76" fmla="*/ 7329488 w 5143"/>
              <a:gd name="T77" fmla="*/ 2195513 h 1902"/>
              <a:gd name="T78" fmla="*/ 7000875 w 5143"/>
              <a:gd name="T79" fmla="*/ 1938338 h 1902"/>
              <a:gd name="T80" fmla="*/ 6643688 w 5143"/>
              <a:gd name="T81" fmla="*/ 1700213 h 1902"/>
              <a:gd name="T82" fmla="*/ 6286500 w 5143"/>
              <a:gd name="T83" fmla="*/ 1490663 h 1902"/>
              <a:gd name="T84" fmla="*/ 5886450 w 5143"/>
              <a:gd name="T85" fmla="*/ 1271588 h 1902"/>
              <a:gd name="T86" fmla="*/ 5543550 w 5143"/>
              <a:gd name="T87" fmla="*/ 1114425 h 1902"/>
              <a:gd name="T88" fmla="*/ 5129213 w 5143"/>
              <a:gd name="T89" fmla="*/ 933450 h 1902"/>
              <a:gd name="T90" fmla="*/ 4705350 w 5143"/>
              <a:gd name="T91" fmla="*/ 776288 h 1902"/>
              <a:gd name="T92" fmla="*/ 4314825 w 5143"/>
              <a:gd name="T93" fmla="*/ 642938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 name="Freeform 5">
            <a:extLst>
              <a:ext uri="{FF2B5EF4-FFF2-40B4-BE49-F238E27FC236}">
                <a16:creationId xmlns:a16="http://schemas.microsoft.com/office/drawing/2014/main" id="{651B6C86-DD42-4AFD-B435-7E63FBA0B5C9}"/>
              </a:ext>
            </a:extLst>
          </p:cNvPr>
          <p:cNvSpPr>
            <a:spLocks/>
          </p:cNvSpPr>
          <p:nvPr/>
        </p:nvSpPr>
        <p:spPr bwMode="white">
          <a:xfrm>
            <a:off x="0" y="3146425"/>
            <a:ext cx="12192000" cy="3690938"/>
          </a:xfrm>
          <a:custGeom>
            <a:avLst/>
            <a:gdLst>
              <a:gd name="T0" fmla="*/ 0 w 5760"/>
              <a:gd name="T1" fmla="*/ 0 h 2325"/>
              <a:gd name="T2" fmla="*/ 0 w 5760"/>
              <a:gd name="T3" fmla="*/ 538163 h 2325"/>
              <a:gd name="T4" fmla="*/ 885825 w 5760"/>
              <a:gd name="T5" fmla="*/ 566738 h 2325"/>
              <a:gd name="T6" fmla="*/ 1281113 w 5760"/>
              <a:gd name="T7" fmla="*/ 595313 h 2325"/>
              <a:gd name="T8" fmla="*/ 1676400 w 5760"/>
              <a:gd name="T9" fmla="*/ 633413 h 2325"/>
              <a:gd name="T10" fmla="*/ 2019300 w 5760"/>
              <a:gd name="T11" fmla="*/ 676275 h 2325"/>
              <a:gd name="T12" fmla="*/ 2443163 w 5760"/>
              <a:gd name="T13" fmla="*/ 738188 h 2325"/>
              <a:gd name="T14" fmla="*/ 2843213 w 5760"/>
              <a:gd name="T15" fmla="*/ 809625 h 2325"/>
              <a:gd name="T16" fmla="*/ 3295650 w 5760"/>
              <a:gd name="T17" fmla="*/ 904875 h 2325"/>
              <a:gd name="T18" fmla="*/ 3705225 w 5760"/>
              <a:gd name="T19" fmla="*/ 1000125 h 2325"/>
              <a:gd name="T20" fmla="*/ 4038600 w 5760"/>
              <a:gd name="T21" fmla="*/ 1090613 h 2325"/>
              <a:gd name="T22" fmla="*/ 4405313 w 5760"/>
              <a:gd name="T23" fmla="*/ 1204913 h 2325"/>
              <a:gd name="T24" fmla="*/ 4767263 w 5760"/>
              <a:gd name="T25" fmla="*/ 1328738 h 2325"/>
              <a:gd name="T26" fmla="*/ 5129213 w 5760"/>
              <a:gd name="T27" fmla="*/ 1466850 h 2325"/>
              <a:gd name="T28" fmla="*/ 5457825 w 5760"/>
              <a:gd name="T29" fmla="*/ 1595438 h 2325"/>
              <a:gd name="T30" fmla="*/ 5815013 w 5760"/>
              <a:gd name="T31" fmla="*/ 1762125 h 2325"/>
              <a:gd name="T32" fmla="*/ 6196013 w 5760"/>
              <a:gd name="T33" fmla="*/ 1957388 h 2325"/>
              <a:gd name="T34" fmla="*/ 6586538 w 5760"/>
              <a:gd name="T35" fmla="*/ 2181225 h 2325"/>
              <a:gd name="T36" fmla="*/ 6910388 w 5760"/>
              <a:gd name="T37" fmla="*/ 2390775 h 2325"/>
              <a:gd name="T38" fmla="*/ 7129463 w 5760"/>
              <a:gd name="T39" fmla="*/ 2543175 h 2325"/>
              <a:gd name="T40" fmla="*/ 7410450 w 5760"/>
              <a:gd name="T41" fmla="*/ 2762250 h 2325"/>
              <a:gd name="T42" fmla="*/ 7658100 w 5760"/>
              <a:gd name="T43" fmla="*/ 2976563 h 2325"/>
              <a:gd name="T44" fmla="*/ 7886700 w 5760"/>
              <a:gd name="T45" fmla="*/ 3200400 h 2325"/>
              <a:gd name="T46" fmla="*/ 8096250 w 5760"/>
              <a:gd name="T47" fmla="*/ 3419475 h 2325"/>
              <a:gd name="T48" fmla="*/ 8315325 w 5760"/>
              <a:gd name="T49" fmla="*/ 3689350 h 2325"/>
              <a:gd name="T50" fmla="*/ 9142413 w 5760"/>
              <a:gd name="T51" fmla="*/ 3689350 h 2325"/>
              <a:gd name="T52" fmla="*/ 9142413 w 5760"/>
              <a:gd name="T53" fmla="*/ 1976438 h 2325"/>
              <a:gd name="T54" fmla="*/ 8858250 w 5760"/>
              <a:gd name="T55" fmla="*/ 1776413 h 2325"/>
              <a:gd name="T56" fmla="*/ 8572500 w 5760"/>
              <a:gd name="T57" fmla="*/ 1619250 h 2325"/>
              <a:gd name="T58" fmla="*/ 8262938 w 5760"/>
              <a:gd name="T59" fmla="*/ 1457325 h 2325"/>
              <a:gd name="T60" fmla="*/ 7986713 w 5760"/>
              <a:gd name="T61" fmla="*/ 1328738 h 2325"/>
              <a:gd name="T62" fmla="*/ 7724775 w 5760"/>
              <a:gd name="T63" fmla="*/ 1223963 h 2325"/>
              <a:gd name="T64" fmla="*/ 7477125 w 5760"/>
              <a:gd name="T65" fmla="*/ 1128713 h 2325"/>
              <a:gd name="T66" fmla="*/ 7215188 w 5760"/>
              <a:gd name="T67" fmla="*/ 1033463 h 2325"/>
              <a:gd name="T68" fmla="*/ 6962775 w 5760"/>
              <a:gd name="T69" fmla="*/ 952500 h 2325"/>
              <a:gd name="T70" fmla="*/ 6743700 w 5760"/>
              <a:gd name="T71" fmla="*/ 876300 h 2325"/>
              <a:gd name="T72" fmla="*/ 6338888 w 5760"/>
              <a:gd name="T73" fmla="*/ 766763 h 2325"/>
              <a:gd name="T74" fmla="*/ 5995988 w 5760"/>
              <a:gd name="T75" fmla="*/ 671513 h 2325"/>
              <a:gd name="T76" fmla="*/ 5657850 w 5760"/>
              <a:gd name="T77" fmla="*/ 595313 h 2325"/>
              <a:gd name="T78" fmla="*/ 5210175 w 5760"/>
              <a:gd name="T79" fmla="*/ 495300 h 2325"/>
              <a:gd name="T80" fmla="*/ 4767263 w 5760"/>
              <a:gd name="T81" fmla="*/ 414338 h 2325"/>
              <a:gd name="T82" fmla="*/ 4338638 w 5760"/>
              <a:gd name="T83" fmla="*/ 338138 h 2325"/>
              <a:gd name="T84" fmla="*/ 3890963 w 5760"/>
              <a:gd name="T85" fmla="*/ 271463 h 2325"/>
              <a:gd name="T86" fmla="*/ 3509963 w 5760"/>
              <a:gd name="T87" fmla="*/ 219075 h 2325"/>
              <a:gd name="T88" fmla="*/ 3133725 w 5760"/>
              <a:gd name="T89" fmla="*/ 171450 h 2325"/>
              <a:gd name="T90" fmla="*/ 2643188 w 5760"/>
              <a:gd name="T91" fmla="*/ 128588 h 2325"/>
              <a:gd name="T92" fmla="*/ 2281238 w 5760"/>
              <a:gd name="T93" fmla="*/ 95250 h 2325"/>
              <a:gd name="T94" fmla="*/ 1785938 w 5760"/>
              <a:gd name="T95" fmla="*/ 57150 h 2325"/>
              <a:gd name="T96" fmla="*/ 1314450 w 5760"/>
              <a:gd name="T97" fmla="*/ 33338 h 2325"/>
              <a:gd name="T98" fmla="*/ 885825 w 5760"/>
              <a:gd name="T99" fmla="*/ 19050 h 2325"/>
              <a:gd name="T100" fmla="*/ 447675 w 5760"/>
              <a:gd name="T101" fmla="*/ 476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8" name="Freeform 6">
            <a:extLst>
              <a:ext uri="{FF2B5EF4-FFF2-40B4-BE49-F238E27FC236}">
                <a16:creationId xmlns:a16="http://schemas.microsoft.com/office/drawing/2014/main" id="{9134381B-73CC-44AF-A09A-96543EA0BAFF}"/>
              </a:ext>
            </a:extLst>
          </p:cNvPr>
          <p:cNvSpPr>
            <a:spLocks/>
          </p:cNvSpPr>
          <p:nvPr/>
        </p:nvSpPr>
        <p:spPr bwMode="white">
          <a:xfrm>
            <a:off x="0" y="2460625"/>
            <a:ext cx="12192000" cy="2497138"/>
          </a:xfrm>
          <a:custGeom>
            <a:avLst/>
            <a:gdLst>
              <a:gd name="T0" fmla="*/ 0 w 5760"/>
              <a:gd name="T1" fmla="*/ 0 h 1573"/>
              <a:gd name="T2" fmla="*/ 0 w 5760"/>
              <a:gd name="T3" fmla="*/ 557213 h 1573"/>
              <a:gd name="T4" fmla="*/ 447675 w 5760"/>
              <a:gd name="T5" fmla="*/ 566738 h 1573"/>
              <a:gd name="T6" fmla="*/ 995363 w 5760"/>
              <a:gd name="T7" fmla="*/ 576263 h 1573"/>
              <a:gd name="T8" fmla="*/ 1524000 w 5760"/>
              <a:gd name="T9" fmla="*/ 595313 h 1573"/>
              <a:gd name="T10" fmla="*/ 1933575 w 5760"/>
              <a:gd name="T11" fmla="*/ 623888 h 1573"/>
              <a:gd name="T12" fmla="*/ 2333625 w 5760"/>
              <a:gd name="T13" fmla="*/ 652463 h 1573"/>
              <a:gd name="T14" fmla="*/ 2771775 w 5760"/>
              <a:gd name="T15" fmla="*/ 690563 h 1573"/>
              <a:gd name="T16" fmla="*/ 3209925 w 5760"/>
              <a:gd name="T17" fmla="*/ 733425 h 1573"/>
              <a:gd name="T18" fmla="*/ 3714750 w 5760"/>
              <a:gd name="T19" fmla="*/ 800100 h 1573"/>
              <a:gd name="T20" fmla="*/ 4229100 w 5760"/>
              <a:gd name="T21" fmla="*/ 871538 h 1573"/>
              <a:gd name="T22" fmla="*/ 4686300 w 5760"/>
              <a:gd name="T23" fmla="*/ 947738 h 1573"/>
              <a:gd name="T24" fmla="*/ 5119688 w 5760"/>
              <a:gd name="T25" fmla="*/ 1028700 h 1573"/>
              <a:gd name="T26" fmla="*/ 5576888 w 5760"/>
              <a:gd name="T27" fmla="*/ 1123950 h 1573"/>
              <a:gd name="T28" fmla="*/ 5862638 w 5760"/>
              <a:gd name="T29" fmla="*/ 1190625 h 1573"/>
              <a:gd name="T30" fmla="*/ 6248400 w 5760"/>
              <a:gd name="T31" fmla="*/ 1285875 h 1573"/>
              <a:gd name="T32" fmla="*/ 6500813 w 5760"/>
              <a:gd name="T33" fmla="*/ 1357313 h 1573"/>
              <a:gd name="T34" fmla="*/ 6796088 w 5760"/>
              <a:gd name="T35" fmla="*/ 1443038 h 1573"/>
              <a:gd name="T36" fmla="*/ 7148513 w 5760"/>
              <a:gd name="T37" fmla="*/ 1557338 h 1573"/>
              <a:gd name="T38" fmla="*/ 7467600 w 5760"/>
              <a:gd name="T39" fmla="*/ 1671638 h 1573"/>
              <a:gd name="T40" fmla="*/ 7796213 w 5760"/>
              <a:gd name="T41" fmla="*/ 1795463 h 1573"/>
              <a:gd name="T42" fmla="*/ 8053388 w 5760"/>
              <a:gd name="T43" fmla="*/ 1900238 h 1573"/>
              <a:gd name="T44" fmla="*/ 8343900 w 5760"/>
              <a:gd name="T45" fmla="*/ 2033588 h 1573"/>
              <a:gd name="T46" fmla="*/ 8691563 w 5760"/>
              <a:gd name="T47" fmla="*/ 2224088 h 1573"/>
              <a:gd name="T48" fmla="*/ 8934450 w 5760"/>
              <a:gd name="T49" fmla="*/ 2352675 h 1573"/>
              <a:gd name="T50" fmla="*/ 9142413 w 5760"/>
              <a:gd name="T51" fmla="*/ 2495550 h 1573"/>
              <a:gd name="T52" fmla="*/ 9142413 w 5760"/>
              <a:gd name="T53" fmla="*/ 1004888 h 1573"/>
              <a:gd name="T54" fmla="*/ 8720138 w 5760"/>
              <a:gd name="T55" fmla="*/ 904875 h 1573"/>
              <a:gd name="T56" fmla="*/ 8277225 w 5760"/>
              <a:gd name="T57" fmla="*/ 795338 h 1573"/>
              <a:gd name="T58" fmla="*/ 7858125 w 5760"/>
              <a:gd name="T59" fmla="*/ 704850 h 1573"/>
              <a:gd name="T60" fmla="*/ 7462838 w 5760"/>
              <a:gd name="T61" fmla="*/ 628650 h 1573"/>
              <a:gd name="T62" fmla="*/ 7024688 w 5760"/>
              <a:gd name="T63" fmla="*/ 552450 h 1573"/>
              <a:gd name="T64" fmla="*/ 6524625 w 5760"/>
              <a:gd name="T65" fmla="*/ 466725 h 1573"/>
              <a:gd name="T66" fmla="*/ 6053138 w 5760"/>
              <a:gd name="T67" fmla="*/ 400050 h 1573"/>
              <a:gd name="T68" fmla="*/ 5634038 w 5760"/>
              <a:gd name="T69" fmla="*/ 338138 h 1573"/>
              <a:gd name="T70" fmla="*/ 5176838 w 5760"/>
              <a:gd name="T71" fmla="*/ 290513 h 1573"/>
              <a:gd name="T72" fmla="*/ 4786313 w 5760"/>
              <a:gd name="T73" fmla="*/ 242888 h 1573"/>
              <a:gd name="T74" fmla="*/ 4376738 w 5760"/>
              <a:gd name="T75" fmla="*/ 204788 h 1573"/>
              <a:gd name="T76" fmla="*/ 4000500 w 5760"/>
              <a:gd name="T77" fmla="*/ 166688 h 1573"/>
              <a:gd name="T78" fmla="*/ 3652838 w 5760"/>
              <a:gd name="T79" fmla="*/ 138113 h 1573"/>
              <a:gd name="T80" fmla="*/ 3195638 w 5760"/>
              <a:gd name="T81" fmla="*/ 104775 h 1573"/>
              <a:gd name="T82" fmla="*/ 2747963 w 5760"/>
              <a:gd name="T83" fmla="*/ 76200 h 1573"/>
              <a:gd name="T84" fmla="*/ 2419350 w 5760"/>
              <a:gd name="T85" fmla="*/ 61913 h 1573"/>
              <a:gd name="T86" fmla="*/ 2000250 w 5760"/>
              <a:gd name="T87" fmla="*/ 42863 h 1573"/>
              <a:gd name="T88" fmla="*/ 1533525 w 5760"/>
              <a:gd name="T89" fmla="*/ 23813 h 1573"/>
              <a:gd name="T90" fmla="*/ 1133475 w 5760"/>
              <a:gd name="T91" fmla="*/ 19050 h 1573"/>
              <a:gd name="T92" fmla="*/ 809625 w 5760"/>
              <a:gd name="T93" fmla="*/ 9525 h 1573"/>
              <a:gd name="T94" fmla="*/ 385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9" name="Freeform 7">
            <a:extLst>
              <a:ext uri="{FF2B5EF4-FFF2-40B4-BE49-F238E27FC236}">
                <a16:creationId xmlns:a16="http://schemas.microsoft.com/office/drawing/2014/main" id="{2BC4D0B0-74E4-45E7-9D1E-48E8186FBD56}"/>
              </a:ext>
            </a:extLst>
          </p:cNvPr>
          <p:cNvSpPr>
            <a:spLocks/>
          </p:cNvSpPr>
          <p:nvPr/>
        </p:nvSpPr>
        <p:spPr bwMode="white">
          <a:xfrm>
            <a:off x="0" y="1793876"/>
            <a:ext cx="12192000" cy="1539875"/>
          </a:xfrm>
          <a:custGeom>
            <a:avLst/>
            <a:gdLst>
              <a:gd name="T0" fmla="*/ 0 w 5760"/>
              <a:gd name="T1" fmla="*/ 0 h 970"/>
              <a:gd name="T2" fmla="*/ 0 w 5760"/>
              <a:gd name="T3" fmla="*/ 538163 h 970"/>
              <a:gd name="T4" fmla="*/ 504825 w 5760"/>
              <a:gd name="T5" fmla="*/ 542925 h 970"/>
              <a:gd name="T6" fmla="*/ 938213 w 5760"/>
              <a:gd name="T7" fmla="*/ 552450 h 970"/>
              <a:gd name="T8" fmla="*/ 1343025 w 5760"/>
              <a:gd name="T9" fmla="*/ 561975 h 970"/>
              <a:gd name="T10" fmla="*/ 1704975 w 5760"/>
              <a:gd name="T11" fmla="*/ 571500 h 970"/>
              <a:gd name="T12" fmla="*/ 2085975 w 5760"/>
              <a:gd name="T13" fmla="*/ 581025 h 970"/>
              <a:gd name="T14" fmla="*/ 2538413 w 5760"/>
              <a:gd name="T15" fmla="*/ 604838 h 970"/>
              <a:gd name="T16" fmla="*/ 3033713 w 5760"/>
              <a:gd name="T17" fmla="*/ 633413 h 970"/>
              <a:gd name="T18" fmla="*/ 3557588 w 5760"/>
              <a:gd name="T19" fmla="*/ 666750 h 970"/>
              <a:gd name="T20" fmla="*/ 4157663 w 5760"/>
              <a:gd name="T21" fmla="*/ 719138 h 970"/>
              <a:gd name="T22" fmla="*/ 4586288 w 5760"/>
              <a:gd name="T23" fmla="*/ 757238 h 970"/>
              <a:gd name="T24" fmla="*/ 5043488 w 5760"/>
              <a:gd name="T25" fmla="*/ 804863 h 970"/>
              <a:gd name="T26" fmla="*/ 5553075 w 5760"/>
              <a:gd name="T27" fmla="*/ 862013 h 970"/>
              <a:gd name="T28" fmla="*/ 6053138 w 5760"/>
              <a:gd name="T29" fmla="*/ 928688 h 970"/>
              <a:gd name="T30" fmla="*/ 6419850 w 5760"/>
              <a:gd name="T31" fmla="*/ 981075 h 970"/>
              <a:gd name="T32" fmla="*/ 6929438 w 5760"/>
              <a:gd name="T33" fmla="*/ 1062038 h 970"/>
              <a:gd name="T34" fmla="*/ 7434263 w 5760"/>
              <a:gd name="T35" fmla="*/ 1152525 h 970"/>
              <a:gd name="T36" fmla="*/ 7905750 w 5760"/>
              <a:gd name="T37" fmla="*/ 1247775 h 970"/>
              <a:gd name="T38" fmla="*/ 8362950 w 5760"/>
              <a:gd name="T39" fmla="*/ 1343025 h 970"/>
              <a:gd name="T40" fmla="*/ 8963025 w 5760"/>
              <a:gd name="T41" fmla="*/ 1495425 h 970"/>
              <a:gd name="T42" fmla="*/ 9142413 w 5760"/>
              <a:gd name="T43" fmla="*/ 1538288 h 970"/>
              <a:gd name="T44" fmla="*/ 9142413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0" name="Freeform 8">
            <a:extLst>
              <a:ext uri="{FF2B5EF4-FFF2-40B4-BE49-F238E27FC236}">
                <a16:creationId xmlns:a16="http://schemas.microsoft.com/office/drawing/2014/main" id="{4AF18774-6472-4133-8D84-DA72845B69AF}"/>
              </a:ext>
            </a:extLst>
          </p:cNvPr>
          <p:cNvSpPr>
            <a:spLocks/>
          </p:cNvSpPr>
          <p:nvPr/>
        </p:nvSpPr>
        <p:spPr bwMode="white">
          <a:xfrm>
            <a:off x="0" y="-20638"/>
            <a:ext cx="12192000" cy="1682751"/>
          </a:xfrm>
          <a:custGeom>
            <a:avLst/>
            <a:gdLst>
              <a:gd name="T0" fmla="*/ 0 w 5760"/>
              <a:gd name="T1" fmla="*/ 1195388 h 1060"/>
              <a:gd name="T2" fmla="*/ 0 w 5760"/>
              <a:gd name="T3" fmla="*/ 1681163 h 1060"/>
              <a:gd name="T4" fmla="*/ 9142413 w 5760"/>
              <a:gd name="T5" fmla="*/ 1681163 h 1060"/>
              <a:gd name="T6" fmla="*/ 9142413 w 5760"/>
              <a:gd name="T7" fmla="*/ 0 h 1060"/>
              <a:gd name="T8" fmla="*/ 8620125 w 5760"/>
              <a:gd name="T9" fmla="*/ 0 h 1060"/>
              <a:gd name="T10" fmla="*/ 8410575 w 5760"/>
              <a:gd name="T11" fmla="*/ 133350 h 1060"/>
              <a:gd name="T12" fmla="*/ 8153400 w 5760"/>
              <a:gd name="T13" fmla="*/ 252413 h 1060"/>
              <a:gd name="T14" fmla="*/ 7886700 w 5760"/>
              <a:gd name="T15" fmla="*/ 352425 h 1060"/>
              <a:gd name="T16" fmla="*/ 7639050 w 5760"/>
              <a:gd name="T17" fmla="*/ 423863 h 1060"/>
              <a:gd name="T18" fmla="*/ 7343775 w 5760"/>
              <a:gd name="T19" fmla="*/ 514350 h 1060"/>
              <a:gd name="T20" fmla="*/ 7048500 w 5760"/>
              <a:gd name="T21" fmla="*/ 581025 h 1060"/>
              <a:gd name="T22" fmla="*/ 6715125 w 5760"/>
              <a:gd name="T23" fmla="*/ 657225 h 1060"/>
              <a:gd name="T24" fmla="*/ 6253163 w 5760"/>
              <a:gd name="T25" fmla="*/ 742950 h 1060"/>
              <a:gd name="T26" fmla="*/ 5891213 w 5760"/>
              <a:gd name="T27" fmla="*/ 800100 h 1060"/>
              <a:gd name="T28" fmla="*/ 5462588 w 5760"/>
              <a:gd name="T29" fmla="*/ 862013 h 1060"/>
              <a:gd name="T30" fmla="*/ 5062538 w 5760"/>
              <a:gd name="T31" fmla="*/ 919163 h 1060"/>
              <a:gd name="T32" fmla="*/ 4643438 w 5760"/>
              <a:gd name="T33" fmla="*/ 962026 h 1060"/>
              <a:gd name="T34" fmla="*/ 4252913 w 5760"/>
              <a:gd name="T35" fmla="*/ 1004888 h 1060"/>
              <a:gd name="T36" fmla="*/ 3838575 w 5760"/>
              <a:gd name="T37" fmla="*/ 1038226 h 1060"/>
              <a:gd name="T38" fmla="*/ 3400425 w 5760"/>
              <a:gd name="T39" fmla="*/ 1071563 h 1060"/>
              <a:gd name="T40" fmla="*/ 3009900 w 5760"/>
              <a:gd name="T41" fmla="*/ 1100138 h 1060"/>
              <a:gd name="T42" fmla="*/ 2614613 w 5760"/>
              <a:gd name="T43" fmla="*/ 1123951 h 1060"/>
              <a:gd name="T44" fmla="*/ 2228850 w 5760"/>
              <a:gd name="T45" fmla="*/ 1143001 h 1060"/>
              <a:gd name="T46" fmla="*/ 1857375 w 5760"/>
              <a:gd name="T47" fmla="*/ 1162051 h 1060"/>
              <a:gd name="T48" fmla="*/ 1438275 w 5760"/>
              <a:gd name="T49" fmla="*/ 1171576 h 1060"/>
              <a:gd name="T50" fmla="*/ 847725 w 5760"/>
              <a:gd name="T51" fmla="*/ 1185863 h 1060"/>
              <a:gd name="T52" fmla="*/ 319088 w 5760"/>
              <a:gd name="T53" fmla="*/ 1195388 h 1060"/>
              <a:gd name="T54" fmla="*/ 0 w 5760"/>
              <a:gd name="T55" fmla="*/ 119538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 name="Freeform 9">
            <a:extLst>
              <a:ext uri="{FF2B5EF4-FFF2-40B4-BE49-F238E27FC236}">
                <a16:creationId xmlns:a16="http://schemas.microsoft.com/office/drawing/2014/main" id="{C746085F-8E96-414C-8C84-0A160CAB4B4B}"/>
              </a:ext>
            </a:extLst>
          </p:cNvPr>
          <p:cNvSpPr>
            <a:spLocks/>
          </p:cNvSpPr>
          <p:nvPr/>
        </p:nvSpPr>
        <p:spPr bwMode="white">
          <a:xfrm>
            <a:off x="0" y="-20638"/>
            <a:ext cx="11184467" cy="1068388"/>
          </a:xfrm>
          <a:custGeom>
            <a:avLst/>
            <a:gdLst>
              <a:gd name="T0" fmla="*/ 0 w 5284"/>
              <a:gd name="T1" fmla="*/ 581025 h 673"/>
              <a:gd name="T2" fmla="*/ 0 w 5284"/>
              <a:gd name="T3" fmla="*/ 1066800 h 673"/>
              <a:gd name="T4" fmla="*/ 481013 w 5284"/>
              <a:gd name="T5" fmla="*/ 1066800 h 673"/>
              <a:gd name="T6" fmla="*/ 1147763 w 5284"/>
              <a:gd name="T7" fmla="*/ 1052513 h 673"/>
              <a:gd name="T8" fmla="*/ 1619250 w 5284"/>
              <a:gd name="T9" fmla="*/ 1038225 h 673"/>
              <a:gd name="T10" fmla="*/ 2066925 w 5284"/>
              <a:gd name="T11" fmla="*/ 1019175 h 673"/>
              <a:gd name="T12" fmla="*/ 2466975 w 5284"/>
              <a:gd name="T13" fmla="*/ 1000125 h 673"/>
              <a:gd name="T14" fmla="*/ 2824163 w 5284"/>
              <a:gd name="T15" fmla="*/ 976313 h 673"/>
              <a:gd name="T16" fmla="*/ 3114675 w 5284"/>
              <a:gd name="T17" fmla="*/ 962025 h 673"/>
              <a:gd name="T18" fmla="*/ 3481388 w 5284"/>
              <a:gd name="T19" fmla="*/ 933450 h 673"/>
              <a:gd name="T20" fmla="*/ 3886200 w 5284"/>
              <a:gd name="T21" fmla="*/ 904875 h 673"/>
              <a:gd name="T22" fmla="*/ 4286250 w 5284"/>
              <a:gd name="T23" fmla="*/ 866775 h 673"/>
              <a:gd name="T24" fmla="*/ 4610100 w 5284"/>
              <a:gd name="T25" fmla="*/ 838200 h 673"/>
              <a:gd name="T26" fmla="*/ 4981575 w 5284"/>
              <a:gd name="T27" fmla="*/ 790575 h 673"/>
              <a:gd name="T28" fmla="*/ 5276850 w 5284"/>
              <a:gd name="T29" fmla="*/ 752475 h 673"/>
              <a:gd name="T30" fmla="*/ 5610225 w 5284"/>
              <a:gd name="T31" fmla="*/ 709613 h 673"/>
              <a:gd name="T32" fmla="*/ 5929313 w 5284"/>
              <a:gd name="T33" fmla="*/ 666750 h 673"/>
              <a:gd name="T34" fmla="*/ 6243638 w 5284"/>
              <a:gd name="T35" fmla="*/ 609600 h 673"/>
              <a:gd name="T36" fmla="*/ 6534150 w 5284"/>
              <a:gd name="T37" fmla="*/ 557213 h 673"/>
              <a:gd name="T38" fmla="*/ 6772275 w 5284"/>
              <a:gd name="T39" fmla="*/ 504825 h 673"/>
              <a:gd name="T40" fmla="*/ 7058025 w 5284"/>
              <a:gd name="T41" fmla="*/ 442913 h 673"/>
              <a:gd name="T42" fmla="*/ 7334250 w 5284"/>
              <a:gd name="T43" fmla="*/ 376238 h 673"/>
              <a:gd name="T44" fmla="*/ 7586663 w 5284"/>
              <a:gd name="T45" fmla="*/ 304800 h 673"/>
              <a:gd name="T46" fmla="*/ 7810500 w 5284"/>
              <a:gd name="T47" fmla="*/ 233363 h 673"/>
              <a:gd name="T48" fmla="*/ 8072438 w 5284"/>
              <a:gd name="T49" fmla="*/ 142875 h 673"/>
              <a:gd name="T50" fmla="*/ 8243888 w 5284"/>
              <a:gd name="T51" fmla="*/ 66675 h 673"/>
              <a:gd name="T52" fmla="*/ 8386763 w 5284"/>
              <a:gd name="T53" fmla="*/ 0 h 673"/>
              <a:gd name="T54" fmla="*/ 5081588 w 5284"/>
              <a:gd name="T55" fmla="*/ 0 h 673"/>
              <a:gd name="T56" fmla="*/ 4733925 w 5284"/>
              <a:gd name="T57" fmla="*/ 90488 h 673"/>
              <a:gd name="T58" fmla="*/ 4405313 w 5284"/>
              <a:gd name="T59" fmla="*/ 171450 h 673"/>
              <a:gd name="T60" fmla="*/ 4067175 w 5284"/>
              <a:gd name="T61" fmla="*/ 238125 h 673"/>
              <a:gd name="T62" fmla="*/ 3805238 w 5284"/>
              <a:gd name="T63" fmla="*/ 290513 h 673"/>
              <a:gd name="T64" fmla="*/ 3500438 w 5284"/>
              <a:gd name="T65" fmla="*/ 338138 h 673"/>
              <a:gd name="T66" fmla="*/ 3176588 w 5284"/>
              <a:gd name="T67" fmla="*/ 385763 h 673"/>
              <a:gd name="T68" fmla="*/ 2819400 w 5284"/>
              <a:gd name="T69" fmla="*/ 433388 h 673"/>
              <a:gd name="T70" fmla="*/ 2438400 w 5284"/>
              <a:gd name="T71" fmla="*/ 471488 h 673"/>
              <a:gd name="T72" fmla="*/ 2133600 w 5284"/>
              <a:gd name="T73" fmla="*/ 495300 h 673"/>
              <a:gd name="T74" fmla="*/ 1800225 w 5284"/>
              <a:gd name="T75" fmla="*/ 523875 h 673"/>
              <a:gd name="T76" fmla="*/ 1462088 w 5284"/>
              <a:gd name="T77" fmla="*/ 542925 h 673"/>
              <a:gd name="T78" fmla="*/ 1104900 w 5284"/>
              <a:gd name="T79" fmla="*/ 561975 h 673"/>
              <a:gd name="T80" fmla="*/ 795338 w 5284"/>
              <a:gd name="T81" fmla="*/ 571500 h 673"/>
              <a:gd name="T82" fmla="*/ 442913 w 5284"/>
              <a:gd name="T83" fmla="*/ 581025 h 673"/>
              <a:gd name="T84" fmla="*/ 157163 w 5284"/>
              <a:gd name="T85" fmla="*/ 585788 h 673"/>
              <a:gd name="T86" fmla="*/ 0 w 5284"/>
              <a:gd name="T87" fmla="*/ 581025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2" name="Freeform 10">
            <a:extLst>
              <a:ext uri="{FF2B5EF4-FFF2-40B4-BE49-F238E27FC236}">
                <a16:creationId xmlns:a16="http://schemas.microsoft.com/office/drawing/2014/main" id="{6DC8E008-5E9D-4D7C-8401-23B379AC8679}"/>
              </a:ext>
            </a:extLst>
          </p:cNvPr>
          <p:cNvSpPr>
            <a:spLocks/>
          </p:cNvSpPr>
          <p:nvPr/>
        </p:nvSpPr>
        <p:spPr bwMode="white">
          <a:xfrm>
            <a:off x="0" y="-20638"/>
            <a:ext cx="6104467" cy="454026"/>
          </a:xfrm>
          <a:custGeom>
            <a:avLst/>
            <a:gdLst>
              <a:gd name="T0" fmla="*/ 0 w 2884"/>
              <a:gd name="T1" fmla="*/ 0 h 286"/>
              <a:gd name="T2" fmla="*/ 0 w 2884"/>
              <a:gd name="T3" fmla="*/ 452438 h 286"/>
              <a:gd name="T4" fmla="*/ 304800 w 2884"/>
              <a:gd name="T5" fmla="*/ 452438 h 286"/>
              <a:gd name="T6" fmla="*/ 609600 w 2884"/>
              <a:gd name="T7" fmla="*/ 447676 h 286"/>
              <a:gd name="T8" fmla="*/ 919163 w 2884"/>
              <a:gd name="T9" fmla="*/ 438151 h 286"/>
              <a:gd name="T10" fmla="*/ 1252538 w 2884"/>
              <a:gd name="T11" fmla="*/ 423863 h 286"/>
              <a:gd name="T12" fmla="*/ 1585913 w 2884"/>
              <a:gd name="T13" fmla="*/ 409576 h 286"/>
              <a:gd name="T14" fmla="*/ 1843088 w 2884"/>
              <a:gd name="T15" fmla="*/ 390526 h 286"/>
              <a:gd name="T16" fmla="*/ 2066925 w 2884"/>
              <a:gd name="T17" fmla="*/ 371476 h 286"/>
              <a:gd name="T18" fmla="*/ 2314575 w 2884"/>
              <a:gd name="T19" fmla="*/ 352426 h 286"/>
              <a:gd name="T20" fmla="*/ 2643188 w 2884"/>
              <a:gd name="T21" fmla="*/ 319088 h 286"/>
              <a:gd name="T22" fmla="*/ 3162300 w 2884"/>
              <a:gd name="T23" fmla="*/ 252413 h 286"/>
              <a:gd name="T24" fmla="*/ 3652838 w 2884"/>
              <a:gd name="T25" fmla="*/ 185738 h 286"/>
              <a:gd name="T26" fmla="*/ 4133850 w 2884"/>
              <a:gd name="T27" fmla="*/ 95250 h 286"/>
              <a:gd name="T28" fmla="*/ 457676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4107" name="Rectangle 11"/>
          <p:cNvSpPr>
            <a:spLocks noGrp="1" noChangeArrowheads="1"/>
          </p:cNvSpPr>
          <p:nvPr>
            <p:ph type="ctrTitle"/>
          </p:nvPr>
        </p:nvSpPr>
        <p:spPr>
          <a:xfrm>
            <a:off x="914400" y="2286000"/>
            <a:ext cx="10363200" cy="1143000"/>
          </a:xfrm>
        </p:spPr>
        <p:txBody>
          <a:bodyPr/>
          <a:lstStyle>
            <a:lvl1pPr>
              <a:defRPr/>
            </a:lvl1pPr>
          </a:lstStyle>
          <a:p>
            <a:pPr lvl="0"/>
            <a:r>
              <a:rPr lang="en-US" altLang="en-US" noProof="0"/>
              <a:t>Click to edit Master title style</a:t>
            </a:r>
          </a:p>
        </p:txBody>
      </p:sp>
      <p:sp>
        <p:nvSpPr>
          <p:cNvPr id="4108"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13" name="Rectangle 13">
            <a:extLst>
              <a:ext uri="{FF2B5EF4-FFF2-40B4-BE49-F238E27FC236}">
                <a16:creationId xmlns:a16="http://schemas.microsoft.com/office/drawing/2014/main" id="{8518AB89-F9A4-480C-978B-F6961871627A}"/>
              </a:ext>
            </a:extLst>
          </p:cNvPr>
          <p:cNvSpPr>
            <a:spLocks noGrp="1" noChangeArrowheads="1"/>
          </p:cNvSpPr>
          <p:nvPr>
            <p:ph type="dt" sz="half" idx="10"/>
          </p:nvPr>
        </p:nvSpPr>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F2B57795-A125-48B1-9511-AE484C0028C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5" name="Rectangle 15">
            <a:extLst>
              <a:ext uri="{FF2B5EF4-FFF2-40B4-BE49-F238E27FC236}">
                <a16:creationId xmlns:a16="http://schemas.microsoft.com/office/drawing/2014/main" id="{D54A52B5-1E99-4AA8-83BF-80E7443FA702}"/>
              </a:ext>
            </a:extLst>
          </p:cNvPr>
          <p:cNvSpPr>
            <a:spLocks noGrp="1" noChangeArrowheads="1"/>
          </p:cNvSpPr>
          <p:nvPr>
            <p:ph type="sldNum" sz="quarter" idx="12"/>
          </p:nvPr>
        </p:nvSpPr>
        <p:spPr/>
        <p:txBody>
          <a:bodyPr/>
          <a:lstStyle>
            <a:lvl1pPr>
              <a:defRPr smtClean="0"/>
            </a:lvl1pPr>
          </a:lstStyle>
          <a:p>
            <a:pPr>
              <a:defRPr/>
            </a:pPr>
            <a:fld id="{7F95385D-39CE-4FA9-96CB-3A3ED8BC59D6}" type="slidenum">
              <a:rPr lang="en-US" altLang="en-US"/>
              <a:pPr>
                <a:defRPr/>
              </a:pPr>
              <a:t>‹#›</a:t>
            </a:fld>
            <a:endParaRPr lang="en-US" altLang="en-US"/>
          </a:p>
        </p:txBody>
      </p:sp>
    </p:spTree>
    <p:extLst>
      <p:ext uri="{BB962C8B-B14F-4D97-AF65-F5344CB8AC3E}">
        <p14:creationId xmlns:p14="http://schemas.microsoft.com/office/powerpoint/2010/main" val="30254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8F72492-219C-4503-9240-22D5E89627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AB56D89-08E7-416C-88BB-146DAD0155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2A67D7D-B1E3-4740-BE4E-A01F256DC345}"/>
              </a:ext>
            </a:extLst>
          </p:cNvPr>
          <p:cNvSpPr>
            <a:spLocks noGrp="1" noChangeArrowheads="1"/>
          </p:cNvSpPr>
          <p:nvPr>
            <p:ph type="sldNum" sz="quarter" idx="12"/>
          </p:nvPr>
        </p:nvSpPr>
        <p:spPr>
          <a:ln/>
        </p:spPr>
        <p:txBody>
          <a:bodyPr/>
          <a:lstStyle>
            <a:lvl1pPr>
              <a:defRPr/>
            </a:lvl1pPr>
          </a:lstStyle>
          <a:p>
            <a:fld id="{BA60D905-C9AD-47D4-A4E9-CA824723507C}" type="slidenum">
              <a:rPr lang="en-US" altLang="en-US"/>
              <a:pPr/>
              <a:t>‹#›</a:t>
            </a:fld>
            <a:endParaRPr lang="en-US" altLang="en-US"/>
          </a:p>
        </p:txBody>
      </p:sp>
    </p:spTree>
    <p:extLst>
      <p:ext uri="{BB962C8B-B14F-4D97-AF65-F5344CB8AC3E}">
        <p14:creationId xmlns:p14="http://schemas.microsoft.com/office/powerpoint/2010/main" val="451768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289D9CC-2805-48BA-95E1-B68E0340166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F3265DE-2033-4B11-840D-4B9103B3E3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01C4EDE-D2C7-48C8-9DCC-124D5FBE0333}"/>
              </a:ext>
            </a:extLst>
          </p:cNvPr>
          <p:cNvSpPr>
            <a:spLocks noGrp="1" noChangeArrowheads="1"/>
          </p:cNvSpPr>
          <p:nvPr>
            <p:ph type="sldNum" sz="quarter" idx="12"/>
          </p:nvPr>
        </p:nvSpPr>
        <p:spPr>
          <a:ln/>
        </p:spPr>
        <p:txBody>
          <a:bodyPr/>
          <a:lstStyle>
            <a:lvl1pPr>
              <a:defRPr/>
            </a:lvl1pPr>
          </a:lstStyle>
          <a:p>
            <a:fld id="{8FEC5C4F-9D91-432B-908D-FEBCF2B2C73D}" type="slidenum">
              <a:rPr lang="en-US" altLang="en-US"/>
              <a:pPr/>
              <a:t>‹#›</a:t>
            </a:fld>
            <a:endParaRPr lang="en-US" altLang="en-US"/>
          </a:p>
        </p:txBody>
      </p:sp>
    </p:spTree>
    <p:extLst>
      <p:ext uri="{BB962C8B-B14F-4D97-AF65-F5344CB8AC3E}">
        <p14:creationId xmlns:p14="http://schemas.microsoft.com/office/powerpoint/2010/main" val="4044232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150736-253C-4120-BCD1-1A72FC7DF50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0105480-3B46-4835-AB19-6A38CBEC5B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F5438DA-08FE-47EB-A495-D814F0746F40}"/>
              </a:ext>
            </a:extLst>
          </p:cNvPr>
          <p:cNvSpPr>
            <a:spLocks noGrp="1" noChangeArrowheads="1"/>
          </p:cNvSpPr>
          <p:nvPr>
            <p:ph type="sldNum" sz="quarter" idx="12"/>
          </p:nvPr>
        </p:nvSpPr>
        <p:spPr>
          <a:ln/>
        </p:spPr>
        <p:txBody>
          <a:bodyPr/>
          <a:lstStyle>
            <a:lvl1pPr>
              <a:defRPr/>
            </a:lvl1pPr>
          </a:lstStyle>
          <a:p>
            <a:fld id="{48029C1F-2A19-4DFC-B559-BAA0EC1B46B4}" type="slidenum">
              <a:rPr lang="en-US" altLang="en-US"/>
              <a:pPr/>
              <a:t>‹#›</a:t>
            </a:fld>
            <a:endParaRPr lang="en-US" altLang="en-US"/>
          </a:p>
        </p:txBody>
      </p:sp>
    </p:spTree>
    <p:extLst>
      <p:ext uri="{BB962C8B-B14F-4D97-AF65-F5344CB8AC3E}">
        <p14:creationId xmlns:p14="http://schemas.microsoft.com/office/powerpoint/2010/main" val="1527521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E465A8-126A-476F-9967-8220C55FA3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C1729E-C5FC-4FE1-B4B0-3F62ED349E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F0D95F-17DC-450A-837D-53912594E074}"/>
              </a:ext>
            </a:extLst>
          </p:cNvPr>
          <p:cNvSpPr>
            <a:spLocks noGrp="1" noChangeArrowheads="1"/>
          </p:cNvSpPr>
          <p:nvPr>
            <p:ph type="sldNum" sz="quarter" idx="12"/>
          </p:nvPr>
        </p:nvSpPr>
        <p:spPr>
          <a:ln/>
        </p:spPr>
        <p:txBody>
          <a:bodyPr/>
          <a:lstStyle>
            <a:lvl1pPr>
              <a:defRPr/>
            </a:lvl1pPr>
          </a:lstStyle>
          <a:p>
            <a:fld id="{CC9F0206-B2D5-4A0D-B17F-C80910657BE8}" type="slidenum">
              <a:rPr lang="en-US" altLang="en-US"/>
              <a:pPr/>
              <a:t>‹#›</a:t>
            </a:fld>
            <a:endParaRPr lang="en-US" altLang="en-US"/>
          </a:p>
        </p:txBody>
      </p:sp>
    </p:spTree>
    <p:extLst>
      <p:ext uri="{BB962C8B-B14F-4D97-AF65-F5344CB8AC3E}">
        <p14:creationId xmlns:p14="http://schemas.microsoft.com/office/powerpoint/2010/main" val="2544057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02FA813-4412-4AE3-9270-8F39AFFD4D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5560AF-5C7B-40A5-BC98-120ADDA2C8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613846-5D8D-47F7-ABEC-22B94560286B}"/>
              </a:ext>
            </a:extLst>
          </p:cNvPr>
          <p:cNvSpPr>
            <a:spLocks noGrp="1" noChangeArrowheads="1"/>
          </p:cNvSpPr>
          <p:nvPr>
            <p:ph type="sldNum" sz="quarter" idx="12"/>
          </p:nvPr>
        </p:nvSpPr>
        <p:spPr>
          <a:ln/>
        </p:spPr>
        <p:txBody>
          <a:bodyPr/>
          <a:lstStyle>
            <a:lvl1pPr>
              <a:defRPr/>
            </a:lvl1pPr>
          </a:lstStyle>
          <a:p>
            <a:fld id="{E4CAA29A-D93B-4D8E-BB40-D85543B75F22}" type="slidenum">
              <a:rPr lang="en-US" altLang="en-US"/>
              <a:pPr/>
              <a:t>‹#›</a:t>
            </a:fld>
            <a:endParaRPr lang="en-US" altLang="en-US"/>
          </a:p>
        </p:txBody>
      </p:sp>
    </p:spTree>
    <p:extLst>
      <p:ext uri="{BB962C8B-B14F-4D97-AF65-F5344CB8AC3E}">
        <p14:creationId xmlns:p14="http://schemas.microsoft.com/office/powerpoint/2010/main" val="244462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7F50FF-55A3-4E77-9D5C-F1934D2E21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1B16E8-2DBE-4EBB-82FB-CD1F23E7B1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AC343D-638B-4201-9CA6-6E712AAC9677}"/>
              </a:ext>
            </a:extLst>
          </p:cNvPr>
          <p:cNvSpPr>
            <a:spLocks noGrp="1" noChangeArrowheads="1"/>
          </p:cNvSpPr>
          <p:nvPr>
            <p:ph type="sldNum" sz="quarter" idx="12"/>
          </p:nvPr>
        </p:nvSpPr>
        <p:spPr>
          <a:ln/>
        </p:spPr>
        <p:txBody>
          <a:bodyPr/>
          <a:lstStyle>
            <a:lvl1pPr>
              <a:defRPr/>
            </a:lvl1pPr>
          </a:lstStyle>
          <a:p>
            <a:fld id="{7C4DB6D5-4D68-4778-950D-59A2FE56CA0A}" type="slidenum">
              <a:rPr lang="en-US" altLang="en-US"/>
              <a:pPr/>
              <a:t>‹#›</a:t>
            </a:fld>
            <a:endParaRPr lang="en-US" altLang="en-US"/>
          </a:p>
        </p:txBody>
      </p:sp>
    </p:spTree>
    <p:extLst>
      <p:ext uri="{BB962C8B-B14F-4D97-AF65-F5344CB8AC3E}">
        <p14:creationId xmlns:p14="http://schemas.microsoft.com/office/powerpoint/2010/main" val="4081260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632EFD-59E6-4D9F-BC1D-C16F31BF1C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423588-944C-48B2-9CD2-F7FA769CFA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CA48FF-C124-420D-8BE0-E21DD3945EC7}"/>
              </a:ext>
            </a:extLst>
          </p:cNvPr>
          <p:cNvSpPr>
            <a:spLocks noGrp="1" noChangeArrowheads="1"/>
          </p:cNvSpPr>
          <p:nvPr>
            <p:ph type="sldNum" sz="quarter" idx="12"/>
          </p:nvPr>
        </p:nvSpPr>
        <p:spPr>
          <a:ln/>
        </p:spPr>
        <p:txBody>
          <a:bodyPr/>
          <a:lstStyle>
            <a:lvl1pPr>
              <a:defRPr/>
            </a:lvl1pPr>
          </a:lstStyle>
          <a:p>
            <a:fld id="{3EA5CC5B-7B7F-4626-AFA8-C6FE7F6FF20E}" type="slidenum">
              <a:rPr lang="en-US" altLang="en-US"/>
              <a:pPr/>
              <a:t>‹#›</a:t>
            </a:fld>
            <a:endParaRPr lang="en-US" altLang="en-US"/>
          </a:p>
        </p:txBody>
      </p:sp>
    </p:spTree>
    <p:extLst>
      <p:ext uri="{BB962C8B-B14F-4D97-AF65-F5344CB8AC3E}">
        <p14:creationId xmlns:p14="http://schemas.microsoft.com/office/powerpoint/2010/main" val="1584206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D9ADD22-DBD9-4320-94A2-5A0CDD845F4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484DE2B-2DD0-4596-A1EA-CC15EE3E43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1A361E8-7990-4D83-8D05-03B02BB6D2B5}"/>
              </a:ext>
            </a:extLst>
          </p:cNvPr>
          <p:cNvSpPr>
            <a:spLocks noGrp="1" noChangeArrowheads="1"/>
          </p:cNvSpPr>
          <p:nvPr>
            <p:ph type="sldNum" sz="quarter" idx="12"/>
          </p:nvPr>
        </p:nvSpPr>
        <p:spPr>
          <a:ln/>
        </p:spPr>
        <p:txBody>
          <a:bodyPr/>
          <a:lstStyle>
            <a:lvl1pPr>
              <a:defRPr/>
            </a:lvl1pPr>
          </a:lstStyle>
          <a:p>
            <a:fld id="{6E64A28F-C7C3-46CC-A32D-1BA0753AEDF4}" type="slidenum">
              <a:rPr lang="en-US" altLang="en-US"/>
              <a:pPr/>
              <a:t>‹#›</a:t>
            </a:fld>
            <a:endParaRPr lang="en-US" altLang="en-US"/>
          </a:p>
        </p:txBody>
      </p:sp>
    </p:spTree>
    <p:extLst>
      <p:ext uri="{BB962C8B-B14F-4D97-AF65-F5344CB8AC3E}">
        <p14:creationId xmlns:p14="http://schemas.microsoft.com/office/powerpoint/2010/main" val="577143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C252B8D8-717D-4E53-A13D-A9FBBDD89E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865569-C122-48E4-8719-A2A8DF4B9E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F1E0F2-B136-4479-B41E-9A8337AAB1D8}"/>
              </a:ext>
            </a:extLst>
          </p:cNvPr>
          <p:cNvSpPr>
            <a:spLocks noGrp="1" noChangeArrowheads="1"/>
          </p:cNvSpPr>
          <p:nvPr>
            <p:ph type="sldNum" sz="quarter" idx="12"/>
          </p:nvPr>
        </p:nvSpPr>
        <p:spPr>
          <a:ln/>
        </p:spPr>
        <p:txBody>
          <a:bodyPr/>
          <a:lstStyle>
            <a:lvl1pPr>
              <a:defRPr/>
            </a:lvl1pPr>
          </a:lstStyle>
          <a:p>
            <a:fld id="{0897111F-6434-4F7F-80B4-11DE6413C914}" type="slidenum">
              <a:rPr lang="en-US" altLang="en-US"/>
              <a:pPr/>
              <a:t>‹#›</a:t>
            </a:fld>
            <a:endParaRPr lang="en-US" altLang="en-US"/>
          </a:p>
        </p:txBody>
      </p:sp>
    </p:spTree>
    <p:extLst>
      <p:ext uri="{BB962C8B-B14F-4D97-AF65-F5344CB8AC3E}">
        <p14:creationId xmlns:p14="http://schemas.microsoft.com/office/powerpoint/2010/main" val="2805006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clip art</a:t>
            </a:r>
          </a:p>
        </p:txBody>
      </p:sp>
      <p:sp>
        <p:nvSpPr>
          <p:cNvPr id="5" name="Date Placeholder 4">
            <a:extLst>
              <a:ext uri="{FF2B5EF4-FFF2-40B4-BE49-F238E27FC236}">
                <a16:creationId xmlns:a16="http://schemas.microsoft.com/office/drawing/2014/main" id="{A47E9341-105E-4441-9E50-88172FCAFA47}"/>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69A0682-2F60-413A-A464-8FE9F1EA6B1F}"/>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D968F81-43BE-4A0A-86DC-152687B3811C}"/>
              </a:ext>
            </a:extLst>
          </p:cNvPr>
          <p:cNvSpPr>
            <a:spLocks noGrp="1"/>
          </p:cNvSpPr>
          <p:nvPr>
            <p:ph type="sldNum" sz="quarter" idx="12"/>
          </p:nvPr>
        </p:nvSpPr>
        <p:spPr>
          <a:xfrm>
            <a:off x="8737600" y="6248400"/>
            <a:ext cx="2540000" cy="457200"/>
          </a:xfrm>
        </p:spPr>
        <p:txBody>
          <a:bodyPr/>
          <a:lstStyle>
            <a:lvl1pPr>
              <a:defRPr/>
            </a:lvl1pPr>
          </a:lstStyle>
          <a:p>
            <a:fld id="{5F4EFD4D-AD85-4786-93E9-8BC4241FB424}" type="slidenum">
              <a:rPr lang="en-US" altLang="en-US"/>
              <a:pPr/>
              <a:t>‹#›</a:t>
            </a:fld>
            <a:endParaRPr lang="en-US" altLang="en-US"/>
          </a:p>
        </p:txBody>
      </p:sp>
    </p:spTree>
    <p:extLst>
      <p:ext uri="{BB962C8B-B14F-4D97-AF65-F5344CB8AC3E}">
        <p14:creationId xmlns:p14="http://schemas.microsoft.com/office/powerpoint/2010/main" val="149033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a:extLst>
              <a:ext uri="{FF2B5EF4-FFF2-40B4-BE49-F238E27FC236}">
                <a16:creationId xmlns:a16="http://schemas.microsoft.com/office/drawing/2014/main" id="{05AE5597-BB89-4186-BB67-B9651D1461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8">
            <a:extLst>
              <a:ext uri="{FF2B5EF4-FFF2-40B4-BE49-F238E27FC236}">
                <a16:creationId xmlns:a16="http://schemas.microsoft.com/office/drawing/2014/main" id="{40C9A2B4-4FD2-41A4-B3FB-B3A528506F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39">
            <a:extLst>
              <a:ext uri="{FF2B5EF4-FFF2-40B4-BE49-F238E27FC236}">
                <a16:creationId xmlns:a16="http://schemas.microsoft.com/office/drawing/2014/main" id="{473383F4-51B1-42DA-9AFB-06770691602D}"/>
              </a:ext>
            </a:extLst>
          </p:cNvPr>
          <p:cNvSpPr>
            <a:spLocks noGrp="1" noChangeArrowheads="1"/>
          </p:cNvSpPr>
          <p:nvPr>
            <p:ph type="sldNum" sz="quarter" idx="12"/>
          </p:nvPr>
        </p:nvSpPr>
        <p:spPr>
          <a:ln/>
        </p:spPr>
        <p:txBody>
          <a:bodyPr/>
          <a:lstStyle>
            <a:lvl1pPr>
              <a:defRPr/>
            </a:lvl1pPr>
          </a:lstStyle>
          <a:p>
            <a:pPr>
              <a:defRPr/>
            </a:pPr>
            <a:fld id="{4506AF3B-C473-425E-A47D-F775EA6A26F0}" type="slidenum">
              <a:rPr lang="en-US" altLang="en-US"/>
              <a:pPr>
                <a:defRPr/>
              </a:pPr>
              <a:t>‹#›</a:t>
            </a:fld>
            <a:endParaRPr lang="en-US" altLang="en-US"/>
          </a:p>
        </p:txBody>
      </p:sp>
    </p:spTree>
    <p:extLst>
      <p:ext uri="{BB962C8B-B14F-4D97-AF65-F5344CB8AC3E}">
        <p14:creationId xmlns:p14="http://schemas.microsoft.com/office/powerpoint/2010/main" val="2116776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78556975"/>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664506"/>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6404703"/>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83231"/>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9586965"/>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2503131"/>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670253"/>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013395"/>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8202152"/>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3701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037">
            <a:extLst>
              <a:ext uri="{FF2B5EF4-FFF2-40B4-BE49-F238E27FC236}">
                <a16:creationId xmlns:a16="http://schemas.microsoft.com/office/drawing/2014/main" id="{046CDB5A-9EED-4F05-B84D-D51CC71072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8">
            <a:extLst>
              <a:ext uri="{FF2B5EF4-FFF2-40B4-BE49-F238E27FC236}">
                <a16:creationId xmlns:a16="http://schemas.microsoft.com/office/drawing/2014/main" id="{D9611586-EF26-459C-8A5E-2320823A94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39">
            <a:extLst>
              <a:ext uri="{FF2B5EF4-FFF2-40B4-BE49-F238E27FC236}">
                <a16:creationId xmlns:a16="http://schemas.microsoft.com/office/drawing/2014/main" id="{84674B7A-ACB6-4CB1-BF4E-9E8FA459C9B6}"/>
              </a:ext>
            </a:extLst>
          </p:cNvPr>
          <p:cNvSpPr>
            <a:spLocks noGrp="1" noChangeArrowheads="1"/>
          </p:cNvSpPr>
          <p:nvPr>
            <p:ph type="sldNum" sz="quarter" idx="12"/>
          </p:nvPr>
        </p:nvSpPr>
        <p:spPr>
          <a:ln/>
        </p:spPr>
        <p:txBody>
          <a:bodyPr/>
          <a:lstStyle>
            <a:lvl1pPr>
              <a:defRPr/>
            </a:lvl1pPr>
          </a:lstStyle>
          <a:p>
            <a:pPr>
              <a:defRPr/>
            </a:pPr>
            <a:fld id="{35C2D8F5-C535-44C0-81A5-643E884F6DEC}" type="slidenum">
              <a:rPr lang="en-US" altLang="en-US"/>
              <a:pPr>
                <a:defRPr/>
              </a:pPr>
              <a:t>‹#›</a:t>
            </a:fld>
            <a:endParaRPr lang="en-US" altLang="en-US"/>
          </a:p>
        </p:txBody>
      </p:sp>
    </p:spTree>
    <p:extLst>
      <p:ext uri="{BB962C8B-B14F-4D97-AF65-F5344CB8AC3E}">
        <p14:creationId xmlns:p14="http://schemas.microsoft.com/office/powerpoint/2010/main" val="499603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742862"/>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0D82FD3E-F90F-47E1-A608-72F53393E6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D0930F9-AC0E-410F-99E5-DB6C023FB8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92C69E0-EB4D-4A20-B4D8-4B482F3FE02E}"/>
              </a:ext>
            </a:extLst>
          </p:cNvPr>
          <p:cNvSpPr>
            <a:spLocks noGrp="1" noChangeArrowheads="1"/>
          </p:cNvSpPr>
          <p:nvPr>
            <p:ph type="sldNum" sz="quarter" idx="12"/>
          </p:nvPr>
        </p:nvSpPr>
        <p:spPr>
          <a:ln/>
        </p:spPr>
        <p:txBody>
          <a:bodyPr/>
          <a:lstStyle>
            <a:lvl1pPr>
              <a:defRPr/>
            </a:lvl1pPr>
          </a:lstStyle>
          <a:p>
            <a:fld id="{0E1460FD-5C62-460C-9FBD-5A520615950F}" type="slidenum">
              <a:rPr lang="en-US" altLang="en-US"/>
              <a:pPr/>
              <a:t>‹#›</a:t>
            </a:fld>
            <a:endParaRPr lang="en-US" altLang="en-US"/>
          </a:p>
        </p:txBody>
      </p:sp>
    </p:spTree>
    <p:extLst>
      <p:ext uri="{BB962C8B-B14F-4D97-AF65-F5344CB8AC3E}">
        <p14:creationId xmlns:p14="http://schemas.microsoft.com/office/powerpoint/2010/main" val="3813559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9A96AED-75D9-43D8-8B62-5F4D3455F0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DB8ACF3-D74D-4410-868D-71ED0CB088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7363207-2E67-4BE1-9126-3A5E74377DCF}"/>
              </a:ext>
            </a:extLst>
          </p:cNvPr>
          <p:cNvSpPr>
            <a:spLocks noGrp="1" noChangeArrowheads="1"/>
          </p:cNvSpPr>
          <p:nvPr>
            <p:ph type="sldNum" sz="quarter" idx="12"/>
          </p:nvPr>
        </p:nvSpPr>
        <p:spPr>
          <a:ln/>
        </p:spPr>
        <p:txBody>
          <a:bodyPr/>
          <a:lstStyle>
            <a:lvl1pPr>
              <a:defRPr/>
            </a:lvl1pPr>
          </a:lstStyle>
          <a:p>
            <a:fld id="{90A0A51D-4485-4911-82D5-8C65D422A9E4}" type="slidenum">
              <a:rPr lang="en-US" altLang="en-US"/>
              <a:pPr/>
              <a:t>‹#›</a:t>
            </a:fld>
            <a:endParaRPr lang="en-US" altLang="en-US"/>
          </a:p>
        </p:txBody>
      </p:sp>
    </p:spTree>
    <p:extLst>
      <p:ext uri="{BB962C8B-B14F-4D97-AF65-F5344CB8AC3E}">
        <p14:creationId xmlns:p14="http://schemas.microsoft.com/office/powerpoint/2010/main" val="1050247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6265AE74-62A8-4E16-B755-AD1544AEED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F40AD97-70A7-45EA-9EBA-FBCDD5565C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864AAFF-0E1C-4865-97F6-24187B32E074}"/>
              </a:ext>
            </a:extLst>
          </p:cNvPr>
          <p:cNvSpPr>
            <a:spLocks noGrp="1" noChangeArrowheads="1"/>
          </p:cNvSpPr>
          <p:nvPr>
            <p:ph type="sldNum" sz="quarter" idx="12"/>
          </p:nvPr>
        </p:nvSpPr>
        <p:spPr>
          <a:ln/>
        </p:spPr>
        <p:txBody>
          <a:bodyPr/>
          <a:lstStyle>
            <a:lvl1pPr>
              <a:defRPr/>
            </a:lvl1pPr>
          </a:lstStyle>
          <a:p>
            <a:fld id="{DFD87D17-5FF7-4130-9969-0F6BDD77AA32}" type="slidenum">
              <a:rPr lang="en-US" altLang="en-US"/>
              <a:pPr/>
              <a:t>‹#›</a:t>
            </a:fld>
            <a:endParaRPr lang="en-US" altLang="en-US"/>
          </a:p>
        </p:txBody>
      </p:sp>
    </p:spTree>
    <p:extLst>
      <p:ext uri="{BB962C8B-B14F-4D97-AF65-F5344CB8AC3E}">
        <p14:creationId xmlns:p14="http://schemas.microsoft.com/office/powerpoint/2010/main" val="2216757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C3AC958-171D-4456-AA45-12D6F32380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0388D1-4345-4FFF-B569-1789E6A4AA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4E4FACF-617D-4A7E-BB5A-01DE7ACDD018}"/>
              </a:ext>
            </a:extLst>
          </p:cNvPr>
          <p:cNvSpPr>
            <a:spLocks noGrp="1" noChangeArrowheads="1"/>
          </p:cNvSpPr>
          <p:nvPr>
            <p:ph type="sldNum" sz="quarter" idx="12"/>
          </p:nvPr>
        </p:nvSpPr>
        <p:spPr>
          <a:ln/>
        </p:spPr>
        <p:txBody>
          <a:bodyPr/>
          <a:lstStyle>
            <a:lvl1pPr>
              <a:defRPr/>
            </a:lvl1pPr>
          </a:lstStyle>
          <a:p>
            <a:fld id="{1F2535B6-F7B9-4579-B930-511D81543627}" type="slidenum">
              <a:rPr lang="en-US" altLang="en-US"/>
              <a:pPr/>
              <a:t>‹#›</a:t>
            </a:fld>
            <a:endParaRPr lang="en-US" altLang="en-US"/>
          </a:p>
        </p:txBody>
      </p:sp>
    </p:spTree>
    <p:extLst>
      <p:ext uri="{BB962C8B-B14F-4D97-AF65-F5344CB8AC3E}">
        <p14:creationId xmlns:p14="http://schemas.microsoft.com/office/powerpoint/2010/main" val="1056563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706D4186-727C-4F36-BAD4-F16AA245928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4C8255F-23EF-45E4-8134-D3E8815635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A51854A6-BC95-481A-9CCD-0A4A76E37402}"/>
              </a:ext>
            </a:extLst>
          </p:cNvPr>
          <p:cNvSpPr>
            <a:spLocks noGrp="1" noChangeArrowheads="1"/>
          </p:cNvSpPr>
          <p:nvPr>
            <p:ph type="sldNum" sz="quarter" idx="12"/>
          </p:nvPr>
        </p:nvSpPr>
        <p:spPr>
          <a:ln/>
        </p:spPr>
        <p:txBody>
          <a:bodyPr/>
          <a:lstStyle>
            <a:lvl1pPr>
              <a:defRPr/>
            </a:lvl1pPr>
          </a:lstStyle>
          <a:p>
            <a:fld id="{0DC7D2D1-9E52-4FE9-8675-C757DFD63C76}" type="slidenum">
              <a:rPr lang="en-US" altLang="en-US"/>
              <a:pPr/>
              <a:t>‹#›</a:t>
            </a:fld>
            <a:endParaRPr lang="en-US" altLang="en-US"/>
          </a:p>
        </p:txBody>
      </p:sp>
    </p:spTree>
    <p:extLst>
      <p:ext uri="{BB962C8B-B14F-4D97-AF65-F5344CB8AC3E}">
        <p14:creationId xmlns:p14="http://schemas.microsoft.com/office/powerpoint/2010/main" val="280407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A0423C2-F2CF-4DFC-8493-383DF89128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79AC9EA-28C8-4160-BFDE-E806033C61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6C473E1-00C7-46AE-A3A2-B71E5A97C657}"/>
              </a:ext>
            </a:extLst>
          </p:cNvPr>
          <p:cNvSpPr>
            <a:spLocks noGrp="1" noChangeArrowheads="1"/>
          </p:cNvSpPr>
          <p:nvPr>
            <p:ph type="sldNum" sz="quarter" idx="12"/>
          </p:nvPr>
        </p:nvSpPr>
        <p:spPr>
          <a:ln/>
        </p:spPr>
        <p:txBody>
          <a:bodyPr/>
          <a:lstStyle>
            <a:lvl1pPr>
              <a:defRPr/>
            </a:lvl1pPr>
          </a:lstStyle>
          <a:p>
            <a:fld id="{AE0E01D9-AD92-41D0-81EA-FD192804ADDD}" type="slidenum">
              <a:rPr lang="en-US" altLang="en-US"/>
              <a:pPr/>
              <a:t>‹#›</a:t>
            </a:fld>
            <a:endParaRPr lang="en-US" altLang="en-US"/>
          </a:p>
        </p:txBody>
      </p:sp>
    </p:spTree>
    <p:extLst>
      <p:ext uri="{BB962C8B-B14F-4D97-AF65-F5344CB8AC3E}">
        <p14:creationId xmlns:p14="http://schemas.microsoft.com/office/powerpoint/2010/main" val="3062730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766ABD0-32D0-46D0-A6B2-40681D98DE1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E9DC3C6F-22CA-4898-8455-A2BF965A12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8526766C-8647-4E08-8019-FB282B87F148}"/>
              </a:ext>
            </a:extLst>
          </p:cNvPr>
          <p:cNvSpPr>
            <a:spLocks noGrp="1" noChangeArrowheads="1"/>
          </p:cNvSpPr>
          <p:nvPr>
            <p:ph type="sldNum" sz="quarter" idx="12"/>
          </p:nvPr>
        </p:nvSpPr>
        <p:spPr>
          <a:ln/>
        </p:spPr>
        <p:txBody>
          <a:bodyPr/>
          <a:lstStyle>
            <a:lvl1pPr>
              <a:defRPr/>
            </a:lvl1pPr>
          </a:lstStyle>
          <a:p>
            <a:fld id="{F19F0FC4-F761-4B41-8C57-16241A141030}" type="slidenum">
              <a:rPr lang="en-US" altLang="en-US"/>
              <a:pPr/>
              <a:t>‹#›</a:t>
            </a:fld>
            <a:endParaRPr lang="en-US" altLang="en-US"/>
          </a:p>
        </p:txBody>
      </p:sp>
    </p:spTree>
    <p:extLst>
      <p:ext uri="{BB962C8B-B14F-4D97-AF65-F5344CB8AC3E}">
        <p14:creationId xmlns:p14="http://schemas.microsoft.com/office/powerpoint/2010/main" val="2757881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724E8E9-353B-4100-BED3-05DE7E9386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5661D6-B53F-4802-B861-0DA71AEBC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17F8D09-B256-4DEC-BE5A-CB6E7747EECE}"/>
              </a:ext>
            </a:extLst>
          </p:cNvPr>
          <p:cNvSpPr>
            <a:spLocks noGrp="1" noChangeArrowheads="1"/>
          </p:cNvSpPr>
          <p:nvPr>
            <p:ph type="sldNum" sz="quarter" idx="12"/>
          </p:nvPr>
        </p:nvSpPr>
        <p:spPr>
          <a:ln/>
        </p:spPr>
        <p:txBody>
          <a:bodyPr/>
          <a:lstStyle>
            <a:lvl1pPr>
              <a:defRPr/>
            </a:lvl1pPr>
          </a:lstStyle>
          <a:p>
            <a:fld id="{5CCEBD63-161B-4877-81C4-475A39E82493}" type="slidenum">
              <a:rPr lang="en-US" altLang="en-US"/>
              <a:pPr/>
              <a:t>‹#›</a:t>
            </a:fld>
            <a:endParaRPr lang="en-US" altLang="en-US"/>
          </a:p>
        </p:txBody>
      </p:sp>
    </p:spTree>
    <p:extLst>
      <p:ext uri="{BB962C8B-B14F-4D97-AF65-F5344CB8AC3E}">
        <p14:creationId xmlns:p14="http://schemas.microsoft.com/office/powerpoint/2010/main" val="1092902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4DC402F-8C8E-4A20-BD97-093A0FBB67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1F551C-7C2A-422A-9FC0-72C22B7D1C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2CE5340A-254F-4628-9925-1887C2335EBD}"/>
              </a:ext>
            </a:extLst>
          </p:cNvPr>
          <p:cNvSpPr>
            <a:spLocks noGrp="1" noChangeArrowheads="1"/>
          </p:cNvSpPr>
          <p:nvPr>
            <p:ph type="sldNum" sz="quarter" idx="12"/>
          </p:nvPr>
        </p:nvSpPr>
        <p:spPr>
          <a:ln/>
        </p:spPr>
        <p:txBody>
          <a:bodyPr/>
          <a:lstStyle>
            <a:lvl1pPr>
              <a:defRPr/>
            </a:lvl1pPr>
          </a:lstStyle>
          <a:p>
            <a:fld id="{FD5EBDBC-F5CA-47CD-9CE1-97F98CB3E051}" type="slidenum">
              <a:rPr lang="en-US" altLang="en-US"/>
              <a:pPr/>
              <a:t>‹#›</a:t>
            </a:fld>
            <a:endParaRPr lang="en-US" altLang="en-US"/>
          </a:p>
        </p:txBody>
      </p:sp>
    </p:spTree>
    <p:extLst>
      <p:ext uri="{BB962C8B-B14F-4D97-AF65-F5344CB8AC3E}">
        <p14:creationId xmlns:p14="http://schemas.microsoft.com/office/powerpoint/2010/main" val="429179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a:extLst>
              <a:ext uri="{FF2B5EF4-FFF2-40B4-BE49-F238E27FC236}">
                <a16:creationId xmlns:a16="http://schemas.microsoft.com/office/drawing/2014/main" id="{EF2C91CE-96DC-403C-AFF8-0341B20F5E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8">
            <a:extLst>
              <a:ext uri="{FF2B5EF4-FFF2-40B4-BE49-F238E27FC236}">
                <a16:creationId xmlns:a16="http://schemas.microsoft.com/office/drawing/2014/main" id="{A861BE7C-C917-413F-A727-D6EAE97031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9">
            <a:extLst>
              <a:ext uri="{FF2B5EF4-FFF2-40B4-BE49-F238E27FC236}">
                <a16:creationId xmlns:a16="http://schemas.microsoft.com/office/drawing/2014/main" id="{090FD794-CB88-447E-8B8F-62ED944032DC}"/>
              </a:ext>
            </a:extLst>
          </p:cNvPr>
          <p:cNvSpPr>
            <a:spLocks noGrp="1" noChangeArrowheads="1"/>
          </p:cNvSpPr>
          <p:nvPr>
            <p:ph type="sldNum" sz="quarter" idx="12"/>
          </p:nvPr>
        </p:nvSpPr>
        <p:spPr>
          <a:ln/>
        </p:spPr>
        <p:txBody>
          <a:bodyPr/>
          <a:lstStyle>
            <a:lvl1pPr>
              <a:defRPr/>
            </a:lvl1pPr>
          </a:lstStyle>
          <a:p>
            <a:pPr>
              <a:defRPr/>
            </a:pPr>
            <a:fld id="{A5E80EA7-D75A-4FEC-AA6C-3B24A47F0F05}" type="slidenum">
              <a:rPr lang="en-US" altLang="en-US"/>
              <a:pPr>
                <a:defRPr/>
              </a:pPr>
              <a:t>‹#›</a:t>
            </a:fld>
            <a:endParaRPr lang="en-US" altLang="en-US"/>
          </a:p>
        </p:txBody>
      </p:sp>
    </p:spTree>
    <p:extLst>
      <p:ext uri="{BB962C8B-B14F-4D97-AF65-F5344CB8AC3E}">
        <p14:creationId xmlns:p14="http://schemas.microsoft.com/office/powerpoint/2010/main" val="23971986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F4031C2-8FF2-4E38-826F-C9190C446A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975A776-17C0-45BE-903A-099505ADB4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E447A7C-5441-4312-948C-A23F90F39BB2}"/>
              </a:ext>
            </a:extLst>
          </p:cNvPr>
          <p:cNvSpPr>
            <a:spLocks noGrp="1" noChangeArrowheads="1"/>
          </p:cNvSpPr>
          <p:nvPr>
            <p:ph type="sldNum" sz="quarter" idx="12"/>
          </p:nvPr>
        </p:nvSpPr>
        <p:spPr>
          <a:ln/>
        </p:spPr>
        <p:txBody>
          <a:bodyPr/>
          <a:lstStyle>
            <a:lvl1pPr>
              <a:defRPr/>
            </a:lvl1pPr>
          </a:lstStyle>
          <a:p>
            <a:fld id="{000BB3A2-3593-4B7C-90AE-EE04BA35D5E5}" type="slidenum">
              <a:rPr lang="en-US" altLang="en-US"/>
              <a:pPr/>
              <a:t>‹#›</a:t>
            </a:fld>
            <a:endParaRPr lang="en-US" altLang="en-US"/>
          </a:p>
        </p:txBody>
      </p:sp>
    </p:spTree>
    <p:extLst>
      <p:ext uri="{BB962C8B-B14F-4D97-AF65-F5344CB8AC3E}">
        <p14:creationId xmlns:p14="http://schemas.microsoft.com/office/powerpoint/2010/main" val="4123343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414C452-93B2-4522-8DD5-D99C75AB42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9DC4943-546F-4A55-BFD5-D5540626A1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EAC6B62-364C-448A-98D3-F10380592D54}"/>
              </a:ext>
            </a:extLst>
          </p:cNvPr>
          <p:cNvSpPr>
            <a:spLocks noGrp="1" noChangeArrowheads="1"/>
          </p:cNvSpPr>
          <p:nvPr>
            <p:ph type="sldNum" sz="quarter" idx="12"/>
          </p:nvPr>
        </p:nvSpPr>
        <p:spPr>
          <a:ln/>
        </p:spPr>
        <p:txBody>
          <a:bodyPr/>
          <a:lstStyle>
            <a:lvl1pPr>
              <a:defRPr/>
            </a:lvl1pPr>
          </a:lstStyle>
          <a:p>
            <a:fld id="{2E0B5507-605D-4118-8023-4970615CEDBA}" type="slidenum">
              <a:rPr lang="en-US" altLang="en-US"/>
              <a:pPr/>
              <a:t>‹#›</a:t>
            </a:fld>
            <a:endParaRPr lang="en-US" altLang="en-US"/>
          </a:p>
        </p:txBody>
      </p:sp>
    </p:spTree>
    <p:extLst>
      <p:ext uri="{BB962C8B-B14F-4D97-AF65-F5344CB8AC3E}">
        <p14:creationId xmlns:p14="http://schemas.microsoft.com/office/powerpoint/2010/main" val="33128983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02060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963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236463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057400"/>
            <a:ext cx="5588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2057400"/>
            <a:ext cx="5588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2163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24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660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4746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277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a:extLst>
              <a:ext uri="{FF2B5EF4-FFF2-40B4-BE49-F238E27FC236}">
                <a16:creationId xmlns:a16="http://schemas.microsoft.com/office/drawing/2014/main" id="{B06A323A-6C59-4156-B5E7-F69197C1FD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38">
            <a:extLst>
              <a:ext uri="{FF2B5EF4-FFF2-40B4-BE49-F238E27FC236}">
                <a16:creationId xmlns:a16="http://schemas.microsoft.com/office/drawing/2014/main" id="{681EC236-DF26-4C0E-A747-9FCB025623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39">
            <a:extLst>
              <a:ext uri="{FF2B5EF4-FFF2-40B4-BE49-F238E27FC236}">
                <a16:creationId xmlns:a16="http://schemas.microsoft.com/office/drawing/2014/main" id="{103DA3FB-9937-4AB3-A6A8-2D637FC178C4}"/>
              </a:ext>
            </a:extLst>
          </p:cNvPr>
          <p:cNvSpPr>
            <a:spLocks noGrp="1" noChangeArrowheads="1"/>
          </p:cNvSpPr>
          <p:nvPr>
            <p:ph type="sldNum" sz="quarter" idx="12"/>
          </p:nvPr>
        </p:nvSpPr>
        <p:spPr>
          <a:ln/>
        </p:spPr>
        <p:txBody>
          <a:bodyPr/>
          <a:lstStyle>
            <a:lvl1pPr>
              <a:defRPr/>
            </a:lvl1pPr>
          </a:lstStyle>
          <a:p>
            <a:pPr>
              <a:defRPr/>
            </a:pPr>
            <a:fld id="{B6D9195A-3039-447F-9C61-43D5064D0F8C}" type="slidenum">
              <a:rPr lang="en-US" altLang="en-US"/>
              <a:pPr>
                <a:defRPr/>
              </a:pPr>
              <a:t>‹#›</a:t>
            </a:fld>
            <a:endParaRPr lang="en-US" altLang="en-US"/>
          </a:p>
        </p:txBody>
      </p:sp>
    </p:spTree>
    <p:extLst>
      <p:ext uri="{BB962C8B-B14F-4D97-AF65-F5344CB8AC3E}">
        <p14:creationId xmlns:p14="http://schemas.microsoft.com/office/powerpoint/2010/main" val="4888080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2764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063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304800"/>
            <a:ext cx="28702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304800"/>
            <a:ext cx="8407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4514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35311379"/>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676816"/>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72501705"/>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1206157"/>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545052"/>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9397234"/>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72084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a:extLst>
              <a:ext uri="{FF2B5EF4-FFF2-40B4-BE49-F238E27FC236}">
                <a16:creationId xmlns:a16="http://schemas.microsoft.com/office/drawing/2014/main" id="{5C7D2667-20AA-4EA0-88CE-63D0061068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38">
            <a:extLst>
              <a:ext uri="{FF2B5EF4-FFF2-40B4-BE49-F238E27FC236}">
                <a16:creationId xmlns:a16="http://schemas.microsoft.com/office/drawing/2014/main" id="{DA836F38-260D-4D1C-B986-EA777DE97D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39">
            <a:extLst>
              <a:ext uri="{FF2B5EF4-FFF2-40B4-BE49-F238E27FC236}">
                <a16:creationId xmlns:a16="http://schemas.microsoft.com/office/drawing/2014/main" id="{9E2162B3-FA44-42EE-9506-F95D01E75ADD}"/>
              </a:ext>
            </a:extLst>
          </p:cNvPr>
          <p:cNvSpPr>
            <a:spLocks noGrp="1" noChangeArrowheads="1"/>
          </p:cNvSpPr>
          <p:nvPr>
            <p:ph type="sldNum" sz="quarter" idx="12"/>
          </p:nvPr>
        </p:nvSpPr>
        <p:spPr>
          <a:ln/>
        </p:spPr>
        <p:txBody>
          <a:bodyPr/>
          <a:lstStyle>
            <a:lvl1pPr>
              <a:defRPr/>
            </a:lvl1pPr>
          </a:lstStyle>
          <a:p>
            <a:pPr>
              <a:defRPr/>
            </a:pPr>
            <a:fld id="{C1E32867-8434-476D-83CC-682061733ACA}" type="slidenum">
              <a:rPr lang="en-US" altLang="en-US"/>
              <a:pPr>
                <a:defRPr/>
              </a:pPr>
              <a:t>‹#›</a:t>
            </a:fld>
            <a:endParaRPr lang="en-US" altLang="en-US"/>
          </a:p>
        </p:txBody>
      </p:sp>
    </p:spTree>
    <p:extLst>
      <p:ext uri="{BB962C8B-B14F-4D97-AF65-F5344CB8AC3E}">
        <p14:creationId xmlns:p14="http://schemas.microsoft.com/office/powerpoint/2010/main" val="16019579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2762352"/>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9464151"/>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2353021"/>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890844"/>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37D22BA0-739A-40F7-95AE-265203E98DF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66AFA4-B71C-4214-B005-F67747D232A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E18C6E-4E3C-42FD-BE68-BE2004EB160E}"/>
              </a:ext>
            </a:extLst>
          </p:cNvPr>
          <p:cNvSpPr>
            <a:spLocks noGrp="1" noChangeArrowheads="1"/>
          </p:cNvSpPr>
          <p:nvPr>
            <p:ph type="sldNum" sz="quarter" idx="12"/>
          </p:nvPr>
        </p:nvSpPr>
        <p:spPr/>
        <p:txBody>
          <a:bodyPr/>
          <a:lstStyle>
            <a:lvl1pPr>
              <a:defRPr/>
            </a:lvl1pPr>
          </a:lstStyle>
          <a:p>
            <a:fld id="{F97D2A59-CA94-4891-9AA1-95A4442939B3}" type="slidenum">
              <a:rPr lang="en-US" altLang="en-US"/>
              <a:pPr/>
              <a:t>‹#›</a:t>
            </a:fld>
            <a:endParaRPr lang="en-US" altLang="en-US"/>
          </a:p>
        </p:txBody>
      </p:sp>
    </p:spTree>
    <p:extLst>
      <p:ext uri="{BB962C8B-B14F-4D97-AF65-F5344CB8AC3E}">
        <p14:creationId xmlns:p14="http://schemas.microsoft.com/office/powerpoint/2010/main" val="17444692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4C817E-69C1-4193-8326-719B2007EA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FADCA7-3DD6-4F24-AB4B-847CA2E923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5F2F6A-1483-47F7-ADA6-EB7C39193302}"/>
              </a:ext>
            </a:extLst>
          </p:cNvPr>
          <p:cNvSpPr>
            <a:spLocks noGrp="1" noChangeArrowheads="1"/>
          </p:cNvSpPr>
          <p:nvPr>
            <p:ph type="sldNum" sz="quarter" idx="12"/>
          </p:nvPr>
        </p:nvSpPr>
        <p:spPr>
          <a:ln/>
        </p:spPr>
        <p:txBody>
          <a:bodyPr/>
          <a:lstStyle>
            <a:lvl1pPr>
              <a:defRPr/>
            </a:lvl1pPr>
          </a:lstStyle>
          <a:p>
            <a:fld id="{CE70D642-1ED8-4CBA-A281-AAC5EACA8A4F}" type="slidenum">
              <a:rPr lang="en-US" altLang="en-US"/>
              <a:pPr/>
              <a:t>‹#›</a:t>
            </a:fld>
            <a:endParaRPr lang="en-US" altLang="en-US"/>
          </a:p>
        </p:txBody>
      </p:sp>
    </p:spTree>
    <p:extLst>
      <p:ext uri="{BB962C8B-B14F-4D97-AF65-F5344CB8AC3E}">
        <p14:creationId xmlns:p14="http://schemas.microsoft.com/office/powerpoint/2010/main" val="33452004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E99C32-C1B6-4C35-B595-760405A4A9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12B61E-0F3A-4014-A824-8E9049FBDC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915A5E-0AED-4E42-9949-9632DACFCA17}"/>
              </a:ext>
            </a:extLst>
          </p:cNvPr>
          <p:cNvSpPr>
            <a:spLocks noGrp="1" noChangeArrowheads="1"/>
          </p:cNvSpPr>
          <p:nvPr>
            <p:ph type="sldNum" sz="quarter" idx="12"/>
          </p:nvPr>
        </p:nvSpPr>
        <p:spPr>
          <a:ln/>
        </p:spPr>
        <p:txBody>
          <a:bodyPr/>
          <a:lstStyle>
            <a:lvl1pPr>
              <a:defRPr/>
            </a:lvl1pPr>
          </a:lstStyle>
          <a:p>
            <a:fld id="{3F76CCFA-A525-4E96-AB97-20F5F9D5F30B}" type="slidenum">
              <a:rPr lang="en-US" altLang="en-US"/>
              <a:pPr/>
              <a:t>‹#›</a:t>
            </a:fld>
            <a:endParaRPr lang="en-US" altLang="en-US"/>
          </a:p>
        </p:txBody>
      </p:sp>
    </p:spTree>
    <p:extLst>
      <p:ext uri="{BB962C8B-B14F-4D97-AF65-F5344CB8AC3E}">
        <p14:creationId xmlns:p14="http://schemas.microsoft.com/office/powerpoint/2010/main" val="3409899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1734D8-1583-4B1F-884C-9EBD3E2503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422574-76D0-47C3-95B7-9FFF42A617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A31CFB-6B8A-4208-B127-311C5B4F13FE}"/>
              </a:ext>
            </a:extLst>
          </p:cNvPr>
          <p:cNvSpPr>
            <a:spLocks noGrp="1" noChangeArrowheads="1"/>
          </p:cNvSpPr>
          <p:nvPr>
            <p:ph type="sldNum" sz="quarter" idx="12"/>
          </p:nvPr>
        </p:nvSpPr>
        <p:spPr>
          <a:ln/>
        </p:spPr>
        <p:txBody>
          <a:bodyPr/>
          <a:lstStyle>
            <a:lvl1pPr>
              <a:defRPr/>
            </a:lvl1pPr>
          </a:lstStyle>
          <a:p>
            <a:fld id="{3E301639-9B78-4B89-A583-EA199DF93861}" type="slidenum">
              <a:rPr lang="en-US" altLang="en-US"/>
              <a:pPr/>
              <a:t>‹#›</a:t>
            </a:fld>
            <a:endParaRPr lang="en-US" altLang="en-US"/>
          </a:p>
        </p:txBody>
      </p:sp>
    </p:spTree>
    <p:extLst>
      <p:ext uri="{BB962C8B-B14F-4D97-AF65-F5344CB8AC3E}">
        <p14:creationId xmlns:p14="http://schemas.microsoft.com/office/powerpoint/2010/main" val="6114571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0CE885-E0C0-41A9-92EE-83F92D0F5E1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E904CFF-F47E-401F-8A66-5CC9F38CFA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DC8D47-62B2-48B0-894B-E89E37C41EBD}"/>
              </a:ext>
            </a:extLst>
          </p:cNvPr>
          <p:cNvSpPr>
            <a:spLocks noGrp="1" noChangeArrowheads="1"/>
          </p:cNvSpPr>
          <p:nvPr>
            <p:ph type="sldNum" sz="quarter" idx="12"/>
          </p:nvPr>
        </p:nvSpPr>
        <p:spPr>
          <a:ln/>
        </p:spPr>
        <p:txBody>
          <a:bodyPr/>
          <a:lstStyle>
            <a:lvl1pPr>
              <a:defRPr/>
            </a:lvl1pPr>
          </a:lstStyle>
          <a:p>
            <a:fld id="{671AE8C1-F568-4E40-A891-B876D396353F}" type="slidenum">
              <a:rPr lang="en-US" altLang="en-US"/>
              <a:pPr/>
              <a:t>‹#›</a:t>
            </a:fld>
            <a:endParaRPr lang="en-US" altLang="en-US"/>
          </a:p>
        </p:txBody>
      </p:sp>
    </p:spTree>
    <p:extLst>
      <p:ext uri="{BB962C8B-B14F-4D97-AF65-F5344CB8AC3E}">
        <p14:creationId xmlns:p14="http://schemas.microsoft.com/office/powerpoint/2010/main" val="33973071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1736972-7DA2-481B-A371-16500FDDCA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0823C3D-E01F-431B-8EE1-6DD4917723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B2FFD25-34D0-4CBE-846B-87B06DBA1670}"/>
              </a:ext>
            </a:extLst>
          </p:cNvPr>
          <p:cNvSpPr>
            <a:spLocks noGrp="1" noChangeArrowheads="1"/>
          </p:cNvSpPr>
          <p:nvPr>
            <p:ph type="sldNum" sz="quarter" idx="12"/>
          </p:nvPr>
        </p:nvSpPr>
        <p:spPr>
          <a:ln/>
        </p:spPr>
        <p:txBody>
          <a:bodyPr/>
          <a:lstStyle>
            <a:lvl1pPr>
              <a:defRPr/>
            </a:lvl1pPr>
          </a:lstStyle>
          <a:p>
            <a:fld id="{8A4B0858-B14F-4E7B-A2A2-CCCB7943DF69}" type="slidenum">
              <a:rPr lang="en-US" altLang="en-US"/>
              <a:pPr/>
              <a:t>‹#›</a:t>
            </a:fld>
            <a:endParaRPr lang="en-US" altLang="en-US"/>
          </a:p>
        </p:txBody>
      </p:sp>
    </p:spTree>
    <p:extLst>
      <p:ext uri="{BB962C8B-B14F-4D97-AF65-F5344CB8AC3E}">
        <p14:creationId xmlns:p14="http://schemas.microsoft.com/office/powerpoint/2010/main" val="355272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a:extLst>
              <a:ext uri="{FF2B5EF4-FFF2-40B4-BE49-F238E27FC236}">
                <a16:creationId xmlns:a16="http://schemas.microsoft.com/office/drawing/2014/main" id="{243C02A7-5355-4F42-A7C2-AE7B25C12C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38">
            <a:extLst>
              <a:ext uri="{FF2B5EF4-FFF2-40B4-BE49-F238E27FC236}">
                <a16:creationId xmlns:a16="http://schemas.microsoft.com/office/drawing/2014/main" id="{A8534B32-E166-4B7A-A824-EF8E2F3C22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39">
            <a:extLst>
              <a:ext uri="{FF2B5EF4-FFF2-40B4-BE49-F238E27FC236}">
                <a16:creationId xmlns:a16="http://schemas.microsoft.com/office/drawing/2014/main" id="{A03B3427-1720-4724-BF6B-029DCF03F30E}"/>
              </a:ext>
            </a:extLst>
          </p:cNvPr>
          <p:cNvSpPr>
            <a:spLocks noGrp="1" noChangeArrowheads="1"/>
          </p:cNvSpPr>
          <p:nvPr>
            <p:ph type="sldNum" sz="quarter" idx="12"/>
          </p:nvPr>
        </p:nvSpPr>
        <p:spPr>
          <a:ln/>
        </p:spPr>
        <p:txBody>
          <a:bodyPr/>
          <a:lstStyle>
            <a:lvl1pPr>
              <a:defRPr/>
            </a:lvl1pPr>
          </a:lstStyle>
          <a:p>
            <a:pPr>
              <a:defRPr/>
            </a:pPr>
            <a:fld id="{99CF26D8-B084-4347-B84E-8BCD54AFF256}" type="slidenum">
              <a:rPr lang="en-US" altLang="en-US"/>
              <a:pPr>
                <a:defRPr/>
              </a:pPr>
              <a:t>‹#›</a:t>
            </a:fld>
            <a:endParaRPr lang="en-US" altLang="en-US"/>
          </a:p>
        </p:txBody>
      </p:sp>
    </p:spTree>
    <p:extLst>
      <p:ext uri="{BB962C8B-B14F-4D97-AF65-F5344CB8AC3E}">
        <p14:creationId xmlns:p14="http://schemas.microsoft.com/office/powerpoint/2010/main" val="39905088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C445FE-254F-423E-9E52-11AE7DC96A8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3DDB9CB-D1A4-4E5D-8037-834D27FA2E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6605B5B-3CC7-4C45-919E-3372A67C8090}"/>
              </a:ext>
            </a:extLst>
          </p:cNvPr>
          <p:cNvSpPr>
            <a:spLocks noGrp="1" noChangeArrowheads="1"/>
          </p:cNvSpPr>
          <p:nvPr>
            <p:ph type="sldNum" sz="quarter" idx="12"/>
          </p:nvPr>
        </p:nvSpPr>
        <p:spPr>
          <a:ln/>
        </p:spPr>
        <p:txBody>
          <a:bodyPr/>
          <a:lstStyle>
            <a:lvl1pPr>
              <a:defRPr/>
            </a:lvl1pPr>
          </a:lstStyle>
          <a:p>
            <a:fld id="{6247B661-4D5E-465E-B27B-B08A95B46DF9}" type="slidenum">
              <a:rPr lang="en-US" altLang="en-US"/>
              <a:pPr/>
              <a:t>‹#›</a:t>
            </a:fld>
            <a:endParaRPr lang="en-US" altLang="en-US"/>
          </a:p>
        </p:txBody>
      </p:sp>
    </p:spTree>
    <p:extLst>
      <p:ext uri="{BB962C8B-B14F-4D97-AF65-F5344CB8AC3E}">
        <p14:creationId xmlns:p14="http://schemas.microsoft.com/office/powerpoint/2010/main" val="748717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E8D90A-8DC9-4FFA-B3A1-7DF1BA2F6C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8DE450-A495-489D-9D7C-2FF9451C50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351B53-68C1-4E6C-9C02-EE3204A16DF1}"/>
              </a:ext>
            </a:extLst>
          </p:cNvPr>
          <p:cNvSpPr>
            <a:spLocks noGrp="1" noChangeArrowheads="1"/>
          </p:cNvSpPr>
          <p:nvPr>
            <p:ph type="sldNum" sz="quarter" idx="12"/>
          </p:nvPr>
        </p:nvSpPr>
        <p:spPr>
          <a:ln/>
        </p:spPr>
        <p:txBody>
          <a:bodyPr/>
          <a:lstStyle>
            <a:lvl1pPr>
              <a:defRPr/>
            </a:lvl1pPr>
          </a:lstStyle>
          <a:p>
            <a:fld id="{9CF91FED-48A8-4B09-A8BE-620A6AE233AC}" type="slidenum">
              <a:rPr lang="en-US" altLang="en-US"/>
              <a:pPr/>
              <a:t>‹#›</a:t>
            </a:fld>
            <a:endParaRPr lang="en-US" altLang="en-US"/>
          </a:p>
        </p:txBody>
      </p:sp>
    </p:spTree>
    <p:extLst>
      <p:ext uri="{BB962C8B-B14F-4D97-AF65-F5344CB8AC3E}">
        <p14:creationId xmlns:p14="http://schemas.microsoft.com/office/powerpoint/2010/main" val="24348412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231375-81E7-43DE-A302-956FB4D529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267143B-E714-42A6-8804-208A1EAD34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6C9452C-7444-4523-B3F0-86F69FD09784}"/>
              </a:ext>
            </a:extLst>
          </p:cNvPr>
          <p:cNvSpPr>
            <a:spLocks noGrp="1" noChangeArrowheads="1"/>
          </p:cNvSpPr>
          <p:nvPr>
            <p:ph type="sldNum" sz="quarter" idx="12"/>
          </p:nvPr>
        </p:nvSpPr>
        <p:spPr>
          <a:ln/>
        </p:spPr>
        <p:txBody>
          <a:bodyPr/>
          <a:lstStyle>
            <a:lvl1pPr>
              <a:defRPr/>
            </a:lvl1pPr>
          </a:lstStyle>
          <a:p>
            <a:fld id="{57EE0B24-DCF3-470D-9CFE-DC74A7920B78}" type="slidenum">
              <a:rPr lang="en-US" altLang="en-US"/>
              <a:pPr/>
              <a:t>‹#›</a:t>
            </a:fld>
            <a:endParaRPr lang="en-US" altLang="en-US"/>
          </a:p>
        </p:txBody>
      </p:sp>
    </p:spTree>
    <p:extLst>
      <p:ext uri="{BB962C8B-B14F-4D97-AF65-F5344CB8AC3E}">
        <p14:creationId xmlns:p14="http://schemas.microsoft.com/office/powerpoint/2010/main" val="12679629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35CFEA-301C-41BA-B9A6-ACC355F367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48075B-EA4C-434C-82EF-7371DF58E1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546E75-D8B2-4B4E-ACBB-F144387826E4}"/>
              </a:ext>
            </a:extLst>
          </p:cNvPr>
          <p:cNvSpPr>
            <a:spLocks noGrp="1" noChangeArrowheads="1"/>
          </p:cNvSpPr>
          <p:nvPr>
            <p:ph type="sldNum" sz="quarter" idx="12"/>
          </p:nvPr>
        </p:nvSpPr>
        <p:spPr>
          <a:ln/>
        </p:spPr>
        <p:txBody>
          <a:bodyPr/>
          <a:lstStyle>
            <a:lvl1pPr>
              <a:defRPr/>
            </a:lvl1pPr>
          </a:lstStyle>
          <a:p>
            <a:fld id="{9BBB190E-C716-44BB-BF82-160D848E6F59}" type="slidenum">
              <a:rPr lang="en-US" altLang="en-US"/>
              <a:pPr/>
              <a:t>‹#›</a:t>
            </a:fld>
            <a:endParaRPr lang="en-US" altLang="en-US"/>
          </a:p>
        </p:txBody>
      </p:sp>
    </p:spTree>
    <p:extLst>
      <p:ext uri="{BB962C8B-B14F-4D97-AF65-F5344CB8AC3E}">
        <p14:creationId xmlns:p14="http://schemas.microsoft.com/office/powerpoint/2010/main" val="40900554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3EE849-BACA-4E91-B30C-649537656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02F03B-69D9-437F-985D-A409FF577C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CEB6E3-9242-439D-B4D2-8747794AB510}"/>
              </a:ext>
            </a:extLst>
          </p:cNvPr>
          <p:cNvSpPr>
            <a:spLocks noGrp="1" noChangeArrowheads="1"/>
          </p:cNvSpPr>
          <p:nvPr>
            <p:ph type="sldNum" sz="quarter" idx="12"/>
          </p:nvPr>
        </p:nvSpPr>
        <p:spPr>
          <a:ln/>
        </p:spPr>
        <p:txBody>
          <a:bodyPr/>
          <a:lstStyle>
            <a:lvl1pPr>
              <a:defRPr/>
            </a:lvl1pPr>
          </a:lstStyle>
          <a:p>
            <a:fld id="{118754F5-64D9-4F52-A0AF-7973F52BD7F6}" type="slidenum">
              <a:rPr lang="en-US" altLang="en-US"/>
              <a:pPr/>
              <a:t>‹#›</a:t>
            </a:fld>
            <a:endParaRPr lang="en-US" altLang="en-US"/>
          </a:p>
        </p:txBody>
      </p:sp>
    </p:spTree>
    <p:extLst>
      <p:ext uri="{BB962C8B-B14F-4D97-AF65-F5344CB8AC3E}">
        <p14:creationId xmlns:p14="http://schemas.microsoft.com/office/powerpoint/2010/main" val="3795860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51C201E-C354-4273-A941-F9AF2E42FC6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F70F9F4-3665-4AA7-8A06-BE173C1E34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4337D18-B07C-4604-9B24-96FBB8B931E2}"/>
              </a:ext>
            </a:extLst>
          </p:cNvPr>
          <p:cNvSpPr>
            <a:spLocks noGrp="1" noChangeArrowheads="1"/>
          </p:cNvSpPr>
          <p:nvPr>
            <p:ph type="sldNum" sz="quarter" idx="12"/>
          </p:nvPr>
        </p:nvSpPr>
        <p:spPr>
          <a:ln/>
        </p:spPr>
        <p:txBody>
          <a:bodyPr/>
          <a:lstStyle>
            <a:lvl1pPr>
              <a:defRPr/>
            </a:lvl1pPr>
          </a:lstStyle>
          <a:p>
            <a:fld id="{E4E3FA32-AEDB-4901-9CB5-18CF8DEE80A7}" type="slidenum">
              <a:rPr lang="en-US" altLang="en-US"/>
              <a:pPr/>
              <a:t>‹#›</a:t>
            </a:fld>
            <a:endParaRPr lang="en-US" altLang="en-US"/>
          </a:p>
        </p:txBody>
      </p:sp>
    </p:spTree>
    <p:extLst>
      <p:ext uri="{BB962C8B-B14F-4D97-AF65-F5344CB8AC3E}">
        <p14:creationId xmlns:p14="http://schemas.microsoft.com/office/powerpoint/2010/main" val="18934984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15400088-D767-4325-8E2A-A2659BC74C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AC152F-F9EB-4D71-887D-7DD16EF34C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25C167-1C9C-4013-A804-8FD8BFE77F71}"/>
              </a:ext>
            </a:extLst>
          </p:cNvPr>
          <p:cNvSpPr>
            <a:spLocks noGrp="1" noChangeArrowheads="1"/>
          </p:cNvSpPr>
          <p:nvPr>
            <p:ph type="sldNum" sz="quarter" idx="12"/>
          </p:nvPr>
        </p:nvSpPr>
        <p:spPr>
          <a:ln/>
        </p:spPr>
        <p:txBody>
          <a:bodyPr/>
          <a:lstStyle>
            <a:lvl1pPr>
              <a:defRPr/>
            </a:lvl1pPr>
          </a:lstStyle>
          <a:p>
            <a:fld id="{4801572F-A6C6-44AE-8976-04B9E387CFBD}" type="slidenum">
              <a:rPr lang="en-US" altLang="en-US"/>
              <a:pPr/>
              <a:t>‹#›</a:t>
            </a:fld>
            <a:endParaRPr lang="en-US" altLang="en-US"/>
          </a:p>
        </p:txBody>
      </p:sp>
    </p:spTree>
    <p:extLst>
      <p:ext uri="{BB962C8B-B14F-4D97-AF65-F5344CB8AC3E}">
        <p14:creationId xmlns:p14="http://schemas.microsoft.com/office/powerpoint/2010/main" val="42470153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clip art</a:t>
            </a:r>
          </a:p>
        </p:txBody>
      </p:sp>
      <p:sp>
        <p:nvSpPr>
          <p:cNvPr id="5" name="Date Placeholder 4">
            <a:extLst>
              <a:ext uri="{FF2B5EF4-FFF2-40B4-BE49-F238E27FC236}">
                <a16:creationId xmlns:a16="http://schemas.microsoft.com/office/drawing/2014/main" id="{24DFA50E-BFB5-4F1F-BE10-4B7D74236246}"/>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C9C1036-9B72-414E-99F7-C0FFE38146D3}"/>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2D46A9B-0291-4FC5-A6CE-B7913C1DF445}"/>
              </a:ext>
            </a:extLst>
          </p:cNvPr>
          <p:cNvSpPr>
            <a:spLocks noGrp="1"/>
          </p:cNvSpPr>
          <p:nvPr>
            <p:ph type="sldNum" sz="quarter" idx="12"/>
          </p:nvPr>
        </p:nvSpPr>
        <p:spPr>
          <a:xfrm>
            <a:off x="8737600" y="6248400"/>
            <a:ext cx="2540000" cy="457200"/>
          </a:xfrm>
        </p:spPr>
        <p:txBody>
          <a:bodyPr/>
          <a:lstStyle>
            <a:lvl1pPr>
              <a:defRPr/>
            </a:lvl1pPr>
          </a:lstStyle>
          <a:p>
            <a:fld id="{46DA67E4-BA58-425E-93F3-9F9DBEBB5088}" type="slidenum">
              <a:rPr lang="en-US" altLang="en-US"/>
              <a:pPr/>
              <a:t>‹#›</a:t>
            </a:fld>
            <a:endParaRPr lang="en-US" altLang="en-US"/>
          </a:p>
        </p:txBody>
      </p:sp>
    </p:spTree>
    <p:extLst>
      <p:ext uri="{BB962C8B-B14F-4D97-AF65-F5344CB8AC3E}">
        <p14:creationId xmlns:p14="http://schemas.microsoft.com/office/powerpoint/2010/main" val="810325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04984CC9-5FC2-435F-9B41-28677E9B10C8}"/>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5" name="Footer Placeholder 4">
            <a:extLst>
              <a:ext uri="{FF2B5EF4-FFF2-40B4-BE49-F238E27FC236}">
                <a16:creationId xmlns:a16="http://schemas.microsoft.com/office/drawing/2014/main" id="{013FAFBB-ECD9-44DD-806E-A28545FEB38B}"/>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6" name="Slide Number Placeholder 5">
            <a:extLst>
              <a:ext uri="{FF2B5EF4-FFF2-40B4-BE49-F238E27FC236}">
                <a16:creationId xmlns:a16="http://schemas.microsoft.com/office/drawing/2014/main" id="{7AA304B3-8BBA-4C79-BAA2-E66AD8BA44BA}"/>
              </a:ext>
            </a:extLst>
          </p:cNvPr>
          <p:cNvSpPr>
            <a:spLocks noGrp="1"/>
          </p:cNvSpPr>
          <p:nvPr>
            <p:ph type="sldNum" sz="quarter" idx="12"/>
          </p:nvPr>
        </p:nvSpPr>
        <p:spPr/>
        <p:txBody>
          <a:bodyPr/>
          <a:lstStyle>
            <a:lvl1pPr>
              <a:defRPr>
                <a:latin typeface="Calligrapher" pitchFamily="2" charset="0"/>
              </a:defRPr>
            </a:lvl1pPr>
          </a:lstStyle>
          <a:p>
            <a:fld id="{1351CBC8-5C17-45ED-9A53-C7F87969D544}" type="slidenum">
              <a:rPr lang="ru-RU" altLang="en-US"/>
              <a:pPr/>
              <a:t>‹#›</a:t>
            </a:fld>
            <a:endParaRPr lang="ru-RU" altLang="en-US"/>
          </a:p>
        </p:txBody>
      </p:sp>
    </p:spTree>
    <p:extLst>
      <p:ext uri="{BB962C8B-B14F-4D97-AF65-F5344CB8AC3E}">
        <p14:creationId xmlns:p14="http://schemas.microsoft.com/office/powerpoint/2010/main" val="4066779205"/>
      </p:ext>
    </p:extLst>
  </p:cSld>
  <p:clrMapOvr>
    <a:masterClrMapping/>
  </p:clrMapOvr>
  <p:transition spd="med">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1A2E5-6D1B-421C-9548-6803C52207E5}"/>
              </a:ext>
            </a:extLst>
          </p:cNvPr>
          <p:cNvSpPr>
            <a:spLocks noGrp="1"/>
          </p:cNvSpPr>
          <p:nvPr>
            <p:ph type="dt" sz="half" idx="10"/>
          </p:nvPr>
        </p:nvSpPr>
        <p:spPr/>
        <p:txBody>
          <a:bodyPr/>
          <a:lstStyle>
            <a:lvl1pPr>
              <a:defRPr>
                <a:latin typeface="Calligrapher" pitchFamily="2" charset="0"/>
              </a:defRPr>
            </a:lvl1pPr>
          </a:lstStyle>
          <a:p>
            <a:pPr>
              <a:defRPr/>
            </a:pPr>
            <a:endParaRPr lang="ru-RU"/>
          </a:p>
        </p:txBody>
      </p:sp>
      <p:sp>
        <p:nvSpPr>
          <p:cNvPr id="5" name="Footer Placeholder 4">
            <a:extLst>
              <a:ext uri="{FF2B5EF4-FFF2-40B4-BE49-F238E27FC236}">
                <a16:creationId xmlns:a16="http://schemas.microsoft.com/office/drawing/2014/main" id="{D16F4199-150F-4DB8-BCEB-386457EA507D}"/>
              </a:ext>
            </a:extLst>
          </p:cNvPr>
          <p:cNvSpPr>
            <a:spLocks noGrp="1"/>
          </p:cNvSpPr>
          <p:nvPr>
            <p:ph type="ftr" sz="quarter" idx="11"/>
          </p:nvPr>
        </p:nvSpPr>
        <p:spPr/>
        <p:txBody>
          <a:bodyPr/>
          <a:lstStyle>
            <a:lvl1pPr>
              <a:defRPr>
                <a:latin typeface="Calligrapher" pitchFamily="2" charset="0"/>
              </a:defRPr>
            </a:lvl1pPr>
          </a:lstStyle>
          <a:p>
            <a:pPr>
              <a:defRPr/>
            </a:pPr>
            <a:endParaRPr lang="ru-RU"/>
          </a:p>
        </p:txBody>
      </p:sp>
      <p:sp>
        <p:nvSpPr>
          <p:cNvPr id="6" name="Slide Number Placeholder 5">
            <a:extLst>
              <a:ext uri="{FF2B5EF4-FFF2-40B4-BE49-F238E27FC236}">
                <a16:creationId xmlns:a16="http://schemas.microsoft.com/office/drawing/2014/main" id="{D594D53E-F34D-4755-B630-8B331E064E19}"/>
              </a:ext>
            </a:extLst>
          </p:cNvPr>
          <p:cNvSpPr>
            <a:spLocks noGrp="1"/>
          </p:cNvSpPr>
          <p:nvPr>
            <p:ph type="sldNum" sz="quarter" idx="12"/>
          </p:nvPr>
        </p:nvSpPr>
        <p:spPr/>
        <p:txBody>
          <a:bodyPr/>
          <a:lstStyle>
            <a:lvl1pPr>
              <a:defRPr>
                <a:latin typeface="Calligrapher" pitchFamily="2" charset="0"/>
              </a:defRPr>
            </a:lvl1pPr>
          </a:lstStyle>
          <a:p>
            <a:fld id="{D2FCBBEE-332B-49B0-BFD5-B084F3B317B0}" type="slidenum">
              <a:rPr lang="ru-RU" altLang="en-US"/>
              <a:pPr/>
              <a:t>‹#›</a:t>
            </a:fld>
            <a:endParaRPr lang="ru-RU" altLang="en-US"/>
          </a:p>
        </p:txBody>
      </p:sp>
    </p:spTree>
    <p:extLst>
      <p:ext uri="{BB962C8B-B14F-4D97-AF65-F5344CB8AC3E}">
        <p14:creationId xmlns:p14="http://schemas.microsoft.com/office/powerpoint/2010/main" val="3857093258"/>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6" Type="http://schemas.openxmlformats.org/officeDocument/2006/relationships/image" Target="../media/image4.jpe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11.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audio" Target="../media/audio1.wav"/><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theme" Target="../theme/theme1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image" Target="../media/image10.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11.jpe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image" Target="../media/image12.jpeg"/><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4.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7.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8.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9.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4.jpe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9.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71861"/>
      </p:ext>
    </p:extLst>
  </p:cSld>
  <p:clrMap bg1="lt1" tx1="dk1" bg2="lt2" tx2="dk2" accent1="accent1" accent2="accent2" accent3="accent3" accent4="accent4" accent5="accent5" accent6="accent6" hlink="hlink" folHlink="folHlink"/>
  <p:sldLayoutIdLst>
    <p:sldLayoutId id="2147483816" r:id="rId1"/>
    <p:sldLayoutId id="21474838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DDEB52B-DFAC-4211-B088-263FA8EF9BB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68611" name="Rectangle 3">
            <a:extLst>
              <a:ext uri="{FF2B5EF4-FFF2-40B4-BE49-F238E27FC236}">
                <a16:creationId xmlns:a16="http://schemas.microsoft.com/office/drawing/2014/main" id="{5946FF0F-53FB-4B83-815B-FF688FA51CB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1028" name="Rectangle 4">
            <a:extLst>
              <a:ext uri="{FF2B5EF4-FFF2-40B4-BE49-F238E27FC236}">
                <a16:creationId xmlns:a16="http://schemas.microsoft.com/office/drawing/2014/main" id="{65D2F16A-243E-49C4-98CE-141CA0C0BA9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1029" name="Rectangle 5">
            <a:extLst>
              <a:ext uri="{FF2B5EF4-FFF2-40B4-BE49-F238E27FC236}">
                <a16:creationId xmlns:a16="http://schemas.microsoft.com/office/drawing/2014/main" id="{F8198D45-E816-4EEB-B3FD-16AD1E0EED1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1030" name="Rectangle 6">
            <a:extLst>
              <a:ext uri="{FF2B5EF4-FFF2-40B4-BE49-F238E27FC236}">
                <a16:creationId xmlns:a16="http://schemas.microsoft.com/office/drawing/2014/main" id="{C0B0248D-2504-4340-809B-D1310F6EE72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D4B2D655-7899-41F6-9145-74575CF886F9}" type="slidenum">
              <a:rPr lang="ru-RU" altLang="en-US"/>
              <a:pPr/>
              <a:t>‹#›</a:t>
            </a:fld>
            <a:endParaRPr lang="ru-RU" altLang="en-US"/>
          </a:p>
        </p:txBody>
      </p:sp>
    </p:spTree>
    <p:extLst>
      <p:ext uri="{BB962C8B-B14F-4D97-AF65-F5344CB8AC3E}">
        <p14:creationId xmlns:p14="http://schemas.microsoft.com/office/powerpoint/2010/main" val="55869302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F6E6CA3-F3A4-4781-901F-324656C7990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3731" name="Rectangle 3">
            <a:extLst>
              <a:ext uri="{FF2B5EF4-FFF2-40B4-BE49-F238E27FC236}">
                <a16:creationId xmlns:a16="http://schemas.microsoft.com/office/drawing/2014/main" id="{93085933-8E6E-46CE-9188-27BCE6605C03}"/>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1536724-CF8D-4BB7-B378-71D3AB6A52F9}"/>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id="{B63255C1-CF4D-4E57-84ED-513666AD1B8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a:extLst>
              <a:ext uri="{FF2B5EF4-FFF2-40B4-BE49-F238E27FC236}">
                <a16:creationId xmlns:a16="http://schemas.microsoft.com/office/drawing/2014/main" id="{2539FF6A-A27F-41C0-8BB2-439342FDBA3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F8727A7B-1F48-4F2E-A28B-B58DEE749136}" type="slidenum">
              <a:rPr lang="en-US" altLang="en-US"/>
              <a:pPr/>
              <a:t>‹#›</a:t>
            </a:fld>
            <a:endParaRPr lang="en-US" altLang="en-US"/>
          </a:p>
        </p:txBody>
      </p:sp>
    </p:spTree>
    <p:extLst>
      <p:ext uri="{BB962C8B-B14F-4D97-AF65-F5344CB8AC3E}">
        <p14:creationId xmlns:p14="http://schemas.microsoft.com/office/powerpoint/2010/main" val="196729860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74CF011-79C5-4616-B9B8-B980980ED8A2}"/>
              </a:ext>
            </a:extLst>
          </p:cNvPr>
          <p:cNvSpPr>
            <a:spLocks noGrp="1" noChangeArrowheads="1"/>
          </p:cNvSpPr>
          <p:nvPr>
            <p:ph type="title"/>
          </p:nvPr>
        </p:nvSpPr>
        <p:spPr bwMode="auto">
          <a:xfrm>
            <a:off x="914400" y="609600"/>
            <a:ext cx="103632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2707" name="Rectangle 3">
            <a:extLst>
              <a:ext uri="{FF2B5EF4-FFF2-40B4-BE49-F238E27FC236}">
                <a16:creationId xmlns:a16="http://schemas.microsoft.com/office/drawing/2014/main" id="{4615F9D5-8B4B-40BB-92C6-6ED19710DA20}"/>
              </a:ext>
            </a:extLst>
          </p:cNvPr>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08" name="Rectangle 4">
            <a:extLst>
              <a:ext uri="{FF2B5EF4-FFF2-40B4-BE49-F238E27FC236}">
                <a16:creationId xmlns:a16="http://schemas.microsoft.com/office/drawing/2014/main" id="{D5B1D555-CF27-43A1-9A36-05ADF7D87E9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defRPr>
                <a:effectLst/>
                <a:latin typeface="+mn-lt"/>
                <a:ea typeface="ＭＳ Ｐゴシック" pitchFamily="34" charset="-128"/>
              </a:defRPr>
            </a:lvl1pPr>
          </a:lstStyle>
          <a:p>
            <a:pPr>
              <a:defRPr/>
            </a:pPr>
            <a:endParaRPr lang="en-US"/>
          </a:p>
        </p:txBody>
      </p:sp>
      <p:sp>
        <p:nvSpPr>
          <p:cNvPr id="72709" name="Rectangle 5">
            <a:extLst>
              <a:ext uri="{FF2B5EF4-FFF2-40B4-BE49-F238E27FC236}">
                <a16:creationId xmlns:a16="http://schemas.microsoft.com/office/drawing/2014/main" id="{1E8A3CD6-2FBE-4172-A583-C13B8D71615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a:defRPr>
                <a:effectLst/>
                <a:latin typeface="+mn-lt"/>
                <a:ea typeface="ＭＳ Ｐゴシック" pitchFamily="34" charset="-128"/>
              </a:defRPr>
            </a:lvl1pPr>
          </a:lstStyle>
          <a:p>
            <a:pPr>
              <a:defRPr/>
            </a:pPr>
            <a:endParaRPr lang="en-US"/>
          </a:p>
        </p:txBody>
      </p:sp>
      <p:sp>
        <p:nvSpPr>
          <p:cNvPr id="72710" name="Rectangle 6">
            <a:extLst>
              <a:ext uri="{FF2B5EF4-FFF2-40B4-BE49-F238E27FC236}">
                <a16:creationId xmlns:a16="http://schemas.microsoft.com/office/drawing/2014/main" id="{E8A210FE-E21D-4787-9314-1C5F29AD8D5F}"/>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a:effectLst/>
                <a:latin typeface="Tahoma" panose="020B0604030504040204" pitchFamily="34" charset="0"/>
              </a:defRPr>
            </a:lvl1pPr>
          </a:lstStyle>
          <a:p>
            <a:fld id="{912FE24C-0E6D-47A2-9C1B-BA7662C9ACC1}" type="slidenum">
              <a:rPr lang="en-US" altLang="en-US"/>
              <a:pPr/>
              <a:t>‹#›</a:t>
            </a:fld>
            <a:endParaRPr lang="en-US" altLang="en-US"/>
          </a:p>
        </p:txBody>
      </p:sp>
    </p:spTree>
    <p:extLst>
      <p:ext uri="{BB962C8B-B14F-4D97-AF65-F5344CB8AC3E}">
        <p14:creationId xmlns:p14="http://schemas.microsoft.com/office/powerpoint/2010/main" val="3315248129"/>
      </p:ext>
    </p:extLst>
  </p:cSld>
  <p:clrMap bg1="dk2" tx1="lt1" bg2="dk1"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Lst>
  <p:transition spd="slow" advTm="16000">
    <p:random/>
    <p:sndAc>
      <p:stSnd>
        <p:snd r:embed="rId21" name="projctor.wav"/>
      </p:stSnd>
    </p:sndAc>
  </p:transition>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ahoma" pitchFamily="34" charset="0"/>
          <a:ea typeface="MS PGothic" pitchFamily="34" charset="-128"/>
        </a:defRPr>
      </a:lvl2pPr>
      <a:lvl3pPr algn="ctr" rtl="0" eaLnBrk="0" fontAlgn="base" hangingPunct="0">
        <a:spcBef>
          <a:spcPct val="0"/>
        </a:spcBef>
        <a:spcAft>
          <a:spcPct val="0"/>
        </a:spcAft>
        <a:defRPr sz="4400">
          <a:solidFill>
            <a:schemeClr val="tx2"/>
          </a:solidFill>
          <a:latin typeface="Tahoma" pitchFamily="34" charset="0"/>
          <a:ea typeface="MS PGothic" pitchFamily="34" charset="-128"/>
        </a:defRPr>
      </a:lvl3pPr>
      <a:lvl4pPr algn="ctr" rtl="0" eaLnBrk="0" fontAlgn="base" hangingPunct="0">
        <a:spcBef>
          <a:spcPct val="0"/>
        </a:spcBef>
        <a:spcAft>
          <a:spcPct val="0"/>
        </a:spcAft>
        <a:defRPr sz="4400">
          <a:solidFill>
            <a:schemeClr val="tx2"/>
          </a:solidFill>
          <a:latin typeface="Tahoma" pitchFamily="34" charset="0"/>
          <a:ea typeface="MS PGothic" pitchFamily="34" charset="-128"/>
        </a:defRPr>
      </a:lvl4pPr>
      <a:lvl5pPr algn="ctr" rtl="0" eaLnBrk="0" fontAlgn="base" hangingPunct="0">
        <a:spcBef>
          <a:spcPct val="0"/>
        </a:spcBef>
        <a:spcAft>
          <a:spcPct val="0"/>
        </a:spcAft>
        <a:defRPr sz="4400">
          <a:solidFill>
            <a:schemeClr val="tx2"/>
          </a:solidFill>
          <a:latin typeface="Tahoma" pitchFamily="34" charset="0"/>
          <a:ea typeface="MS PGothic"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FFCC00"/>
        </a:buClr>
        <a:buFont typeface="Wingdings" panose="05000000000000000000" pitchFamily="2" charset="2"/>
        <a:buChar char="s"/>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FF6600"/>
        </a:buClr>
        <a:buFont typeface="Wingdings" panose="05000000000000000000" pitchFamily="2" charset="2"/>
        <a:buChar char="s"/>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CC00"/>
        </a:buClr>
        <a:buFont typeface="Wingdings" panose="05000000000000000000" pitchFamily="2" charset="2"/>
        <a:buChar char="s"/>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FF6600"/>
        </a:buClr>
        <a:buFont typeface="Wingdings" panose="05000000000000000000" pitchFamily="2" charset="2"/>
        <a:buChar char="s"/>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6pPr>
      <a:lvl7pPr marL="29718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7pPr>
      <a:lvl8pPr marL="34290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8pPr>
      <a:lvl9pPr marL="38862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
            <a:ext cx="1447800" cy="6854825"/>
            <a:chOff x="0" y="0"/>
            <a:chExt cx="684" cy="4318"/>
          </a:xfrm>
        </p:grpSpPr>
        <p:sp>
          <p:nvSpPr>
            <p:cNvPr id="532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grpSp>
          <p:nvGrpSpPr>
            <p:cNvPr id="3" name="Group 4"/>
            <p:cNvGrpSpPr>
              <a:grpSpLocks/>
            </p:cNvGrpSpPr>
            <p:nvPr/>
          </p:nvGrpSpPr>
          <p:grpSpPr bwMode="auto">
            <a:xfrm>
              <a:off x="48" y="102"/>
              <a:ext cx="96" cy="4128"/>
              <a:chOff x="48" y="102"/>
              <a:chExt cx="96" cy="4128"/>
            </a:xfrm>
          </p:grpSpPr>
          <p:sp>
            <p:nvSpPr>
              <p:cNvPr id="532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57"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sp>
            <p:nvSpPr>
              <p:cNvPr id="532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lgn="l" defTabSz="457200"/>
                <a:endParaRPr lang="en-US" sz="1800">
                  <a:solidFill>
                    <a:srgbClr val="FFFFFF"/>
                  </a:solidFill>
                  <a:effectLst/>
                  <a:latin typeface="Arial" charset="0"/>
                  <a:ea typeface="ＭＳ Ｐゴシック" pitchFamily="1" charset="-128"/>
                </a:endParaRPr>
              </a:p>
            </p:txBody>
          </p:sp>
        </p:grpSp>
      </p:grpSp>
      <p:sp>
        <p:nvSpPr>
          <p:cNvPr id="25603"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3283"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 charset="0"/>
              </a:defRPr>
            </a:lvl1pPr>
          </a:lstStyle>
          <a:p>
            <a:pPr defTabSz="457200"/>
            <a:fld id="{2D57E940-0476-4F15-85D6-D1A11300870F}" type="datetimeFigureOut">
              <a:rPr lang="en-US" smtClean="0">
                <a:solidFill>
                  <a:srgbClr val="FFFFFF"/>
                </a:solidFill>
                <a:ea typeface="ＭＳ Ｐゴシック" pitchFamily="1" charset="-128"/>
              </a:rPr>
              <a:pPr defTabSz="457200"/>
              <a:t>1/27/2022</a:t>
            </a:fld>
            <a:endParaRPr lang="en-US">
              <a:solidFill>
                <a:srgbClr val="FFFFFF"/>
              </a:solidFill>
              <a:ea typeface="ＭＳ Ｐゴシック" pitchFamily="1" charset="-128"/>
            </a:endParaRPr>
          </a:p>
        </p:txBody>
      </p:sp>
      <p:sp>
        <p:nvSpPr>
          <p:cNvPr id="53284"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 charset="0"/>
              </a:defRPr>
            </a:lvl1pPr>
          </a:lstStyle>
          <a:p>
            <a:pPr defTabSz="457200"/>
            <a:endParaRPr lang="en-US">
              <a:solidFill>
                <a:srgbClr val="FFFFFF"/>
              </a:solidFill>
              <a:ea typeface="ＭＳ Ｐゴシック" pitchFamily="1" charset="-128"/>
            </a:endParaRPr>
          </a:p>
        </p:txBody>
      </p:sp>
      <p:sp>
        <p:nvSpPr>
          <p:cNvPr id="53285"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Times New Roman" pitchFamily="1" charset="0"/>
              </a:defRPr>
            </a:lvl1pPr>
          </a:lstStyle>
          <a:p>
            <a:pPr defTabSz="457200"/>
            <a:fld id="{539F1AEE-C87C-4499-98B8-6E28EB53B53C}" type="slidenum">
              <a:rPr lang="en-US" smtClean="0">
                <a:solidFill>
                  <a:srgbClr val="FFFFFF"/>
                </a:solidFill>
                <a:ea typeface="ＭＳ Ｐゴシック" pitchFamily="1" charset="-128"/>
              </a:rPr>
              <a:pPr defTabSz="457200"/>
              <a:t>‹#›</a:t>
            </a:fld>
            <a:endParaRPr lang="en-US">
              <a:solidFill>
                <a:srgbClr val="FFFFFF"/>
              </a:solidFill>
              <a:ea typeface="ＭＳ Ｐゴシック" pitchFamily="1" charset="-128"/>
            </a:endParaRPr>
          </a:p>
        </p:txBody>
      </p:sp>
      <p:sp>
        <p:nvSpPr>
          <p:cNvPr id="53286"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1136786"/>
      </p:ext>
    </p:extLst>
  </p:cSld>
  <p:clrMap bg1="dk2" tx1="lt1" bg2="dk1"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 charset="-128"/>
          <a:cs typeface="+mj-cs"/>
        </a:defRPr>
      </a:lvl1pPr>
      <a:lvl2pPr algn="l" rtl="0" eaLnBrk="0" fontAlgn="base" hangingPunct="0">
        <a:spcBef>
          <a:spcPct val="0"/>
        </a:spcBef>
        <a:spcAft>
          <a:spcPct val="0"/>
        </a:spcAft>
        <a:defRPr sz="4400">
          <a:solidFill>
            <a:schemeClr val="tx2"/>
          </a:solidFill>
          <a:latin typeface="Times New Roman" charset="0"/>
          <a:ea typeface="ＭＳ Ｐゴシック" pitchFamily="1" charset="-128"/>
        </a:defRPr>
      </a:lvl2pPr>
      <a:lvl3pPr algn="l" rtl="0" eaLnBrk="0" fontAlgn="base" hangingPunct="0">
        <a:spcBef>
          <a:spcPct val="0"/>
        </a:spcBef>
        <a:spcAft>
          <a:spcPct val="0"/>
        </a:spcAft>
        <a:defRPr sz="4400">
          <a:solidFill>
            <a:schemeClr val="tx2"/>
          </a:solidFill>
          <a:latin typeface="Times New Roman" charset="0"/>
          <a:ea typeface="ＭＳ Ｐゴシック" pitchFamily="1" charset="-128"/>
        </a:defRPr>
      </a:lvl3pPr>
      <a:lvl4pPr algn="l" rtl="0" eaLnBrk="0" fontAlgn="base" hangingPunct="0">
        <a:spcBef>
          <a:spcPct val="0"/>
        </a:spcBef>
        <a:spcAft>
          <a:spcPct val="0"/>
        </a:spcAft>
        <a:defRPr sz="4400">
          <a:solidFill>
            <a:schemeClr val="tx2"/>
          </a:solidFill>
          <a:latin typeface="Times New Roman" charset="0"/>
          <a:ea typeface="ＭＳ Ｐゴシック" pitchFamily="1" charset="-128"/>
        </a:defRPr>
      </a:lvl4pPr>
      <a:lvl5pPr algn="l" rtl="0" eaLnBrk="0" fontAlgn="base" hangingPunct="0">
        <a:spcBef>
          <a:spcPct val="0"/>
        </a:spcBef>
        <a:spcAft>
          <a:spcPct val="0"/>
        </a:spcAft>
        <a:defRPr sz="4400">
          <a:solidFill>
            <a:schemeClr val="tx2"/>
          </a:solidFill>
          <a:latin typeface="Times New Roman" charset="0"/>
          <a:ea typeface="ＭＳ Ｐゴシック" pitchFamily="1" charset="-128"/>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itchFamily="1" charset="2"/>
        <a:buChar char="n"/>
        <a:defRPr sz="3200">
          <a:solidFill>
            <a:schemeClr val="tx1"/>
          </a:solidFill>
          <a:effectLst>
            <a:outerShdw blurRad="38100" dist="38100" dir="2700000" algn="tl">
              <a:srgbClr val="000000"/>
            </a:outerShdw>
          </a:effectLst>
          <a:latin typeface="+mn-lt"/>
          <a:ea typeface="ＭＳ Ｐゴシック" pitchFamily="1"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1" charset="2"/>
        <a:buChar char="u"/>
        <a:defRPr sz="32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60000"/>
        <a:buFont typeface="Wingdings" pitchFamily="1" charset="2"/>
        <a:buChar char="t"/>
        <a:defRPr sz="32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descr="bible__4_"/>
          <p:cNvPicPr>
            <a:picLocks noChangeAspect="1" noChangeArrowheads="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37891" name="Rectangle 3"/>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2" name="Rectangle 4"/>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58671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Comic Sans MS"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latin typeface="Comic Sans MS" charset="0"/>
          <a:ea typeface="ＭＳ Ｐゴシック" charset="-128"/>
          <a:cs typeface="ＭＳ Ｐゴシック" charset="-128"/>
        </a:defRPr>
      </a:lvl6pPr>
      <a:lvl7pPr marL="914400" algn="ctr" rtl="0" fontAlgn="base">
        <a:spcBef>
          <a:spcPct val="0"/>
        </a:spcBef>
        <a:spcAft>
          <a:spcPct val="0"/>
        </a:spcAft>
        <a:defRPr sz="4400" b="1">
          <a:solidFill>
            <a:schemeClr val="tx2"/>
          </a:solidFill>
          <a:latin typeface="Comic Sans MS" charset="0"/>
          <a:ea typeface="ＭＳ Ｐゴシック" charset="-128"/>
          <a:cs typeface="ＭＳ Ｐゴシック" charset="-128"/>
        </a:defRPr>
      </a:lvl7pPr>
      <a:lvl8pPr marL="1371600" algn="ctr" rtl="0" fontAlgn="base">
        <a:spcBef>
          <a:spcPct val="0"/>
        </a:spcBef>
        <a:spcAft>
          <a:spcPct val="0"/>
        </a:spcAft>
        <a:defRPr sz="4400" b="1">
          <a:solidFill>
            <a:schemeClr val="tx2"/>
          </a:solidFill>
          <a:latin typeface="Comic Sans MS" charset="0"/>
          <a:ea typeface="ＭＳ Ｐゴシック" charset="-128"/>
          <a:cs typeface="ＭＳ Ｐゴシック" charset="-128"/>
        </a:defRPr>
      </a:lvl8pPr>
      <a:lvl9pPr marL="1828800" algn="ctr" rtl="0" fontAlgn="base">
        <a:spcBef>
          <a:spcPct val="0"/>
        </a:spcBef>
        <a:spcAft>
          <a:spcPct val="0"/>
        </a:spcAft>
        <a:defRPr sz="4400" b="1">
          <a:solidFill>
            <a:schemeClr val="tx2"/>
          </a:solidFill>
          <a:latin typeface="Comic Sans MS"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descr="AllThingsNew-SimpleBackground"/>
          <p:cNvPicPr>
            <a:picLocks noChangeAspect="1" noChangeArrowheads="1"/>
          </p:cNvPicPr>
          <p:nvPr/>
        </p:nvPicPr>
        <p:blipFill>
          <a:blip r:embed="rId13" cstate="print"/>
          <a:srcRect/>
          <a:stretch>
            <a:fillRect/>
          </a:stretch>
        </p:blipFill>
        <p:spPr bwMode="auto">
          <a:xfrm>
            <a:off x="0" y="-38100"/>
            <a:ext cx="12395200" cy="6972300"/>
          </a:xfrm>
          <a:prstGeom prst="rect">
            <a:avLst/>
          </a:prstGeom>
          <a:noFill/>
          <a:ln w="9525">
            <a:noFill/>
            <a:miter lim="800000"/>
            <a:headEnd/>
            <a:tailEnd/>
          </a:ln>
        </p:spPr>
      </p:pic>
      <p:sp>
        <p:nvSpPr>
          <p:cNvPr id="50179" name="Rectangle 3"/>
          <p:cNvSpPr>
            <a:spLocks noGrp="1" noChangeArrowheads="1"/>
          </p:cNvSpPr>
          <p:nvPr>
            <p:ph type="title"/>
          </p:nvPr>
        </p:nvSpPr>
        <p:spPr bwMode="auto">
          <a:xfrm>
            <a:off x="304800" y="304800"/>
            <a:ext cx="11480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9" name="Rectangle 5"/>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pPr defTabSz="457200"/>
            <a:fld id="{29AEA632-8ACD-459C-9127-057D2E8C696E}" type="datetimeFigureOut">
              <a:rPr lang="en-US" smtClean="0">
                <a:solidFill>
                  <a:srgbClr val="000000"/>
                </a:solidFill>
                <a:latin typeface="Arial" charset="0"/>
              </a:rPr>
              <a:pPr defTabSz="457200"/>
              <a:t>1/27/2022</a:t>
            </a:fld>
            <a:endParaRPr lang="en-US">
              <a:solidFill>
                <a:srgbClr val="000000"/>
              </a:solidFill>
              <a:latin typeface="Arial" charset="0"/>
            </a:endParaRPr>
          </a:p>
        </p:txBody>
      </p:sp>
      <p:sp>
        <p:nvSpPr>
          <p:cNvPr id="62470"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pPr defTabSz="457200"/>
            <a:endParaRPr lang="en-US">
              <a:solidFill>
                <a:srgbClr val="000000"/>
              </a:solidFill>
              <a:latin typeface="Arial" charset="0"/>
            </a:endParaRPr>
          </a:p>
        </p:txBody>
      </p:sp>
      <p:sp>
        <p:nvSpPr>
          <p:cNvPr id="62471" name="Rectangle 7"/>
          <p:cNvSpPr>
            <a:spLocks noGrp="1" noChangeArrowheads="1"/>
          </p:cNvSpPr>
          <p:nvPr>
            <p:ph type="sldNum" sz="quarter" idx="4"/>
          </p:nvPr>
        </p:nvSpPr>
        <p:spPr bwMode="auto">
          <a:xfrm>
            <a:off x="8636000" y="61722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defTabSz="457200"/>
            <a:fld id="{18A1FF34-991C-4553-BE2B-01BD05E5AFDD}" type="slidenum">
              <a:rPr lang="en-US" smtClean="0">
                <a:solidFill>
                  <a:srgbClr val="000000"/>
                </a:solidFill>
                <a:latin typeface="Arial" charset="0"/>
              </a:rPr>
              <a:pPr defTabSz="457200"/>
              <a:t>‹#›</a:t>
            </a:fld>
            <a:endParaRPr lang="en-US">
              <a:solidFill>
                <a:srgbClr val="000000"/>
              </a:solidFill>
              <a:latin typeface="Arial" charset="0"/>
            </a:endParaRPr>
          </a:p>
        </p:txBody>
      </p:sp>
    </p:spTree>
    <p:extLst>
      <p:ext uri="{BB962C8B-B14F-4D97-AF65-F5344CB8AC3E}">
        <p14:creationId xmlns:p14="http://schemas.microsoft.com/office/powerpoint/2010/main" val="3354556212"/>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Chalkboard Bold" charset="0"/>
          <a:ea typeface="ＭＳ Ｐゴシック" charset="-128"/>
          <a:cs typeface="ＭＳ Ｐゴシック" charset="-128"/>
        </a:defRPr>
      </a:lvl2pPr>
      <a:lvl3pPr algn="ctr" rtl="0" eaLnBrk="0" fontAlgn="base" hangingPunct="0">
        <a:spcBef>
          <a:spcPct val="0"/>
        </a:spcBef>
        <a:spcAft>
          <a:spcPct val="0"/>
        </a:spcAft>
        <a:defRPr sz="4000">
          <a:solidFill>
            <a:schemeClr val="bg1"/>
          </a:solidFill>
          <a:latin typeface="Chalkboard Bold" charset="0"/>
          <a:ea typeface="ＭＳ Ｐゴシック" charset="-128"/>
          <a:cs typeface="ＭＳ Ｐゴシック" charset="-128"/>
        </a:defRPr>
      </a:lvl3pPr>
      <a:lvl4pPr algn="ctr" rtl="0" eaLnBrk="0" fontAlgn="base" hangingPunct="0">
        <a:spcBef>
          <a:spcPct val="0"/>
        </a:spcBef>
        <a:spcAft>
          <a:spcPct val="0"/>
        </a:spcAft>
        <a:defRPr sz="4000">
          <a:solidFill>
            <a:schemeClr val="bg1"/>
          </a:solidFill>
          <a:latin typeface="Chalkboard Bold" charset="0"/>
          <a:ea typeface="ＭＳ Ｐゴシック" charset="-128"/>
          <a:cs typeface="ＭＳ Ｐゴシック" charset="-128"/>
        </a:defRPr>
      </a:lvl4pPr>
      <a:lvl5pPr algn="ctr" rtl="0" eaLnBrk="0" fontAlgn="base" hangingPunct="0">
        <a:spcBef>
          <a:spcPct val="0"/>
        </a:spcBef>
        <a:spcAft>
          <a:spcPct val="0"/>
        </a:spcAft>
        <a:defRPr sz="4000">
          <a:solidFill>
            <a:schemeClr val="bg1"/>
          </a:solidFill>
          <a:latin typeface="Chalkboard Bold" charset="0"/>
          <a:ea typeface="ＭＳ Ｐゴシック" charset="-128"/>
          <a:cs typeface="ＭＳ Ｐゴシック" charset="-128"/>
        </a:defRPr>
      </a:lvl5pPr>
      <a:lvl6pPr marL="457200" algn="ctr" rtl="0" fontAlgn="base">
        <a:spcBef>
          <a:spcPct val="0"/>
        </a:spcBef>
        <a:spcAft>
          <a:spcPct val="0"/>
        </a:spcAft>
        <a:defRPr sz="4000">
          <a:solidFill>
            <a:schemeClr val="bg1"/>
          </a:solidFill>
          <a:latin typeface="Chalkboard Bold" charset="0"/>
          <a:ea typeface="ＭＳ Ｐゴシック" charset="-128"/>
          <a:cs typeface="ＭＳ Ｐゴシック" charset="-128"/>
        </a:defRPr>
      </a:lvl6pPr>
      <a:lvl7pPr marL="914400" algn="ctr" rtl="0" fontAlgn="base">
        <a:spcBef>
          <a:spcPct val="0"/>
        </a:spcBef>
        <a:spcAft>
          <a:spcPct val="0"/>
        </a:spcAft>
        <a:defRPr sz="4000">
          <a:solidFill>
            <a:schemeClr val="bg1"/>
          </a:solidFill>
          <a:latin typeface="Chalkboard Bold" charset="0"/>
          <a:ea typeface="ＭＳ Ｐゴシック" charset="-128"/>
          <a:cs typeface="ＭＳ Ｐゴシック" charset="-128"/>
        </a:defRPr>
      </a:lvl7pPr>
      <a:lvl8pPr marL="1371600" algn="ctr" rtl="0" fontAlgn="base">
        <a:spcBef>
          <a:spcPct val="0"/>
        </a:spcBef>
        <a:spcAft>
          <a:spcPct val="0"/>
        </a:spcAft>
        <a:defRPr sz="4000">
          <a:solidFill>
            <a:schemeClr val="bg1"/>
          </a:solidFill>
          <a:latin typeface="Chalkboard Bold" charset="0"/>
          <a:ea typeface="ＭＳ Ｐゴシック" charset="-128"/>
          <a:cs typeface="ＭＳ Ｐゴシック" charset="-128"/>
        </a:defRPr>
      </a:lvl8pPr>
      <a:lvl9pPr marL="1828800" algn="ctr" rtl="0" fontAlgn="base">
        <a:spcBef>
          <a:spcPct val="0"/>
        </a:spcBef>
        <a:spcAft>
          <a:spcPct val="0"/>
        </a:spcAft>
        <a:defRPr sz="4000">
          <a:solidFill>
            <a:schemeClr val="bg1"/>
          </a:solidFill>
          <a:latin typeface="Chalkboard Bold"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b="1">
          <a:solidFill>
            <a:srgbClr val="F5FF2E"/>
          </a:solidFill>
          <a:latin typeface="+mn-lt"/>
          <a:ea typeface="+mn-ea"/>
          <a:cs typeface="+mn-cs"/>
        </a:defRPr>
      </a:lvl1pPr>
      <a:lvl2pPr marL="742950" indent="-285750" algn="l" rtl="0" eaLnBrk="0" fontAlgn="base" hangingPunct="0">
        <a:spcBef>
          <a:spcPct val="20000"/>
        </a:spcBef>
        <a:spcAft>
          <a:spcPct val="0"/>
        </a:spcAft>
        <a:buChar char="–"/>
        <a:defRPr sz="2800" b="1">
          <a:solidFill>
            <a:srgbClr val="F5FF2E"/>
          </a:solidFill>
          <a:latin typeface="+mn-lt"/>
          <a:ea typeface="+mn-ea"/>
        </a:defRPr>
      </a:lvl2pPr>
      <a:lvl3pPr marL="1143000" indent="-228600" algn="l" rtl="0" eaLnBrk="0" fontAlgn="base" hangingPunct="0">
        <a:spcBef>
          <a:spcPct val="20000"/>
        </a:spcBef>
        <a:spcAft>
          <a:spcPct val="0"/>
        </a:spcAft>
        <a:buChar char="•"/>
        <a:defRPr sz="2400" b="1">
          <a:solidFill>
            <a:srgbClr val="F5FF2E"/>
          </a:solidFill>
          <a:latin typeface="+mn-lt"/>
          <a:ea typeface="+mn-ea"/>
        </a:defRPr>
      </a:lvl3pPr>
      <a:lvl4pPr marL="1600200" indent="-228600" algn="l" rtl="0" eaLnBrk="0" fontAlgn="base" hangingPunct="0">
        <a:spcBef>
          <a:spcPct val="20000"/>
        </a:spcBef>
        <a:spcAft>
          <a:spcPct val="0"/>
        </a:spcAft>
        <a:buChar char="–"/>
        <a:defRPr sz="2000" b="1">
          <a:solidFill>
            <a:srgbClr val="F5FF2E"/>
          </a:solidFill>
          <a:latin typeface="+mn-lt"/>
          <a:ea typeface="+mn-ea"/>
        </a:defRPr>
      </a:lvl4pPr>
      <a:lvl5pPr marL="2057400" indent="-228600" algn="l" rtl="0" eaLnBrk="0" fontAlgn="base" hangingPunct="0">
        <a:spcBef>
          <a:spcPct val="20000"/>
        </a:spcBef>
        <a:spcAft>
          <a:spcPct val="0"/>
        </a:spcAft>
        <a:buChar char="»"/>
        <a:defRPr sz="2000" b="1">
          <a:solidFill>
            <a:srgbClr val="F5FF2E"/>
          </a:solidFill>
          <a:latin typeface="+mn-lt"/>
          <a:ea typeface="+mn-ea"/>
        </a:defRPr>
      </a:lvl5pPr>
      <a:lvl6pPr marL="2514600" indent="-228600" algn="l" rtl="0" fontAlgn="base">
        <a:spcBef>
          <a:spcPct val="20000"/>
        </a:spcBef>
        <a:spcAft>
          <a:spcPct val="0"/>
        </a:spcAft>
        <a:buChar char="»"/>
        <a:defRPr sz="2000" b="1">
          <a:solidFill>
            <a:srgbClr val="F5FF2E"/>
          </a:solidFill>
          <a:latin typeface="+mn-lt"/>
          <a:ea typeface="+mn-ea"/>
        </a:defRPr>
      </a:lvl6pPr>
      <a:lvl7pPr marL="2971800" indent="-228600" algn="l" rtl="0" fontAlgn="base">
        <a:spcBef>
          <a:spcPct val="20000"/>
        </a:spcBef>
        <a:spcAft>
          <a:spcPct val="0"/>
        </a:spcAft>
        <a:buChar char="»"/>
        <a:defRPr sz="2000" b="1">
          <a:solidFill>
            <a:srgbClr val="F5FF2E"/>
          </a:solidFill>
          <a:latin typeface="+mn-lt"/>
          <a:ea typeface="+mn-ea"/>
        </a:defRPr>
      </a:lvl7pPr>
      <a:lvl8pPr marL="3429000" indent="-228600" algn="l" rtl="0" fontAlgn="base">
        <a:spcBef>
          <a:spcPct val="20000"/>
        </a:spcBef>
        <a:spcAft>
          <a:spcPct val="0"/>
        </a:spcAft>
        <a:buChar char="»"/>
        <a:defRPr sz="2000" b="1">
          <a:solidFill>
            <a:srgbClr val="F5FF2E"/>
          </a:solidFill>
          <a:latin typeface="+mn-lt"/>
          <a:ea typeface="+mn-ea"/>
        </a:defRPr>
      </a:lvl8pPr>
      <a:lvl9pPr marL="3886200" indent="-228600" algn="l" rtl="0" fontAlgn="base">
        <a:spcBef>
          <a:spcPct val="20000"/>
        </a:spcBef>
        <a:spcAft>
          <a:spcPct val="0"/>
        </a:spcAft>
        <a:buChar char="»"/>
        <a:defRPr sz="2000" b="1">
          <a:solidFill>
            <a:srgbClr val="F5FF2E"/>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56845D6F-37F5-423D-9DA9-81560E1911B9}"/>
              </a:ext>
            </a:extLst>
          </p:cNvPr>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sz="1800"/>
          </a:p>
        </p:txBody>
      </p:sp>
      <p:sp>
        <p:nvSpPr>
          <p:cNvPr id="1027" name="Freeform 1027">
            <a:extLst>
              <a:ext uri="{FF2B5EF4-FFF2-40B4-BE49-F238E27FC236}">
                <a16:creationId xmlns:a16="http://schemas.microsoft.com/office/drawing/2014/main" id="{27AD0BD8-6E65-4686-9613-BD93AE7683EB}"/>
              </a:ext>
            </a:extLst>
          </p:cNvPr>
          <p:cNvSpPr>
            <a:spLocks/>
          </p:cNvSpPr>
          <p:nvPr/>
        </p:nvSpPr>
        <p:spPr bwMode="white">
          <a:xfrm>
            <a:off x="-12700" y="4489450"/>
            <a:ext cx="7672917" cy="2368550"/>
          </a:xfrm>
          <a:custGeom>
            <a:avLst/>
            <a:gdLst>
              <a:gd name="T0" fmla="*/ 0 w 3625"/>
              <a:gd name="T1" fmla="*/ 2366963 h 1492"/>
              <a:gd name="T2" fmla="*/ 0 w 3625"/>
              <a:gd name="T3" fmla="*/ 0 h 1492"/>
              <a:gd name="T4" fmla="*/ 271463 w 3625"/>
              <a:gd name="T5" fmla="*/ 4763 h 1492"/>
              <a:gd name="T6" fmla="*/ 563563 w 3625"/>
              <a:gd name="T7" fmla="*/ 14288 h 1492"/>
              <a:gd name="T8" fmla="*/ 792163 w 3625"/>
              <a:gd name="T9" fmla="*/ 33338 h 1492"/>
              <a:gd name="T10" fmla="*/ 1031875 w 3625"/>
              <a:gd name="T11" fmla="*/ 57150 h 1492"/>
              <a:gd name="T12" fmla="*/ 1284288 w 3625"/>
              <a:gd name="T13" fmla="*/ 85725 h 1492"/>
              <a:gd name="T14" fmla="*/ 1519238 w 3625"/>
              <a:gd name="T15" fmla="*/ 123825 h 1492"/>
              <a:gd name="T16" fmla="*/ 1776413 w 3625"/>
              <a:gd name="T17" fmla="*/ 166688 h 1492"/>
              <a:gd name="T18" fmla="*/ 2001838 w 3625"/>
              <a:gd name="T19" fmla="*/ 211138 h 1492"/>
              <a:gd name="T20" fmla="*/ 2287588 w 3625"/>
              <a:gd name="T21" fmla="*/ 277813 h 1492"/>
              <a:gd name="T22" fmla="*/ 2536825 w 3625"/>
              <a:gd name="T23" fmla="*/ 344488 h 1492"/>
              <a:gd name="T24" fmla="*/ 2798763 w 3625"/>
              <a:gd name="T25" fmla="*/ 427038 h 1492"/>
              <a:gd name="T26" fmla="*/ 2995613 w 3625"/>
              <a:gd name="T27" fmla="*/ 488950 h 1492"/>
              <a:gd name="T28" fmla="*/ 3309938 w 3625"/>
              <a:gd name="T29" fmla="*/ 609600 h 1492"/>
              <a:gd name="T30" fmla="*/ 3540125 w 3625"/>
              <a:gd name="T31" fmla="*/ 704850 h 1492"/>
              <a:gd name="T32" fmla="*/ 3898900 w 3625"/>
              <a:gd name="T33" fmla="*/ 868363 h 1492"/>
              <a:gd name="T34" fmla="*/ 4232275 w 3625"/>
              <a:gd name="T35" fmla="*/ 1050925 h 1492"/>
              <a:gd name="T36" fmla="*/ 4538663 w 3625"/>
              <a:gd name="T37" fmla="*/ 1247775 h 1492"/>
              <a:gd name="T38" fmla="*/ 4835525 w 3625"/>
              <a:gd name="T39" fmla="*/ 1460500 h 1492"/>
              <a:gd name="T40" fmla="*/ 5068888 w 3625"/>
              <a:gd name="T41" fmla="*/ 1647825 h 1492"/>
              <a:gd name="T42" fmla="*/ 5289550 w 3625"/>
              <a:gd name="T43" fmla="*/ 1854200 h 1492"/>
              <a:gd name="T44" fmla="*/ 5461000 w 3625"/>
              <a:gd name="T45" fmla="*/ 2032000 h 1492"/>
              <a:gd name="T46" fmla="*/ 5594350 w 3625"/>
              <a:gd name="T47" fmla="*/ 2190750 h 1492"/>
              <a:gd name="T48" fmla="*/ 5753100 w 3625"/>
              <a:gd name="T49" fmla="*/ 2366963 h 1492"/>
              <a:gd name="T50" fmla="*/ 5727700 w 3625"/>
              <a:gd name="T51" fmla="*/ 2366963 h 1492"/>
              <a:gd name="T52" fmla="*/ 0 w 3625"/>
              <a:gd name="T53" fmla="*/ 2366963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1028" name="Freeform 1028">
            <a:extLst>
              <a:ext uri="{FF2B5EF4-FFF2-40B4-BE49-F238E27FC236}">
                <a16:creationId xmlns:a16="http://schemas.microsoft.com/office/drawing/2014/main" id="{87E5381C-4AB5-42A9-9ACE-ECDE66A34BAE}"/>
              </a:ext>
            </a:extLst>
          </p:cNvPr>
          <p:cNvSpPr>
            <a:spLocks/>
          </p:cNvSpPr>
          <p:nvPr/>
        </p:nvSpPr>
        <p:spPr bwMode="white">
          <a:xfrm>
            <a:off x="1" y="3817939"/>
            <a:ext cx="10886017" cy="3019425"/>
          </a:xfrm>
          <a:custGeom>
            <a:avLst/>
            <a:gdLst>
              <a:gd name="T0" fmla="*/ 4314825 w 5143"/>
              <a:gd name="T1" fmla="*/ 642938 h 1902"/>
              <a:gd name="T2" fmla="*/ 3914775 w 5143"/>
              <a:gd name="T3" fmla="*/ 528638 h 1902"/>
              <a:gd name="T4" fmla="*/ 3495675 w 5143"/>
              <a:gd name="T5" fmla="*/ 414338 h 1902"/>
              <a:gd name="T6" fmla="*/ 3062288 w 5143"/>
              <a:gd name="T7" fmla="*/ 314325 h 1902"/>
              <a:gd name="T8" fmla="*/ 2690813 w 5143"/>
              <a:gd name="T9" fmla="*/ 242888 h 1902"/>
              <a:gd name="T10" fmla="*/ 2276475 w 5143"/>
              <a:gd name="T11" fmla="*/ 176213 h 1902"/>
              <a:gd name="T12" fmla="*/ 1885950 w 5143"/>
              <a:gd name="T13" fmla="*/ 119063 h 1902"/>
              <a:gd name="T14" fmla="*/ 1519238 w 5143"/>
              <a:gd name="T15" fmla="*/ 76200 h 1902"/>
              <a:gd name="T16" fmla="*/ 1185863 w 5143"/>
              <a:gd name="T17" fmla="*/ 47625 h 1902"/>
              <a:gd name="T18" fmla="*/ 795338 w 5143"/>
              <a:gd name="T19" fmla="*/ 23813 h 1902"/>
              <a:gd name="T20" fmla="*/ 390525 w 5143"/>
              <a:gd name="T21" fmla="*/ 4763 h 1902"/>
              <a:gd name="T22" fmla="*/ 0 w 5143"/>
              <a:gd name="T23" fmla="*/ 0 h 1902"/>
              <a:gd name="T24" fmla="*/ 0 w 5143"/>
              <a:gd name="T25" fmla="*/ 436563 h 1902"/>
              <a:gd name="T26" fmla="*/ 0 w 5143"/>
              <a:gd name="T27" fmla="*/ 547688 h 1902"/>
              <a:gd name="T28" fmla="*/ 0 w 5143"/>
              <a:gd name="T29" fmla="*/ 436563 h 1902"/>
              <a:gd name="T30" fmla="*/ 0 w 5143"/>
              <a:gd name="T31" fmla="*/ 542925 h 1902"/>
              <a:gd name="T32" fmla="*/ 538163 w 5143"/>
              <a:gd name="T33" fmla="*/ 557213 h 1902"/>
              <a:gd name="T34" fmla="*/ 962025 w 5143"/>
              <a:gd name="T35" fmla="*/ 590550 h 1902"/>
              <a:gd name="T36" fmla="*/ 1352550 w 5143"/>
              <a:gd name="T37" fmla="*/ 633413 h 1902"/>
              <a:gd name="T38" fmla="*/ 1695450 w 5143"/>
              <a:gd name="T39" fmla="*/ 690563 h 1902"/>
              <a:gd name="T40" fmla="*/ 2024063 w 5143"/>
              <a:gd name="T41" fmla="*/ 752475 h 1902"/>
              <a:gd name="T42" fmla="*/ 2452688 w 5143"/>
              <a:gd name="T43" fmla="*/ 857250 h 1902"/>
              <a:gd name="T44" fmla="*/ 2795588 w 5143"/>
              <a:gd name="T45" fmla="*/ 957263 h 1902"/>
              <a:gd name="T46" fmla="*/ 3128963 w 5143"/>
              <a:gd name="T47" fmla="*/ 1076325 h 1902"/>
              <a:gd name="T48" fmla="*/ 3438525 w 5143"/>
              <a:gd name="T49" fmla="*/ 1185863 h 1902"/>
              <a:gd name="T50" fmla="*/ 3805238 w 5143"/>
              <a:gd name="T51" fmla="*/ 1352550 h 1902"/>
              <a:gd name="T52" fmla="*/ 4148138 w 5143"/>
              <a:gd name="T53" fmla="*/ 1524000 h 1902"/>
              <a:gd name="T54" fmla="*/ 4495800 w 5143"/>
              <a:gd name="T55" fmla="*/ 1738313 h 1902"/>
              <a:gd name="T56" fmla="*/ 4781550 w 5143"/>
              <a:gd name="T57" fmla="*/ 1924050 h 1902"/>
              <a:gd name="T58" fmla="*/ 5057775 w 5143"/>
              <a:gd name="T59" fmla="*/ 2138363 h 1902"/>
              <a:gd name="T60" fmla="*/ 5319713 w 5143"/>
              <a:gd name="T61" fmla="*/ 2376488 h 1902"/>
              <a:gd name="T62" fmla="*/ 5524500 w 5143"/>
              <a:gd name="T63" fmla="*/ 2586038 h 1902"/>
              <a:gd name="T64" fmla="*/ 5734050 w 5143"/>
              <a:gd name="T65" fmla="*/ 2833688 h 1902"/>
              <a:gd name="T66" fmla="*/ 5872163 w 5143"/>
              <a:gd name="T67" fmla="*/ 3017838 h 1902"/>
              <a:gd name="T68" fmla="*/ 8162925 w 5143"/>
              <a:gd name="T69" fmla="*/ 3017838 h 1902"/>
              <a:gd name="T70" fmla="*/ 8058150 w 5143"/>
              <a:gd name="T71" fmla="*/ 2900363 h 1902"/>
              <a:gd name="T72" fmla="*/ 7886700 w 5143"/>
              <a:gd name="T73" fmla="*/ 2709863 h 1902"/>
              <a:gd name="T74" fmla="*/ 7615238 w 5143"/>
              <a:gd name="T75" fmla="*/ 2443163 h 1902"/>
              <a:gd name="T76" fmla="*/ 7329488 w 5143"/>
              <a:gd name="T77" fmla="*/ 2195513 h 1902"/>
              <a:gd name="T78" fmla="*/ 7000875 w 5143"/>
              <a:gd name="T79" fmla="*/ 1938338 h 1902"/>
              <a:gd name="T80" fmla="*/ 6643688 w 5143"/>
              <a:gd name="T81" fmla="*/ 1700213 h 1902"/>
              <a:gd name="T82" fmla="*/ 6286500 w 5143"/>
              <a:gd name="T83" fmla="*/ 1490663 h 1902"/>
              <a:gd name="T84" fmla="*/ 5886450 w 5143"/>
              <a:gd name="T85" fmla="*/ 1271588 h 1902"/>
              <a:gd name="T86" fmla="*/ 5543550 w 5143"/>
              <a:gd name="T87" fmla="*/ 1114425 h 1902"/>
              <a:gd name="T88" fmla="*/ 5129213 w 5143"/>
              <a:gd name="T89" fmla="*/ 933450 h 1902"/>
              <a:gd name="T90" fmla="*/ 4705350 w 5143"/>
              <a:gd name="T91" fmla="*/ 776288 h 1902"/>
              <a:gd name="T92" fmla="*/ 4314825 w 5143"/>
              <a:gd name="T93" fmla="*/ 642938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029" name="Freeform 1029">
            <a:extLst>
              <a:ext uri="{FF2B5EF4-FFF2-40B4-BE49-F238E27FC236}">
                <a16:creationId xmlns:a16="http://schemas.microsoft.com/office/drawing/2014/main" id="{77A7590B-0CB5-431B-8923-34577E288049}"/>
              </a:ext>
            </a:extLst>
          </p:cNvPr>
          <p:cNvSpPr>
            <a:spLocks/>
          </p:cNvSpPr>
          <p:nvPr/>
        </p:nvSpPr>
        <p:spPr bwMode="white">
          <a:xfrm>
            <a:off x="0" y="3146425"/>
            <a:ext cx="12192000" cy="3690938"/>
          </a:xfrm>
          <a:custGeom>
            <a:avLst/>
            <a:gdLst>
              <a:gd name="T0" fmla="*/ 0 w 5760"/>
              <a:gd name="T1" fmla="*/ 0 h 2325"/>
              <a:gd name="T2" fmla="*/ 0 w 5760"/>
              <a:gd name="T3" fmla="*/ 538163 h 2325"/>
              <a:gd name="T4" fmla="*/ 885825 w 5760"/>
              <a:gd name="T5" fmla="*/ 566738 h 2325"/>
              <a:gd name="T6" fmla="*/ 1281113 w 5760"/>
              <a:gd name="T7" fmla="*/ 595313 h 2325"/>
              <a:gd name="T8" fmla="*/ 1676400 w 5760"/>
              <a:gd name="T9" fmla="*/ 633413 h 2325"/>
              <a:gd name="T10" fmla="*/ 2019300 w 5760"/>
              <a:gd name="T11" fmla="*/ 676275 h 2325"/>
              <a:gd name="T12" fmla="*/ 2443163 w 5760"/>
              <a:gd name="T13" fmla="*/ 738188 h 2325"/>
              <a:gd name="T14" fmla="*/ 2843213 w 5760"/>
              <a:gd name="T15" fmla="*/ 809625 h 2325"/>
              <a:gd name="T16" fmla="*/ 3295650 w 5760"/>
              <a:gd name="T17" fmla="*/ 904875 h 2325"/>
              <a:gd name="T18" fmla="*/ 3705225 w 5760"/>
              <a:gd name="T19" fmla="*/ 1000125 h 2325"/>
              <a:gd name="T20" fmla="*/ 4038600 w 5760"/>
              <a:gd name="T21" fmla="*/ 1090613 h 2325"/>
              <a:gd name="T22" fmla="*/ 4405313 w 5760"/>
              <a:gd name="T23" fmla="*/ 1204913 h 2325"/>
              <a:gd name="T24" fmla="*/ 4767263 w 5760"/>
              <a:gd name="T25" fmla="*/ 1328738 h 2325"/>
              <a:gd name="T26" fmla="*/ 5129213 w 5760"/>
              <a:gd name="T27" fmla="*/ 1466850 h 2325"/>
              <a:gd name="T28" fmla="*/ 5457825 w 5760"/>
              <a:gd name="T29" fmla="*/ 1595438 h 2325"/>
              <a:gd name="T30" fmla="*/ 5815013 w 5760"/>
              <a:gd name="T31" fmla="*/ 1762125 h 2325"/>
              <a:gd name="T32" fmla="*/ 6196013 w 5760"/>
              <a:gd name="T33" fmla="*/ 1957388 h 2325"/>
              <a:gd name="T34" fmla="*/ 6586538 w 5760"/>
              <a:gd name="T35" fmla="*/ 2181225 h 2325"/>
              <a:gd name="T36" fmla="*/ 6910388 w 5760"/>
              <a:gd name="T37" fmla="*/ 2390775 h 2325"/>
              <a:gd name="T38" fmla="*/ 7129463 w 5760"/>
              <a:gd name="T39" fmla="*/ 2543175 h 2325"/>
              <a:gd name="T40" fmla="*/ 7410450 w 5760"/>
              <a:gd name="T41" fmla="*/ 2762250 h 2325"/>
              <a:gd name="T42" fmla="*/ 7658100 w 5760"/>
              <a:gd name="T43" fmla="*/ 2976563 h 2325"/>
              <a:gd name="T44" fmla="*/ 7886700 w 5760"/>
              <a:gd name="T45" fmla="*/ 3200400 h 2325"/>
              <a:gd name="T46" fmla="*/ 8096250 w 5760"/>
              <a:gd name="T47" fmla="*/ 3419475 h 2325"/>
              <a:gd name="T48" fmla="*/ 8315325 w 5760"/>
              <a:gd name="T49" fmla="*/ 3689350 h 2325"/>
              <a:gd name="T50" fmla="*/ 9142413 w 5760"/>
              <a:gd name="T51" fmla="*/ 3689350 h 2325"/>
              <a:gd name="T52" fmla="*/ 9142413 w 5760"/>
              <a:gd name="T53" fmla="*/ 1976438 h 2325"/>
              <a:gd name="T54" fmla="*/ 8858250 w 5760"/>
              <a:gd name="T55" fmla="*/ 1776413 h 2325"/>
              <a:gd name="T56" fmla="*/ 8572500 w 5760"/>
              <a:gd name="T57" fmla="*/ 1619250 h 2325"/>
              <a:gd name="T58" fmla="*/ 8262938 w 5760"/>
              <a:gd name="T59" fmla="*/ 1457325 h 2325"/>
              <a:gd name="T60" fmla="*/ 7986713 w 5760"/>
              <a:gd name="T61" fmla="*/ 1328738 h 2325"/>
              <a:gd name="T62" fmla="*/ 7724775 w 5760"/>
              <a:gd name="T63" fmla="*/ 1223963 h 2325"/>
              <a:gd name="T64" fmla="*/ 7477125 w 5760"/>
              <a:gd name="T65" fmla="*/ 1128713 h 2325"/>
              <a:gd name="T66" fmla="*/ 7215188 w 5760"/>
              <a:gd name="T67" fmla="*/ 1033463 h 2325"/>
              <a:gd name="T68" fmla="*/ 6962775 w 5760"/>
              <a:gd name="T69" fmla="*/ 952500 h 2325"/>
              <a:gd name="T70" fmla="*/ 6743700 w 5760"/>
              <a:gd name="T71" fmla="*/ 876300 h 2325"/>
              <a:gd name="T72" fmla="*/ 6338888 w 5760"/>
              <a:gd name="T73" fmla="*/ 766763 h 2325"/>
              <a:gd name="T74" fmla="*/ 5995988 w 5760"/>
              <a:gd name="T75" fmla="*/ 671513 h 2325"/>
              <a:gd name="T76" fmla="*/ 5657850 w 5760"/>
              <a:gd name="T77" fmla="*/ 595313 h 2325"/>
              <a:gd name="T78" fmla="*/ 5210175 w 5760"/>
              <a:gd name="T79" fmla="*/ 495300 h 2325"/>
              <a:gd name="T80" fmla="*/ 4767263 w 5760"/>
              <a:gd name="T81" fmla="*/ 414338 h 2325"/>
              <a:gd name="T82" fmla="*/ 4338638 w 5760"/>
              <a:gd name="T83" fmla="*/ 338138 h 2325"/>
              <a:gd name="T84" fmla="*/ 3890963 w 5760"/>
              <a:gd name="T85" fmla="*/ 271463 h 2325"/>
              <a:gd name="T86" fmla="*/ 3509963 w 5760"/>
              <a:gd name="T87" fmla="*/ 219075 h 2325"/>
              <a:gd name="T88" fmla="*/ 3133725 w 5760"/>
              <a:gd name="T89" fmla="*/ 171450 h 2325"/>
              <a:gd name="T90" fmla="*/ 2643188 w 5760"/>
              <a:gd name="T91" fmla="*/ 128588 h 2325"/>
              <a:gd name="T92" fmla="*/ 2281238 w 5760"/>
              <a:gd name="T93" fmla="*/ 95250 h 2325"/>
              <a:gd name="T94" fmla="*/ 1785938 w 5760"/>
              <a:gd name="T95" fmla="*/ 57150 h 2325"/>
              <a:gd name="T96" fmla="*/ 1314450 w 5760"/>
              <a:gd name="T97" fmla="*/ 33338 h 2325"/>
              <a:gd name="T98" fmla="*/ 885825 w 5760"/>
              <a:gd name="T99" fmla="*/ 19050 h 2325"/>
              <a:gd name="T100" fmla="*/ 447675 w 5760"/>
              <a:gd name="T101" fmla="*/ 476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030" name="Freeform 1030">
            <a:extLst>
              <a:ext uri="{FF2B5EF4-FFF2-40B4-BE49-F238E27FC236}">
                <a16:creationId xmlns:a16="http://schemas.microsoft.com/office/drawing/2014/main" id="{1D537783-5214-42EB-9AF3-E60995E9717E}"/>
              </a:ext>
            </a:extLst>
          </p:cNvPr>
          <p:cNvSpPr>
            <a:spLocks/>
          </p:cNvSpPr>
          <p:nvPr/>
        </p:nvSpPr>
        <p:spPr bwMode="white">
          <a:xfrm>
            <a:off x="0" y="2460625"/>
            <a:ext cx="12192000" cy="2497138"/>
          </a:xfrm>
          <a:custGeom>
            <a:avLst/>
            <a:gdLst>
              <a:gd name="T0" fmla="*/ 0 w 5760"/>
              <a:gd name="T1" fmla="*/ 0 h 1573"/>
              <a:gd name="T2" fmla="*/ 0 w 5760"/>
              <a:gd name="T3" fmla="*/ 557213 h 1573"/>
              <a:gd name="T4" fmla="*/ 447675 w 5760"/>
              <a:gd name="T5" fmla="*/ 566738 h 1573"/>
              <a:gd name="T6" fmla="*/ 995363 w 5760"/>
              <a:gd name="T7" fmla="*/ 576263 h 1573"/>
              <a:gd name="T8" fmla="*/ 1524000 w 5760"/>
              <a:gd name="T9" fmla="*/ 595313 h 1573"/>
              <a:gd name="T10" fmla="*/ 1933575 w 5760"/>
              <a:gd name="T11" fmla="*/ 623888 h 1573"/>
              <a:gd name="T12" fmla="*/ 2333625 w 5760"/>
              <a:gd name="T13" fmla="*/ 652463 h 1573"/>
              <a:gd name="T14" fmla="*/ 2771775 w 5760"/>
              <a:gd name="T15" fmla="*/ 690563 h 1573"/>
              <a:gd name="T16" fmla="*/ 3209925 w 5760"/>
              <a:gd name="T17" fmla="*/ 733425 h 1573"/>
              <a:gd name="T18" fmla="*/ 3714750 w 5760"/>
              <a:gd name="T19" fmla="*/ 800100 h 1573"/>
              <a:gd name="T20" fmla="*/ 4229100 w 5760"/>
              <a:gd name="T21" fmla="*/ 871538 h 1573"/>
              <a:gd name="T22" fmla="*/ 4686300 w 5760"/>
              <a:gd name="T23" fmla="*/ 947738 h 1573"/>
              <a:gd name="T24" fmla="*/ 5119688 w 5760"/>
              <a:gd name="T25" fmla="*/ 1028700 h 1573"/>
              <a:gd name="T26" fmla="*/ 5576888 w 5760"/>
              <a:gd name="T27" fmla="*/ 1123950 h 1573"/>
              <a:gd name="T28" fmla="*/ 5862638 w 5760"/>
              <a:gd name="T29" fmla="*/ 1190625 h 1573"/>
              <a:gd name="T30" fmla="*/ 6248400 w 5760"/>
              <a:gd name="T31" fmla="*/ 1285875 h 1573"/>
              <a:gd name="T32" fmla="*/ 6500813 w 5760"/>
              <a:gd name="T33" fmla="*/ 1357313 h 1573"/>
              <a:gd name="T34" fmla="*/ 6796088 w 5760"/>
              <a:gd name="T35" fmla="*/ 1443038 h 1573"/>
              <a:gd name="T36" fmla="*/ 7148513 w 5760"/>
              <a:gd name="T37" fmla="*/ 1557338 h 1573"/>
              <a:gd name="T38" fmla="*/ 7467600 w 5760"/>
              <a:gd name="T39" fmla="*/ 1671638 h 1573"/>
              <a:gd name="T40" fmla="*/ 7796213 w 5760"/>
              <a:gd name="T41" fmla="*/ 1795463 h 1573"/>
              <a:gd name="T42" fmla="*/ 8053388 w 5760"/>
              <a:gd name="T43" fmla="*/ 1900238 h 1573"/>
              <a:gd name="T44" fmla="*/ 8343900 w 5760"/>
              <a:gd name="T45" fmla="*/ 2033588 h 1573"/>
              <a:gd name="T46" fmla="*/ 8691563 w 5760"/>
              <a:gd name="T47" fmla="*/ 2224088 h 1573"/>
              <a:gd name="T48" fmla="*/ 8934450 w 5760"/>
              <a:gd name="T49" fmla="*/ 2352675 h 1573"/>
              <a:gd name="T50" fmla="*/ 9142413 w 5760"/>
              <a:gd name="T51" fmla="*/ 2495550 h 1573"/>
              <a:gd name="T52" fmla="*/ 9142413 w 5760"/>
              <a:gd name="T53" fmla="*/ 1004888 h 1573"/>
              <a:gd name="T54" fmla="*/ 8720138 w 5760"/>
              <a:gd name="T55" fmla="*/ 904875 h 1573"/>
              <a:gd name="T56" fmla="*/ 8277225 w 5760"/>
              <a:gd name="T57" fmla="*/ 795338 h 1573"/>
              <a:gd name="T58" fmla="*/ 7858125 w 5760"/>
              <a:gd name="T59" fmla="*/ 704850 h 1573"/>
              <a:gd name="T60" fmla="*/ 7462838 w 5760"/>
              <a:gd name="T61" fmla="*/ 628650 h 1573"/>
              <a:gd name="T62" fmla="*/ 7024688 w 5760"/>
              <a:gd name="T63" fmla="*/ 552450 h 1573"/>
              <a:gd name="T64" fmla="*/ 6524625 w 5760"/>
              <a:gd name="T65" fmla="*/ 466725 h 1573"/>
              <a:gd name="T66" fmla="*/ 6053138 w 5760"/>
              <a:gd name="T67" fmla="*/ 400050 h 1573"/>
              <a:gd name="T68" fmla="*/ 5634038 w 5760"/>
              <a:gd name="T69" fmla="*/ 338138 h 1573"/>
              <a:gd name="T70" fmla="*/ 5176838 w 5760"/>
              <a:gd name="T71" fmla="*/ 290513 h 1573"/>
              <a:gd name="T72" fmla="*/ 4786313 w 5760"/>
              <a:gd name="T73" fmla="*/ 242888 h 1573"/>
              <a:gd name="T74" fmla="*/ 4376738 w 5760"/>
              <a:gd name="T75" fmla="*/ 204788 h 1573"/>
              <a:gd name="T76" fmla="*/ 4000500 w 5760"/>
              <a:gd name="T77" fmla="*/ 166688 h 1573"/>
              <a:gd name="T78" fmla="*/ 3652838 w 5760"/>
              <a:gd name="T79" fmla="*/ 138113 h 1573"/>
              <a:gd name="T80" fmla="*/ 3195638 w 5760"/>
              <a:gd name="T81" fmla="*/ 104775 h 1573"/>
              <a:gd name="T82" fmla="*/ 2747963 w 5760"/>
              <a:gd name="T83" fmla="*/ 76200 h 1573"/>
              <a:gd name="T84" fmla="*/ 2419350 w 5760"/>
              <a:gd name="T85" fmla="*/ 61913 h 1573"/>
              <a:gd name="T86" fmla="*/ 2000250 w 5760"/>
              <a:gd name="T87" fmla="*/ 42863 h 1573"/>
              <a:gd name="T88" fmla="*/ 1533525 w 5760"/>
              <a:gd name="T89" fmla="*/ 23813 h 1573"/>
              <a:gd name="T90" fmla="*/ 1133475 w 5760"/>
              <a:gd name="T91" fmla="*/ 19050 h 1573"/>
              <a:gd name="T92" fmla="*/ 809625 w 5760"/>
              <a:gd name="T93" fmla="*/ 9525 h 1573"/>
              <a:gd name="T94" fmla="*/ 385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031" name="Freeform 1031">
            <a:extLst>
              <a:ext uri="{FF2B5EF4-FFF2-40B4-BE49-F238E27FC236}">
                <a16:creationId xmlns:a16="http://schemas.microsoft.com/office/drawing/2014/main" id="{9F307C80-9DFD-4FB4-8A9B-F469B5FA5117}"/>
              </a:ext>
            </a:extLst>
          </p:cNvPr>
          <p:cNvSpPr>
            <a:spLocks/>
          </p:cNvSpPr>
          <p:nvPr/>
        </p:nvSpPr>
        <p:spPr bwMode="white">
          <a:xfrm>
            <a:off x="0" y="1793876"/>
            <a:ext cx="12192000" cy="1539875"/>
          </a:xfrm>
          <a:custGeom>
            <a:avLst/>
            <a:gdLst>
              <a:gd name="T0" fmla="*/ 0 w 5760"/>
              <a:gd name="T1" fmla="*/ 0 h 970"/>
              <a:gd name="T2" fmla="*/ 0 w 5760"/>
              <a:gd name="T3" fmla="*/ 538163 h 970"/>
              <a:gd name="T4" fmla="*/ 504825 w 5760"/>
              <a:gd name="T5" fmla="*/ 542925 h 970"/>
              <a:gd name="T6" fmla="*/ 938213 w 5760"/>
              <a:gd name="T7" fmla="*/ 552450 h 970"/>
              <a:gd name="T8" fmla="*/ 1343025 w 5760"/>
              <a:gd name="T9" fmla="*/ 561975 h 970"/>
              <a:gd name="T10" fmla="*/ 1704975 w 5760"/>
              <a:gd name="T11" fmla="*/ 571500 h 970"/>
              <a:gd name="T12" fmla="*/ 2085975 w 5760"/>
              <a:gd name="T13" fmla="*/ 581025 h 970"/>
              <a:gd name="T14" fmla="*/ 2538413 w 5760"/>
              <a:gd name="T15" fmla="*/ 604838 h 970"/>
              <a:gd name="T16" fmla="*/ 3033713 w 5760"/>
              <a:gd name="T17" fmla="*/ 633413 h 970"/>
              <a:gd name="T18" fmla="*/ 3557588 w 5760"/>
              <a:gd name="T19" fmla="*/ 666750 h 970"/>
              <a:gd name="T20" fmla="*/ 4157663 w 5760"/>
              <a:gd name="T21" fmla="*/ 719138 h 970"/>
              <a:gd name="T22" fmla="*/ 4586288 w 5760"/>
              <a:gd name="T23" fmla="*/ 757238 h 970"/>
              <a:gd name="T24" fmla="*/ 5043488 w 5760"/>
              <a:gd name="T25" fmla="*/ 804863 h 970"/>
              <a:gd name="T26" fmla="*/ 5553075 w 5760"/>
              <a:gd name="T27" fmla="*/ 862013 h 970"/>
              <a:gd name="T28" fmla="*/ 6053138 w 5760"/>
              <a:gd name="T29" fmla="*/ 928688 h 970"/>
              <a:gd name="T30" fmla="*/ 6419850 w 5760"/>
              <a:gd name="T31" fmla="*/ 981075 h 970"/>
              <a:gd name="T32" fmla="*/ 6929438 w 5760"/>
              <a:gd name="T33" fmla="*/ 1062038 h 970"/>
              <a:gd name="T34" fmla="*/ 7434263 w 5760"/>
              <a:gd name="T35" fmla="*/ 1152525 h 970"/>
              <a:gd name="T36" fmla="*/ 7905750 w 5760"/>
              <a:gd name="T37" fmla="*/ 1247775 h 970"/>
              <a:gd name="T38" fmla="*/ 8362950 w 5760"/>
              <a:gd name="T39" fmla="*/ 1343025 h 970"/>
              <a:gd name="T40" fmla="*/ 8963025 w 5760"/>
              <a:gd name="T41" fmla="*/ 1495425 h 970"/>
              <a:gd name="T42" fmla="*/ 9142413 w 5760"/>
              <a:gd name="T43" fmla="*/ 1538288 h 970"/>
              <a:gd name="T44" fmla="*/ 9142413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032" name="Freeform 1032">
            <a:extLst>
              <a:ext uri="{FF2B5EF4-FFF2-40B4-BE49-F238E27FC236}">
                <a16:creationId xmlns:a16="http://schemas.microsoft.com/office/drawing/2014/main" id="{95655A44-F605-4D6B-902B-1FCE1A3BC97F}"/>
              </a:ext>
            </a:extLst>
          </p:cNvPr>
          <p:cNvSpPr>
            <a:spLocks/>
          </p:cNvSpPr>
          <p:nvPr/>
        </p:nvSpPr>
        <p:spPr bwMode="white">
          <a:xfrm>
            <a:off x="0" y="-20638"/>
            <a:ext cx="12192000" cy="1682751"/>
          </a:xfrm>
          <a:custGeom>
            <a:avLst/>
            <a:gdLst>
              <a:gd name="T0" fmla="*/ 0 w 5760"/>
              <a:gd name="T1" fmla="*/ 1195388 h 1060"/>
              <a:gd name="T2" fmla="*/ 0 w 5760"/>
              <a:gd name="T3" fmla="*/ 1681163 h 1060"/>
              <a:gd name="T4" fmla="*/ 9142413 w 5760"/>
              <a:gd name="T5" fmla="*/ 1681163 h 1060"/>
              <a:gd name="T6" fmla="*/ 9142413 w 5760"/>
              <a:gd name="T7" fmla="*/ 0 h 1060"/>
              <a:gd name="T8" fmla="*/ 8620125 w 5760"/>
              <a:gd name="T9" fmla="*/ 0 h 1060"/>
              <a:gd name="T10" fmla="*/ 8410575 w 5760"/>
              <a:gd name="T11" fmla="*/ 133350 h 1060"/>
              <a:gd name="T12" fmla="*/ 8153400 w 5760"/>
              <a:gd name="T13" fmla="*/ 252413 h 1060"/>
              <a:gd name="T14" fmla="*/ 7886700 w 5760"/>
              <a:gd name="T15" fmla="*/ 352425 h 1060"/>
              <a:gd name="T16" fmla="*/ 7639050 w 5760"/>
              <a:gd name="T17" fmla="*/ 423863 h 1060"/>
              <a:gd name="T18" fmla="*/ 7343775 w 5760"/>
              <a:gd name="T19" fmla="*/ 514350 h 1060"/>
              <a:gd name="T20" fmla="*/ 7048500 w 5760"/>
              <a:gd name="T21" fmla="*/ 581025 h 1060"/>
              <a:gd name="T22" fmla="*/ 6715125 w 5760"/>
              <a:gd name="T23" fmla="*/ 657225 h 1060"/>
              <a:gd name="T24" fmla="*/ 6253163 w 5760"/>
              <a:gd name="T25" fmla="*/ 742950 h 1060"/>
              <a:gd name="T26" fmla="*/ 5891213 w 5760"/>
              <a:gd name="T27" fmla="*/ 800100 h 1060"/>
              <a:gd name="T28" fmla="*/ 5462588 w 5760"/>
              <a:gd name="T29" fmla="*/ 862013 h 1060"/>
              <a:gd name="T30" fmla="*/ 5062538 w 5760"/>
              <a:gd name="T31" fmla="*/ 919163 h 1060"/>
              <a:gd name="T32" fmla="*/ 4643438 w 5760"/>
              <a:gd name="T33" fmla="*/ 962026 h 1060"/>
              <a:gd name="T34" fmla="*/ 4252913 w 5760"/>
              <a:gd name="T35" fmla="*/ 1004888 h 1060"/>
              <a:gd name="T36" fmla="*/ 3838575 w 5760"/>
              <a:gd name="T37" fmla="*/ 1038226 h 1060"/>
              <a:gd name="T38" fmla="*/ 3400425 w 5760"/>
              <a:gd name="T39" fmla="*/ 1071563 h 1060"/>
              <a:gd name="T40" fmla="*/ 3009900 w 5760"/>
              <a:gd name="T41" fmla="*/ 1100138 h 1060"/>
              <a:gd name="T42" fmla="*/ 2614613 w 5760"/>
              <a:gd name="T43" fmla="*/ 1123951 h 1060"/>
              <a:gd name="T44" fmla="*/ 2228850 w 5760"/>
              <a:gd name="T45" fmla="*/ 1143001 h 1060"/>
              <a:gd name="T46" fmla="*/ 1857375 w 5760"/>
              <a:gd name="T47" fmla="*/ 1162051 h 1060"/>
              <a:gd name="T48" fmla="*/ 1438275 w 5760"/>
              <a:gd name="T49" fmla="*/ 1171576 h 1060"/>
              <a:gd name="T50" fmla="*/ 847725 w 5760"/>
              <a:gd name="T51" fmla="*/ 1185863 h 1060"/>
              <a:gd name="T52" fmla="*/ 319088 w 5760"/>
              <a:gd name="T53" fmla="*/ 1195388 h 1060"/>
              <a:gd name="T54" fmla="*/ 0 w 5760"/>
              <a:gd name="T55" fmla="*/ 119538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033" name="Freeform 1033">
            <a:extLst>
              <a:ext uri="{FF2B5EF4-FFF2-40B4-BE49-F238E27FC236}">
                <a16:creationId xmlns:a16="http://schemas.microsoft.com/office/drawing/2014/main" id="{161E038C-0F58-4B30-B02D-920589D44BC0}"/>
              </a:ext>
            </a:extLst>
          </p:cNvPr>
          <p:cNvSpPr>
            <a:spLocks/>
          </p:cNvSpPr>
          <p:nvPr/>
        </p:nvSpPr>
        <p:spPr bwMode="white">
          <a:xfrm>
            <a:off x="0" y="-20638"/>
            <a:ext cx="11184467" cy="1068388"/>
          </a:xfrm>
          <a:custGeom>
            <a:avLst/>
            <a:gdLst>
              <a:gd name="T0" fmla="*/ 0 w 5284"/>
              <a:gd name="T1" fmla="*/ 581025 h 673"/>
              <a:gd name="T2" fmla="*/ 0 w 5284"/>
              <a:gd name="T3" fmla="*/ 1066800 h 673"/>
              <a:gd name="T4" fmla="*/ 481013 w 5284"/>
              <a:gd name="T5" fmla="*/ 1066800 h 673"/>
              <a:gd name="T6" fmla="*/ 1147763 w 5284"/>
              <a:gd name="T7" fmla="*/ 1052513 h 673"/>
              <a:gd name="T8" fmla="*/ 1619250 w 5284"/>
              <a:gd name="T9" fmla="*/ 1038225 h 673"/>
              <a:gd name="T10" fmla="*/ 2066925 w 5284"/>
              <a:gd name="T11" fmla="*/ 1019175 h 673"/>
              <a:gd name="T12" fmla="*/ 2466975 w 5284"/>
              <a:gd name="T13" fmla="*/ 1000125 h 673"/>
              <a:gd name="T14" fmla="*/ 2824163 w 5284"/>
              <a:gd name="T15" fmla="*/ 976313 h 673"/>
              <a:gd name="T16" fmla="*/ 3114675 w 5284"/>
              <a:gd name="T17" fmla="*/ 962025 h 673"/>
              <a:gd name="T18" fmla="*/ 3481388 w 5284"/>
              <a:gd name="T19" fmla="*/ 933450 h 673"/>
              <a:gd name="T20" fmla="*/ 3886200 w 5284"/>
              <a:gd name="T21" fmla="*/ 904875 h 673"/>
              <a:gd name="T22" fmla="*/ 4286250 w 5284"/>
              <a:gd name="T23" fmla="*/ 866775 h 673"/>
              <a:gd name="T24" fmla="*/ 4610100 w 5284"/>
              <a:gd name="T25" fmla="*/ 838200 h 673"/>
              <a:gd name="T26" fmla="*/ 4981575 w 5284"/>
              <a:gd name="T27" fmla="*/ 790575 h 673"/>
              <a:gd name="T28" fmla="*/ 5276850 w 5284"/>
              <a:gd name="T29" fmla="*/ 752475 h 673"/>
              <a:gd name="T30" fmla="*/ 5610225 w 5284"/>
              <a:gd name="T31" fmla="*/ 709613 h 673"/>
              <a:gd name="T32" fmla="*/ 5929313 w 5284"/>
              <a:gd name="T33" fmla="*/ 666750 h 673"/>
              <a:gd name="T34" fmla="*/ 6243638 w 5284"/>
              <a:gd name="T35" fmla="*/ 609600 h 673"/>
              <a:gd name="T36" fmla="*/ 6534150 w 5284"/>
              <a:gd name="T37" fmla="*/ 557213 h 673"/>
              <a:gd name="T38" fmla="*/ 6772275 w 5284"/>
              <a:gd name="T39" fmla="*/ 504825 h 673"/>
              <a:gd name="T40" fmla="*/ 7058025 w 5284"/>
              <a:gd name="T41" fmla="*/ 442913 h 673"/>
              <a:gd name="T42" fmla="*/ 7334250 w 5284"/>
              <a:gd name="T43" fmla="*/ 376238 h 673"/>
              <a:gd name="T44" fmla="*/ 7586663 w 5284"/>
              <a:gd name="T45" fmla="*/ 304800 h 673"/>
              <a:gd name="T46" fmla="*/ 7810500 w 5284"/>
              <a:gd name="T47" fmla="*/ 233363 h 673"/>
              <a:gd name="T48" fmla="*/ 8072438 w 5284"/>
              <a:gd name="T49" fmla="*/ 142875 h 673"/>
              <a:gd name="T50" fmla="*/ 8243888 w 5284"/>
              <a:gd name="T51" fmla="*/ 66675 h 673"/>
              <a:gd name="T52" fmla="*/ 8386763 w 5284"/>
              <a:gd name="T53" fmla="*/ 0 h 673"/>
              <a:gd name="T54" fmla="*/ 5081588 w 5284"/>
              <a:gd name="T55" fmla="*/ 0 h 673"/>
              <a:gd name="T56" fmla="*/ 4733925 w 5284"/>
              <a:gd name="T57" fmla="*/ 90488 h 673"/>
              <a:gd name="T58" fmla="*/ 4405313 w 5284"/>
              <a:gd name="T59" fmla="*/ 171450 h 673"/>
              <a:gd name="T60" fmla="*/ 4067175 w 5284"/>
              <a:gd name="T61" fmla="*/ 238125 h 673"/>
              <a:gd name="T62" fmla="*/ 3805238 w 5284"/>
              <a:gd name="T63" fmla="*/ 290513 h 673"/>
              <a:gd name="T64" fmla="*/ 3500438 w 5284"/>
              <a:gd name="T65" fmla="*/ 338138 h 673"/>
              <a:gd name="T66" fmla="*/ 3176588 w 5284"/>
              <a:gd name="T67" fmla="*/ 385763 h 673"/>
              <a:gd name="T68" fmla="*/ 2819400 w 5284"/>
              <a:gd name="T69" fmla="*/ 433388 h 673"/>
              <a:gd name="T70" fmla="*/ 2438400 w 5284"/>
              <a:gd name="T71" fmla="*/ 471488 h 673"/>
              <a:gd name="T72" fmla="*/ 2133600 w 5284"/>
              <a:gd name="T73" fmla="*/ 495300 h 673"/>
              <a:gd name="T74" fmla="*/ 1800225 w 5284"/>
              <a:gd name="T75" fmla="*/ 523875 h 673"/>
              <a:gd name="T76" fmla="*/ 1462088 w 5284"/>
              <a:gd name="T77" fmla="*/ 542925 h 673"/>
              <a:gd name="T78" fmla="*/ 1104900 w 5284"/>
              <a:gd name="T79" fmla="*/ 561975 h 673"/>
              <a:gd name="T80" fmla="*/ 795338 w 5284"/>
              <a:gd name="T81" fmla="*/ 571500 h 673"/>
              <a:gd name="T82" fmla="*/ 442913 w 5284"/>
              <a:gd name="T83" fmla="*/ 581025 h 673"/>
              <a:gd name="T84" fmla="*/ 157163 w 5284"/>
              <a:gd name="T85" fmla="*/ 585788 h 673"/>
              <a:gd name="T86" fmla="*/ 0 w 5284"/>
              <a:gd name="T87" fmla="*/ 581025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034" name="Freeform 1034">
            <a:extLst>
              <a:ext uri="{FF2B5EF4-FFF2-40B4-BE49-F238E27FC236}">
                <a16:creationId xmlns:a16="http://schemas.microsoft.com/office/drawing/2014/main" id="{98061379-5607-43FE-99F9-B33BD8C47322}"/>
              </a:ext>
            </a:extLst>
          </p:cNvPr>
          <p:cNvSpPr>
            <a:spLocks/>
          </p:cNvSpPr>
          <p:nvPr/>
        </p:nvSpPr>
        <p:spPr bwMode="white">
          <a:xfrm>
            <a:off x="0" y="-20638"/>
            <a:ext cx="6104467" cy="454026"/>
          </a:xfrm>
          <a:custGeom>
            <a:avLst/>
            <a:gdLst>
              <a:gd name="T0" fmla="*/ 0 w 2884"/>
              <a:gd name="T1" fmla="*/ 0 h 286"/>
              <a:gd name="T2" fmla="*/ 0 w 2884"/>
              <a:gd name="T3" fmla="*/ 452438 h 286"/>
              <a:gd name="T4" fmla="*/ 304800 w 2884"/>
              <a:gd name="T5" fmla="*/ 452438 h 286"/>
              <a:gd name="T6" fmla="*/ 609600 w 2884"/>
              <a:gd name="T7" fmla="*/ 447676 h 286"/>
              <a:gd name="T8" fmla="*/ 919163 w 2884"/>
              <a:gd name="T9" fmla="*/ 438151 h 286"/>
              <a:gd name="T10" fmla="*/ 1252538 w 2884"/>
              <a:gd name="T11" fmla="*/ 423863 h 286"/>
              <a:gd name="T12" fmla="*/ 1585913 w 2884"/>
              <a:gd name="T13" fmla="*/ 409576 h 286"/>
              <a:gd name="T14" fmla="*/ 1843088 w 2884"/>
              <a:gd name="T15" fmla="*/ 390526 h 286"/>
              <a:gd name="T16" fmla="*/ 2066925 w 2884"/>
              <a:gd name="T17" fmla="*/ 371476 h 286"/>
              <a:gd name="T18" fmla="*/ 2314575 w 2884"/>
              <a:gd name="T19" fmla="*/ 352426 h 286"/>
              <a:gd name="T20" fmla="*/ 2643188 w 2884"/>
              <a:gd name="T21" fmla="*/ 319088 h 286"/>
              <a:gd name="T22" fmla="*/ 3162300 w 2884"/>
              <a:gd name="T23" fmla="*/ 252413 h 286"/>
              <a:gd name="T24" fmla="*/ 3652838 w 2884"/>
              <a:gd name="T25" fmla="*/ 185738 h 286"/>
              <a:gd name="T26" fmla="*/ 4133850 w 2884"/>
              <a:gd name="T27" fmla="*/ 95250 h 286"/>
              <a:gd name="T28" fmla="*/ 457676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035" name="Rectangle 1035">
            <a:extLst>
              <a:ext uri="{FF2B5EF4-FFF2-40B4-BE49-F238E27FC236}">
                <a16:creationId xmlns:a16="http://schemas.microsoft.com/office/drawing/2014/main" id="{04DFF0F4-74BD-4AB1-B18E-5E2C50219843}"/>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6" name="Rectangle 1036">
            <a:extLst>
              <a:ext uri="{FF2B5EF4-FFF2-40B4-BE49-F238E27FC236}">
                <a16:creationId xmlns:a16="http://schemas.microsoft.com/office/drawing/2014/main" id="{C91723A0-77D6-46EC-B69D-6D7F001BEB38}"/>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5" name="Rectangle 1037">
            <a:extLst>
              <a:ext uri="{FF2B5EF4-FFF2-40B4-BE49-F238E27FC236}">
                <a16:creationId xmlns:a16="http://schemas.microsoft.com/office/drawing/2014/main" id="{4B750AF5-97DD-40DE-8347-B6793ACBBDE8}"/>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3086" name="Rectangle 1038">
            <a:extLst>
              <a:ext uri="{FF2B5EF4-FFF2-40B4-BE49-F238E27FC236}">
                <a16:creationId xmlns:a16="http://schemas.microsoft.com/office/drawing/2014/main" id="{7EFE2973-9394-4A18-91C6-17F869351F80}"/>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3087" name="Rectangle 1039">
            <a:extLst>
              <a:ext uri="{FF2B5EF4-FFF2-40B4-BE49-F238E27FC236}">
                <a16:creationId xmlns:a16="http://schemas.microsoft.com/office/drawing/2014/main" id="{A6AC0DA1-A2EA-40FF-89BF-27E36F5CAD8E}"/>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0A2DDCB-00D6-4F7F-B82F-FE9D8C168F04}" type="slidenum">
              <a:rPr lang="en-US" altLang="en-US"/>
              <a:pPr>
                <a:defRPr/>
              </a:pPr>
              <a:t>‹#›</a:t>
            </a:fld>
            <a:endParaRPr lang="en-US" altLang="en-US"/>
          </a:p>
        </p:txBody>
      </p:sp>
    </p:spTree>
    <p:extLst>
      <p:ext uri="{BB962C8B-B14F-4D97-AF65-F5344CB8AC3E}">
        <p14:creationId xmlns:p14="http://schemas.microsoft.com/office/powerpoint/2010/main" val="2833658256"/>
      </p:ext>
    </p:extLst>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Joseph Mary Baby"/>
          <p:cNvPicPr>
            <a:picLocks noChangeAspect="1" noChangeArrowheads="1"/>
          </p:cNvPicPr>
          <p:nvPr/>
        </p:nvPicPr>
        <p:blipFill>
          <a:blip r:embed="rId13" cstate="print"/>
          <a:srcRect/>
          <a:stretch>
            <a:fillRect/>
          </a:stretch>
        </p:blipFill>
        <p:spPr bwMode="auto">
          <a:xfrm>
            <a:off x="0" y="-3175"/>
            <a:ext cx="12194117" cy="68659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defTabSz="457200"/>
            <a:fld id="{E8F3E133-006D-4F9C-AD9B-189023694369}" type="datetimeFigureOut">
              <a:rPr lang="en-US" smtClean="0">
                <a:solidFill>
                  <a:srgbClr val="000000"/>
                </a:solidFill>
              </a:rPr>
              <a:pPr defTabSz="457200"/>
              <a:t>1/27/2022</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defTabSz="457200"/>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457200"/>
            <a:fld id="{26BA7A6B-A349-47A0-A71A-E98537EE6F1F}" type="slidenum">
              <a:rPr lang="en-US" smtClean="0">
                <a:solidFill>
                  <a:srgbClr val="000000"/>
                </a:solidFill>
              </a:rPr>
              <a:pPr defTabSz="457200"/>
              <a:t>‹#›</a:t>
            </a:fld>
            <a:endParaRPr lang="en-US">
              <a:solidFill>
                <a:srgbClr val="000000"/>
              </a:solidFill>
            </a:endParaRPr>
          </a:p>
        </p:txBody>
      </p:sp>
    </p:spTree>
    <p:extLst>
      <p:ext uri="{BB962C8B-B14F-4D97-AF65-F5344CB8AC3E}">
        <p14:creationId xmlns:p14="http://schemas.microsoft.com/office/powerpoint/2010/main" val="213082379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7D24A8F-C1DE-4D70-84C2-EF96AE5937C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96372926-DD35-405F-8FAA-5E2890B2465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5C8E78B-BF0E-41D0-80C1-809E3B70E0B0}"/>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214ED78A-D2FE-4294-BE5B-9A3258C2A53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C558965C-C066-48EA-805F-487425D76E8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107F9BDD-D1A2-4A16-BE0B-CE38AF5EA55E}" type="slidenum">
              <a:rPr lang="en-US" altLang="en-US"/>
              <a:pPr/>
              <a:t>‹#›</a:t>
            </a:fld>
            <a:endParaRPr lang="en-US" altLang="en-US"/>
          </a:p>
        </p:txBody>
      </p:sp>
    </p:spTree>
    <p:extLst>
      <p:ext uri="{BB962C8B-B14F-4D97-AF65-F5344CB8AC3E}">
        <p14:creationId xmlns:p14="http://schemas.microsoft.com/office/powerpoint/2010/main" val="39706959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bible__4_">
            <a:extLst>
              <a:ext uri="{FF2B5EF4-FFF2-40B4-BE49-F238E27FC236}">
                <a16:creationId xmlns:a16="http://schemas.microsoft.com/office/drawing/2014/main" id="{136ECB64-A713-4193-991C-123D1B516F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7EEED039-FB37-4CF6-A878-FFABB87CCB58}"/>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2" name="Rectangle 4">
            <a:extLst>
              <a:ext uri="{FF2B5EF4-FFF2-40B4-BE49-F238E27FC236}">
                <a16:creationId xmlns:a16="http://schemas.microsoft.com/office/drawing/2014/main" id="{DEC92E0C-A820-4C38-850F-825C8F723B0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6107816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S PGothic" pitchFamily="34" charset="-128"/>
          <a:cs typeface="+mj-cs"/>
        </a:defRPr>
      </a:lvl1pPr>
      <a:lvl2pPr algn="ctr" rtl="0" eaLnBrk="0" fontAlgn="base" hangingPunct="0">
        <a:spcBef>
          <a:spcPct val="0"/>
        </a:spcBef>
        <a:spcAft>
          <a:spcPct val="0"/>
        </a:spcAft>
        <a:defRPr sz="4400" b="1">
          <a:solidFill>
            <a:schemeClr val="bg1"/>
          </a:solidFill>
          <a:latin typeface="Comic Sans MS" pitchFamily="66" charset="0"/>
          <a:ea typeface="MS PGothic" pitchFamily="34" charset="-128"/>
        </a:defRPr>
      </a:lvl2pPr>
      <a:lvl3pPr algn="ctr" rtl="0" eaLnBrk="0" fontAlgn="base" hangingPunct="0">
        <a:spcBef>
          <a:spcPct val="0"/>
        </a:spcBef>
        <a:spcAft>
          <a:spcPct val="0"/>
        </a:spcAft>
        <a:defRPr sz="4400" b="1">
          <a:solidFill>
            <a:schemeClr val="bg1"/>
          </a:solidFill>
          <a:latin typeface="Comic Sans MS" pitchFamily="66" charset="0"/>
          <a:ea typeface="MS PGothic" pitchFamily="34" charset="-128"/>
        </a:defRPr>
      </a:lvl3pPr>
      <a:lvl4pPr algn="ctr" rtl="0" eaLnBrk="0" fontAlgn="base" hangingPunct="0">
        <a:spcBef>
          <a:spcPct val="0"/>
        </a:spcBef>
        <a:spcAft>
          <a:spcPct val="0"/>
        </a:spcAft>
        <a:defRPr sz="4400" b="1">
          <a:solidFill>
            <a:schemeClr val="bg1"/>
          </a:solidFill>
          <a:latin typeface="Comic Sans MS" pitchFamily="66" charset="0"/>
          <a:ea typeface="MS PGothic" pitchFamily="34" charset="-128"/>
        </a:defRPr>
      </a:lvl4pPr>
      <a:lvl5pPr algn="ctr" rtl="0" eaLnBrk="0" fontAlgn="base" hangingPunct="0">
        <a:spcBef>
          <a:spcPct val="0"/>
        </a:spcBef>
        <a:spcAft>
          <a:spcPct val="0"/>
        </a:spcAft>
        <a:defRPr sz="4400" b="1">
          <a:solidFill>
            <a:schemeClr val="bg1"/>
          </a:solidFill>
          <a:latin typeface="Comic Sans MS" pitchFamily="66" charset="0"/>
          <a:ea typeface="MS PGothic" pitchFamily="34" charset="-128"/>
        </a:defRPr>
      </a:lvl5pPr>
      <a:lvl6pPr marL="457200" algn="ctr" rtl="0" fontAlgn="base">
        <a:spcBef>
          <a:spcPct val="0"/>
        </a:spcBef>
        <a:spcAft>
          <a:spcPct val="0"/>
        </a:spcAft>
        <a:defRPr sz="4400" b="1">
          <a:solidFill>
            <a:schemeClr val="bg1"/>
          </a:solidFill>
          <a:latin typeface="Comic Sans MS" pitchFamily="66" charset="0"/>
          <a:ea typeface="ＭＳ Ｐゴシック" pitchFamily="34" charset="-128"/>
        </a:defRPr>
      </a:lvl6pPr>
      <a:lvl7pPr marL="914400" algn="ctr" rtl="0" fontAlgn="base">
        <a:spcBef>
          <a:spcPct val="0"/>
        </a:spcBef>
        <a:spcAft>
          <a:spcPct val="0"/>
        </a:spcAft>
        <a:defRPr sz="4400" b="1">
          <a:solidFill>
            <a:schemeClr val="bg1"/>
          </a:solidFill>
          <a:latin typeface="Comic Sans MS" pitchFamily="66" charset="0"/>
          <a:ea typeface="ＭＳ Ｐゴシック" pitchFamily="34" charset="-128"/>
        </a:defRPr>
      </a:lvl7pPr>
      <a:lvl8pPr marL="1371600" algn="ctr" rtl="0" fontAlgn="base">
        <a:spcBef>
          <a:spcPct val="0"/>
        </a:spcBef>
        <a:spcAft>
          <a:spcPct val="0"/>
        </a:spcAft>
        <a:defRPr sz="4400" b="1">
          <a:solidFill>
            <a:schemeClr val="bg1"/>
          </a:solidFill>
          <a:latin typeface="Comic Sans MS" pitchFamily="66" charset="0"/>
          <a:ea typeface="ＭＳ Ｐゴシック" pitchFamily="34" charset="-128"/>
        </a:defRPr>
      </a:lvl8pPr>
      <a:lvl9pPr marL="1828800" algn="ctr" rtl="0" fontAlgn="base">
        <a:spcBef>
          <a:spcPct val="0"/>
        </a:spcBef>
        <a:spcAft>
          <a:spcPct val="0"/>
        </a:spcAft>
        <a:defRPr sz="4400" b="1">
          <a:solidFill>
            <a:schemeClr val="bg1"/>
          </a:solidFill>
          <a:latin typeface="Comic Sans MS" pitchFamily="66"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S PGothic" pitchFamily="34" charset="-128"/>
        </a:defRPr>
      </a:lvl2pPr>
      <a:lvl3pPr marL="1143000" indent="-228600" algn="l" rtl="0" eaLnBrk="0" fontAlgn="base" hangingPunct="0">
        <a:spcBef>
          <a:spcPct val="20000"/>
        </a:spcBef>
        <a:spcAft>
          <a:spcPct val="0"/>
        </a:spcAft>
        <a:defRPr sz="2400" b="1">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b="1">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b="1">
          <a:solidFill>
            <a:schemeClr val="bg1"/>
          </a:solidFill>
          <a:latin typeface="+mn-lt"/>
          <a:ea typeface="MS PGothic" pitchFamily="34" charset="-128"/>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MTS00035">
            <a:extLst>
              <a:ext uri="{FF2B5EF4-FFF2-40B4-BE49-F238E27FC236}">
                <a16:creationId xmlns:a16="http://schemas.microsoft.com/office/drawing/2014/main" id="{E0D3F250-76B1-42D9-9A46-8474519F00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00" y="-14288"/>
            <a:ext cx="122428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5594D8DF-0F9D-47C9-9FED-701CEF965A26}"/>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8" name="Rectangle 4">
            <a:extLst>
              <a:ext uri="{FF2B5EF4-FFF2-40B4-BE49-F238E27FC236}">
                <a16:creationId xmlns:a16="http://schemas.microsoft.com/office/drawing/2014/main" id="{F4F7ECE5-DF6F-4257-BFF1-CBAEB897F86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Rectangle 5">
            <a:extLst>
              <a:ext uri="{FF2B5EF4-FFF2-40B4-BE49-F238E27FC236}">
                <a16:creationId xmlns:a16="http://schemas.microsoft.com/office/drawing/2014/main" id="{B8EAEDDE-5963-47F1-9B8E-776CBA6E0EB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en-US"/>
          </a:p>
        </p:txBody>
      </p:sp>
      <p:sp>
        <p:nvSpPr>
          <p:cNvPr id="3078" name="Rectangle 6">
            <a:extLst>
              <a:ext uri="{FF2B5EF4-FFF2-40B4-BE49-F238E27FC236}">
                <a16:creationId xmlns:a16="http://schemas.microsoft.com/office/drawing/2014/main" id="{41541B45-DF28-44DD-A795-2A30D7B340A5}"/>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en-US"/>
          </a:p>
        </p:txBody>
      </p:sp>
      <p:sp>
        <p:nvSpPr>
          <p:cNvPr id="3079" name="Rectangle 7">
            <a:extLst>
              <a:ext uri="{FF2B5EF4-FFF2-40B4-BE49-F238E27FC236}">
                <a16:creationId xmlns:a16="http://schemas.microsoft.com/office/drawing/2014/main" id="{DF413BB1-5B86-453B-BC87-0C18BFA7D3E5}"/>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panose="020B0604020202020204" pitchFamily="34" charset="0"/>
              </a:defRPr>
            </a:lvl1pPr>
          </a:lstStyle>
          <a:p>
            <a:fld id="{4DD24DBD-9B87-42D8-8BC4-E5675DDECD94}" type="slidenum">
              <a:rPr lang="en-US" altLang="en-US"/>
              <a:pPr/>
              <a:t>‹#›</a:t>
            </a:fld>
            <a:endParaRPr lang="en-US" altLang="en-US"/>
          </a:p>
        </p:txBody>
      </p:sp>
    </p:spTree>
    <p:extLst>
      <p:ext uri="{BB962C8B-B14F-4D97-AF65-F5344CB8AC3E}">
        <p14:creationId xmlns:p14="http://schemas.microsoft.com/office/powerpoint/2010/main" val="360744247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psalm23">
            <a:extLst>
              <a:ext uri="{FF2B5EF4-FFF2-40B4-BE49-F238E27FC236}">
                <a16:creationId xmlns:a16="http://schemas.microsoft.com/office/drawing/2014/main" id="{0F201B48-88BD-44FB-A70A-0585F045B3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C47CAE74-1759-498D-87C5-E6F973B8595B}"/>
              </a:ext>
            </a:extLst>
          </p:cNvPr>
          <p:cNvSpPr>
            <a:spLocks noGrp="1" noChangeArrowheads="1"/>
          </p:cNvSpPr>
          <p:nvPr>
            <p:ph type="title"/>
          </p:nvPr>
        </p:nvSpPr>
        <p:spPr bwMode="auto">
          <a:xfrm>
            <a:off x="508000" y="304800"/>
            <a:ext cx="11480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2" name="Rectangle 4">
            <a:extLst>
              <a:ext uri="{FF2B5EF4-FFF2-40B4-BE49-F238E27FC236}">
                <a16:creationId xmlns:a16="http://schemas.microsoft.com/office/drawing/2014/main" id="{E2F4DF18-FA5C-49C6-A07D-B39290847181}"/>
              </a:ext>
            </a:extLst>
          </p:cNvPr>
          <p:cNvSpPr>
            <a:spLocks noGrp="1" noChangeArrowheads="1"/>
          </p:cNvSpPr>
          <p:nvPr>
            <p:ph type="body" idx="1"/>
          </p:nvPr>
        </p:nvSpPr>
        <p:spPr bwMode="auto">
          <a:xfrm>
            <a:off x="508000" y="2057400"/>
            <a:ext cx="11379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37907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4400" b="1">
          <a:solidFill>
            <a:schemeClr val="bg1"/>
          </a:solidFill>
          <a:effectLst>
            <a:outerShdw blurRad="38100" dist="38100" dir="2700000" algn="tl">
              <a:srgbClr val="C0C0C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bg1"/>
          </a:solidFill>
          <a:effectLst>
            <a:outerShdw blurRad="38100" dist="38100" dir="2700000" algn="tl">
              <a:srgbClr val="C0C0C0"/>
            </a:outerShdw>
          </a:effectLst>
          <a:latin typeface="Comic Sans MS" pitchFamily="66" charset="0"/>
          <a:ea typeface="MS PGothic" pitchFamily="34" charset="-128"/>
        </a:defRPr>
      </a:lvl2pPr>
      <a:lvl3pPr algn="ctr" rtl="0" eaLnBrk="0" fontAlgn="base" hangingPunct="0">
        <a:spcBef>
          <a:spcPct val="0"/>
        </a:spcBef>
        <a:spcAft>
          <a:spcPct val="0"/>
        </a:spcAft>
        <a:defRPr sz="4400" b="1">
          <a:solidFill>
            <a:schemeClr val="bg1"/>
          </a:solidFill>
          <a:effectLst>
            <a:outerShdw blurRad="38100" dist="38100" dir="2700000" algn="tl">
              <a:srgbClr val="C0C0C0"/>
            </a:outerShdw>
          </a:effectLst>
          <a:latin typeface="Comic Sans MS" pitchFamily="66" charset="0"/>
          <a:ea typeface="MS PGothic" pitchFamily="34" charset="-128"/>
        </a:defRPr>
      </a:lvl3pPr>
      <a:lvl4pPr algn="ctr" rtl="0" eaLnBrk="0" fontAlgn="base" hangingPunct="0">
        <a:spcBef>
          <a:spcPct val="0"/>
        </a:spcBef>
        <a:spcAft>
          <a:spcPct val="0"/>
        </a:spcAft>
        <a:defRPr sz="4400" b="1">
          <a:solidFill>
            <a:schemeClr val="bg1"/>
          </a:solidFill>
          <a:effectLst>
            <a:outerShdw blurRad="38100" dist="38100" dir="2700000" algn="tl">
              <a:srgbClr val="C0C0C0"/>
            </a:outerShdw>
          </a:effectLst>
          <a:latin typeface="Comic Sans MS" pitchFamily="66" charset="0"/>
          <a:ea typeface="MS PGothic" pitchFamily="34" charset="-128"/>
        </a:defRPr>
      </a:lvl4pPr>
      <a:lvl5pPr algn="ctr" rtl="0" eaLnBrk="0" fontAlgn="base" hangingPunct="0">
        <a:spcBef>
          <a:spcPct val="0"/>
        </a:spcBef>
        <a:spcAft>
          <a:spcPct val="0"/>
        </a:spcAft>
        <a:defRPr sz="4400" b="1">
          <a:solidFill>
            <a:schemeClr val="bg1"/>
          </a:solidFill>
          <a:effectLst>
            <a:outerShdw blurRad="38100" dist="38100" dir="2700000" algn="tl">
              <a:srgbClr val="C0C0C0"/>
            </a:outerShdw>
          </a:effectLst>
          <a:latin typeface="Comic Sans MS" pitchFamily="66" charset="0"/>
          <a:ea typeface="MS PGothic" pitchFamily="34" charset="-128"/>
        </a:defRPr>
      </a:lvl5pPr>
      <a:lvl6pPr marL="457200" algn="ctr" rtl="0" fontAlgn="base">
        <a:spcBef>
          <a:spcPct val="0"/>
        </a:spcBef>
        <a:spcAft>
          <a:spcPct val="0"/>
        </a:spcAft>
        <a:defRPr sz="4400" b="1">
          <a:solidFill>
            <a:schemeClr val="bg1"/>
          </a:solidFill>
          <a:effectLst>
            <a:outerShdw blurRad="38100" dist="38100" dir="2700000" algn="tl">
              <a:srgbClr val="C0C0C0"/>
            </a:outerShdw>
          </a:effectLst>
          <a:latin typeface="Comic Sans MS" pitchFamily="66" charset="0"/>
          <a:ea typeface="ＭＳ Ｐゴシック" pitchFamily="34" charset="-128"/>
        </a:defRPr>
      </a:lvl6pPr>
      <a:lvl7pPr marL="914400" algn="ctr" rtl="0" fontAlgn="base">
        <a:spcBef>
          <a:spcPct val="0"/>
        </a:spcBef>
        <a:spcAft>
          <a:spcPct val="0"/>
        </a:spcAft>
        <a:defRPr sz="4400" b="1">
          <a:solidFill>
            <a:schemeClr val="bg1"/>
          </a:solidFill>
          <a:effectLst>
            <a:outerShdw blurRad="38100" dist="38100" dir="2700000" algn="tl">
              <a:srgbClr val="C0C0C0"/>
            </a:outerShdw>
          </a:effectLst>
          <a:latin typeface="Comic Sans MS" pitchFamily="66" charset="0"/>
          <a:ea typeface="ＭＳ Ｐゴシック" pitchFamily="34" charset="-128"/>
        </a:defRPr>
      </a:lvl7pPr>
      <a:lvl8pPr marL="1371600" algn="ctr" rtl="0" fontAlgn="base">
        <a:spcBef>
          <a:spcPct val="0"/>
        </a:spcBef>
        <a:spcAft>
          <a:spcPct val="0"/>
        </a:spcAft>
        <a:defRPr sz="4400" b="1">
          <a:solidFill>
            <a:schemeClr val="bg1"/>
          </a:solidFill>
          <a:effectLst>
            <a:outerShdw blurRad="38100" dist="38100" dir="2700000" algn="tl">
              <a:srgbClr val="C0C0C0"/>
            </a:outerShdw>
          </a:effectLst>
          <a:latin typeface="Comic Sans MS" pitchFamily="66" charset="0"/>
          <a:ea typeface="ＭＳ Ｐゴシック" pitchFamily="34" charset="-128"/>
        </a:defRPr>
      </a:lvl8pPr>
      <a:lvl9pPr marL="1828800" algn="ctr" rtl="0" fontAlgn="base">
        <a:spcBef>
          <a:spcPct val="0"/>
        </a:spcBef>
        <a:spcAft>
          <a:spcPct val="0"/>
        </a:spcAft>
        <a:defRPr sz="4400" b="1">
          <a:solidFill>
            <a:schemeClr val="bg1"/>
          </a:solidFill>
          <a:effectLst>
            <a:outerShdw blurRad="38100" dist="38100" dir="2700000" algn="tl">
              <a:srgbClr val="C0C0C0"/>
            </a:outerShdw>
          </a:effectLst>
          <a:latin typeface="Comic Sans MS" pitchFamily="66"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b="1">
          <a:solidFill>
            <a:srgbClr val="FFF9B9"/>
          </a:solidFill>
          <a:effectLst>
            <a:outerShdw blurRad="38100" dist="38100" dir="2700000" algn="tl">
              <a:srgbClr val="C0C0C0"/>
            </a:outerShdw>
          </a:effectLst>
          <a:latin typeface="+mn-lt"/>
          <a:ea typeface="MS PGothic" pitchFamily="34" charset="-128"/>
          <a:cs typeface="+mn-cs"/>
        </a:defRPr>
      </a:lvl1pPr>
      <a:lvl2pPr marL="742950" indent="-285750" algn="l" rtl="0" eaLnBrk="0" fontAlgn="base" hangingPunct="0">
        <a:spcBef>
          <a:spcPct val="20000"/>
        </a:spcBef>
        <a:spcAft>
          <a:spcPct val="0"/>
        </a:spcAft>
        <a:buChar char="–"/>
        <a:defRPr sz="2800" b="1">
          <a:solidFill>
            <a:schemeClr val="bg1"/>
          </a:solidFill>
          <a:effectLst>
            <a:outerShdw blurRad="38100" dist="38100" dir="2700000" algn="tl">
              <a:srgbClr val="C0C0C0"/>
            </a:outerShdw>
          </a:effectLst>
          <a:latin typeface="+mn-lt"/>
          <a:ea typeface="MS PGothic" pitchFamily="34" charset="-128"/>
        </a:defRPr>
      </a:lvl2pPr>
      <a:lvl3pPr marL="1143000" indent="-228600" algn="l" rtl="0" eaLnBrk="0" fontAlgn="base" hangingPunct="0">
        <a:spcBef>
          <a:spcPct val="20000"/>
        </a:spcBef>
        <a:spcAft>
          <a:spcPct val="0"/>
        </a:spcAft>
        <a:defRPr sz="2400" b="1">
          <a:solidFill>
            <a:srgbClr val="FFE151"/>
          </a:solidFill>
          <a:effectLst>
            <a:outerShdw blurRad="38100" dist="38100" dir="2700000" algn="tl">
              <a:srgbClr val="C0C0C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b="1">
          <a:solidFill>
            <a:srgbClr val="FFE151"/>
          </a:solidFill>
          <a:latin typeface="+mn-lt"/>
          <a:ea typeface="MS PGothic" pitchFamily="34" charset="-128"/>
        </a:defRPr>
      </a:lvl4pPr>
      <a:lvl5pPr marL="2057400" indent="-228600" algn="l" rtl="0" eaLnBrk="0" fontAlgn="base" hangingPunct="0">
        <a:spcBef>
          <a:spcPct val="20000"/>
        </a:spcBef>
        <a:spcAft>
          <a:spcPct val="0"/>
        </a:spcAft>
        <a:buChar char="»"/>
        <a:defRPr sz="2000" b="1">
          <a:solidFill>
            <a:srgbClr val="FFE151"/>
          </a:solidFill>
          <a:latin typeface="+mn-lt"/>
          <a:ea typeface="MS PGothic" pitchFamily="34" charset="-128"/>
        </a:defRPr>
      </a:lvl5pPr>
      <a:lvl6pPr marL="2514600" indent="-228600" algn="l" rtl="0" fontAlgn="base">
        <a:spcBef>
          <a:spcPct val="20000"/>
        </a:spcBef>
        <a:spcAft>
          <a:spcPct val="0"/>
        </a:spcAft>
        <a:buChar char="»"/>
        <a:defRPr sz="2000" b="1">
          <a:solidFill>
            <a:srgbClr val="FFE151"/>
          </a:solidFill>
          <a:latin typeface="+mn-lt"/>
          <a:ea typeface="+mn-ea"/>
        </a:defRPr>
      </a:lvl6pPr>
      <a:lvl7pPr marL="2971800" indent="-228600" algn="l" rtl="0" fontAlgn="base">
        <a:spcBef>
          <a:spcPct val="20000"/>
        </a:spcBef>
        <a:spcAft>
          <a:spcPct val="0"/>
        </a:spcAft>
        <a:buChar char="»"/>
        <a:defRPr sz="2000" b="1">
          <a:solidFill>
            <a:srgbClr val="FFE151"/>
          </a:solidFill>
          <a:latin typeface="+mn-lt"/>
          <a:ea typeface="+mn-ea"/>
        </a:defRPr>
      </a:lvl7pPr>
      <a:lvl8pPr marL="3429000" indent="-228600" algn="l" rtl="0" fontAlgn="base">
        <a:spcBef>
          <a:spcPct val="20000"/>
        </a:spcBef>
        <a:spcAft>
          <a:spcPct val="0"/>
        </a:spcAft>
        <a:buChar char="»"/>
        <a:defRPr sz="2000" b="1">
          <a:solidFill>
            <a:srgbClr val="FFE151"/>
          </a:solidFill>
          <a:latin typeface="+mn-lt"/>
          <a:ea typeface="+mn-ea"/>
        </a:defRPr>
      </a:lvl8pPr>
      <a:lvl9pPr marL="3886200" indent="-228600" algn="l" rtl="0" fontAlgn="base">
        <a:spcBef>
          <a:spcPct val="20000"/>
        </a:spcBef>
        <a:spcAft>
          <a:spcPct val="0"/>
        </a:spcAft>
        <a:buChar char="»"/>
        <a:defRPr sz="2000" b="1">
          <a:solidFill>
            <a:srgbClr val="FFE15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fish 12 (8)">
            <a:extLst>
              <a:ext uri="{FF2B5EF4-FFF2-40B4-BE49-F238E27FC236}">
                <a16:creationId xmlns:a16="http://schemas.microsoft.com/office/drawing/2014/main" id="{B8C30678-85A0-4509-A815-F1FEAC2CCD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8194F4A9-C5EE-4B25-9056-A6F97CFF3A18}"/>
              </a:ext>
            </a:extLst>
          </p:cNvPr>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60" name="Rectangle 4">
            <a:extLst>
              <a:ext uri="{FF2B5EF4-FFF2-40B4-BE49-F238E27FC236}">
                <a16:creationId xmlns:a16="http://schemas.microsoft.com/office/drawing/2014/main" id="{693C01E5-4950-4811-82A1-39DB920119A2}"/>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65733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S PGothic" pitchFamily="34" charset="-128"/>
          <a:cs typeface="+mj-cs"/>
        </a:defRPr>
      </a:lvl1pPr>
      <a:lvl2pPr algn="ctr" rtl="0" eaLnBrk="0" fontAlgn="base" hangingPunct="0">
        <a:spcBef>
          <a:spcPct val="0"/>
        </a:spcBef>
        <a:spcAft>
          <a:spcPct val="0"/>
        </a:spcAft>
        <a:defRPr sz="4400" b="1">
          <a:solidFill>
            <a:schemeClr val="bg1"/>
          </a:solidFill>
          <a:latin typeface="Comic Sans MS" pitchFamily="66" charset="0"/>
          <a:ea typeface="MS PGothic" pitchFamily="34" charset="-128"/>
        </a:defRPr>
      </a:lvl2pPr>
      <a:lvl3pPr algn="ctr" rtl="0" eaLnBrk="0" fontAlgn="base" hangingPunct="0">
        <a:spcBef>
          <a:spcPct val="0"/>
        </a:spcBef>
        <a:spcAft>
          <a:spcPct val="0"/>
        </a:spcAft>
        <a:defRPr sz="4400" b="1">
          <a:solidFill>
            <a:schemeClr val="bg1"/>
          </a:solidFill>
          <a:latin typeface="Comic Sans MS" pitchFamily="66" charset="0"/>
          <a:ea typeface="MS PGothic" pitchFamily="34" charset="-128"/>
        </a:defRPr>
      </a:lvl3pPr>
      <a:lvl4pPr algn="ctr" rtl="0" eaLnBrk="0" fontAlgn="base" hangingPunct="0">
        <a:spcBef>
          <a:spcPct val="0"/>
        </a:spcBef>
        <a:spcAft>
          <a:spcPct val="0"/>
        </a:spcAft>
        <a:defRPr sz="4400" b="1">
          <a:solidFill>
            <a:schemeClr val="bg1"/>
          </a:solidFill>
          <a:latin typeface="Comic Sans MS" pitchFamily="66" charset="0"/>
          <a:ea typeface="MS PGothic" pitchFamily="34" charset="-128"/>
        </a:defRPr>
      </a:lvl4pPr>
      <a:lvl5pPr algn="ctr" rtl="0" eaLnBrk="0" fontAlgn="base" hangingPunct="0">
        <a:spcBef>
          <a:spcPct val="0"/>
        </a:spcBef>
        <a:spcAft>
          <a:spcPct val="0"/>
        </a:spcAft>
        <a:defRPr sz="4400" b="1">
          <a:solidFill>
            <a:schemeClr val="bg1"/>
          </a:solidFill>
          <a:latin typeface="Comic Sans MS" pitchFamily="66" charset="0"/>
          <a:ea typeface="MS PGothic" pitchFamily="34" charset="-128"/>
        </a:defRPr>
      </a:lvl5pPr>
      <a:lvl6pPr marL="457200" algn="ctr" rtl="0" eaLnBrk="1" fontAlgn="base" hangingPunct="1">
        <a:spcBef>
          <a:spcPct val="0"/>
        </a:spcBef>
        <a:spcAft>
          <a:spcPct val="0"/>
        </a:spcAft>
        <a:defRPr sz="4400" b="1">
          <a:solidFill>
            <a:schemeClr val="bg1"/>
          </a:solidFill>
          <a:latin typeface="Comic Sans MS" pitchFamily="66" charset="0"/>
          <a:ea typeface="ＭＳ Ｐゴシック" pitchFamily="34" charset="-128"/>
        </a:defRPr>
      </a:lvl6pPr>
      <a:lvl7pPr marL="914400" algn="ctr" rtl="0" eaLnBrk="1" fontAlgn="base" hangingPunct="1">
        <a:spcBef>
          <a:spcPct val="0"/>
        </a:spcBef>
        <a:spcAft>
          <a:spcPct val="0"/>
        </a:spcAft>
        <a:defRPr sz="4400" b="1">
          <a:solidFill>
            <a:schemeClr val="bg1"/>
          </a:solidFill>
          <a:latin typeface="Comic Sans MS" pitchFamily="66" charset="0"/>
          <a:ea typeface="ＭＳ Ｐゴシック" pitchFamily="34" charset="-128"/>
        </a:defRPr>
      </a:lvl7pPr>
      <a:lvl8pPr marL="1371600" algn="ctr" rtl="0" eaLnBrk="1" fontAlgn="base" hangingPunct="1">
        <a:spcBef>
          <a:spcPct val="0"/>
        </a:spcBef>
        <a:spcAft>
          <a:spcPct val="0"/>
        </a:spcAft>
        <a:defRPr sz="4400" b="1">
          <a:solidFill>
            <a:schemeClr val="bg1"/>
          </a:solidFill>
          <a:latin typeface="Comic Sans MS" pitchFamily="66" charset="0"/>
          <a:ea typeface="ＭＳ Ｐゴシック" pitchFamily="34" charset="-128"/>
        </a:defRPr>
      </a:lvl8pPr>
      <a:lvl9pPr marL="1828800" algn="ctr" rtl="0" eaLnBrk="1" fontAlgn="base" hangingPunct="1">
        <a:spcBef>
          <a:spcPct val="0"/>
        </a:spcBef>
        <a:spcAft>
          <a:spcPct val="0"/>
        </a:spcAft>
        <a:defRPr sz="4400" b="1">
          <a:solidFill>
            <a:schemeClr val="bg1"/>
          </a:solidFill>
          <a:latin typeface="Comic Sans MS" pitchFamily="66"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b="1">
          <a:solidFill>
            <a:srgbClr val="F9E4A6"/>
          </a:solidFill>
          <a:latin typeface="+mn-lt"/>
          <a:ea typeface="MS PGothic" pitchFamily="34" charset="-128"/>
          <a:cs typeface="+mn-cs"/>
        </a:defRPr>
      </a:lvl1pPr>
      <a:lvl2pPr marL="742950" indent="-285750" algn="l" rtl="0" eaLnBrk="0" fontAlgn="base" hangingPunct="0">
        <a:spcBef>
          <a:spcPct val="20000"/>
        </a:spcBef>
        <a:spcAft>
          <a:spcPct val="0"/>
        </a:spcAft>
        <a:defRPr sz="2800">
          <a:solidFill>
            <a:schemeClr val="tx1"/>
          </a:solidFill>
          <a:latin typeface="Arial" charset="0"/>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0DAB82D-C24F-4277-8AC3-C47B85C8C85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4A479F74-FDB9-4919-B696-F4882C75701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FD80CB-1DAD-42CD-ACB8-EA44C7994C9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id="{694E1DEC-B4C0-424F-858A-0C51841F9BF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a:extLst>
              <a:ext uri="{FF2B5EF4-FFF2-40B4-BE49-F238E27FC236}">
                <a16:creationId xmlns:a16="http://schemas.microsoft.com/office/drawing/2014/main" id="{1C292257-E99C-4787-B3C5-1CB1BE7F1BE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B021B522-6BB5-4179-B657-37ED9827C4DE}" type="slidenum">
              <a:rPr lang="en-US" altLang="en-US"/>
              <a:pPr/>
              <a:t>‹#›</a:t>
            </a:fld>
            <a:endParaRPr lang="en-US" altLang="en-US"/>
          </a:p>
        </p:txBody>
      </p:sp>
    </p:spTree>
    <p:extLst>
      <p:ext uri="{BB962C8B-B14F-4D97-AF65-F5344CB8AC3E}">
        <p14:creationId xmlns:p14="http://schemas.microsoft.com/office/powerpoint/2010/main" val="421100999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2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8.jpeg"/><Relationship Id="rId5" Type="http://schemas.openxmlformats.org/officeDocument/2006/relationships/audio" Target="../media/audio1.wav"/><Relationship Id="rId4" Type="http://schemas.openxmlformats.org/officeDocument/2006/relationships/notesSlide" Target="../notesSlides/notesSlide5.xml"/></Relationships>
</file>

<file path=ppt/slides/_rels/slide10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2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8.jpeg"/><Relationship Id="rId5" Type="http://schemas.openxmlformats.org/officeDocument/2006/relationships/audio" Target="../media/audio1.wav"/><Relationship Id="rId4" Type="http://schemas.openxmlformats.org/officeDocument/2006/relationships/notesSlide" Target="../notesSlides/notesSlide6.xml"/></Relationships>
</file>

<file path=ppt/slides/_rels/slide1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8.jpeg"/><Relationship Id="rId5" Type="http://schemas.openxmlformats.org/officeDocument/2006/relationships/audio" Target="../media/audio1.wav"/><Relationship Id="rId4" Type="http://schemas.openxmlformats.org/officeDocument/2006/relationships/notesSlide" Target="../notesSlides/notesSlide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1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1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27.xml"/><Relationship Id="rId4" Type="http://schemas.openxmlformats.org/officeDocument/2006/relationships/image" Target="../media/image36.jpeg"/></Relationships>
</file>

<file path=ppt/slides/_rels/slide1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3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24.xml"/><Relationship Id="rId4" Type="http://schemas.openxmlformats.org/officeDocument/2006/relationships/image" Target="../media/image16.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1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1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1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1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4.xml"/><Relationship Id="rId1" Type="http://schemas.openxmlformats.org/officeDocument/2006/relationships/slideLayout" Target="../slideLayouts/slideLayout27.xml"/></Relationships>
</file>

<file path=ppt/slides/_rels/slide1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1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1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27.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2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audio" Target="../media/audio1.wav"/><Relationship Id="rId4" Type="http://schemas.openxmlformats.org/officeDocument/2006/relationships/notesSlide" Target="../notesSlides/notesSlide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2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4.jpeg"/><Relationship Id="rId5" Type="http://schemas.openxmlformats.org/officeDocument/2006/relationships/audio" Target="../media/audio1.wav"/><Relationship Id="rId4" Type="http://schemas.openxmlformats.org/officeDocument/2006/relationships/notesSlide" Target="../notesSlides/notesSlide1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4.xml"/></Relationships>
</file>

<file path=ppt/slides/_rels/slide15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80.xml"/><Relationship Id="rId1" Type="http://schemas.openxmlformats.org/officeDocument/2006/relationships/slideLayout" Target="../slideLayouts/slideLayout3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1.xml"/><Relationship Id="rId1" Type="http://schemas.openxmlformats.org/officeDocument/2006/relationships/slideLayout" Target="../slideLayouts/slideLayout31.xml"/></Relationships>
</file>

<file path=ppt/slides/_rels/slide1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2.xml"/><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3.xml"/><Relationship Id="rId1" Type="http://schemas.openxmlformats.org/officeDocument/2006/relationships/slideLayout" Target="../slideLayouts/slideLayout31.xml"/></Relationships>
</file>

<file path=ppt/slides/_rels/slide1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4.xml"/><Relationship Id="rId1" Type="http://schemas.openxmlformats.org/officeDocument/2006/relationships/slideLayout" Target="../slideLayouts/slideLayout29.xml"/><Relationship Id="rId5" Type="http://schemas.openxmlformats.org/officeDocument/2006/relationships/image" Target="../media/image53.jpeg"/><Relationship Id="rId4" Type="http://schemas.openxmlformats.org/officeDocument/2006/relationships/image" Target="../media/image52.jpe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2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4.jpeg"/><Relationship Id="rId5" Type="http://schemas.openxmlformats.org/officeDocument/2006/relationships/audio" Target="../media/audio1.wav"/><Relationship Id="rId4" Type="http://schemas.openxmlformats.org/officeDocument/2006/relationships/notesSlide" Target="../notesSlides/notesSlide1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26.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4.jpeg"/><Relationship Id="rId5" Type="http://schemas.openxmlformats.org/officeDocument/2006/relationships/audio" Target="../media/audio1.wav"/><Relationship Id="rId4" Type="http://schemas.openxmlformats.org/officeDocument/2006/relationships/notesSlide" Target="../notesSlides/notesSlide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7.xml"/></Relationships>
</file>

<file path=ppt/slides/_rels/slide1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9.xml"/><Relationship Id="rId1" Type="http://schemas.openxmlformats.org/officeDocument/2006/relationships/slideLayout" Target="../slideLayouts/slideLayout85.xml"/></Relationships>
</file>

<file path=ppt/slides/_rels/slide1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5.xml"/></Relationships>
</file>

<file path=ppt/slides/_rels/slide17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5.xml"/></Relationships>
</file>

<file path=ppt/slides/_rels/slide1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5.xml"/></Relationships>
</file>

<file path=ppt/slides/_rels/slide17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5.xml"/></Relationships>
</file>

<file path=ppt/slides/_rels/slide176.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6.jpeg"/><Relationship Id="rId4" Type="http://schemas.openxmlformats.org/officeDocument/2006/relationships/image" Target="../media/image58.png"/></Relationships>
</file>

<file path=ppt/slides/_rels/slide17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5.xml"/></Relationships>
</file>

<file path=ppt/slides/_rels/slide17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5.xml"/></Relationships>
</file>

<file path=ppt/slides/_rels/slide17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4.xml"/><Relationship Id="rId4" Type="http://schemas.openxmlformats.org/officeDocument/2006/relationships/image" Target="../media/image16.jpeg"/></Relationships>
</file>

<file path=ppt/slides/_rels/slide18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5.xml"/></Relationships>
</file>

<file path=ppt/slides/_rels/slide18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5.xml"/></Relationships>
</file>

<file path=ppt/slides/_rels/slide18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4.xml"/></Relationships>
</file>

<file path=ppt/slides/_rels/slide18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0.xml"/><Relationship Id="rId1" Type="http://schemas.openxmlformats.org/officeDocument/2006/relationships/slideLayout" Target="../slideLayouts/slideLayout26.xml"/></Relationships>
</file>

<file path=ppt/slides/_rels/slide18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2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6.jpeg"/><Relationship Id="rId5" Type="http://schemas.openxmlformats.org/officeDocument/2006/relationships/audio" Target="../media/audio1.wav"/><Relationship Id="rId4" Type="http://schemas.openxmlformats.org/officeDocument/2006/relationships/notesSlide" Target="../notesSlides/notesSlide1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10.xml"/></Relationships>
</file>

<file path=ppt/slides/_rels/slide1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2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8.jpeg"/><Relationship Id="rId5" Type="http://schemas.openxmlformats.org/officeDocument/2006/relationships/audio" Target="../media/audio1.wav"/><Relationship Id="rId4" Type="http://schemas.openxmlformats.org/officeDocument/2006/relationships/notesSlide" Target="../notesSlides/notesSlide15.xml"/></Relationships>
</file>

<file path=ppt/slides/_rels/slide2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63.wmf"/><Relationship Id="rId4" Type="http://schemas.openxmlformats.org/officeDocument/2006/relationships/oleObject" Target="../embeddings/oleObject1.bin"/></Relationships>
</file>

<file path=ppt/slides/_rels/slide20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64.wmf"/><Relationship Id="rId4" Type="http://schemas.openxmlformats.org/officeDocument/2006/relationships/oleObject" Target="../embeddings/oleObject2.bin"/></Relationships>
</file>

<file path=ppt/slides/_rels/slide2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30.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8.jpeg"/><Relationship Id="rId5" Type="http://schemas.openxmlformats.org/officeDocument/2006/relationships/audio" Target="../media/audio1.wav"/><Relationship Id="rId4" Type="http://schemas.openxmlformats.org/officeDocument/2006/relationships/notesSlide" Target="../notesSlides/notesSlide16.xml"/></Relationships>
</file>

<file path=ppt/slides/_rels/slide2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3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8.jpeg"/><Relationship Id="rId5" Type="http://schemas.openxmlformats.org/officeDocument/2006/relationships/audio" Target="../media/audio1.wav"/><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2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3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6.jpeg"/><Relationship Id="rId5" Type="http://schemas.openxmlformats.org/officeDocument/2006/relationships/audio" Target="../media/audio1.wav"/><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3.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jpeg"/><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1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audio" Target="../media/audio1.wav"/><Relationship Id="rId4"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image" Target="../media/image19.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8.jpeg"/><Relationship Id="rId5" Type="http://schemas.openxmlformats.org/officeDocument/2006/relationships/audio" Target="../media/audio1.wav"/><Relationship Id="rId4"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a:xfrm>
            <a:off x="3867325" y="2114026"/>
            <a:ext cx="4379053" cy="2810312"/>
          </a:xfrm>
        </p:spPr>
        <p:txBody>
          <a:bodyPr/>
          <a:lstStyle/>
          <a:p>
            <a:r>
              <a:rPr lang="en-US" sz="7200" dirty="0">
                <a:solidFill>
                  <a:schemeClr val="bg1"/>
                </a:solidFill>
              </a:rPr>
              <a:t>HELPING THOSE HURTING</a:t>
            </a:r>
          </a:p>
        </p:txBody>
      </p:sp>
      <p:sp>
        <p:nvSpPr>
          <p:cNvPr id="2" name="Rectangle 1">
            <a:extLst>
              <a:ext uri="{FF2B5EF4-FFF2-40B4-BE49-F238E27FC236}">
                <a16:creationId xmlns:a16="http://schemas.microsoft.com/office/drawing/2014/main" id="{2AD801E2-AEAA-4175-B723-0BAA356EA49A}"/>
              </a:ext>
            </a:extLst>
          </p:cNvPr>
          <p:cNvSpPr/>
          <p:nvPr/>
        </p:nvSpPr>
        <p:spPr>
          <a:xfrm flipH="1">
            <a:off x="7692704" y="6342077"/>
            <a:ext cx="4675461"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0"/>
                <a:solidFill>
                  <a:srgbClr val="FFE6E6"/>
                </a:solidFill>
                <a:effectLst>
                  <a:innerShdw blurRad="63500" dist="50800" dir="13500000">
                    <a:srgbClr val="000000">
                      <a:alpha val="50000"/>
                    </a:srgbClr>
                  </a:innerShdw>
                </a:effectLst>
                <a:uLnTx/>
                <a:uFillTx/>
                <a:latin typeface="Arial" panose="020B0604020202020204"/>
                <a:ea typeface="+mn-ea"/>
                <a:cs typeface="+mn-cs"/>
              </a:rPr>
              <a:t>Edited by David Lee Burris</a:t>
            </a:r>
          </a:p>
        </p:txBody>
      </p:sp>
    </p:spTree>
    <p:extLst>
      <p:ext uri="{BB962C8B-B14F-4D97-AF65-F5344CB8AC3E}">
        <p14:creationId xmlns:p14="http://schemas.microsoft.com/office/powerpoint/2010/main" val="39516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DFEF78B-EA30-46EA-8BFC-6D114192BEEC}"/>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sp>
        <p:nvSpPr>
          <p:cNvPr id="6" name="Footer Placeholder 4">
            <a:extLst>
              <a:ext uri="{FF2B5EF4-FFF2-40B4-BE49-F238E27FC236}">
                <a16:creationId xmlns:a16="http://schemas.microsoft.com/office/drawing/2014/main" id="{8CC5A33E-1F8D-4C9B-95EC-DF541157BD9B}"/>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pic>
        <p:nvPicPr>
          <p:cNvPr id="14109698" name="Picture 2" descr="Rectangle 2_pptX">
            <a:extLst>
              <a:ext uri="{FF2B5EF4-FFF2-40B4-BE49-F238E27FC236}">
                <a16:creationId xmlns:a16="http://schemas.microsoft.com/office/drawing/2014/main" id="{9DC4E191-91B9-4C37-A2AC-3D463EAC3DA5}"/>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436939"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09699" name="Rectangle 3" hidden="1">
            <a:extLst>
              <a:ext uri="{FF2B5EF4-FFF2-40B4-BE49-F238E27FC236}">
                <a16:creationId xmlns:a16="http://schemas.microsoft.com/office/drawing/2014/main" id="{EA804B9A-6C04-4F1D-9A96-8FC475F56AC9}"/>
              </a:ext>
            </a:extLst>
          </p:cNvPr>
          <p:cNvSpPr>
            <a:spLocks noGrp="1" noChangeArrowheads="1"/>
          </p:cNvSpPr>
          <p:nvPr>
            <p:ph type="title"/>
            <p:custDataLst>
              <p:tags r:id="rId2"/>
            </p:custDataLst>
          </p:nvPr>
        </p:nvSpPr>
        <p:spPr>
          <a:xfrm>
            <a:off x="2208214" y="609600"/>
            <a:ext cx="7773987" cy="1143000"/>
          </a:xfrm>
        </p:spPr>
        <p:txBody>
          <a:bodyPr/>
          <a:lstStyle/>
          <a:p>
            <a:pPr eaLnBrk="1" hangingPunct="1">
              <a:defRPr/>
            </a:pPr>
            <a:r>
              <a:rPr lang="en-US">
                <a:ea typeface="+mj-ea"/>
              </a:rPr>
              <a:t>Important?</a:t>
            </a:r>
          </a:p>
        </p:txBody>
      </p:sp>
      <p:sp>
        <p:nvSpPr>
          <p:cNvPr id="14109700" name="Rectangle 4">
            <a:extLst>
              <a:ext uri="{FF2B5EF4-FFF2-40B4-BE49-F238E27FC236}">
                <a16:creationId xmlns:a16="http://schemas.microsoft.com/office/drawing/2014/main" id="{047388D9-0E1A-4B7C-BFCE-1CD9E8CA9426}"/>
              </a:ext>
            </a:extLst>
          </p:cNvPr>
          <p:cNvSpPr>
            <a:spLocks noGrp="1" noChangeArrowheads="1"/>
          </p:cNvSpPr>
          <p:nvPr>
            <p:ph type="body" idx="1"/>
          </p:nvPr>
        </p:nvSpPr>
        <p:spPr>
          <a:xfrm>
            <a:off x="1828800" y="1524000"/>
            <a:ext cx="8610600" cy="4572000"/>
          </a:xfrm>
        </p:spPr>
        <p:txBody>
          <a:bodyPr anchor="ctr"/>
          <a:lstStyle/>
          <a:p>
            <a:pPr eaLnBrk="1" hangingPunct="1">
              <a:spcBef>
                <a:spcPct val="0"/>
              </a:spcBef>
              <a:buFont typeface="Wingdings" panose="05000000000000000000" pitchFamily="2" charset="2"/>
              <a:buNone/>
              <a:defRPr/>
            </a:pPr>
            <a:r>
              <a:rPr lang="en-US" sz="4000" b="1">
                <a:effectLst>
                  <a:outerShdw blurRad="38100" dist="38100" dir="2700000" algn="tl">
                    <a:srgbClr val="000000"/>
                  </a:outerShdw>
                </a:effectLst>
                <a:latin typeface="Ravie" pitchFamily="82" charset="0"/>
                <a:ea typeface="+mn-ea"/>
              </a:rPr>
              <a:t>	</a:t>
            </a:r>
            <a:r>
              <a:rPr lang="en-US" sz="4800" b="1">
                <a:effectLst>
                  <a:outerShdw blurRad="38100" dist="38100" dir="2700000" algn="tl">
                    <a:srgbClr val="000000"/>
                  </a:outerShdw>
                </a:effectLst>
                <a:latin typeface="Ravie" pitchFamily="82" charset="0"/>
                <a:ea typeface="+mn-ea"/>
              </a:rPr>
              <a:t>Hope’s absence</a:t>
            </a:r>
          </a:p>
          <a:p>
            <a:pPr eaLnBrk="1" hangingPunct="1">
              <a:spcBef>
                <a:spcPct val="0"/>
              </a:spcBef>
              <a:buFont typeface="Wingdings" panose="05000000000000000000" pitchFamily="2" charset="2"/>
              <a:buNone/>
              <a:defRPr/>
            </a:pPr>
            <a:r>
              <a:rPr lang="en-US" sz="4800" b="1">
                <a:effectLst>
                  <a:outerShdw blurRad="38100" dist="38100" dir="2700000" algn="tl">
                    <a:srgbClr val="000000"/>
                  </a:outerShdw>
                </a:effectLst>
                <a:latin typeface="Ravie" pitchFamily="82" charset="0"/>
                <a:ea typeface="+mn-ea"/>
              </a:rPr>
              <a:t>	has an amazing capacity to eat   away at the whole structure of life</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10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0970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097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9700"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6CD248B-4E68-4B52-81EB-7D53DCDEED0A}"/>
              </a:ext>
            </a:extLst>
          </p:cNvPr>
          <p:cNvSpPr>
            <a:spLocks noGrp="1" noChangeArrowheads="1"/>
          </p:cNvSpPr>
          <p:nvPr>
            <p:ph type="title"/>
          </p:nvPr>
        </p:nvSpPr>
        <p:spPr/>
        <p:txBody>
          <a:bodyPr/>
          <a:lstStyle/>
          <a:p>
            <a:r>
              <a:rPr lang="en-US" altLang="en-US"/>
              <a:t>The Questions of Job: </a:t>
            </a:r>
            <a:br>
              <a:rPr lang="en-US" altLang="en-US"/>
            </a:br>
            <a:r>
              <a:rPr lang="en-US" altLang="en-US"/>
              <a:t>Job Complains</a:t>
            </a:r>
          </a:p>
        </p:txBody>
      </p:sp>
      <p:sp>
        <p:nvSpPr>
          <p:cNvPr id="65539" name="Rectangle 3">
            <a:extLst>
              <a:ext uri="{FF2B5EF4-FFF2-40B4-BE49-F238E27FC236}">
                <a16:creationId xmlns:a16="http://schemas.microsoft.com/office/drawing/2014/main" id="{FCD660DC-38F2-4988-A78D-37A06A77637D}"/>
              </a:ext>
            </a:extLst>
          </p:cNvPr>
          <p:cNvSpPr>
            <a:spLocks noGrp="1" noChangeArrowheads="1"/>
          </p:cNvSpPr>
          <p:nvPr>
            <p:ph type="body" idx="1"/>
          </p:nvPr>
        </p:nvSpPr>
        <p:spPr/>
        <p:txBody>
          <a:bodyPr/>
          <a:lstStyle/>
          <a:p>
            <a:endParaRPr lang="en-US" altLang="en-US"/>
          </a:p>
          <a:p>
            <a:r>
              <a:rPr lang="en-US" altLang="en-US"/>
              <a:t>Why is life given to those in misery (3:20)?</a:t>
            </a:r>
          </a:p>
          <a:p>
            <a:r>
              <a:rPr lang="en-US" altLang="en-US"/>
              <a:t>Why has God made Job his target (7:20)?</a:t>
            </a:r>
          </a:p>
          <a:p>
            <a:r>
              <a:rPr lang="en-US" altLang="en-US"/>
              <a:t>Why does God hide his face (13:24)?</a:t>
            </a:r>
          </a:p>
          <a:p>
            <a:r>
              <a:rPr lang="en-US" altLang="en-US"/>
              <a:t>Why do the wicked prosper (21:7)?</a:t>
            </a:r>
          </a:p>
          <a:p>
            <a:r>
              <a:rPr lang="en-US" altLang="en-US"/>
              <a:t>Why does not God judge the world (24:1)?</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EC9D3C0-23CF-4E12-8E7B-23AF79078A97}"/>
              </a:ext>
            </a:extLst>
          </p:cNvPr>
          <p:cNvSpPr>
            <a:spLocks noGrp="1" noChangeArrowheads="1"/>
          </p:cNvSpPr>
          <p:nvPr>
            <p:ph type="title"/>
          </p:nvPr>
        </p:nvSpPr>
        <p:spPr>
          <a:xfrm>
            <a:off x="914400" y="285226"/>
            <a:ext cx="10363200" cy="1467374"/>
          </a:xfrm>
        </p:spPr>
        <p:txBody>
          <a:bodyPr/>
          <a:lstStyle/>
          <a:p>
            <a:r>
              <a:rPr lang="en-US" altLang="en-US" dirty="0"/>
              <a:t>The Victory of Job</a:t>
            </a:r>
          </a:p>
        </p:txBody>
      </p:sp>
      <p:sp>
        <p:nvSpPr>
          <p:cNvPr id="66563" name="Rectangle 3">
            <a:extLst>
              <a:ext uri="{FF2B5EF4-FFF2-40B4-BE49-F238E27FC236}">
                <a16:creationId xmlns:a16="http://schemas.microsoft.com/office/drawing/2014/main" id="{F6C77071-74EE-4C55-96CA-42739CBA15F4}"/>
              </a:ext>
            </a:extLst>
          </p:cNvPr>
          <p:cNvSpPr>
            <a:spLocks noGrp="1" noChangeArrowheads="1"/>
          </p:cNvSpPr>
          <p:nvPr>
            <p:ph type="body" idx="1"/>
          </p:nvPr>
        </p:nvSpPr>
        <p:spPr>
          <a:xfrm>
            <a:off x="914400" y="2097248"/>
            <a:ext cx="10363200" cy="3998752"/>
          </a:xfrm>
        </p:spPr>
        <p:txBody>
          <a:bodyPr/>
          <a:lstStyle/>
          <a:p>
            <a:r>
              <a:rPr lang="en-US" altLang="en-US" dirty="0"/>
              <a:t>He maintained his integrity before God; he didn’t admit     to a false self-incrimination.</a:t>
            </a:r>
          </a:p>
          <a:p>
            <a:pPr>
              <a:buFontTx/>
              <a:buNone/>
            </a:pPr>
            <a:r>
              <a:rPr lang="en-US" altLang="en-US" dirty="0"/>
              <a:t>			Job 27:5-6</a:t>
            </a:r>
          </a:p>
          <a:p>
            <a:endParaRPr lang="en-US" altLang="en-US" dirty="0"/>
          </a:p>
          <a:p>
            <a:r>
              <a:rPr lang="en-US" altLang="en-US" dirty="0"/>
              <a:t>He maintained his faith in God; he did not curse God.</a:t>
            </a:r>
          </a:p>
          <a:p>
            <a:pPr>
              <a:buFontTx/>
              <a:buNone/>
            </a:pPr>
            <a:r>
              <a:rPr lang="en-US" altLang="en-US" dirty="0"/>
              <a:t>			Job 19:25-27</a:t>
            </a:r>
          </a:p>
          <a:p>
            <a:endParaRPr lang="en-US"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13C903D-7E06-4B19-BFB8-3D806F3C9909}"/>
              </a:ext>
            </a:extLst>
          </p:cNvPr>
          <p:cNvSpPr>
            <a:spLocks noGrp="1" noChangeArrowheads="1"/>
          </p:cNvSpPr>
          <p:nvPr>
            <p:ph type="title"/>
          </p:nvPr>
        </p:nvSpPr>
        <p:spPr/>
        <p:txBody>
          <a:bodyPr/>
          <a:lstStyle/>
          <a:p>
            <a:r>
              <a:rPr lang="en-US" altLang="en-US"/>
              <a:t>The Trusting Faith of Job</a:t>
            </a:r>
          </a:p>
        </p:txBody>
      </p:sp>
      <p:sp>
        <p:nvSpPr>
          <p:cNvPr id="67587" name="Rectangle 3">
            <a:extLst>
              <a:ext uri="{FF2B5EF4-FFF2-40B4-BE49-F238E27FC236}">
                <a16:creationId xmlns:a16="http://schemas.microsoft.com/office/drawing/2014/main" id="{D5AAEB6B-9E9F-467A-858F-15D894CFE235}"/>
              </a:ext>
            </a:extLst>
          </p:cNvPr>
          <p:cNvSpPr>
            <a:spLocks noGrp="1" noChangeArrowheads="1"/>
          </p:cNvSpPr>
          <p:nvPr>
            <p:ph type="body" idx="1"/>
          </p:nvPr>
        </p:nvSpPr>
        <p:spPr/>
        <p:txBody>
          <a:bodyPr/>
          <a:lstStyle/>
          <a:p>
            <a:pPr>
              <a:buFontTx/>
              <a:buNone/>
            </a:pPr>
            <a:r>
              <a:rPr lang="en-US" altLang="en-US" sz="2800"/>
              <a:t>“But he knows the way that I take;</a:t>
            </a:r>
          </a:p>
          <a:p>
            <a:pPr>
              <a:buFontTx/>
              <a:buNone/>
            </a:pPr>
            <a:r>
              <a:rPr lang="en-US" altLang="en-US" sz="2800"/>
              <a:t>	when he has tested me, I will come forth as gold.</a:t>
            </a:r>
          </a:p>
          <a:p>
            <a:pPr>
              <a:buFontTx/>
              <a:buNone/>
            </a:pPr>
            <a:r>
              <a:rPr lang="en-US" altLang="en-US" sz="2800"/>
              <a:t>My feet have closely followed his steps;</a:t>
            </a:r>
          </a:p>
          <a:p>
            <a:pPr>
              <a:buFontTx/>
              <a:buNone/>
            </a:pPr>
            <a:r>
              <a:rPr lang="en-US" altLang="en-US" sz="2800"/>
              <a:t>	I have kept to his way without turning aside.</a:t>
            </a:r>
          </a:p>
          <a:p>
            <a:pPr>
              <a:buFontTx/>
              <a:buNone/>
            </a:pPr>
            <a:r>
              <a:rPr lang="en-US" altLang="en-US" sz="2800"/>
              <a:t>I have not departed from the command of his lips;</a:t>
            </a:r>
          </a:p>
          <a:p>
            <a:pPr>
              <a:buFontTx/>
              <a:buNone/>
            </a:pPr>
            <a:r>
              <a:rPr lang="en-US" altLang="en-US" sz="2800"/>
              <a:t>	I have treasured the words of his mouth more than</a:t>
            </a:r>
          </a:p>
          <a:p>
            <a:pPr>
              <a:buFontTx/>
              <a:buNone/>
            </a:pPr>
            <a:r>
              <a:rPr lang="en-US" altLang="en-US" sz="2800"/>
              <a:t>		my daily bread.”</a:t>
            </a:r>
          </a:p>
          <a:p>
            <a:pPr>
              <a:buFontTx/>
              <a:buNone/>
            </a:pPr>
            <a:r>
              <a:rPr lang="en-US" altLang="en-US" sz="2800"/>
              <a:t>						Job 23:10-12</a:t>
            </a:r>
            <a:endParaRPr lang="en-US"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F391366-2323-49B1-814C-D77F25680B95}"/>
              </a:ext>
            </a:extLst>
          </p:cNvPr>
          <p:cNvSpPr>
            <a:spLocks noGrp="1" noChangeArrowheads="1"/>
          </p:cNvSpPr>
          <p:nvPr>
            <p:ph type="ctrTitle"/>
          </p:nvPr>
        </p:nvSpPr>
        <p:spPr/>
        <p:txBody>
          <a:bodyPr/>
          <a:lstStyle/>
          <a:p>
            <a:r>
              <a:rPr lang="en-US" altLang="en-US"/>
              <a:t>God’s Goal</a:t>
            </a:r>
          </a:p>
        </p:txBody>
      </p:sp>
      <p:sp>
        <p:nvSpPr>
          <p:cNvPr id="68611" name="Rectangle 3">
            <a:extLst>
              <a:ext uri="{FF2B5EF4-FFF2-40B4-BE49-F238E27FC236}">
                <a16:creationId xmlns:a16="http://schemas.microsoft.com/office/drawing/2014/main" id="{34917DD1-F3BF-43CA-B2D6-A4821717EE08}"/>
              </a:ext>
            </a:extLst>
          </p:cNvPr>
          <p:cNvSpPr>
            <a:spLocks noGrp="1" noChangeArrowheads="1"/>
          </p:cNvSpPr>
          <p:nvPr>
            <p:ph type="subTitle" idx="1"/>
          </p:nvPr>
        </p:nvSpPr>
        <p:spPr/>
        <p:txBody>
          <a:bodyPr/>
          <a:lstStyle/>
          <a:p>
            <a:r>
              <a:rPr lang="en-US" altLang="en-US"/>
              <a:t>God is more interested in our faith than our pleasure; in the joy of communion than temporal pleasures.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CEB97BE-A063-4928-8234-2F5C8A479440}"/>
              </a:ext>
            </a:extLst>
          </p:cNvPr>
          <p:cNvSpPr>
            <a:spLocks noGrp="1" noChangeArrowheads="1"/>
          </p:cNvSpPr>
          <p:nvPr>
            <p:ph type="title"/>
          </p:nvPr>
        </p:nvSpPr>
        <p:spPr/>
        <p:txBody>
          <a:bodyPr/>
          <a:lstStyle/>
          <a:p>
            <a:r>
              <a:rPr lang="en-US" altLang="en-US"/>
              <a:t>The Testing Motif in Scripture</a:t>
            </a:r>
          </a:p>
        </p:txBody>
      </p:sp>
      <p:sp>
        <p:nvSpPr>
          <p:cNvPr id="69635" name="Rectangle 3">
            <a:extLst>
              <a:ext uri="{FF2B5EF4-FFF2-40B4-BE49-F238E27FC236}">
                <a16:creationId xmlns:a16="http://schemas.microsoft.com/office/drawing/2014/main" id="{8193DD9C-91AC-4D59-9FFE-51D6FEDE3568}"/>
              </a:ext>
            </a:extLst>
          </p:cNvPr>
          <p:cNvSpPr>
            <a:spLocks noGrp="1" noChangeArrowheads="1"/>
          </p:cNvSpPr>
          <p:nvPr>
            <p:ph type="body" idx="1"/>
          </p:nvPr>
        </p:nvSpPr>
        <p:spPr/>
        <p:txBody>
          <a:bodyPr/>
          <a:lstStyle/>
          <a:p>
            <a:r>
              <a:rPr lang="en-US" altLang="en-US" sz="2800"/>
              <a:t>The Divine Act of Testing</a:t>
            </a:r>
          </a:p>
          <a:p>
            <a:pPr>
              <a:buFontTx/>
              <a:buNone/>
            </a:pPr>
            <a:r>
              <a:rPr lang="en-US" altLang="en-US" sz="2800"/>
              <a:t>		Genesis 22:1; Psalms 7:9; 11:4-5</a:t>
            </a:r>
          </a:p>
          <a:p>
            <a:endParaRPr lang="en-US" altLang="en-US" sz="2800"/>
          </a:p>
          <a:p>
            <a:r>
              <a:rPr lang="en-US" altLang="en-US" sz="2800"/>
              <a:t>The Divine Motive for Testing</a:t>
            </a:r>
          </a:p>
          <a:p>
            <a:pPr>
              <a:buFontTx/>
              <a:buNone/>
            </a:pPr>
            <a:r>
              <a:rPr lang="en-US" altLang="en-US" sz="2800"/>
              <a:t>		- To Reveal the Heart (Deuteronomy 8:2)</a:t>
            </a:r>
          </a:p>
          <a:p>
            <a:endParaRPr lang="en-US" altLang="en-US" sz="2800"/>
          </a:p>
          <a:p>
            <a:r>
              <a:rPr lang="en-US" altLang="en-US" sz="2800"/>
              <a:t>The Divine Goal in Testing</a:t>
            </a:r>
          </a:p>
          <a:p>
            <a:pPr>
              <a:buFontTx/>
              <a:buNone/>
            </a:pPr>
            <a:r>
              <a:rPr lang="en-US" altLang="en-US" sz="2800"/>
              <a:t>		- Character-Building (Deuteronomy 8:5)</a:t>
            </a:r>
            <a:endParaRPr lang="en-US"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B3C8814-797D-4B63-8328-F25B2284D427}"/>
              </a:ext>
            </a:extLst>
          </p:cNvPr>
          <p:cNvSpPr>
            <a:spLocks noGrp="1" noChangeArrowheads="1"/>
          </p:cNvSpPr>
          <p:nvPr>
            <p:ph type="title"/>
          </p:nvPr>
        </p:nvSpPr>
        <p:spPr/>
        <p:txBody>
          <a:bodyPr/>
          <a:lstStyle/>
          <a:p>
            <a:r>
              <a:rPr lang="en-US" altLang="en-US"/>
              <a:t>The Intent of Testing</a:t>
            </a:r>
          </a:p>
        </p:txBody>
      </p:sp>
      <p:sp>
        <p:nvSpPr>
          <p:cNvPr id="70659" name="Rectangle 3">
            <a:extLst>
              <a:ext uri="{FF2B5EF4-FFF2-40B4-BE49-F238E27FC236}">
                <a16:creationId xmlns:a16="http://schemas.microsoft.com/office/drawing/2014/main" id="{0A9F14F4-5DDE-4FBC-AB45-96A49DE10086}"/>
              </a:ext>
            </a:extLst>
          </p:cNvPr>
          <p:cNvSpPr>
            <a:spLocks noGrp="1" noChangeArrowheads="1"/>
          </p:cNvSpPr>
          <p:nvPr>
            <p:ph type="body" idx="1"/>
          </p:nvPr>
        </p:nvSpPr>
        <p:spPr/>
        <p:txBody>
          <a:bodyPr/>
          <a:lstStyle/>
          <a:p>
            <a:r>
              <a:rPr lang="en-US" altLang="en-US" sz="2800"/>
              <a:t>“The Lord your God is testing you to find out whether you love him with all your heart and with all your soul.”  </a:t>
            </a:r>
          </a:p>
          <a:p>
            <a:pPr>
              <a:buFontTx/>
              <a:buNone/>
            </a:pPr>
            <a:r>
              <a:rPr lang="en-US" altLang="en-US" sz="2800"/>
              <a:t>				Deuteronomy 13:3</a:t>
            </a:r>
          </a:p>
          <a:p>
            <a:endParaRPr lang="en-US" altLang="en-US" sz="2800"/>
          </a:p>
          <a:p>
            <a:r>
              <a:rPr lang="en-US" altLang="en-US" sz="2800"/>
              <a:t>“God left him to test him and to know everything that was in his heart.”  </a:t>
            </a:r>
          </a:p>
          <a:p>
            <a:pPr>
              <a:buFontTx/>
              <a:buNone/>
            </a:pPr>
            <a:r>
              <a:rPr lang="en-US" altLang="en-US" sz="2800"/>
              <a:t>				2 Chronicles 32:31</a:t>
            </a:r>
            <a:endParaRPr lang="en-US"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F0FE8C5-2A3B-443A-9963-A53CD7109136}"/>
              </a:ext>
            </a:extLst>
          </p:cNvPr>
          <p:cNvSpPr>
            <a:spLocks noGrp="1" noChangeArrowheads="1"/>
          </p:cNvSpPr>
          <p:nvPr>
            <p:ph type="title"/>
          </p:nvPr>
        </p:nvSpPr>
        <p:spPr>
          <a:xfrm>
            <a:off x="914400" y="609600"/>
            <a:ext cx="10363200" cy="816528"/>
          </a:xfrm>
        </p:spPr>
        <p:txBody>
          <a:bodyPr/>
          <a:lstStyle/>
          <a:p>
            <a:r>
              <a:rPr lang="en-US" altLang="en-US" dirty="0"/>
              <a:t>The Trust Factor</a:t>
            </a:r>
          </a:p>
        </p:txBody>
      </p:sp>
      <p:sp>
        <p:nvSpPr>
          <p:cNvPr id="71683" name="Rectangle 3">
            <a:extLst>
              <a:ext uri="{FF2B5EF4-FFF2-40B4-BE49-F238E27FC236}">
                <a16:creationId xmlns:a16="http://schemas.microsoft.com/office/drawing/2014/main" id="{6F33888C-5686-4E2E-BE3E-EF6FA7453F0E}"/>
              </a:ext>
            </a:extLst>
          </p:cNvPr>
          <p:cNvSpPr>
            <a:spLocks noGrp="1" noChangeArrowheads="1"/>
          </p:cNvSpPr>
          <p:nvPr>
            <p:ph type="body" idx="1"/>
          </p:nvPr>
        </p:nvSpPr>
        <p:spPr/>
        <p:txBody>
          <a:bodyPr/>
          <a:lstStyle/>
          <a:p>
            <a:r>
              <a:rPr lang="en-US" altLang="en-US" dirty="0"/>
              <a:t>God is the listening empathetic friend.</a:t>
            </a:r>
          </a:p>
          <a:p>
            <a:endParaRPr lang="en-US" altLang="en-US" dirty="0"/>
          </a:p>
          <a:p>
            <a:r>
              <a:rPr lang="en-US" altLang="en-US" dirty="0"/>
              <a:t>God is the sovereign Lord.</a:t>
            </a:r>
          </a:p>
          <a:p>
            <a:endParaRPr lang="en-US" altLang="en-US" dirty="0"/>
          </a:p>
          <a:p>
            <a:r>
              <a:rPr lang="en-US" altLang="en-US" dirty="0"/>
              <a:t>Human Response:  We trust that God is at work to accomplish his purposes, even when his ways are       hidden from us.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2328740-6680-46C1-AD1E-7F3576612529}"/>
              </a:ext>
            </a:extLst>
          </p:cNvPr>
          <p:cNvSpPr>
            <a:spLocks noGrp="1" noChangeArrowheads="1"/>
          </p:cNvSpPr>
          <p:nvPr>
            <p:ph type="ctrTitle"/>
          </p:nvPr>
        </p:nvSpPr>
        <p:spPr>
          <a:xfrm>
            <a:off x="914400" y="1526796"/>
            <a:ext cx="10363200" cy="1445004"/>
          </a:xfrm>
        </p:spPr>
        <p:txBody>
          <a:bodyPr/>
          <a:lstStyle/>
          <a:p>
            <a:r>
              <a:rPr lang="en-US" altLang="en-US" dirty="0"/>
              <a:t>The Hidden God on the Cross</a:t>
            </a:r>
          </a:p>
        </p:txBody>
      </p:sp>
      <p:sp>
        <p:nvSpPr>
          <p:cNvPr id="72707" name="Rectangle 3">
            <a:extLst>
              <a:ext uri="{FF2B5EF4-FFF2-40B4-BE49-F238E27FC236}">
                <a16:creationId xmlns:a16="http://schemas.microsoft.com/office/drawing/2014/main" id="{A5ADE687-C64F-4884-98A7-E839AD38DDDB}"/>
              </a:ext>
            </a:extLst>
          </p:cNvPr>
          <p:cNvSpPr>
            <a:spLocks noGrp="1" noChangeArrowheads="1"/>
          </p:cNvSpPr>
          <p:nvPr>
            <p:ph type="subTitle" idx="1"/>
          </p:nvPr>
        </p:nvSpPr>
        <p:spPr/>
        <p:txBody>
          <a:bodyPr/>
          <a:lstStyle/>
          <a:p>
            <a:r>
              <a:rPr lang="en-US" altLang="en-US"/>
              <a:t>The suffering of the cross is paradigmatic for the hiddenness of the meaning of suffering.</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017ABED-48BC-4DC4-BED2-87B91F57AAB5}"/>
              </a:ext>
            </a:extLst>
          </p:cNvPr>
          <p:cNvSpPr>
            <a:spLocks noGrp="1" noChangeArrowheads="1"/>
          </p:cNvSpPr>
          <p:nvPr>
            <p:ph type="ctrTitle"/>
          </p:nvPr>
        </p:nvSpPr>
        <p:spPr>
          <a:xfrm>
            <a:off x="914400" y="1568741"/>
            <a:ext cx="10363200" cy="1493241"/>
          </a:xfrm>
        </p:spPr>
        <p:txBody>
          <a:bodyPr/>
          <a:lstStyle/>
          <a:p>
            <a:r>
              <a:rPr lang="en-US" altLang="en-US" dirty="0"/>
              <a:t>The Revealed God in the Cross</a:t>
            </a:r>
          </a:p>
        </p:txBody>
      </p:sp>
      <p:sp>
        <p:nvSpPr>
          <p:cNvPr id="73731" name="Rectangle 3">
            <a:extLst>
              <a:ext uri="{FF2B5EF4-FFF2-40B4-BE49-F238E27FC236}">
                <a16:creationId xmlns:a16="http://schemas.microsoft.com/office/drawing/2014/main" id="{74F229BC-7F59-4168-A4B5-0C46E8B09423}"/>
              </a:ext>
            </a:extLst>
          </p:cNvPr>
          <p:cNvSpPr>
            <a:spLocks noGrp="1" noChangeArrowheads="1"/>
          </p:cNvSpPr>
          <p:nvPr>
            <p:ph type="subTitle" idx="1"/>
          </p:nvPr>
        </p:nvSpPr>
        <p:spPr/>
        <p:txBody>
          <a:bodyPr/>
          <a:lstStyle/>
          <a:p>
            <a:r>
              <a:rPr lang="en-US" altLang="en-US"/>
              <a:t>God reveals his love through the weakness of suffering and acts to reconcile the world to himself.</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5A9FE17-FC93-4BBA-86AA-0F0691C40A76}"/>
              </a:ext>
            </a:extLst>
          </p:cNvPr>
          <p:cNvSpPr>
            <a:spLocks noGrp="1" noChangeArrowheads="1"/>
          </p:cNvSpPr>
          <p:nvPr>
            <p:ph type="ctrTitle"/>
          </p:nvPr>
        </p:nvSpPr>
        <p:spPr/>
        <p:txBody>
          <a:bodyPr/>
          <a:lstStyle/>
          <a:p>
            <a:r>
              <a:rPr lang="en-US" altLang="en-US"/>
              <a:t>God is Sovereign over Suffering</a:t>
            </a:r>
          </a:p>
        </p:txBody>
      </p:sp>
      <p:sp>
        <p:nvSpPr>
          <p:cNvPr id="74755" name="Rectangle 3">
            <a:extLst>
              <a:ext uri="{FF2B5EF4-FFF2-40B4-BE49-F238E27FC236}">
                <a16:creationId xmlns:a16="http://schemas.microsoft.com/office/drawing/2014/main" id="{095380AC-5555-4726-8682-9375D1190805}"/>
              </a:ext>
            </a:extLst>
          </p:cNvPr>
          <p:cNvSpPr>
            <a:spLocks noGrp="1" noChangeArrowheads="1"/>
          </p:cNvSpPr>
          <p:nvPr>
            <p:ph type="subTitle" idx="1"/>
          </p:nvPr>
        </p:nvSpPr>
        <p:spPr/>
        <p:txBody>
          <a:bodyPr/>
          <a:lstStyle/>
          <a:p>
            <a:r>
              <a:rPr lang="en-US" altLang="en-US" sz="2800"/>
              <a:t>“We know that God is at work in everything for the good of those who love him, who have been called according to his purpose.”          Romans 8:28</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D22DE54-F79A-4819-A4E5-0717B7DFBD88}"/>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sp>
        <p:nvSpPr>
          <p:cNvPr id="6" name="Footer Placeholder 4">
            <a:extLst>
              <a:ext uri="{FF2B5EF4-FFF2-40B4-BE49-F238E27FC236}">
                <a16:creationId xmlns:a16="http://schemas.microsoft.com/office/drawing/2014/main" id="{70354EF2-3F81-496A-AA7C-D9D555ADA90D}"/>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pic>
        <p:nvPicPr>
          <p:cNvPr id="1058820" name="Picture 2" descr="Rectangle 2_pptX">
            <a:extLst>
              <a:ext uri="{FF2B5EF4-FFF2-40B4-BE49-F238E27FC236}">
                <a16:creationId xmlns:a16="http://schemas.microsoft.com/office/drawing/2014/main" id="{FD70CDF9-0002-4BAA-9533-859629C8748F}"/>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436939"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11747" name="Rectangle 3" hidden="1">
            <a:extLst>
              <a:ext uri="{FF2B5EF4-FFF2-40B4-BE49-F238E27FC236}">
                <a16:creationId xmlns:a16="http://schemas.microsoft.com/office/drawing/2014/main" id="{9D6744EB-289E-4BF4-91F9-571936B115AB}"/>
              </a:ext>
            </a:extLst>
          </p:cNvPr>
          <p:cNvSpPr>
            <a:spLocks noGrp="1" noChangeArrowheads="1"/>
          </p:cNvSpPr>
          <p:nvPr>
            <p:ph type="title"/>
            <p:custDataLst>
              <p:tags r:id="rId2"/>
            </p:custDataLst>
          </p:nvPr>
        </p:nvSpPr>
        <p:spPr>
          <a:xfrm>
            <a:off x="2208214" y="609600"/>
            <a:ext cx="7773987" cy="1143000"/>
          </a:xfrm>
        </p:spPr>
        <p:txBody>
          <a:bodyPr/>
          <a:lstStyle/>
          <a:p>
            <a:pPr eaLnBrk="1" hangingPunct="1">
              <a:defRPr/>
            </a:pPr>
            <a:r>
              <a:rPr lang="en-US">
                <a:ea typeface="+mj-ea"/>
              </a:rPr>
              <a:t>Important?</a:t>
            </a:r>
          </a:p>
        </p:txBody>
      </p:sp>
      <p:sp>
        <p:nvSpPr>
          <p:cNvPr id="14111748" name="Rectangle 4">
            <a:extLst>
              <a:ext uri="{FF2B5EF4-FFF2-40B4-BE49-F238E27FC236}">
                <a16:creationId xmlns:a16="http://schemas.microsoft.com/office/drawing/2014/main" id="{9260FD61-514E-43AB-B49F-44685D651861}"/>
              </a:ext>
            </a:extLst>
          </p:cNvPr>
          <p:cNvSpPr>
            <a:spLocks noGrp="1" noChangeArrowheads="1"/>
          </p:cNvSpPr>
          <p:nvPr>
            <p:ph type="body" idx="1"/>
          </p:nvPr>
        </p:nvSpPr>
        <p:spPr>
          <a:xfrm>
            <a:off x="2208214" y="1676400"/>
            <a:ext cx="7773987" cy="4419600"/>
          </a:xfrm>
        </p:spPr>
        <p:txBody>
          <a:bodyPr anchor="ctr"/>
          <a:lstStyle/>
          <a:p>
            <a:pPr eaLnBrk="1" hangingPunct="1">
              <a:spcBef>
                <a:spcPct val="0"/>
              </a:spcBef>
              <a:buFont typeface="Wingdings" panose="05000000000000000000" pitchFamily="2" charset="2"/>
              <a:buNone/>
              <a:defRPr/>
            </a:pPr>
            <a:r>
              <a:rPr lang="en-US" sz="4800" b="1">
                <a:ea typeface="+mn-ea"/>
              </a:rPr>
              <a:t>	</a:t>
            </a:r>
            <a:r>
              <a:rPr lang="en-US" sz="4800" b="1">
                <a:effectLst>
                  <a:outerShdw blurRad="38100" dist="38100" dir="2700000" algn="tl">
                    <a:srgbClr val="000000"/>
                  </a:outerShdw>
                </a:effectLst>
                <a:latin typeface="Ravie" pitchFamily="82" charset="0"/>
                <a:ea typeface="+mn-ea"/>
              </a:rPr>
              <a:t>What oxygen is  for the lungs, </a:t>
            </a:r>
          </a:p>
          <a:p>
            <a:pPr eaLnBrk="1" hangingPunct="1">
              <a:spcBef>
                <a:spcPct val="0"/>
              </a:spcBef>
              <a:buFont typeface="Wingdings" panose="05000000000000000000" pitchFamily="2" charset="2"/>
              <a:buNone/>
              <a:defRPr/>
            </a:pPr>
            <a:r>
              <a:rPr lang="en-US" sz="4800" b="1">
                <a:effectLst>
                  <a:outerShdw blurRad="38100" dist="38100" dir="2700000" algn="tl">
                    <a:srgbClr val="000000"/>
                  </a:outerShdw>
                </a:effectLst>
                <a:latin typeface="Ravie" pitchFamily="82" charset="0"/>
                <a:ea typeface="+mn-ea"/>
              </a:rPr>
              <a:t>	such is hope for the meaning of human life</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111748">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1117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1748" grpId="0" build="p" autoUpdateAnimBg="0" advAuto="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1FD98960-60F6-4318-ABD7-173C2A6AA709}"/>
              </a:ext>
            </a:extLst>
          </p:cNvPr>
          <p:cNvSpPr>
            <a:spLocks noGrp="1" noChangeArrowheads="1"/>
          </p:cNvSpPr>
          <p:nvPr>
            <p:ph type="ctrTitle"/>
          </p:nvPr>
        </p:nvSpPr>
        <p:spPr/>
        <p:txBody>
          <a:bodyPr/>
          <a:lstStyle/>
          <a:p>
            <a:r>
              <a:rPr lang="en-US" altLang="en-US"/>
              <a:t>The Goal of God’s Sovereignty:</a:t>
            </a:r>
            <a:br>
              <a:rPr lang="en-US" altLang="en-US"/>
            </a:br>
            <a:r>
              <a:rPr lang="en-US" altLang="en-US"/>
              <a:t>What is the “Good” God Desires?</a:t>
            </a:r>
          </a:p>
        </p:txBody>
      </p:sp>
      <p:sp>
        <p:nvSpPr>
          <p:cNvPr id="75779" name="Rectangle 3">
            <a:extLst>
              <a:ext uri="{FF2B5EF4-FFF2-40B4-BE49-F238E27FC236}">
                <a16:creationId xmlns:a16="http://schemas.microsoft.com/office/drawing/2014/main" id="{17BFBE31-52C0-4144-A9BE-56DE54DCD486}"/>
              </a:ext>
            </a:extLst>
          </p:cNvPr>
          <p:cNvSpPr>
            <a:spLocks noGrp="1" noChangeArrowheads="1"/>
          </p:cNvSpPr>
          <p:nvPr>
            <p:ph type="subTitle" idx="1"/>
          </p:nvPr>
        </p:nvSpPr>
        <p:spPr/>
        <p:txBody>
          <a:bodyPr/>
          <a:lstStyle/>
          <a:p>
            <a:r>
              <a:rPr lang="en-US" altLang="en-US" sz="2800"/>
              <a:t>“For those God foreknew he also predestined to be conformed to the likeness of his Son, that he might be the firstborn among many brothers.”       Romans 8:29</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8FDC7EB-5BFD-4F89-8061-78FF1E65F93F}"/>
              </a:ext>
            </a:extLst>
          </p:cNvPr>
          <p:cNvSpPr>
            <a:spLocks noGrp="1" noChangeArrowheads="1"/>
          </p:cNvSpPr>
          <p:nvPr>
            <p:ph type="ctrTitle"/>
          </p:nvPr>
        </p:nvSpPr>
        <p:spPr/>
        <p:txBody>
          <a:bodyPr/>
          <a:lstStyle/>
          <a:p>
            <a:r>
              <a:rPr lang="en-US" altLang="en-US"/>
              <a:t>God Conforms Us to His Son</a:t>
            </a:r>
          </a:p>
        </p:txBody>
      </p:sp>
      <p:sp>
        <p:nvSpPr>
          <p:cNvPr id="76803" name="Rectangle 3">
            <a:extLst>
              <a:ext uri="{FF2B5EF4-FFF2-40B4-BE49-F238E27FC236}">
                <a16:creationId xmlns:a16="http://schemas.microsoft.com/office/drawing/2014/main" id="{16431BBF-8132-4F3D-9253-0CB9B953CCC2}"/>
              </a:ext>
            </a:extLst>
          </p:cNvPr>
          <p:cNvSpPr>
            <a:spLocks noGrp="1" noChangeArrowheads="1"/>
          </p:cNvSpPr>
          <p:nvPr>
            <p:ph type="subTitle" idx="1"/>
          </p:nvPr>
        </p:nvSpPr>
        <p:spPr/>
        <p:txBody>
          <a:bodyPr/>
          <a:lstStyle/>
          <a:p>
            <a:r>
              <a:rPr lang="en-US" altLang="en-US"/>
              <a:t>God is at work in everything to shape us into the image of his Son in order to enjoy eternal communion with us.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D8B47B-7EE1-4616-8E23-06B443FA4241}"/>
              </a:ext>
            </a:extLst>
          </p:cNvPr>
          <p:cNvSpPr>
            <a:spLocks noGrp="1" noChangeArrowheads="1"/>
          </p:cNvSpPr>
          <p:nvPr>
            <p:ph type="ctrTitle"/>
          </p:nvPr>
        </p:nvSpPr>
        <p:spPr/>
        <p:txBody>
          <a:bodyPr/>
          <a:lstStyle/>
          <a:p>
            <a:r>
              <a:rPr lang="en-US" altLang="en-US"/>
              <a:t>The Biblical Story as Lens</a:t>
            </a:r>
          </a:p>
        </p:txBody>
      </p:sp>
      <p:sp>
        <p:nvSpPr>
          <p:cNvPr id="77827" name="Rectangle 3">
            <a:extLst>
              <a:ext uri="{FF2B5EF4-FFF2-40B4-BE49-F238E27FC236}">
                <a16:creationId xmlns:a16="http://schemas.microsoft.com/office/drawing/2014/main" id="{637AE7E1-FD77-424F-9D3F-78A08620A25E}"/>
              </a:ext>
            </a:extLst>
          </p:cNvPr>
          <p:cNvSpPr>
            <a:spLocks noGrp="1" noChangeArrowheads="1"/>
          </p:cNvSpPr>
          <p:nvPr>
            <p:ph type="subTitle" idx="1"/>
          </p:nvPr>
        </p:nvSpPr>
        <p:spPr/>
        <p:txBody>
          <a:bodyPr/>
          <a:lstStyle/>
          <a:p>
            <a:r>
              <a:rPr lang="en-US" altLang="en-US"/>
              <a:t>While the meaning of suffering is often hidden from us, we are confident that God is at work in order to accomplish his purpose for us.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1410" name="WordArt 2">
            <a:extLst>
              <a:ext uri="{FF2B5EF4-FFF2-40B4-BE49-F238E27FC236}">
                <a16:creationId xmlns:a16="http://schemas.microsoft.com/office/drawing/2014/main" id="{9FC7FC5F-1188-41B5-B155-EF31DBE6B153}"/>
              </a:ext>
            </a:extLst>
          </p:cNvPr>
          <p:cNvSpPr>
            <a:spLocks noChangeArrowheads="1" noChangeShapeType="1" noTextEdit="1"/>
          </p:cNvSpPr>
          <p:nvPr/>
        </p:nvSpPr>
        <p:spPr bwMode="auto">
          <a:xfrm>
            <a:off x="4495800" y="0"/>
            <a:ext cx="5278438" cy="36576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00FFFF"/>
                  </a:solidFill>
                  <a:round/>
                  <a:headEnd/>
                  <a:tailEnd/>
                </a:ln>
                <a:solidFill>
                  <a:srgbClr val="FFFF99"/>
                </a:solidFill>
                <a:effectLst>
                  <a:outerShdw dist="53882" dir="2700000" algn="ctr" rotWithShape="0">
                    <a:srgbClr val="9999FF"/>
                  </a:outerShdw>
                </a:effectLst>
                <a:latin typeface="Impact" panose="020B0806030902050204" pitchFamily="34" charset="0"/>
              </a:rPr>
              <a:t>God Of The Valleys</a:t>
            </a:r>
          </a:p>
        </p:txBody>
      </p:sp>
      <p:sp>
        <p:nvSpPr>
          <p:cNvPr id="1545219" name="Rectangle 3">
            <a:extLst>
              <a:ext uri="{FF2B5EF4-FFF2-40B4-BE49-F238E27FC236}">
                <a16:creationId xmlns:a16="http://schemas.microsoft.com/office/drawing/2014/main" id="{048BA731-8E65-4CB3-8138-4BA11569B952}"/>
              </a:ext>
            </a:extLst>
          </p:cNvPr>
          <p:cNvSpPr>
            <a:spLocks noChangeArrowheads="1"/>
          </p:cNvSpPr>
          <p:nvPr/>
        </p:nvSpPr>
        <p:spPr bwMode="auto">
          <a:xfrm>
            <a:off x="5562600" y="3505200"/>
            <a:ext cx="4724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algn="ctr" fontAlgn="base">
              <a:spcBef>
                <a:spcPct val="0"/>
              </a:spcBef>
              <a:spcAft>
                <a:spcPct val="0"/>
              </a:spcAft>
            </a:pPr>
            <a:r>
              <a:rPr lang="en-US" altLang="en-US" sz="3600">
                <a:solidFill>
                  <a:srgbClr val="FFCEF7"/>
                </a:solidFill>
                <a:latin typeface="Chalkboard Bold" pitchFamily="-80" charset="0"/>
                <a:ea typeface="MS PGothic" panose="020B0600070205080204" pitchFamily="34" charset="-128"/>
              </a:rPr>
              <a:t>A message for all those</a:t>
            </a:r>
          </a:p>
          <a:p>
            <a:pPr algn="ctr" fontAlgn="base">
              <a:spcBef>
                <a:spcPct val="0"/>
              </a:spcBef>
              <a:spcAft>
                <a:spcPct val="0"/>
              </a:spcAft>
            </a:pPr>
            <a:r>
              <a:rPr lang="en-US" altLang="en-US" sz="3600">
                <a:solidFill>
                  <a:srgbClr val="FFCEF7"/>
                </a:solidFill>
                <a:latin typeface="Chalkboard Bold" pitchFamily="-80" charset="0"/>
                <a:ea typeface="MS PGothic" panose="020B0600070205080204" pitchFamily="34" charset="-128"/>
              </a:rPr>
              <a:t>Whose everyday is not a 10!</a:t>
            </a:r>
            <a:endParaRPr lang="en-US" altLang="en-US" sz="2400">
              <a:solidFill>
                <a:srgbClr val="000000"/>
              </a:solidFill>
              <a:latin typeface="Arial" panose="020B0604020202020204" pitchFamily="34" charset="0"/>
              <a:ea typeface="MS PGothic" panose="020B0600070205080204"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5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5219"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2434" name="Rectangle 2">
            <a:extLst>
              <a:ext uri="{FF2B5EF4-FFF2-40B4-BE49-F238E27FC236}">
                <a16:creationId xmlns:a16="http://schemas.microsoft.com/office/drawing/2014/main" id="{0CAD9105-2A8E-4E12-A71B-064AED54F497}"/>
              </a:ext>
            </a:extLst>
          </p:cNvPr>
          <p:cNvSpPr>
            <a:spLocks noGrp="1" noChangeArrowheads="1"/>
          </p:cNvSpPr>
          <p:nvPr>
            <p:ph type="title"/>
          </p:nvPr>
        </p:nvSpPr>
        <p:spPr/>
        <p:txBody>
          <a:bodyPr/>
          <a:lstStyle/>
          <a:p>
            <a:pPr eaLnBrk="1" hangingPunct="1"/>
            <a:r>
              <a:rPr lang="en-US" altLang="en-US" b="1">
                <a:solidFill>
                  <a:srgbClr val="FF00FF"/>
                </a:solidFill>
              </a:rPr>
              <a:t>1 Kings 20:21-29</a:t>
            </a:r>
          </a:p>
        </p:txBody>
      </p:sp>
      <p:sp>
        <p:nvSpPr>
          <p:cNvPr id="1547267" name="Rectangle 3">
            <a:extLst>
              <a:ext uri="{FF2B5EF4-FFF2-40B4-BE49-F238E27FC236}">
                <a16:creationId xmlns:a16="http://schemas.microsoft.com/office/drawing/2014/main" id="{1C6B10F7-9F5E-466E-A2B5-534A6CBCF8D8}"/>
              </a:ext>
            </a:extLst>
          </p:cNvPr>
          <p:cNvSpPr>
            <a:spLocks noGrp="1" noChangeArrowheads="1"/>
          </p:cNvSpPr>
          <p:nvPr>
            <p:ph type="body" idx="1"/>
          </p:nvPr>
        </p:nvSpPr>
        <p:spPr>
          <a:xfrm>
            <a:off x="2133600" y="1752600"/>
            <a:ext cx="7772400" cy="4114800"/>
          </a:xfrm>
        </p:spPr>
        <p:txBody>
          <a:bodyPr/>
          <a:lstStyle/>
          <a:p>
            <a:pPr marL="609600" indent="-609600" eaLnBrk="1" hangingPunct="1">
              <a:buFontTx/>
              <a:buAutoNum type="arabicPeriod" startAt="21"/>
              <a:defRPr/>
            </a:pPr>
            <a:r>
              <a:rPr lang="en-US" sz="2800" b="1" i="1">
                <a:solidFill>
                  <a:srgbClr val="FFFFFF"/>
                </a:solidFill>
                <a:effectLst>
                  <a:outerShdw blurRad="38100" dist="38100" dir="2700000" algn="tl">
                    <a:srgbClr val="808080"/>
                  </a:outerShdw>
                </a:effectLst>
              </a:rPr>
              <a:t>The king of Israel went out and struck the horses and chariots, and killed the Arameans with a great slaughter.</a:t>
            </a:r>
          </a:p>
          <a:p>
            <a:pPr marL="609600" indent="-609600" eaLnBrk="1" hangingPunct="1">
              <a:buFontTx/>
              <a:buAutoNum type="arabicPeriod" startAt="21"/>
              <a:defRPr/>
            </a:pPr>
            <a:r>
              <a:rPr lang="en-US" sz="2800" b="1" i="1">
                <a:solidFill>
                  <a:srgbClr val="FFFFFF"/>
                </a:solidFill>
                <a:effectLst>
                  <a:outerShdw blurRad="38100" dist="38100" dir="2700000" algn="tl">
                    <a:srgbClr val="808080"/>
                  </a:outerShdw>
                </a:effectLst>
              </a:rPr>
              <a:t>Then the prophet came near to the king of Israel and said to him, “Go, strengthen yourself and observe and see what you have to do; for at the turn of the year the king of Aram will come up against you.”</a:t>
            </a:r>
          </a:p>
        </p:txBody>
      </p:sp>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49314" name="Rectangle 2">
            <a:extLst>
              <a:ext uri="{FF2B5EF4-FFF2-40B4-BE49-F238E27FC236}">
                <a16:creationId xmlns:a16="http://schemas.microsoft.com/office/drawing/2014/main" id="{8010F343-A2EA-4F85-8233-A608F125346C}"/>
              </a:ext>
            </a:extLst>
          </p:cNvPr>
          <p:cNvSpPr>
            <a:spLocks noGrp="1" noChangeArrowheads="1"/>
          </p:cNvSpPr>
          <p:nvPr>
            <p:ph type="body" idx="1"/>
          </p:nvPr>
        </p:nvSpPr>
        <p:spPr>
          <a:xfrm>
            <a:off x="1905000" y="457200"/>
            <a:ext cx="8153400" cy="5410200"/>
          </a:xfrm>
        </p:spPr>
        <p:txBody>
          <a:bodyPr/>
          <a:lstStyle/>
          <a:p>
            <a:pPr marL="533400" indent="-533400" eaLnBrk="1" hangingPunct="1">
              <a:lnSpc>
                <a:spcPct val="90000"/>
              </a:lnSpc>
              <a:buFontTx/>
              <a:buAutoNum type="arabicPeriod" startAt="23"/>
              <a:defRPr/>
            </a:pPr>
            <a:r>
              <a:rPr lang="en-US" sz="2800" b="1" i="1">
                <a:solidFill>
                  <a:srgbClr val="FFFFFF"/>
                </a:solidFill>
                <a:effectLst>
                  <a:outerShdw blurRad="38100" dist="38100" dir="2700000" algn="tl">
                    <a:srgbClr val="808080"/>
                  </a:outerShdw>
                </a:effectLst>
              </a:rPr>
              <a:t>Now the servants of the king of Aram     said to him, “Their gods are gods of the mountains, therefore they were stronger than we;  but rather let us fight against them in the plain, and surely we will be stronger than they.</a:t>
            </a:r>
          </a:p>
          <a:p>
            <a:pPr marL="533400" indent="-533400" eaLnBrk="1" hangingPunct="1">
              <a:lnSpc>
                <a:spcPct val="90000"/>
              </a:lnSpc>
              <a:buFontTx/>
              <a:buAutoNum type="arabicPeriod" startAt="23"/>
              <a:defRPr/>
            </a:pPr>
            <a:r>
              <a:rPr lang="en-US" sz="2800" b="1" i="1">
                <a:solidFill>
                  <a:srgbClr val="FFFFFF"/>
                </a:solidFill>
                <a:effectLst>
                  <a:outerShdw blurRad="38100" dist="38100" dir="2700000" algn="tl">
                    <a:srgbClr val="808080"/>
                  </a:outerShdw>
                </a:effectLst>
              </a:rPr>
              <a:t>“Do this thing: remove the kings, each from his place, and put captains in their place,</a:t>
            </a:r>
          </a:p>
          <a:p>
            <a:pPr marL="533400" indent="-533400" eaLnBrk="1" hangingPunct="1">
              <a:lnSpc>
                <a:spcPct val="90000"/>
              </a:lnSpc>
              <a:buFontTx/>
              <a:buAutoNum type="arabicPeriod" startAt="23"/>
              <a:defRPr/>
            </a:pPr>
            <a:r>
              <a:rPr lang="en-US" sz="2800" b="1" i="1">
                <a:solidFill>
                  <a:srgbClr val="FFFFFF"/>
                </a:solidFill>
                <a:effectLst>
                  <a:outerShdw blurRad="38100" dist="38100" dir="2700000" algn="tl">
                    <a:srgbClr val="808080"/>
                  </a:outerShdw>
                </a:effectLst>
              </a:rPr>
              <a:t>and muster an army like the army that you have lost, horse for horse, and chariot for chariot. Then we will fight against them in the plain, and surely we will be stronger than they.” And he listened to their voice and did so.</a:t>
            </a:r>
            <a:r>
              <a:rPr lang="en-US" sz="2400">
                <a:solidFill>
                  <a:srgbClr val="000000"/>
                </a:solidFill>
              </a:rPr>
              <a:t> </a:t>
            </a:r>
            <a:endParaRPr lang="en-US" sz="2800" b="1"/>
          </a:p>
        </p:txBody>
      </p:sp>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1555458" name="Rectangle 2">
            <a:extLst>
              <a:ext uri="{FF2B5EF4-FFF2-40B4-BE49-F238E27FC236}">
                <a16:creationId xmlns:a16="http://schemas.microsoft.com/office/drawing/2014/main" id="{0123832D-AC67-4A54-A60D-DCDF97474605}"/>
              </a:ext>
            </a:extLst>
          </p:cNvPr>
          <p:cNvSpPr>
            <a:spLocks noGrp="1" noChangeArrowheads="1"/>
          </p:cNvSpPr>
          <p:nvPr>
            <p:ph type="title"/>
          </p:nvPr>
        </p:nvSpPr>
        <p:spPr>
          <a:xfrm>
            <a:off x="1981200" y="274638"/>
            <a:ext cx="8229600" cy="838200"/>
          </a:xfrm>
        </p:spPr>
        <p:txBody>
          <a:bodyPr/>
          <a:lstStyle/>
          <a:p>
            <a:pPr eaLnBrk="1" hangingPunct="1">
              <a:defRPr/>
            </a:pPr>
            <a:r>
              <a:rPr lang="en-US" b="1" u="sng">
                <a:solidFill>
                  <a:srgbClr val="FF0066"/>
                </a:solidFill>
                <a:effectLst>
                  <a:outerShdw blurRad="38100" dist="38100" dir="2700000" algn="tl">
                    <a:srgbClr val="FFFFFF"/>
                  </a:outerShdw>
                </a:effectLst>
              </a:rPr>
              <a:t>The Presenting Situation</a:t>
            </a:r>
          </a:p>
        </p:txBody>
      </p:sp>
      <p:sp>
        <p:nvSpPr>
          <p:cNvPr id="1555459" name="Rectangle 3">
            <a:extLst>
              <a:ext uri="{FF2B5EF4-FFF2-40B4-BE49-F238E27FC236}">
                <a16:creationId xmlns:a16="http://schemas.microsoft.com/office/drawing/2014/main" id="{BCAC4A64-9790-4831-9F09-866661A5642A}"/>
              </a:ext>
            </a:extLst>
          </p:cNvPr>
          <p:cNvSpPr>
            <a:spLocks noGrp="1" noChangeArrowheads="1"/>
          </p:cNvSpPr>
          <p:nvPr>
            <p:ph type="body" idx="1"/>
          </p:nvPr>
        </p:nvSpPr>
        <p:spPr>
          <a:xfrm>
            <a:off x="1981200" y="1371600"/>
            <a:ext cx="8153400" cy="4648200"/>
          </a:xfrm>
        </p:spPr>
        <p:txBody>
          <a:bodyPr/>
          <a:lstStyle/>
          <a:p>
            <a:pPr eaLnBrk="1" hangingPunct="1">
              <a:lnSpc>
                <a:spcPct val="90000"/>
              </a:lnSpc>
              <a:defRPr/>
            </a:pPr>
            <a:r>
              <a:rPr lang="en-US" sz="2800" b="1">
                <a:solidFill>
                  <a:srgbClr val="FFFFFF"/>
                </a:solidFill>
                <a:effectLst>
                  <a:outerShdw blurRad="38100" dist="38100" dir="2700000" algn="tl">
                    <a:srgbClr val="808080"/>
                  </a:outerShdw>
                </a:effectLst>
              </a:rPr>
              <a:t>Israel under Ahab had been in a long standing battle with the Syrian Army</a:t>
            </a:r>
          </a:p>
          <a:p>
            <a:pPr eaLnBrk="1" hangingPunct="1">
              <a:lnSpc>
                <a:spcPct val="90000"/>
              </a:lnSpc>
              <a:defRPr/>
            </a:pPr>
            <a:r>
              <a:rPr lang="en-US" sz="2800" b="1">
                <a:solidFill>
                  <a:srgbClr val="FFFFFF"/>
                </a:solidFill>
                <a:effectLst>
                  <a:outerShdw blurRad="38100" dist="38100" dir="2700000" algn="tl">
                    <a:srgbClr val="808080"/>
                  </a:outerShdw>
                </a:effectLst>
              </a:rPr>
              <a:t>Syria under Ben-Hadad had just experienced a phenomenal defeat in the mountains.</a:t>
            </a:r>
          </a:p>
          <a:p>
            <a:pPr eaLnBrk="1" hangingPunct="1">
              <a:lnSpc>
                <a:spcPct val="90000"/>
              </a:lnSpc>
              <a:defRPr/>
            </a:pPr>
            <a:r>
              <a:rPr lang="en-US" sz="2800" b="1">
                <a:solidFill>
                  <a:srgbClr val="FFFFFF"/>
                </a:solidFill>
                <a:effectLst>
                  <a:outerShdw blurRad="38100" dist="38100" dir="2700000" algn="tl">
                    <a:srgbClr val="808080"/>
                  </a:outerShdw>
                </a:effectLst>
              </a:rPr>
              <a:t>The commanders ask the king if he would rearm them to previous strength for a new battle, horse for horse, man for man</a:t>
            </a:r>
          </a:p>
          <a:p>
            <a:pPr eaLnBrk="1" hangingPunct="1">
              <a:lnSpc>
                <a:spcPct val="90000"/>
              </a:lnSpc>
              <a:defRPr/>
            </a:pPr>
            <a:r>
              <a:rPr lang="en-US" sz="2800" b="1">
                <a:solidFill>
                  <a:srgbClr val="FFFFFF"/>
                </a:solidFill>
                <a:effectLst>
                  <a:outerShdw blurRad="38100" dist="38100" dir="2700000" algn="tl">
                    <a:srgbClr val="808080"/>
                  </a:outerShdw>
                </a:effectLst>
              </a:rPr>
              <a:t>They believe if they can fight in the valley they will defeat Israel</a:t>
            </a:r>
          </a:p>
          <a:p>
            <a:pPr eaLnBrk="1" hangingPunct="1">
              <a:lnSpc>
                <a:spcPct val="90000"/>
              </a:lnSpc>
              <a:defRPr/>
            </a:pPr>
            <a:r>
              <a:rPr lang="en-US" sz="2800" b="1">
                <a:solidFill>
                  <a:srgbClr val="FFFFFF"/>
                </a:solidFill>
                <a:effectLst>
                  <a:outerShdw blurRad="38100" dist="38100" dir="2700000" algn="tl">
                    <a:srgbClr val="808080"/>
                  </a:outerShdw>
                </a:effectLst>
              </a:rPr>
              <a:t>They believe the God of Israel is the God of the mountains not the God of the valleys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55459">
                                            <p:txEl>
                                              <p:pRg st="0" end="0"/>
                                            </p:txEl>
                                          </p:spTgt>
                                        </p:tgtEl>
                                        <p:attrNameLst>
                                          <p:attrName>style.visibility</p:attrName>
                                        </p:attrNameLst>
                                      </p:cBhvr>
                                      <p:to>
                                        <p:strVal val="visible"/>
                                      </p:to>
                                    </p:set>
                                    <p:anim calcmode="lin" valueType="num">
                                      <p:cBhvr>
                                        <p:cTn id="7" dur="1000" fill="hold"/>
                                        <p:tgtEl>
                                          <p:spTgt spid="15554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554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554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554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555459">
                                            <p:txEl>
                                              <p:pRg st="1" end="1"/>
                                            </p:txEl>
                                          </p:spTgt>
                                        </p:tgtEl>
                                        <p:attrNameLst>
                                          <p:attrName>style.visibility</p:attrName>
                                        </p:attrNameLst>
                                      </p:cBhvr>
                                      <p:to>
                                        <p:strVal val="visible"/>
                                      </p:to>
                                    </p:set>
                                    <p:anim calcmode="lin" valueType="num">
                                      <p:cBhvr>
                                        <p:cTn id="15" dur="1000" fill="hold"/>
                                        <p:tgtEl>
                                          <p:spTgt spid="155545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55545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5554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5545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555459">
                                            <p:txEl>
                                              <p:pRg st="2" end="2"/>
                                            </p:txEl>
                                          </p:spTgt>
                                        </p:tgtEl>
                                        <p:attrNameLst>
                                          <p:attrName>style.visibility</p:attrName>
                                        </p:attrNameLst>
                                      </p:cBhvr>
                                      <p:to>
                                        <p:strVal val="visible"/>
                                      </p:to>
                                    </p:set>
                                    <p:anim calcmode="lin" valueType="num">
                                      <p:cBhvr>
                                        <p:cTn id="23" dur="1000" fill="hold"/>
                                        <p:tgtEl>
                                          <p:spTgt spid="155545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55545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5554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5554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555459">
                                            <p:txEl>
                                              <p:pRg st="3" end="3"/>
                                            </p:txEl>
                                          </p:spTgt>
                                        </p:tgtEl>
                                        <p:attrNameLst>
                                          <p:attrName>style.visibility</p:attrName>
                                        </p:attrNameLst>
                                      </p:cBhvr>
                                      <p:to>
                                        <p:strVal val="visible"/>
                                      </p:to>
                                    </p:set>
                                    <p:anim calcmode="lin" valueType="num">
                                      <p:cBhvr>
                                        <p:cTn id="31" dur="1000" fill="hold"/>
                                        <p:tgtEl>
                                          <p:spTgt spid="155545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55545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5554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55545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555459">
                                            <p:txEl>
                                              <p:pRg st="4" end="4"/>
                                            </p:txEl>
                                          </p:spTgt>
                                        </p:tgtEl>
                                        <p:attrNameLst>
                                          <p:attrName>style.visibility</p:attrName>
                                        </p:attrNameLst>
                                      </p:cBhvr>
                                      <p:to>
                                        <p:strVal val="visible"/>
                                      </p:to>
                                    </p:set>
                                    <p:anim calcmode="lin" valueType="num">
                                      <p:cBhvr>
                                        <p:cTn id="39" dur="1000" fill="hold"/>
                                        <p:tgtEl>
                                          <p:spTgt spid="155545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55545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55545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55545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59"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51362" name="Rectangle 2">
            <a:extLst>
              <a:ext uri="{FF2B5EF4-FFF2-40B4-BE49-F238E27FC236}">
                <a16:creationId xmlns:a16="http://schemas.microsoft.com/office/drawing/2014/main" id="{1268F05D-D51E-48F2-BE61-16EED9608DEC}"/>
              </a:ext>
            </a:extLst>
          </p:cNvPr>
          <p:cNvSpPr>
            <a:spLocks noGrp="1" noChangeArrowheads="1"/>
          </p:cNvSpPr>
          <p:nvPr>
            <p:ph type="body" idx="1"/>
          </p:nvPr>
        </p:nvSpPr>
        <p:spPr>
          <a:xfrm>
            <a:off x="2209800" y="914400"/>
            <a:ext cx="7772400" cy="5410200"/>
          </a:xfrm>
        </p:spPr>
        <p:txBody>
          <a:bodyPr/>
          <a:lstStyle/>
          <a:p>
            <a:pPr marL="609600" indent="-609600" eaLnBrk="1" hangingPunct="1">
              <a:buFontTx/>
              <a:buAutoNum type="arabicPeriod" startAt="26"/>
              <a:defRPr/>
            </a:pPr>
            <a:r>
              <a:rPr lang="en-US" b="1" i="1">
                <a:solidFill>
                  <a:srgbClr val="FFFFFF"/>
                </a:solidFill>
                <a:effectLst>
                  <a:outerShdw blurRad="38100" dist="38100" dir="2700000" algn="tl">
                    <a:srgbClr val="808080"/>
                  </a:outerShdw>
                </a:effectLst>
              </a:rPr>
              <a:t>At the turn of the year, Ben-hadad mustered the Arameans and went up to Aphek to fight against Israel.</a:t>
            </a:r>
          </a:p>
          <a:p>
            <a:pPr marL="609600" indent="-609600" eaLnBrk="1" hangingPunct="1">
              <a:buFontTx/>
              <a:buAutoNum type="arabicPeriod" startAt="26"/>
              <a:defRPr/>
            </a:pPr>
            <a:r>
              <a:rPr lang="en-US" b="1" i="1">
                <a:solidFill>
                  <a:srgbClr val="FFFFFF"/>
                </a:solidFill>
                <a:effectLst>
                  <a:outerShdw blurRad="38100" dist="38100" dir="2700000" algn="tl">
                    <a:srgbClr val="808080"/>
                  </a:outerShdw>
                </a:effectLst>
              </a:rPr>
              <a:t>The sons of Israel were mustered and were provisioned and went to meet them; and the sons of Israel camped before them like two little flocks of goats, but the Arameans filled the country.</a:t>
            </a:r>
          </a:p>
          <a:p>
            <a:pPr marL="609600" indent="-609600" eaLnBrk="1" hangingPunct="1">
              <a:defRPr/>
            </a:pPr>
            <a:endParaRPr lang="en-US" b="1" i="1">
              <a:effectLst>
                <a:outerShdw blurRad="38100" dist="38100" dir="2700000" algn="tl">
                  <a:srgbClr val="FFFFFF"/>
                </a:outerShdw>
              </a:effectLst>
            </a:endParaRPr>
          </a:p>
        </p:txBody>
      </p:sp>
    </p:spTree>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53410" name="Rectangle 2">
            <a:extLst>
              <a:ext uri="{FF2B5EF4-FFF2-40B4-BE49-F238E27FC236}">
                <a16:creationId xmlns:a16="http://schemas.microsoft.com/office/drawing/2014/main" id="{D322778E-CDA5-4528-8BCB-89C47D092BCA}"/>
              </a:ext>
            </a:extLst>
          </p:cNvPr>
          <p:cNvSpPr>
            <a:spLocks noGrp="1" noChangeArrowheads="1"/>
          </p:cNvSpPr>
          <p:nvPr>
            <p:ph type="body" idx="1"/>
          </p:nvPr>
        </p:nvSpPr>
        <p:spPr>
          <a:xfrm>
            <a:off x="2209800" y="457200"/>
            <a:ext cx="7772400" cy="5943600"/>
          </a:xfrm>
        </p:spPr>
        <p:txBody>
          <a:bodyPr/>
          <a:lstStyle/>
          <a:p>
            <a:pPr marL="533400" indent="-533400" eaLnBrk="1" hangingPunct="1">
              <a:buFontTx/>
              <a:buAutoNum type="arabicPeriod" startAt="28"/>
              <a:defRPr/>
            </a:pPr>
            <a:r>
              <a:rPr lang="en-US" sz="2800" b="1" i="1">
                <a:solidFill>
                  <a:srgbClr val="FFFFFF"/>
                </a:solidFill>
                <a:effectLst>
                  <a:outerShdw blurRad="38100" dist="38100" dir="2700000" algn="tl">
                    <a:srgbClr val="808080"/>
                  </a:outerShdw>
                </a:effectLst>
              </a:rPr>
              <a:t>Then a man of God came near and spoke  to the king of Israel and said, “Thus says the LORD, ‘Because the Arameans said, “The LORD is a god of the mountains, but He is not a god of the valleys,” therefore I will give all this great multitude into your hand,  and you     shall know that I am the LORD.’”</a:t>
            </a:r>
          </a:p>
          <a:p>
            <a:pPr marL="533400" indent="-533400" eaLnBrk="1" hangingPunct="1">
              <a:buFontTx/>
              <a:buAutoNum type="arabicPeriod" startAt="28"/>
              <a:defRPr/>
            </a:pPr>
            <a:r>
              <a:rPr lang="en-US" sz="2800" b="1" i="1">
                <a:solidFill>
                  <a:srgbClr val="FFFFFF"/>
                </a:solidFill>
                <a:effectLst>
                  <a:outerShdw blurRad="38100" dist="38100" dir="2700000" algn="tl">
                    <a:srgbClr val="808080"/>
                  </a:outerShdw>
                </a:effectLst>
              </a:rPr>
              <a:t>So they camped one over against the other seven days. And on the seventh day the battle was joined, and the sons  of Israel killed of the Arameans 100,000 foot soldiers in one day.</a:t>
            </a:r>
            <a:endParaRPr lang="en-US" sz="1000" b="1" i="1">
              <a:solidFill>
                <a:srgbClr val="FFFFFF"/>
              </a:solidFill>
              <a:effectLst>
                <a:outerShdw blurRad="38100" dist="38100" dir="2700000" algn="tl">
                  <a:srgbClr val="808080"/>
                </a:outerShdw>
              </a:effectLst>
            </a:endParaRPr>
          </a:p>
          <a:p>
            <a:pPr marL="533400" indent="-533400" eaLnBrk="1" hangingPunct="1">
              <a:defRPr/>
            </a:pPr>
            <a:endParaRPr lang="en-US" sz="2800" b="1" i="1">
              <a:solidFill>
                <a:srgbClr val="FFFFFF"/>
              </a:solidFill>
              <a:effectLst>
                <a:outerShdw blurRad="38100" dist="38100" dir="2700000" algn="tl">
                  <a:srgbClr val="808080"/>
                </a:outerShdw>
              </a:effectLst>
            </a:endParaRPr>
          </a:p>
        </p:txBody>
      </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7554" name="Rectangle 2">
            <a:extLst>
              <a:ext uri="{FF2B5EF4-FFF2-40B4-BE49-F238E27FC236}">
                <a16:creationId xmlns:a16="http://schemas.microsoft.com/office/drawing/2014/main" id="{A6EB620E-F782-4E20-B96D-3A8D1FB2F480}"/>
              </a:ext>
            </a:extLst>
          </p:cNvPr>
          <p:cNvSpPr>
            <a:spLocks noGrp="1" noChangeArrowheads="1"/>
          </p:cNvSpPr>
          <p:nvPr>
            <p:ph type="title"/>
          </p:nvPr>
        </p:nvSpPr>
        <p:spPr/>
        <p:txBody>
          <a:bodyPr/>
          <a:lstStyle/>
          <a:p>
            <a:pPr eaLnBrk="1" hangingPunct="1"/>
            <a:r>
              <a:rPr lang="en-US" altLang="en-US" b="1">
                <a:solidFill>
                  <a:srgbClr val="FFCEF7"/>
                </a:solidFill>
              </a:rPr>
              <a:t>God Of The Mountains</a:t>
            </a:r>
            <a:br>
              <a:rPr lang="en-US" altLang="en-US" b="1">
                <a:solidFill>
                  <a:srgbClr val="FFCEF7"/>
                </a:solidFill>
              </a:rPr>
            </a:br>
            <a:r>
              <a:rPr lang="en-US" altLang="en-US" sz="3600" b="1">
                <a:solidFill>
                  <a:srgbClr val="FFCEF7"/>
                </a:solidFill>
              </a:rPr>
              <a:t>(and the valley’s too)</a:t>
            </a:r>
            <a:endParaRPr lang="en-US" altLang="en-US" b="1"/>
          </a:p>
        </p:txBody>
      </p:sp>
      <p:sp>
        <p:nvSpPr>
          <p:cNvPr id="1559555" name="Rectangle 3">
            <a:extLst>
              <a:ext uri="{FF2B5EF4-FFF2-40B4-BE49-F238E27FC236}">
                <a16:creationId xmlns:a16="http://schemas.microsoft.com/office/drawing/2014/main" id="{11C3D802-7447-46B0-A26E-2C7C32676437}"/>
              </a:ext>
            </a:extLst>
          </p:cNvPr>
          <p:cNvSpPr>
            <a:spLocks noGrp="1" noChangeArrowheads="1"/>
          </p:cNvSpPr>
          <p:nvPr>
            <p:ph type="body" idx="1"/>
          </p:nvPr>
        </p:nvSpPr>
        <p:spPr>
          <a:xfrm>
            <a:off x="1981200" y="1905000"/>
            <a:ext cx="8229600" cy="4800600"/>
          </a:xfrm>
        </p:spPr>
        <p:txBody>
          <a:bodyPr/>
          <a:lstStyle/>
          <a:p>
            <a:pPr algn="ctr" eaLnBrk="1" hangingPunct="1">
              <a:buFontTx/>
              <a:buNone/>
              <a:defRPr/>
            </a:pPr>
            <a:r>
              <a:rPr lang="en-US" b="1">
                <a:solidFill>
                  <a:srgbClr val="FFFFFF"/>
                </a:solidFill>
                <a:effectLst>
                  <a:outerShdw blurRad="38100" dist="38100" dir="2700000" algn="tl">
                    <a:srgbClr val="808080"/>
                  </a:outerShdw>
                </a:effectLst>
              </a:rPr>
              <a:t>Life is easy, when you are up on the mountain</a:t>
            </a:r>
          </a:p>
          <a:p>
            <a:pPr algn="ctr" eaLnBrk="1" hangingPunct="1">
              <a:buFontTx/>
              <a:buNone/>
              <a:defRPr/>
            </a:pPr>
            <a:r>
              <a:rPr lang="en-US" b="1">
                <a:solidFill>
                  <a:srgbClr val="FFFFFF"/>
                </a:solidFill>
                <a:effectLst>
                  <a:outerShdw blurRad="38100" dist="38100" dir="2700000" algn="tl">
                    <a:srgbClr val="808080"/>
                  </a:outerShdw>
                </a:effectLst>
              </a:rPr>
              <a:t>You’ve got peace of mind like you’ve never known</a:t>
            </a:r>
          </a:p>
          <a:p>
            <a:pPr algn="ctr" eaLnBrk="1" hangingPunct="1">
              <a:buFontTx/>
              <a:buNone/>
              <a:defRPr/>
            </a:pPr>
            <a:r>
              <a:rPr lang="en-US" b="1">
                <a:solidFill>
                  <a:srgbClr val="FFFFFF"/>
                </a:solidFill>
                <a:effectLst>
                  <a:outerShdw blurRad="38100" dist="38100" dir="2700000" algn="tl">
                    <a:srgbClr val="808080"/>
                  </a:outerShdw>
                </a:effectLst>
              </a:rPr>
              <a:t>But things change, when you’re down in the valley</a:t>
            </a:r>
          </a:p>
          <a:p>
            <a:pPr algn="ctr" eaLnBrk="1" hangingPunct="1">
              <a:buFontTx/>
              <a:buNone/>
              <a:defRPr/>
            </a:pPr>
            <a:r>
              <a:rPr lang="en-US" b="1">
                <a:solidFill>
                  <a:srgbClr val="FFFFFF"/>
                </a:solidFill>
                <a:effectLst>
                  <a:outerShdw blurRad="38100" dist="38100" dir="2700000" algn="tl">
                    <a:srgbClr val="808080"/>
                  </a:outerShdw>
                </a:effectLst>
              </a:rPr>
              <a:t>Don’t lose faith, for you’re never alone</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66B5973-56BA-47CF-8F51-06E9890BAC56}"/>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sp>
        <p:nvSpPr>
          <p:cNvPr id="6" name="Footer Placeholder 4">
            <a:extLst>
              <a:ext uri="{FF2B5EF4-FFF2-40B4-BE49-F238E27FC236}">
                <a16:creationId xmlns:a16="http://schemas.microsoft.com/office/drawing/2014/main" id="{D4514FC5-501B-45B1-BBB6-1779F034C178}"/>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pic>
        <p:nvPicPr>
          <p:cNvPr id="1059844" name="Picture 2" descr="Rectangle 2_pptX">
            <a:extLst>
              <a:ext uri="{FF2B5EF4-FFF2-40B4-BE49-F238E27FC236}">
                <a16:creationId xmlns:a16="http://schemas.microsoft.com/office/drawing/2014/main" id="{B983D310-393D-45C8-BC79-F9576D48971A}"/>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436939"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13795" name="Rectangle 3" hidden="1">
            <a:extLst>
              <a:ext uri="{FF2B5EF4-FFF2-40B4-BE49-F238E27FC236}">
                <a16:creationId xmlns:a16="http://schemas.microsoft.com/office/drawing/2014/main" id="{717A7408-6356-45F7-84D3-E0712E6CD4D5}"/>
              </a:ext>
            </a:extLst>
          </p:cNvPr>
          <p:cNvSpPr>
            <a:spLocks noGrp="1" noChangeArrowheads="1"/>
          </p:cNvSpPr>
          <p:nvPr>
            <p:ph type="title"/>
            <p:custDataLst>
              <p:tags r:id="rId2"/>
            </p:custDataLst>
          </p:nvPr>
        </p:nvSpPr>
        <p:spPr>
          <a:xfrm>
            <a:off x="2208214" y="609600"/>
            <a:ext cx="7773987" cy="1143000"/>
          </a:xfrm>
        </p:spPr>
        <p:txBody>
          <a:bodyPr/>
          <a:lstStyle/>
          <a:p>
            <a:pPr eaLnBrk="1" hangingPunct="1">
              <a:defRPr/>
            </a:pPr>
            <a:r>
              <a:rPr lang="en-US">
                <a:ea typeface="+mj-ea"/>
              </a:rPr>
              <a:t>Important?</a:t>
            </a:r>
          </a:p>
        </p:txBody>
      </p:sp>
      <p:sp>
        <p:nvSpPr>
          <p:cNvPr id="14113796" name="Rectangle 4">
            <a:extLst>
              <a:ext uri="{FF2B5EF4-FFF2-40B4-BE49-F238E27FC236}">
                <a16:creationId xmlns:a16="http://schemas.microsoft.com/office/drawing/2014/main" id="{C1ACBA0E-DC3B-4466-BE4A-80DDB9038CAF}"/>
              </a:ext>
            </a:extLst>
          </p:cNvPr>
          <p:cNvSpPr>
            <a:spLocks noGrp="1" noChangeArrowheads="1"/>
          </p:cNvSpPr>
          <p:nvPr>
            <p:ph type="body" idx="1"/>
          </p:nvPr>
        </p:nvSpPr>
        <p:spPr>
          <a:xfrm>
            <a:off x="2133600" y="1524000"/>
            <a:ext cx="8534400" cy="4495800"/>
          </a:xfrm>
        </p:spPr>
        <p:txBody>
          <a:bodyPr anchor="ctr"/>
          <a:lstStyle/>
          <a:p>
            <a:pPr eaLnBrk="1" hangingPunct="1">
              <a:defRPr/>
            </a:pPr>
            <a:r>
              <a:rPr lang="en-US" sz="4400">
                <a:latin typeface="Ravie" pitchFamily="82" charset="0"/>
                <a:ea typeface="+mn-ea"/>
              </a:rPr>
              <a:t>W/O hope </a:t>
            </a:r>
            <a:r>
              <a:rPr lang="en-US" sz="4400">
                <a:latin typeface="Ravie" pitchFamily="82" charset="0"/>
                <a:ea typeface="+mn-ea"/>
                <a:sym typeface="Wingdings" pitchFamily="2" charset="2"/>
              </a:rPr>
              <a:t> despair</a:t>
            </a:r>
          </a:p>
          <a:p>
            <a:pPr eaLnBrk="1" hangingPunct="1">
              <a:defRPr/>
            </a:pPr>
            <a:r>
              <a:rPr lang="en-US" sz="4800">
                <a:latin typeface="Ravie" pitchFamily="82" charset="0"/>
                <a:ea typeface="+mn-ea"/>
                <a:sym typeface="Wingdings" pitchFamily="2" charset="2"/>
              </a:rPr>
              <a:t>Eph. 2</a:t>
            </a:r>
            <a:r>
              <a:rPr lang="en-US" sz="4800" baseline="30000">
                <a:latin typeface="Ravie" pitchFamily="82" charset="0"/>
                <a:ea typeface="+mn-ea"/>
                <a:sym typeface="Wingdings" pitchFamily="2" charset="2"/>
              </a:rPr>
              <a:t>12</a:t>
            </a:r>
            <a:endParaRPr lang="en-US" sz="4800">
              <a:latin typeface="Ravie" pitchFamily="82" charset="0"/>
              <a:ea typeface="+mn-ea"/>
              <a:sym typeface="Wingdings" pitchFamily="2" charset="2"/>
            </a:endParaRPr>
          </a:p>
          <a:p>
            <a:pPr lvl="1" eaLnBrk="1" hangingPunct="1">
              <a:defRPr/>
            </a:pPr>
            <a:r>
              <a:rPr lang="en-US" sz="4800">
                <a:latin typeface="Ravie" pitchFamily="82" charset="0"/>
                <a:ea typeface="+mn-ea"/>
              </a:rPr>
              <a:t>No hope</a:t>
            </a:r>
          </a:p>
          <a:p>
            <a:pPr lvl="1" eaLnBrk="1" hangingPunct="1">
              <a:defRPr/>
            </a:pPr>
            <a:r>
              <a:rPr lang="en-US" sz="4800">
                <a:latin typeface="Ravie" pitchFamily="82" charset="0"/>
                <a:ea typeface="+mn-ea"/>
              </a:rPr>
              <a:t>Without God</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113796">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113796">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4113796">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41137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3796" grpId="0" build="p" autoUpdateAnimBg="0" advAuto="0"/>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61602" name="Rectangle 2">
            <a:extLst>
              <a:ext uri="{FF2B5EF4-FFF2-40B4-BE49-F238E27FC236}">
                <a16:creationId xmlns:a16="http://schemas.microsoft.com/office/drawing/2014/main" id="{814EE92A-ABBC-4535-A367-0B9AE6DA2D28}"/>
              </a:ext>
            </a:extLst>
          </p:cNvPr>
          <p:cNvSpPr>
            <a:spLocks noGrp="1" noChangeArrowheads="1"/>
          </p:cNvSpPr>
          <p:nvPr>
            <p:ph type="body" idx="1"/>
          </p:nvPr>
        </p:nvSpPr>
        <p:spPr>
          <a:xfrm>
            <a:off x="2209800" y="1066800"/>
            <a:ext cx="7772400" cy="5029200"/>
          </a:xfrm>
        </p:spPr>
        <p:txBody>
          <a:bodyPr/>
          <a:lstStyle/>
          <a:p>
            <a:pPr algn="ctr" eaLnBrk="1" hangingPunct="1">
              <a:lnSpc>
                <a:spcPct val="90000"/>
              </a:lnSpc>
              <a:buFontTx/>
              <a:buNone/>
              <a:defRPr/>
            </a:pPr>
            <a:r>
              <a:rPr lang="en-US" sz="3600" b="1">
                <a:effectLst>
                  <a:outerShdw blurRad="38100" dist="38100" dir="2700000" algn="tl">
                    <a:srgbClr val="FFFFFF"/>
                  </a:outerShdw>
                </a:effectLst>
              </a:rPr>
              <a:t>For the God of the mountains</a:t>
            </a:r>
          </a:p>
          <a:p>
            <a:pPr algn="ctr" eaLnBrk="1" hangingPunct="1">
              <a:lnSpc>
                <a:spcPct val="90000"/>
              </a:lnSpc>
              <a:buFontTx/>
              <a:buNone/>
              <a:defRPr/>
            </a:pPr>
            <a:r>
              <a:rPr lang="en-US" sz="3600" b="1">
                <a:effectLst>
                  <a:outerShdw blurRad="38100" dist="38100" dir="2700000" algn="tl">
                    <a:srgbClr val="FFFFFF"/>
                  </a:outerShdw>
                </a:effectLst>
              </a:rPr>
              <a:t>Is still God in the valleys</a:t>
            </a:r>
          </a:p>
          <a:p>
            <a:pPr algn="ctr" eaLnBrk="1" hangingPunct="1">
              <a:lnSpc>
                <a:spcPct val="90000"/>
              </a:lnSpc>
              <a:buFontTx/>
              <a:buNone/>
              <a:defRPr/>
            </a:pPr>
            <a:r>
              <a:rPr lang="en-US" sz="3600" b="1">
                <a:effectLst>
                  <a:outerShdw blurRad="38100" dist="38100" dir="2700000" algn="tl">
                    <a:srgbClr val="FFFFFF"/>
                  </a:outerShdw>
                </a:effectLst>
              </a:rPr>
              <a:t>When things go wrong He’ll make them right</a:t>
            </a:r>
          </a:p>
          <a:p>
            <a:pPr algn="ctr" eaLnBrk="1" hangingPunct="1">
              <a:lnSpc>
                <a:spcPct val="90000"/>
              </a:lnSpc>
              <a:buFontTx/>
              <a:buNone/>
              <a:defRPr/>
            </a:pPr>
            <a:r>
              <a:rPr lang="en-US" sz="3600" b="1">
                <a:effectLst>
                  <a:outerShdw blurRad="38100" dist="38100" dir="2700000" algn="tl">
                    <a:srgbClr val="FFFFFF"/>
                  </a:outerShdw>
                </a:effectLst>
              </a:rPr>
              <a:t>And the God of the good times</a:t>
            </a:r>
          </a:p>
          <a:p>
            <a:pPr algn="ctr" eaLnBrk="1" hangingPunct="1">
              <a:lnSpc>
                <a:spcPct val="90000"/>
              </a:lnSpc>
              <a:buFontTx/>
              <a:buNone/>
              <a:defRPr/>
            </a:pPr>
            <a:r>
              <a:rPr lang="en-US" sz="3600" b="1">
                <a:effectLst>
                  <a:outerShdw blurRad="38100" dist="38100" dir="2700000" algn="tl">
                    <a:srgbClr val="FFFFFF"/>
                  </a:outerShdw>
                </a:effectLst>
              </a:rPr>
              <a:t>Is still God in the bad times</a:t>
            </a:r>
          </a:p>
          <a:p>
            <a:pPr algn="ctr" eaLnBrk="1" hangingPunct="1">
              <a:lnSpc>
                <a:spcPct val="90000"/>
              </a:lnSpc>
              <a:buFontTx/>
              <a:buNone/>
              <a:defRPr/>
            </a:pPr>
            <a:r>
              <a:rPr lang="en-US" sz="3600" b="1">
                <a:effectLst>
                  <a:outerShdw blurRad="38100" dist="38100" dir="2700000" algn="tl">
                    <a:srgbClr val="FFFFFF"/>
                  </a:outerShdw>
                </a:effectLst>
              </a:rPr>
              <a:t>The God of the day is still God in the night</a:t>
            </a:r>
          </a:p>
        </p:txBody>
      </p:sp>
    </p:spTree>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63650" name="Rectangle 2">
            <a:extLst>
              <a:ext uri="{FF2B5EF4-FFF2-40B4-BE49-F238E27FC236}">
                <a16:creationId xmlns:a16="http://schemas.microsoft.com/office/drawing/2014/main" id="{CCE3DFFE-C95A-4C7E-99D5-605561283A8A}"/>
              </a:ext>
            </a:extLst>
          </p:cNvPr>
          <p:cNvSpPr>
            <a:spLocks noGrp="1" noChangeArrowheads="1"/>
          </p:cNvSpPr>
          <p:nvPr>
            <p:ph type="body" idx="1"/>
          </p:nvPr>
        </p:nvSpPr>
        <p:spPr>
          <a:xfrm>
            <a:off x="1981200" y="1143000"/>
            <a:ext cx="8077200" cy="5181600"/>
          </a:xfrm>
        </p:spPr>
        <p:txBody>
          <a:bodyPr/>
          <a:lstStyle/>
          <a:p>
            <a:pPr algn="ctr" eaLnBrk="1" hangingPunct="1">
              <a:buFontTx/>
              <a:buNone/>
              <a:defRPr/>
            </a:pPr>
            <a:r>
              <a:rPr lang="en-US" sz="3600" b="1">
                <a:solidFill>
                  <a:srgbClr val="FFFF00"/>
                </a:solidFill>
                <a:effectLst>
                  <a:outerShdw blurRad="38100" dist="38100" dir="2700000" algn="tl">
                    <a:srgbClr val="FFFFFF"/>
                  </a:outerShdw>
                </a:effectLst>
              </a:rPr>
              <a:t>We talk of faith, way up on the mountain</a:t>
            </a:r>
          </a:p>
          <a:p>
            <a:pPr algn="ctr" eaLnBrk="1" hangingPunct="1">
              <a:buFontTx/>
              <a:buNone/>
              <a:defRPr/>
            </a:pPr>
            <a:r>
              <a:rPr lang="en-US" sz="3600" b="1">
                <a:solidFill>
                  <a:srgbClr val="FFFF00"/>
                </a:solidFill>
                <a:effectLst>
                  <a:outerShdw blurRad="38100" dist="38100" dir="2700000" algn="tl">
                    <a:srgbClr val="FFFFFF"/>
                  </a:outerShdw>
                </a:effectLst>
              </a:rPr>
              <a:t>Talk comes so easy when life’s at its best</a:t>
            </a:r>
          </a:p>
          <a:p>
            <a:pPr algn="ctr" eaLnBrk="1" hangingPunct="1">
              <a:buFontTx/>
              <a:buNone/>
              <a:defRPr/>
            </a:pPr>
            <a:r>
              <a:rPr lang="en-US" sz="3600" b="1">
                <a:solidFill>
                  <a:srgbClr val="FFFF00"/>
                </a:solidFill>
                <a:effectLst>
                  <a:outerShdw blurRad="38100" dist="38100" dir="2700000" algn="tl">
                    <a:srgbClr val="FFFFFF"/>
                  </a:outerShdw>
                </a:effectLst>
              </a:rPr>
              <a:t>Now its down in the valleys</a:t>
            </a:r>
          </a:p>
          <a:p>
            <a:pPr algn="ctr" eaLnBrk="1" hangingPunct="1">
              <a:buFontTx/>
              <a:buNone/>
              <a:defRPr/>
            </a:pPr>
            <a:r>
              <a:rPr lang="en-US" sz="3600" b="1">
                <a:solidFill>
                  <a:srgbClr val="FFFF00"/>
                </a:solidFill>
                <a:effectLst>
                  <a:outerShdw blurRad="38100" dist="38100" dir="2700000" algn="tl">
                    <a:srgbClr val="FFFFFF"/>
                  </a:outerShdw>
                </a:effectLst>
              </a:rPr>
              <a:t>With trials and temptations</a:t>
            </a:r>
          </a:p>
          <a:p>
            <a:pPr algn="ctr" eaLnBrk="1" hangingPunct="1">
              <a:buFontTx/>
              <a:buNone/>
              <a:defRPr/>
            </a:pPr>
            <a:r>
              <a:rPr lang="en-US" sz="3600" b="1">
                <a:solidFill>
                  <a:srgbClr val="FFFF00"/>
                </a:solidFill>
                <a:effectLst>
                  <a:outerShdw blurRad="38100" dist="38100" dir="2700000" algn="tl">
                    <a:srgbClr val="FFFFFF"/>
                  </a:outerShdw>
                </a:effectLst>
              </a:rPr>
              <a:t>That where your faith is really put to the test</a:t>
            </a:r>
          </a:p>
        </p:txBody>
      </p:sp>
    </p:spTree>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627" name="Picture 2" descr="most-amazing-photos-ever37.jpg">
            <a:extLst>
              <a:ext uri="{FF2B5EF4-FFF2-40B4-BE49-F238E27FC236}">
                <a16:creationId xmlns:a16="http://schemas.microsoft.com/office/drawing/2014/main" id="{1F36320D-0E82-4ED0-9A59-B82227AC16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90" y="0"/>
            <a:ext cx="1210811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67746" name="Rectangle 2">
            <a:extLst>
              <a:ext uri="{FF2B5EF4-FFF2-40B4-BE49-F238E27FC236}">
                <a16:creationId xmlns:a16="http://schemas.microsoft.com/office/drawing/2014/main" id="{28252ABB-0447-4A5F-BCD6-DC69894AE2C3}"/>
              </a:ext>
            </a:extLst>
          </p:cNvPr>
          <p:cNvSpPr>
            <a:spLocks noGrp="1" noChangeArrowheads="1"/>
          </p:cNvSpPr>
          <p:nvPr>
            <p:ph type="title"/>
          </p:nvPr>
        </p:nvSpPr>
        <p:spPr>
          <a:xfrm>
            <a:off x="2209800" y="0"/>
            <a:ext cx="7772400" cy="838200"/>
          </a:xfrm>
        </p:spPr>
        <p:txBody>
          <a:bodyPr/>
          <a:lstStyle/>
          <a:p>
            <a:pPr eaLnBrk="1" hangingPunct="1">
              <a:defRPr/>
            </a:pPr>
            <a:r>
              <a:rPr lang="en-US" b="1" i="1">
                <a:effectLst>
                  <a:outerShdw blurRad="38100" dist="38100" dir="2700000" algn="tl">
                    <a:srgbClr val="FFFFFF"/>
                  </a:outerShdw>
                </a:effectLst>
              </a:rPr>
              <a:t>Mountain Tops</a:t>
            </a:r>
          </a:p>
        </p:txBody>
      </p:sp>
      <p:sp>
        <p:nvSpPr>
          <p:cNvPr id="1567747" name="Rectangle 3" descr="Sand">
            <a:extLst>
              <a:ext uri="{FF2B5EF4-FFF2-40B4-BE49-F238E27FC236}">
                <a16:creationId xmlns:a16="http://schemas.microsoft.com/office/drawing/2014/main" id="{1EB5B2E1-8E2E-4A02-826E-B376C46F0F28}"/>
              </a:ext>
            </a:extLst>
          </p:cNvPr>
          <p:cNvSpPr>
            <a:spLocks noGrp="1" noChangeArrowheads="1"/>
          </p:cNvSpPr>
          <p:nvPr>
            <p:ph type="body" idx="1"/>
          </p:nvPr>
        </p:nvSpPr>
        <p:spPr>
          <a:xfrm>
            <a:off x="2209800" y="914400"/>
            <a:ext cx="7772400" cy="5410200"/>
          </a:xfrm>
          <a:blipFill dpi="0" rotWithShape="0">
            <a:blip r:embed="rId4" cstate="print"/>
            <a:srcRect/>
            <a:tile tx="0" ty="0" sx="100000" sy="100000" flip="none" algn="tl"/>
          </a:blipFill>
          <a:effectLst>
            <a:outerShdw dist="35921" dir="2700000" algn="ctr" rotWithShape="0">
              <a:schemeClr val="bg2"/>
            </a:outerShdw>
          </a:effectLst>
        </p:spPr>
        <p:txBody>
          <a:bodyPr/>
          <a:lstStyle/>
          <a:p>
            <a:pPr eaLnBrk="1" hangingPunct="1">
              <a:defRPr/>
            </a:pPr>
            <a:r>
              <a:rPr lang="en-US" sz="2800" b="1">
                <a:solidFill>
                  <a:srgbClr val="FFD463"/>
                </a:solidFill>
                <a:effectLst>
                  <a:outerShdw blurRad="38100" dist="38100" dir="2700000" algn="tl">
                    <a:srgbClr val="000000"/>
                  </a:outerShdw>
                </a:effectLst>
              </a:rPr>
              <a:t>They are a place of great perspective</a:t>
            </a:r>
          </a:p>
          <a:p>
            <a:pPr eaLnBrk="1" hangingPunct="1">
              <a:defRPr/>
            </a:pPr>
            <a:r>
              <a:rPr lang="en-US" sz="2800" b="1">
                <a:solidFill>
                  <a:srgbClr val="FFD463"/>
                </a:solidFill>
                <a:effectLst>
                  <a:outerShdw blurRad="38100" dist="38100" dir="2700000" algn="tl">
                    <a:srgbClr val="000000"/>
                  </a:outerShdw>
                </a:effectLst>
              </a:rPr>
              <a:t>They are a place of strength and victory</a:t>
            </a:r>
          </a:p>
          <a:p>
            <a:pPr eaLnBrk="1" hangingPunct="1">
              <a:defRPr/>
            </a:pPr>
            <a:r>
              <a:rPr lang="en-US" sz="2800" b="1">
                <a:solidFill>
                  <a:srgbClr val="FFD463"/>
                </a:solidFill>
                <a:effectLst>
                  <a:outerShdw blurRad="38100" dist="38100" dir="2700000" algn="tl">
                    <a:srgbClr val="000000"/>
                  </a:outerShdw>
                </a:effectLst>
              </a:rPr>
              <a:t>Examples</a:t>
            </a:r>
            <a:endParaRPr lang="en-US" sz="2800" b="1">
              <a:effectLst>
                <a:outerShdw blurRad="38100" dist="38100" dir="2700000" algn="tl">
                  <a:srgbClr val="FFFFFF"/>
                </a:outerShdw>
              </a:effectLst>
            </a:endParaRPr>
          </a:p>
          <a:p>
            <a:pPr lvl="1" eaLnBrk="1" hangingPunct="1">
              <a:defRPr/>
            </a:pPr>
            <a:r>
              <a:rPr lang="en-US" sz="2400" b="1">
                <a:solidFill>
                  <a:schemeClr val="bg1"/>
                </a:solidFill>
                <a:effectLst>
                  <a:outerShdw blurRad="38100" dist="38100" dir="2700000" algn="tl">
                    <a:srgbClr val="000000"/>
                  </a:outerShdw>
                </a:effectLst>
              </a:rPr>
              <a:t>Abraham and Isaac</a:t>
            </a:r>
          </a:p>
          <a:p>
            <a:pPr lvl="1" eaLnBrk="1" hangingPunct="1">
              <a:defRPr/>
            </a:pPr>
            <a:r>
              <a:rPr lang="en-US" sz="2400" b="1">
                <a:solidFill>
                  <a:schemeClr val="bg1"/>
                </a:solidFill>
                <a:effectLst>
                  <a:outerShdw blurRad="38100" dist="38100" dir="2700000" algn="tl">
                    <a:srgbClr val="000000"/>
                  </a:outerShdw>
                </a:effectLst>
              </a:rPr>
              <a:t>Moses and the 10 commandments</a:t>
            </a:r>
          </a:p>
          <a:p>
            <a:pPr lvl="1" eaLnBrk="1" hangingPunct="1">
              <a:defRPr/>
            </a:pPr>
            <a:r>
              <a:rPr lang="en-US" sz="2400" b="1">
                <a:solidFill>
                  <a:schemeClr val="bg1"/>
                </a:solidFill>
                <a:effectLst>
                  <a:outerShdw blurRad="38100" dist="38100" dir="2700000" algn="tl">
                    <a:srgbClr val="000000"/>
                  </a:outerShdw>
                </a:effectLst>
              </a:rPr>
              <a:t>Elijah and the prophets of Baal</a:t>
            </a:r>
          </a:p>
          <a:p>
            <a:pPr lvl="1" eaLnBrk="1" hangingPunct="1">
              <a:defRPr/>
            </a:pPr>
            <a:r>
              <a:rPr lang="en-US" sz="2400" b="1">
                <a:solidFill>
                  <a:schemeClr val="bg1"/>
                </a:solidFill>
                <a:effectLst>
                  <a:outerShdw blurRad="38100" dist="38100" dir="2700000" algn="tl">
                    <a:srgbClr val="000000"/>
                  </a:outerShdw>
                </a:effectLst>
              </a:rPr>
              <a:t>Jesus and the Devil</a:t>
            </a:r>
          </a:p>
          <a:p>
            <a:pPr lvl="1" eaLnBrk="1" hangingPunct="1">
              <a:defRPr/>
            </a:pPr>
            <a:r>
              <a:rPr lang="en-US" sz="2400" b="1">
                <a:solidFill>
                  <a:schemeClr val="bg1"/>
                </a:solidFill>
                <a:effectLst>
                  <a:outerShdw blurRad="38100" dist="38100" dir="2700000" algn="tl">
                    <a:srgbClr val="000000"/>
                  </a:outerShdw>
                </a:effectLst>
              </a:rPr>
              <a:t>The Mount of Transfiguration</a:t>
            </a:r>
          </a:p>
          <a:p>
            <a:pPr lvl="1" eaLnBrk="1" hangingPunct="1">
              <a:defRPr/>
            </a:pPr>
            <a:r>
              <a:rPr lang="en-US" sz="2400" b="1">
                <a:solidFill>
                  <a:schemeClr val="bg1"/>
                </a:solidFill>
                <a:effectLst>
                  <a:outerShdw blurRad="38100" dist="38100" dir="2700000" algn="tl">
                    <a:srgbClr val="000000"/>
                  </a:outerShdw>
                </a:effectLst>
              </a:rPr>
              <a:t>A Hill Called Mount Calvary</a:t>
            </a:r>
            <a:endParaRPr lang="en-US" sz="2400" b="1">
              <a:effectLst>
                <a:outerShdw blurRad="38100" dist="38100" dir="2700000" algn="tl">
                  <a:srgbClr val="FFFFFF"/>
                </a:outerShdw>
              </a:effectLst>
            </a:endParaRPr>
          </a:p>
          <a:p>
            <a:pPr eaLnBrk="1" hangingPunct="1">
              <a:defRPr/>
            </a:pPr>
            <a:r>
              <a:rPr lang="en-US" sz="2800" b="1">
                <a:solidFill>
                  <a:srgbClr val="FFD463"/>
                </a:solidFill>
                <a:effectLst>
                  <a:outerShdw blurRad="38100" dist="38100" dir="2700000" algn="tl">
                    <a:srgbClr val="000000"/>
                  </a:outerShdw>
                </a:effectLst>
              </a:rPr>
              <a:t>They are temporary, most of life isn’t lived on the mountain top</a:t>
            </a:r>
            <a:endParaRPr lang="en-US" sz="2800" b="1">
              <a:effectLst>
                <a:outerShdw blurRad="38100" dist="38100" dir="2700000" algn="tl">
                  <a:srgbClr val="FFFFFF"/>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774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77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677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6774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6774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67747">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67747">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67747">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6774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567747">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67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747" grpId="0" build="p" bldLvl="2" animBg="1"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52674" name="Rectangle 2">
            <a:extLst>
              <a:ext uri="{FF2B5EF4-FFF2-40B4-BE49-F238E27FC236}">
                <a16:creationId xmlns:a16="http://schemas.microsoft.com/office/drawing/2014/main" id="{0E538179-71AD-4D16-9868-905734DB5838}"/>
              </a:ext>
            </a:extLst>
          </p:cNvPr>
          <p:cNvSpPr>
            <a:spLocks noGrp="1" noChangeArrowheads="1"/>
          </p:cNvSpPr>
          <p:nvPr>
            <p:ph type="title"/>
          </p:nvPr>
        </p:nvSpPr>
        <p:spPr/>
        <p:txBody>
          <a:bodyPr/>
          <a:lstStyle/>
          <a:p>
            <a:pPr eaLnBrk="1" hangingPunct="1"/>
            <a:endParaRPr lang="en-US" altLang="en-US"/>
          </a:p>
        </p:txBody>
      </p:sp>
      <p:sp>
        <p:nvSpPr>
          <p:cNvPr id="1712131" name="Oval 3">
            <a:extLst>
              <a:ext uri="{FF2B5EF4-FFF2-40B4-BE49-F238E27FC236}">
                <a16:creationId xmlns:a16="http://schemas.microsoft.com/office/drawing/2014/main" id="{5EDE89C3-0B23-45F9-A92A-454EDBD15822}"/>
              </a:ext>
            </a:extLst>
          </p:cNvPr>
          <p:cNvSpPr>
            <a:spLocks noChangeArrowheads="1"/>
          </p:cNvSpPr>
          <p:nvPr/>
        </p:nvSpPr>
        <p:spPr bwMode="auto">
          <a:xfrm>
            <a:off x="4114800" y="5715000"/>
            <a:ext cx="1600200" cy="990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pPr>
            <a:endParaRPr lang="en-US"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1712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2131"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1569794" name="Rectangle 2">
            <a:extLst>
              <a:ext uri="{FF2B5EF4-FFF2-40B4-BE49-F238E27FC236}">
                <a16:creationId xmlns:a16="http://schemas.microsoft.com/office/drawing/2014/main" id="{CDF34005-FCDD-4F83-9E3F-3814D121AAE8}"/>
              </a:ext>
            </a:extLst>
          </p:cNvPr>
          <p:cNvSpPr>
            <a:spLocks noGrp="1" noChangeArrowheads="1"/>
          </p:cNvSpPr>
          <p:nvPr>
            <p:ph type="title"/>
          </p:nvPr>
        </p:nvSpPr>
        <p:spPr>
          <a:xfrm>
            <a:off x="1981200" y="533400"/>
            <a:ext cx="8229600" cy="609600"/>
          </a:xfrm>
        </p:spPr>
        <p:txBody>
          <a:bodyPr/>
          <a:lstStyle/>
          <a:p>
            <a:pPr eaLnBrk="1" hangingPunct="1">
              <a:defRPr/>
            </a:pPr>
            <a:r>
              <a:rPr lang="en-US" b="1">
                <a:solidFill>
                  <a:srgbClr val="FFD463"/>
                </a:solidFill>
                <a:effectLst>
                  <a:outerShdw blurRad="38100" dist="38100" dir="2700000" algn="tl">
                    <a:srgbClr val="FFFFFF"/>
                  </a:outerShdw>
                </a:effectLst>
              </a:rPr>
              <a:t>The Valley’s of Scripture</a:t>
            </a:r>
            <a:endParaRPr lang="en-US" b="1">
              <a:effectLst>
                <a:outerShdw blurRad="38100" dist="38100" dir="2700000" algn="tl">
                  <a:srgbClr val="FFFFFF"/>
                </a:outerShdw>
              </a:effectLst>
            </a:endParaRPr>
          </a:p>
        </p:txBody>
      </p:sp>
      <p:sp>
        <p:nvSpPr>
          <p:cNvPr id="1569795" name="Rectangle 3">
            <a:extLst>
              <a:ext uri="{FF2B5EF4-FFF2-40B4-BE49-F238E27FC236}">
                <a16:creationId xmlns:a16="http://schemas.microsoft.com/office/drawing/2014/main" id="{D3A1835D-D7C1-4DBC-B96F-20BDD1D68932}"/>
              </a:ext>
            </a:extLst>
          </p:cNvPr>
          <p:cNvSpPr>
            <a:spLocks noGrp="1" noChangeArrowheads="1"/>
          </p:cNvSpPr>
          <p:nvPr>
            <p:ph type="body" idx="1"/>
          </p:nvPr>
        </p:nvSpPr>
        <p:spPr>
          <a:xfrm>
            <a:off x="1828800" y="1524000"/>
            <a:ext cx="8839200" cy="5334000"/>
          </a:xfrm>
        </p:spPr>
        <p:txBody>
          <a:bodyPr/>
          <a:lstStyle/>
          <a:p>
            <a:pPr eaLnBrk="1" hangingPunct="1">
              <a:lnSpc>
                <a:spcPct val="90000"/>
              </a:lnSpc>
              <a:defRPr/>
            </a:pPr>
            <a:r>
              <a:rPr lang="en-US">
                <a:solidFill>
                  <a:schemeClr val="bg1"/>
                </a:solidFill>
                <a:effectLst>
                  <a:outerShdw blurRad="38100" dist="38100" dir="2700000" algn="tl">
                    <a:srgbClr val="808080"/>
                  </a:outerShdw>
                </a:effectLst>
              </a:rPr>
              <a:t>Valley of the shadow of death, </a:t>
            </a:r>
            <a:r>
              <a:rPr lang="en-US" i="1">
                <a:solidFill>
                  <a:schemeClr val="bg1"/>
                </a:solidFill>
                <a:effectLst>
                  <a:outerShdw blurRad="38100" dist="38100" dir="2700000" algn="tl">
                    <a:srgbClr val="808080"/>
                  </a:outerShdw>
                </a:effectLst>
              </a:rPr>
              <a:t>Psalm 23:4</a:t>
            </a:r>
            <a:endParaRPr lang="en-US">
              <a:solidFill>
                <a:schemeClr val="bg1"/>
              </a:solidFill>
              <a:effectLst>
                <a:outerShdw blurRad="38100" dist="38100" dir="2700000" algn="tl">
                  <a:srgbClr val="808080"/>
                </a:outerShdw>
              </a:effectLst>
            </a:endParaRPr>
          </a:p>
          <a:p>
            <a:pPr eaLnBrk="1" hangingPunct="1">
              <a:lnSpc>
                <a:spcPct val="90000"/>
              </a:lnSpc>
              <a:defRPr/>
            </a:pPr>
            <a:r>
              <a:rPr lang="en-US">
                <a:solidFill>
                  <a:schemeClr val="bg1"/>
                </a:solidFill>
                <a:effectLst>
                  <a:outerShdw blurRad="38100" dist="38100" dir="2700000" algn="tl">
                    <a:srgbClr val="808080"/>
                  </a:outerShdw>
                </a:effectLst>
              </a:rPr>
              <a:t>Valley of dry bones, </a:t>
            </a:r>
            <a:r>
              <a:rPr lang="en-US" i="1">
                <a:solidFill>
                  <a:schemeClr val="bg1"/>
                </a:solidFill>
                <a:effectLst>
                  <a:outerShdw blurRad="38100" dist="38100" dir="2700000" algn="tl">
                    <a:srgbClr val="808080"/>
                  </a:outerShdw>
                </a:effectLst>
              </a:rPr>
              <a:t>Ezekiel 37:1</a:t>
            </a:r>
          </a:p>
          <a:p>
            <a:pPr eaLnBrk="1" hangingPunct="1">
              <a:lnSpc>
                <a:spcPct val="90000"/>
              </a:lnSpc>
              <a:defRPr/>
            </a:pPr>
            <a:r>
              <a:rPr lang="en-US">
                <a:solidFill>
                  <a:schemeClr val="bg1"/>
                </a:solidFill>
                <a:effectLst>
                  <a:outerShdw blurRad="38100" dist="38100" dir="2700000" algn="tl">
                    <a:srgbClr val="808080"/>
                  </a:outerShdw>
                </a:effectLst>
              </a:rPr>
              <a:t>Valley of the castaways, </a:t>
            </a:r>
            <a:r>
              <a:rPr lang="en-US" i="1">
                <a:solidFill>
                  <a:schemeClr val="bg1"/>
                </a:solidFill>
                <a:effectLst>
                  <a:outerShdw blurRad="38100" dist="38100" dir="2700000" algn="tl">
                    <a:srgbClr val="808080"/>
                  </a:outerShdw>
                </a:effectLst>
              </a:rPr>
              <a:t>Psalm 60:1</a:t>
            </a:r>
          </a:p>
          <a:p>
            <a:pPr eaLnBrk="1" hangingPunct="1">
              <a:lnSpc>
                <a:spcPct val="90000"/>
              </a:lnSpc>
              <a:defRPr/>
            </a:pPr>
            <a:r>
              <a:rPr lang="en-US">
                <a:solidFill>
                  <a:schemeClr val="bg1"/>
                </a:solidFill>
                <a:effectLst>
                  <a:outerShdw blurRad="38100" dist="38100" dir="2700000" algn="tl">
                    <a:srgbClr val="808080"/>
                  </a:outerShdw>
                </a:effectLst>
              </a:rPr>
              <a:t>Valley of giants, </a:t>
            </a:r>
            <a:r>
              <a:rPr lang="en-US" i="1">
                <a:solidFill>
                  <a:schemeClr val="bg1"/>
                </a:solidFill>
                <a:effectLst>
                  <a:outerShdw blurRad="38100" dist="38100" dir="2700000" algn="tl">
                    <a:srgbClr val="808080"/>
                  </a:outerShdw>
                </a:effectLst>
              </a:rPr>
              <a:t>Joshua 15:8, 2 Samuel 5:22</a:t>
            </a:r>
          </a:p>
          <a:p>
            <a:pPr eaLnBrk="1" hangingPunct="1">
              <a:lnSpc>
                <a:spcPct val="90000"/>
              </a:lnSpc>
              <a:defRPr/>
            </a:pPr>
            <a:r>
              <a:rPr lang="en-US">
                <a:solidFill>
                  <a:schemeClr val="bg1"/>
                </a:solidFill>
                <a:effectLst>
                  <a:outerShdw blurRad="38100" dist="38100" dir="2700000" algn="tl">
                    <a:srgbClr val="808080"/>
                  </a:outerShdw>
                </a:effectLst>
              </a:rPr>
              <a:t>Valley of weeping, </a:t>
            </a:r>
            <a:r>
              <a:rPr lang="en-US" i="1">
                <a:solidFill>
                  <a:schemeClr val="bg1"/>
                </a:solidFill>
                <a:effectLst>
                  <a:outerShdw blurRad="38100" dist="38100" dir="2700000" algn="tl">
                    <a:srgbClr val="808080"/>
                  </a:outerShdw>
                </a:effectLst>
              </a:rPr>
              <a:t>Psalm 84:6</a:t>
            </a:r>
          </a:p>
          <a:p>
            <a:pPr eaLnBrk="1" hangingPunct="1">
              <a:lnSpc>
                <a:spcPct val="90000"/>
              </a:lnSpc>
              <a:defRPr/>
            </a:pPr>
            <a:r>
              <a:rPr lang="en-US">
                <a:solidFill>
                  <a:schemeClr val="bg1"/>
                </a:solidFill>
                <a:effectLst>
                  <a:outerShdw blurRad="38100" dist="38100" dir="2700000" algn="tl">
                    <a:srgbClr val="808080"/>
                  </a:outerShdw>
                </a:effectLst>
              </a:rPr>
              <a:t>Valley of slaughter, </a:t>
            </a:r>
            <a:r>
              <a:rPr lang="en-US" i="1">
                <a:solidFill>
                  <a:schemeClr val="bg1"/>
                </a:solidFill>
                <a:effectLst>
                  <a:outerShdw blurRad="38100" dist="38100" dir="2700000" algn="tl">
                    <a:srgbClr val="808080"/>
                  </a:outerShdw>
                </a:effectLst>
              </a:rPr>
              <a:t>Jeremiah 19:6</a:t>
            </a:r>
          </a:p>
          <a:p>
            <a:pPr eaLnBrk="1" hangingPunct="1">
              <a:lnSpc>
                <a:spcPct val="90000"/>
              </a:lnSpc>
              <a:defRPr/>
            </a:pPr>
            <a:r>
              <a:rPr lang="en-US">
                <a:solidFill>
                  <a:schemeClr val="bg1"/>
                </a:solidFill>
                <a:effectLst>
                  <a:outerShdw blurRad="38100" dist="38100" dir="2700000" algn="tl">
                    <a:srgbClr val="808080"/>
                  </a:outerShdw>
                </a:effectLst>
              </a:rPr>
              <a:t>Valley of graves, </a:t>
            </a:r>
            <a:r>
              <a:rPr lang="en-US" i="1">
                <a:solidFill>
                  <a:schemeClr val="bg1"/>
                </a:solidFill>
                <a:effectLst>
                  <a:outerShdw blurRad="38100" dist="38100" dir="2700000" algn="tl">
                    <a:srgbClr val="808080"/>
                  </a:outerShdw>
                </a:effectLst>
              </a:rPr>
              <a:t>Ezekiel 39:15</a:t>
            </a:r>
          </a:p>
          <a:p>
            <a:pPr eaLnBrk="1" hangingPunct="1">
              <a:lnSpc>
                <a:spcPct val="90000"/>
              </a:lnSpc>
              <a:defRPr/>
            </a:pPr>
            <a:r>
              <a:rPr lang="en-US">
                <a:solidFill>
                  <a:schemeClr val="bg1"/>
                </a:solidFill>
                <a:effectLst>
                  <a:outerShdw blurRad="38100" dist="38100" dir="2700000" algn="tl">
                    <a:srgbClr val="808080"/>
                  </a:outerShdw>
                </a:effectLst>
              </a:rPr>
              <a:t>Valley of trouble, </a:t>
            </a:r>
            <a:r>
              <a:rPr lang="en-US" i="1">
                <a:solidFill>
                  <a:schemeClr val="bg1"/>
                </a:solidFill>
                <a:effectLst>
                  <a:outerShdw blurRad="38100" dist="38100" dir="2700000" algn="tl">
                    <a:srgbClr val="808080"/>
                  </a:outerShdw>
                </a:effectLst>
              </a:rPr>
              <a:t>Joshua  7:26</a:t>
            </a:r>
          </a:p>
          <a:p>
            <a:pPr eaLnBrk="1" hangingPunct="1">
              <a:lnSpc>
                <a:spcPct val="90000"/>
              </a:lnSpc>
              <a:defRPr/>
            </a:pPr>
            <a:r>
              <a:rPr lang="en-US">
                <a:solidFill>
                  <a:schemeClr val="bg1"/>
                </a:solidFill>
                <a:effectLst>
                  <a:outerShdw blurRad="38100" dist="38100" dir="2700000" algn="tl">
                    <a:srgbClr val="808080"/>
                  </a:outerShdw>
                </a:effectLst>
              </a:rPr>
              <a:t>Valley of decision, </a:t>
            </a:r>
            <a:r>
              <a:rPr lang="en-US" i="1">
                <a:solidFill>
                  <a:schemeClr val="bg1"/>
                </a:solidFill>
                <a:effectLst>
                  <a:outerShdw blurRad="38100" dist="38100" dir="2700000" algn="tl">
                    <a:srgbClr val="808080"/>
                  </a:outerShdw>
                </a:effectLst>
              </a:rPr>
              <a:t>Joel 3:14</a:t>
            </a:r>
            <a:endParaRPr lang="en-US" sz="2400" i="1">
              <a:effectLst>
                <a:outerShdw blurRad="38100" dist="38100" dir="2700000" algn="tl">
                  <a:srgbClr val="FFFFFF"/>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9795">
                                            <p:txEl>
                                              <p:pRg st="0" end="0"/>
                                            </p:txEl>
                                          </p:spTgt>
                                        </p:tgtEl>
                                        <p:attrNameLst>
                                          <p:attrName>style.visibility</p:attrName>
                                        </p:attrNameLst>
                                      </p:cBhvr>
                                      <p:to>
                                        <p:strVal val="visible"/>
                                      </p:to>
                                    </p:set>
                                    <p:animEffect transition="in" filter="dissolve">
                                      <p:cBhvr>
                                        <p:cTn id="7" dur="500"/>
                                        <p:tgtEl>
                                          <p:spTgt spid="1569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69795">
                                            <p:txEl>
                                              <p:pRg st="1" end="1"/>
                                            </p:txEl>
                                          </p:spTgt>
                                        </p:tgtEl>
                                        <p:attrNameLst>
                                          <p:attrName>style.visibility</p:attrName>
                                        </p:attrNameLst>
                                      </p:cBhvr>
                                      <p:to>
                                        <p:strVal val="visible"/>
                                      </p:to>
                                    </p:set>
                                    <p:animEffect transition="in" filter="dissolve">
                                      <p:cBhvr>
                                        <p:cTn id="12" dur="500"/>
                                        <p:tgtEl>
                                          <p:spTgt spid="1569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69795">
                                            <p:txEl>
                                              <p:pRg st="2" end="2"/>
                                            </p:txEl>
                                          </p:spTgt>
                                        </p:tgtEl>
                                        <p:attrNameLst>
                                          <p:attrName>style.visibility</p:attrName>
                                        </p:attrNameLst>
                                      </p:cBhvr>
                                      <p:to>
                                        <p:strVal val="visible"/>
                                      </p:to>
                                    </p:set>
                                    <p:animEffect transition="in" filter="dissolve">
                                      <p:cBhvr>
                                        <p:cTn id="17" dur="500"/>
                                        <p:tgtEl>
                                          <p:spTgt spid="1569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69795">
                                            <p:txEl>
                                              <p:pRg st="3" end="3"/>
                                            </p:txEl>
                                          </p:spTgt>
                                        </p:tgtEl>
                                        <p:attrNameLst>
                                          <p:attrName>style.visibility</p:attrName>
                                        </p:attrNameLst>
                                      </p:cBhvr>
                                      <p:to>
                                        <p:strVal val="visible"/>
                                      </p:to>
                                    </p:set>
                                    <p:animEffect transition="in" filter="dissolve">
                                      <p:cBhvr>
                                        <p:cTn id="22" dur="500"/>
                                        <p:tgtEl>
                                          <p:spTgt spid="1569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69795">
                                            <p:txEl>
                                              <p:pRg st="4" end="4"/>
                                            </p:txEl>
                                          </p:spTgt>
                                        </p:tgtEl>
                                        <p:attrNameLst>
                                          <p:attrName>style.visibility</p:attrName>
                                        </p:attrNameLst>
                                      </p:cBhvr>
                                      <p:to>
                                        <p:strVal val="visible"/>
                                      </p:to>
                                    </p:set>
                                    <p:animEffect transition="in" filter="dissolve">
                                      <p:cBhvr>
                                        <p:cTn id="27" dur="500"/>
                                        <p:tgtEl>
                                          <p:spTgt spid="1569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69795">
                                            <p:txEl>
                                              <p:pRg st="5" end="5"/>
                                            </p:txEl>
                                          </p:spTgt>
                                        </p:tgtEl>
                                        <p:attrNameLst>
                                          <p:attrName>style.visibility</p:attrName>
                                        </p:attrNameLst>
                                      </p:cBhvr>
                                      <p:to>
                                        <p:strVal val="visible"/>
                                      </p:to>
                                    </p:set>
                                    <p:animEffect transition="in" filter="dissolve">
                                      <p:cBhvr>
                                        <p:cTn id="32" dur="500"/>
                                        <p:tgtEl>
                                          <p:spTgt spid="1569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69795">
                                            <p:txEl>
                                              <p:pRg st="6" end="6"/>
                                            </p:txEl>
                                          </p:spTgt>
                                        </p:tgtEl>
                                        <p:attrNameLst>
                                          <p:attrName>style.visibility</p:attrName>
                                        </p:attrNameLst>
                                      </p:cBhvr>
                                      <p:to>
                                        <p:strVal val="visible"/>
                                      </p:to>
                                    </p:set>
                                    <p:animEffect transition="in" filter="dissolve">
                                      <p:cBhvr>
                                        <p:cTn id="37" dur="500"/>
                                        <p:tgtEl>
                                          <p:spTgt spid="15697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69795">
                                            <p:txEl>
                                              <p:pRg st="7" end="7"/>
                                            </p:txEl>
                                          </p:spTgt>
                                        </p:tgtEl>
                                        <p:attrNameLst>
                                          <p:attrName>style.visibility</p:attrName>
                                        </p:attrNameLst>
                                      </p:cBhvr>
                                      <p:to>
                                        <p:strVal val="visible"/>
                                      </p:to>
                                    </p:set>
                                    <p:animEffect transition="in" filter="dissolve">
                                      <p:cBhvr>
                                        <p:cTn id="42" dur="500"/>
                                        <p:tgtEl>
                                          <p:spTgt spid="15697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69795">
                                            <p:txEl>
                                              <p:pRg st="8" end="8"/>
                                            </p:txEl>
                                          </p:spTgt>
                                        </p:tgtEl>
                                        <p:attrNameLst>
                                          <p:attrName>style.visibility</p:attrName>
                                        </p:attrNameLst>
                                      </p:cBhvr>
                                      <p:to>
                                        <p:strVal val="visible"/>
                                      </p:to>
                                    </p:set>
                                    <p:animEffect transition="in" filter="dissolve">
                                      <p:cBhvr>
                                        <p:cTn id="47" dur="500"/>
                                        <p:tgtEl>
                                          <p:spTgt spid="156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795"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23" name="Picture 3" descr="TSR01.jpg">
            <a:extLst>
              <a:ext uri="{FF2B5EF4-FFF2-40B4-BE49-F238E27FC236}">
                <a16:creationId xmlns:a16="http://schemas.microsoft.com/office/drawing/2014/main" id="{D2E8AF1D-1AC4-4440-8278-3530374D65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sp>
        <p:nvSpPr>
          <p:cNvPr id="1573890" name="Rectangle 2">
            <a:extLst>
              <a:ext uri="{FF2B5EF4-FFF2-40B4-BE49-F238E27FC236}">
                <a16:creationId xmlns:a16="http://schemas.microsoft.com/office/drawing/2014/main" id="{725F747C-EA4F-414F-8435-1078665900FC}"/>
              </a:ext>
            </a:extLst>
          </p:cNvPr>
          <p:cNvSpPr>
            <a:spLocks noGrp="1" noChangeArrowheads="1"/>
          </p:cNvSpPr>
          <p:nvPr>
            <p:ph type="title"/>
          </p:nvPr>
        </p:nvSpPr>
        <p:spPr>
          <a:xfrm>
            <a:off x="2209800" y="381000"/>
            <a:ext cx="7772400" cy="1295400"/>
          </a:xfrm>
        </p:spPr>
        <p:txBody>
          <a:bodyPr/>
          <a:lstStyle/>
          <a:p>
            <a:pPr eaLnBrk="1" hangingPunct="1">
              <a:defRPr/>
            </a:pPr>
            <a:r>
              <a:rPr lang="en-US" b="1">
                <a:effectLst>
                  <a:outerShdw blurRad="38100" dist="38100" dir="2700000" algn="tl">
                    <a:srgbClr val="FFFFFF"/>
                  </a:outerShdw>
                </a:effectLst>
              </a:rPr>
              <a:t>God’s Perspective!</a:t>
            </a:r>
            <a:br>
              <a:rPr lang="en-US" b="1">
                <a:effectLst>
                  <a:outerShdw blurRad="38100" dist="38100" dir="2700000" algn="tl">
                    <a:srgbClr val="FFFFFF"/>
                  </a:outerShdw>
                </a:effectLst>
              </a:rPr>
            </a:br>
            <a:r>
              <a:rPr lang="en-US" sz="3600" b="1">
                <a:solidFill>
                  <a:srgbClr val="FFCEF7"/>
                </a:solidFill>
                <a:effectLst>
                  <a:outerShdw blurRad="38100" dist="38100" dir="2700000" algn="tl">
                    <a:srgbClr val="000000"/>
                  </a:outerShdw>
                </a:effectLst>
              </a:rPr>
              <a:t>(hopefully ours a well)</a:t>
            </a:r>
            <a:endParaRPr lang="en-US" b="1">
              <a:effectLst>
                <a:outerShdw blurRad="38100" dist="38100" dir="2700000" algn="tl">
                  <a:srgbClr val="FFFFFF"/>
                </a:outerShdw>
              </a:effectLst>
            </a:endParaRPr>
          </a:p>
        </p:txBody>
      </p:sp>
      <p:sp>
        <p:nvSpPr>
          <p:cNvPr id="1573891" name="Rectangle 3">
            <a:extLst>
              <a:ext uri="{FF2B5EF4-FFF2-40B4-BE49-F238E27FC236}">
                <a16:creationId xmlns:a16="http://schemas.microsoft.com/office/drawing/2014/main" id="{E394E552-AFC5-4D7B-B51A-DFE3376298BB}"/>
              </a:ext>
            </a:extLst>
          </p:cNvPr>
          <p:cNvSpPr>
            <a:spLocks noGrp="1" noChangeArrowheads="1"/>
          </p:cNvSpPr>
          <p:nvPr>
            <p:ph type="body" idx="1"/>
          </p:nvPr>
        </p:nvSpPr>
        <p:spPr>
          <a:xfrm>
            <a:off x="2133600" y="1981200"/>
            <a:ext cx="7924800" cy="4343400"/>
          </a:xfrm>
        </p:spPr>
        <p:txBody>
          <a:bodyPr/>
          <a:lstStyle/>
          <a:p>
            <a:pPr eaLnBrk="1" hangingPunct="1">
              <a:defRPr/>
            </a:pPr>
            <a:r>
              <a:rPr lang="en-US" sz="2800" b="1">
                <a:solidFill>
                  <a:srgbClr val="FFFFFF"/>
                </a:solidFill>
                <a:effectLst>
                  <a:outerShdw blurRad="38100" dist="38100" dir="2700000" algn="tl">
                    <a:srgbClr val="000000"/>
                  </a:outerShdw>
                </a:effectLst>
              </a:rPr>
              <a:t>God tells Ahab to prepare for the battle</a:t>
            </a:r>
          </a:p>
          <a:p>
            <a:pPr eaLnBrk="1" hangingPunct="1">
              <a:defRPr/>
            </a:pPr>
            <a:r>
              <a:rPr lang="en-US" sz="2800" b="1">
                <a:solidFill>
                  <a:srgbClr val="FFFFFF"/>
                </a:solidFill>
                <a:effectLst>
                  <a:outerShdw blurRad="38100" dist="38100" dir="2700000" algn="tl">
                    <a:srgbClr val="000000"/>
                  </a:outerShdw>
                </a:effectLst>
              </a:rPr>
              <a:t>He assures Ahab the He is also the God of the valleys</a:t>
            </a:r>
          </a:p>
          <a:p>
            <a:pPr eaLnBrk="1" hangingPunct="1">
              <a:defRPr/>
            </a:pPr>
            <a:r>
              <a:rPr lang="en-US" sz="2800" b="1">
                <a:solidFill>
                  <a:srgbClr val="FFFFFF"/>
                </a:solidFill>
                <a:effectLst>
                  <a:outerShdw blurRad="38100" dist="38100" dir="2700000" algn="tl">
                    <a:srgbClr val="000000"/>
                  </a:outerShdw>
                </a:effectLst>
              </a:rPr>
              <a:t>There has never been a situation in this world or in your life and mine where God our heavenly Father is not greater</a:t>
            </a:r>
          </a:p>
          <a:p>
            <a:pPr eaLnBrk="1" hangingPunct="1">
              <a:defRPr/>
            </a:pPr>
            <a:r>
              <a:rPr lang="en-US" sz="2800" b="1">
                <a:solidFill>
                  <a:srgbClr val="FFFFFF"/>
                </a:solidFill>
                <a:effectLst>
                  <a:outerShdw blurRad="38100" dist="38100" dir="2700000" algn="tl">
                    <a:srgbClr val="000000"/>
                  </a:outerShdw>
                </a:effectLst>
              </a:rPr>
              <a:t>He will defend the honor of His name against any enemy that comes against you.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3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3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3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73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3891"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sp>
        <p:nvSpPr>
          <p:cNvPr id="1575938" name="Rectangle 2">
            <a:extLst>
              <a:ext uri="{FF2B5EF4-FFF2-40B4-BE49-F238E27FC236}">
                <a16:creationId xmlns:a16="http://schemas.microsoft.com/office/drawing/2014/main" id="{7AA5509D-5D4A-4617-9A5D-4C1D6F47D346}"/>
              </a:ext>
            </a:extLst>
          </p:cNvPr>
          <p:cNvSpPr>
            <a:spLocks noGrp="1" noChangeArrowheads="1"/>
          </p:cNvSpPr>
          <p:nvPr>
            <p:ph type="title"/>
          </p:nvPr>
        </p:nvSpPr>
        <p:spPr>
          <a:xfrm>
            <a:off x="2209800" y="457200"/>
            <a:ext cx="7772400" cy="1143000"/>
          </a:xfrm>
        </p:spPr>
        <p:txBody>
          <a:bodyPr/>
          <a:lstStyle/>
          <a:p>
            <a:pPr eaLnBrk="1" hangingPunct="1">
              <a:defRPr/>
            </a:pPr>
            <a:r>
              <a:rPr lang="en-US" b="1">
                <a:effectLst>
                  <a:outerShdw blurRad="38100" dist="38100" dir="2700000" algn="tl">
                    <a:srgbClr val="FFFFFF"/>
                  </a:outerShdw>
                </a:effectLst>
              </a:rPr>
              <a:t>God’s Perspective!</a:t>
            </a:r>
            <a:br>
              <a:rPr lang="en-US" b="1">
                <a:effectLst>
                  <a:outerShdw blurRad="38100" dist="38100" dir="2700000" algn="tl">
                    <a:srgbClr val="FFFFFF"/>
                  </a:outerShdw>
                </a:effectLst>
              </a:rPr>
            </a:br>
            <a:r>
              <a:rPr lang="en-US" sz="3600" b="1">
                <a:solidFill>
                  <a:srgbClr val="FFCEF7"/>
                </a:solidFill>
                <a:effectLst>
                  <a:outerShdw blurRad="38100" dist="38100" dir="2700000" algn="tl">
                    <a:srgbClr val="000000"/>
                  </a:outerShdw>
                </a:effectLst>
              </a:rPr>
              <a:t>(hopefully ours a well)</a:t>
            </a:r>
            <a:endParaRPr lang="en-US" b="1">
              <a:effectLst>
                <a:outerShdw blurRad="38100" dist="38100" dir="2700000" algn="tl">
                  <a:srgbClr val="FFFFFF"/>
                </a:outerShdw>
              </a:effectLst>
            </a:endParaRPr>
          </a:p>
        </p:txBody>
      </p:sp>
      <p:sp>
        <p:nvSpPr>
          <p:cNvPr id="1575939" name="Rectangle 3">
            <a:extLst>
              <a:ext uri="{FF2B5EF4-FFF2-40B4-BE49-F238E27FC236}">
                <a16:creationId xmlns:a16="http://schemas.microsoft.com/office/drawing/2014/main" id="{7408C0C3-773C-4671-8D8A-7A638C7E7B0B}"/>
              </a:ext>
            </a:extLst>
          </p:cNvPr>
          <p:cNvSpPr>
            <a:spLocks noGrp="1" noChangeArrowheads="1"/>
          </p:cNvSpPr>
          <p:nvPr>
            <p:ph type="body" idx="1"/>
          </p:nvPr>
        </p:nvSpPr>
        <p:spPr>
          <a:xfrm>
            <a:off x="1981200" y="2133600"/>
            <a:ext cx="8382000" cy="4724400"/>
          </a:xfrm>
        </p:spPr>
        <p:txBody>
          <a:bodyPr/>
          <a:lstStyle/>
          <a:p>
            <a:pPr eaLnBrk="1" hangingPunct="1">
              <a:lnSpc>
                <a:spcPct val="90000"/>
              </a:lnSpc>
              <a:defRPr/>
            </a:pPr>
            <a:r>
              <a:rPr lang="en-US" sz="2800" b="1">
                <a:solidFill>
                  <a:srgbClr val="FFFFFF"/>
                </a:solidFill>
                <a:effectLst>
                  <a:outerShdw blurRad="38100" dist="38100" dir="2700000" algn="tl">
                    <a:srgbClr val="000000"/>
                  </a:outerShdw>
                </a:effectLst>
              </a:rPr>
              <a:t>Satan has a vested interest in getting you to believe that there is a place where you will always be defeated because your God can’t help you there</a:t>
            </a:r>
          </a:p>
          <a:p>
            <a:pPr eaLnBrk="1" hangingPunct="1">
              <a:lnSpc>
                <a:spcPct val="90000"/>
              </a:lnSpc>
              <a:defRPr/>
            </a:pPr>
            <a:r>
              <a:rPr lang="en-US" sz="2800" b="1">
                <a:solidFill>
                  <a:srgbClr val="FFFFFF"/>
                </a:solidFill>
                <a:effectLst>
                  <a:outerShdw blurRad="38100" dist="38100" dir="2700000" algn="tl">
                    <a:srgbClr val="000000"/>
                  </a:outerShdw>
                </a:effectLst>
              </a:rPr>
              <a:t>God has a vested interest in your victory     (He wants the world to see what He’s like   thru what He does for you in your valleys)</a:t>
            </a:r>
          </a:p>
          <a:p>
            <a:pPr eaLnBrk="1" hangingPunct="1">
              <a:lnSpc>
                <a:spcPct val="90000"/>
              </a:lnSpc>
              <a:defRPr/>
            </a:pPr>
            <a:r>
              <a:rPr lang="en-US" sz="2800" b="1">
                <a:solidFill>
                  <a:srgbClr val="FFFFFF"/>
                </a:solidFill>
                <a:effectLst>
                  <a:outerShdw blurRad="38100" dist="38100" dir="2700000" algn="tl">
                    <a:srgbClr val="000000"/>
                  </a:outerShdw>
                </a:effectLst>
              </a:rPr>
              <a:t>God already sees you as having come through this valley you are in</a:t>
            </a:r>
          </a:p>
          <a:p>
            <a:pPr eaLnBrk="1" hangingPunct="1">
              <a:lnSpc>
                <a:spcPct val="90000"/>
              </a:lnSpc>
              <a:defRPr/>
            </a:pPr>
            <a:endParaRPr lang="en-US" sz="2800" b="1">
              <a:solidFill>
                <a:srgbClr val="FFFFFF"/>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5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5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5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939"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4115842" name="Rectangle 2">
            <a:extLst>
              <a:ext uri="{FF2B5EF4-FFF2-40B4-BE49-F238E27FC236}">
                <a16:creationId xmlns:a16="http://schemas.microsoft.com/office/drawing/2014/main" id="{A0059497-FC95-4C55-8A6F-84C4BB6680DD}"/>
              </a:ext>
            </a:extLst>
          </p:cNvPr>
          <p:cNvSpPr>
            <a:spLocks noChangeArrowheads="1"/>
          </p:cNvSpPr>
          <p:nvPr/>
        </p:nvSpPr>
        <p:spPr bwMode="auto">
          <a:xfrm>
            <a:off x="2362200" y="685800"/>
            <a:ext cx="7391400" cy="5410200"/>
          </a:xfrm>
          <a:prstGeom prst="rect">
            <a:avLst/>
          </a:prstGeom>
          <a:solidFill>
            <a:srgbClr val="DCCDDC">
              <a:alpha val="80000"/>
            </a:srgbClr>
          </a:solidFill>
          <a:ln w="57150">
            <a:solidFill>
              <a:srgbClr val="373C55"/>
            </a:solidFill>
            <a:miter lim="800000"/>
            <a:headEnd/>
            <a:tailEnd/>
          </a:ln>
          <a:effectLst/>
        </p:spPr>
        <p:txBody>
          <a:bodyPr wrap="none" anchor="ctr"/>
          <a:lstStyle/>
          <a:p>
            <a:pPr eaLnBrk="0" fontAlgn="base" hangingPunct="0">
              <a:spcBef>
                <a:spcPct val="0"/>
              </a:spcBef>
              <a:spcAft>
                <a:spcPct val="0"/>
              </a:spcAft>
              <a:defRPr/>
            </a:pPr>
            <a:endParaRPr lang="en-US" sz="1400">
              <a:solidFill>
                <a:srgbClr val="FFFFFF"/>
              </a:solidFill>
              <a:effectLst>
                <a:outerShdw blurRad="38100" dist="38100" dir="2700000" algn="tl">
                  <a:srgbClr val="000000">
                    <a:alpha val="43137"/>
                  </a:srgbClr>
                </a:outerShdw>
              </a:effectLst>
              <a:latin typeface="Magneto" panose="04030805050802020D02" pitchFamily="82" charset="0"/>
              <a:ea typeface="ＭＳ Ｐゴシック" pitchFamily="34" charset="-128"/>
            </a:endParaRPr>
          </a:p>
        </p:txBody>
      </p:sp>
      <p:sp>
        <p:nvSpPr>
          <p:cNvPr id="14115843" name="Rectangle 3">
            <a:extLst>
              <a:ext uri="{FF2B5EF4-FFF2-40B4-BE49-F238E27FC236}">
                <a16:creationId xmlns:a16="http://schemas.microsoft.com/office/drawing/2014/main" id="{D2E12A78-9338-45B1-8127-0ADAD18E2AC0}"/>
              </a:ext>
            </a:extLst>
          </p:cNvPr>
          <p:cNvSpPr>
            <a:spLocks noGrp="1" noChangeArrowheads="1"/>
          </p:cNvSpPr>
          <p:nvPr>
            <p:ph type="body" idx="1"/>
          </p:nvPr>
        </p:nvSpPr>
        <p:spPr>
          <a:xfrm>
            <a:off x="2362200" y="762000"/>
            <a:ext cx="7391400" cy="5334000"/>
          </a:xfrm>
        </p:spPr>
        <p:txBody>
          <a:bodyPr anchor="ctr"/>
          <a:lstStyle/>
          <a:p>
            <a:pPr eaLnBrk="1" hangingPunct="1">
              <a:defRPr/>
            </a:pPr>
            <a:r>
              <a:rPr lang="en-US" sz="4800" b="1">
                <a:solidFill>
                  <a:srgbClr val="5A5A7D"/>
                </a:solidFill>
                <a:effectLst>
                  <a:outerShdw blurRad="38100" dist="38100" dir="2700000" algn="tl">
                    <a:srgbClr val="000000"/>
                  </a:outerShdw>
                </a:effectLst>
                <a:ea typeface="+mn-ea"/>
              </a:rPr>
              <a:t>Hope is critical to life</a:t>
            </a:r>
          </a:p>
          <a:p>
            <a:pPr eaLnBrk="1" hangingPunct="1">
              <a:defRPr/>
            </a:pPr>
            <a:r>
              <a:rPr lang="en-US" sz="4800" b="1">
                <a:solidFill>
                  <a:srgbClr val="5A5A7D"/>
                </a:solidFill>
                <a:effectLst>
                  <a:outerShdw blurRad="38100" dist="38100" dir="2700000" algn="tl">
                    <a:srgbClr val="000000"/>
                  </a:outerShdw>
                </a:effectLst>
                <a:ea typeface="+mn-ea"/>
              </a:rPr>
              <a:t>Anticipation drives us</a:t>
            </a:r>
          </a:p>
          <a:p>
            <a:pPr eaLnBrk="1" hangingPunct="1">
              <a:defRPr/>
            </a:pPr>
            <a:r>
              <a:rPr lang="en-US" sz="4800" b="1">
                <a:solidFill>
                  <a:srgbClr val="5A5A7D"/>
                </a:solidFill>
                <a:effectLst>
                  <a:outerShdw blurRad="38100" dist="38100" dir="2700000" algn="tl">
                    <a:srgbClr val="000000"/>
                  </a:outerShdw>
                </a:effectLst>
                <a:ea typeface="+mn-ea"/>
              </a:rPr>
              <a:t>Without hope…</a:t>
            </a:r>
          </a:p>
          <a:p>
            <a:pPr eaLnBrk="1" hangingPunct="1">
              <a:spcBef>
                <a:spcPct val="0"/>
              </a:spcBef>
              <a:buFont typeface="Wingdings" panose="05000000000000000000" pitchFamily="2" charset="2"/>
              <a:buNone/>
              <a:defRPr/>
            </a:pPr>
            <a:r>
              <a:rPr lang="en-US" sz="4800" b="1">
                <a:solidFill>
                  <a:srgbClr val="5A5A7D"/>
                </a:solidFill>
                <a:effectLst>
                  <a:outerShdw blurRad="38100" dist="38100" dir="2700000" algn="tl">
                    <a:srgbClr val="000000"/>
                  </a:outerShdw>
                </a:effectLst>
                <a:ea typeface="+mn-ea"/>
              </a:rPr>
              <a:t>	nothing to live for!</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4115843">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4115843">
                                            <p:txEl>
                                              <p:pRg st="1" end="1"/>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14115843">
                                            <p:txEl>
                                              <p:pRg st="2" end="2"/>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500"/>
                                  </p:stCondLst>
                                  <p:childTnLst>
                                    <p:set>
                                      <p:cBhvr>
                                        <p:cTn id="15" dur="1" fill="hold">
                                          <p:stCondLst>
                                            <p:cond delay="499"/>
                                          </p:stCondLst>
                                        </p:cTn>
                                        <p:tgtEl>
                                          <p:spTgt spid="1411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5843" grpId="0" build="p" autoUpdateAnimBg="0" advAuto="500"/>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58818" name="WordArt 2">
            <a:extLst>
              <a:ext uri="{FF2B5EF4-FFF2-40B4-BE49-F238E27FC236}">
                <a16:creationId xmlns:a16="http://schemas.microsoft.com/office/drawing/2014/main" id="{6F2598D1-2133-4D94-987D-36856718C046}"/>
              </a:ext>
            </a:extLst>
          </p:cNvPr>
          <p:cNvSpPr>
            <a:spLocks noChangeArrowheads="1" noChangeShapeType="1" noTextEdit="1"/>
          </p:cNvSpPr>
          <p:nvPr/>
        </p:nvSpPr>
        <p:spPr bwMode="auto">
          <a:xfrm>
            <a:off x="3505200" y="1676400"/>
            <a:ext cx="5105400" cy="37338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Living In the Valley</a:t>
            </a:r>
          </a:p>
          <a:p>
            <a:pPr algn="ctr" fontAlgn="base">
              <a:spcBef>
                <a:spcPct val="0"/>
              </a:spcBef>
              <a:spcAft>
                <a:spcPct val="0"/>
              </a:spcAft>
            </a:pP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7 Principles</a:t>
            </a:r>
          </a:p>
        </p:txBody>
      </p:sp>
    </p:spTree>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80034" name="Rectangle 2">
            <a:extLst>
              <a:ext uri="{FF2B5EF4-FFF2-40B4-BE49-F238E27FC236}">
                <a16:creationId xmlns:a16="http://schemas.microsoft.com/office/drawing/2014/main" id="{40D08871-F978-4F1B-9AC9-01F4249CCFA9}"/>
              </a:ext>
            </a:extLst>
          </p:cNvPr>
          <p:cNvSpPr>
            <a:spLocks noGrp="1" noChangeArrowheads="1"/>
          </p:cNvSpPr>
          <p:nvPr>
            <p:ph type="title"/>
          </p:nvPr>
        </p:nvSpPr>
        <p:spPr/>
        <p:txBody>
          <a:bodyPr/>
          <a:lstStyle/>
          <a:p>
            <a:pPr marL="838200" indent="-838200" algn="l" eaLnBrk="1" hangingPunct="1">
              <a:buFontTx/>
              <a:buAutoNum type="arabicPeriod"/>
              <a:defRPr/>
            </a:pPr>
            <a:r>
              <a:rPr lang="en-US" b="1">
                <a:solidFill>
                  <a:srgbClr val="FFCEF7"/>
                </a:solidFill>
                <a:effectLst>
                  <a:outerShdw blurRad="38100" dist="38100" dir="2700000" algn="tl">
                    <a:srgbClr val="C0C0C0"/>
                  </a:outerShdw>
                </a:effectLst>
              </a:rPr>
              <a:t>You Are With Me</a:t>
            </a:r>
            <a:endParaRPr lang="en-US" b="1">
              <a:effectLst>
                <a:outerShdw blurRad="38100" dist="38100" dir="2700000" algn="tl">
                  <a:srgbClr val="C0C0C0"/>
                </a:outerShdw>
              </a:effectLst>
            </a:endParaRPr>
          </a:p>
        </p:txBody>
      </p:sp>
      <p:sp>
        <p:nvSpPr>
          <p:cNvPr id="1580035" name="Rectangle 3">
            <a:extLst>
              <a:ext uri="{FF2B5EF4-FFF2-40B4-BE49-F238E27FC236}">
                <a16:creationId xmlns:a16="http://schemas.microsoft.com/office/drawing/2014/main" id="{F4175204-6EE3-4288-BE2F-38B3B070B84B}"/>
              </a:ext>
            </a:extLst>
          </p:cNvPr>
          <p:cNvSpPr>
            <a:spLocks noGrp="1" noChangeArrowheads="1"/>
          </p:cNvSpPr>
          <p:nvPr>
            <p:ph type="body" idx="1"/>
          </p:nvPr>
        </p:nvSpPr>
        <p:spPr>
          <a:xfrm>
            <a:off x="2209800" y="1828800"/>
            <a:ext cx="7772400" cy="4191000"/>
          </a:xfrm>
        </p:spPr>
        <p:txBody>
          <a:bodyPr/>
          <a:lstStyle/>
          <a:p>
            <a:pPr eaLnBrk="1" hangingPunct="1">
              <a:defRPr/>
            </a:pPr>
            <a:r>
              <a:rPr lang="en-US" sz="2800" b="1" i="1">
                <a:effectLst>
                  <a:outerShdw blurRad="38100" dist="38100" dir="2700000" algn="tl">
                    <a:srgbClr val="FFFFFF"/>
                  </a:outerShdw>
                </a:effectLst>
              </a:rPr>
              <a:t>We get overwhelmed in the valley when we believe we are all alone</a:t>
            </a:r>
          </a:p>
          <a:p>
            <a:pPr eaLnBrk="1" hangingPunct="1">
              <a:defRPr/>
            </a:pPr>
            <a:r>
              <a:rPr lang="en-US" sz="2800" b="1" i="1">
                <a:effectLst>
                  <a:outerShdw blurRad="38100" dist="38100" dir="2700000" algn="tl">
                    <a:srgbClr val="FFFFFF"/>
                  </a:outerShdw>
                </a:effectLst>
              </a:rPr>
              <a:t>The fact that He is with me means there is no enemy that can defeat me, no problem that is too difficult to solve, and no impossible situations. Do you really understand who is with you? </a:t>
            </a:r>
          </a:p>
          <a:p>
            <a:pPr eaLnBrk="1" hangingPunct="1">
              <a:defRPr/>
            </a:pPr>
            <a:r>
              <a:rPr lang="en-US" sz="2800" b="1" i="1">
                <a:effectLst>
                  <a:outerShdw blurRad="38100" dist="38100" dir="2700000" algn="tl">
                    <a:srgbClr val="FFFFFF"/>
                  </a:outerShdw>
                </a:effectLst>
              </a:rPr>
              <a:t>His promise “I will never leave you or forsake you”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80035">
                                            <p:txEl>
                                              <p:pRg st="0" end="0"/>
                                            </p:txEl>
                                          </p:spTgt>
                                        </p:tgtEl>
                                        <p:attrNameLst>
                                          <p:attrName>style.visibility</p:attrName>
                                        </p:attrNameLst>
                                      </p:cBhvr>
                                      <p:to>
                                        <p:strVal val="visible"/>
                                      </p:to>
                                    </p:set>
                                    <p:anim calcmode="lin" valueType="num">
                                      <p:cBhvr>
                                        <p:cTn id="7" dur="500" fill="hold"/>
                                        <p:tgtEl>
                                          <p:spTgt spid="1580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800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80035">
                                            <p:txEl>
                                              <p:pRg st="1" end="1"/>
                                            </p:txEl>
                                          </p:spTgt>
                                        </p:tgtEl>
                                        <p:attrNameLst>
                                          <p:attrName>style.visibility</p:attrName>
                                        </p:attrNameLst>
                                      </p:cBhvr>
                                      <p:to>
                                        <p:strVal val="visible"/>
                                      </p:to>
                                    </p:set>
                                    <p:anim calcmode="lin" valueType="num">
                                      <p:cBhvr>
                                        <p:cTn id="13" dur="500" fill="hold"/>
                                        <p:tgtEl>
                                          <p:spTgt spid="15800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8003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80035">
                                            <p:txEl>
                                              <p:pRg st="2" end="2"/>
                                            </p:txEl>
                                          </p:spTgt>
                                        </p:tgtEl>
                                        <p:attrNameLst>
                                          <p:attrName>style.visibility</p:attrName>
                                        </p:attrNameLst>
                                      </p:cBhvr>
                                      <p:to>
                                        <p:strVal val="visible"/>
                                      </p:to>
                                    </p:set>
                                    <p:anim calcmode="lin" valueType="num">
                                      <p:cBhvr>
                                        <p:cTn id="19" dur="500" fill="hold"/>
                                        <p:tgtEl>
                                          <p:spTgt spid="15800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8003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0035"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1582082" name="Rectangle 2">
            <a:extLst>
              <a:ext uri="{FF2B5EF4-FFF2-40B4-BE49-F238E27FC236}">
                <a16:creationId xmlns:a16="http://schemas.microsoft.com/office/drawing/2014/main" id="{1128393D-5516-4F20-A220-1DDE3587B4D0}"/>
              </a:ext>
            </a:extLst>
          </p:cNvPr>
          <p:cNvSpPr>
            <a:spLocks noGrp="1" noChangeArrowheads="1"/>
          </p:cNvSpPr>
          <p:nvPr>
            <p:ph type="body" idx="1"/>
          </p:nvPr>
        </p:nvSpPr>
        <p:spPr>
          <a:xfrm>
            <a:off x="2209800" y="1219200"/>
            <a:ext cx="7772400" cy="4876800"/>
          </a:xfrm>
        </p:spPr>
        <p:txBody>
          <a:bodyPr/>
          <a:lstStyle/>
          <a:p>
            <a:pPr algn="ctr" eaLnBrk="1" hangingPunct="1">
              <a:buFontTx/>
              <a:buNone/>
              <a:defRPr/>
            </a:pPr>
            <a:r>
              <a:rPr lang="en-US" sz="2800" b="1">
                <a:solidFill>
                  <a:srgbClr val="FFD463"/>
                </a:solidFill>
                <a:effectLst>
                  <a:outerShdw blurRad="38100" dist="38100" dir="2700000" algn="tl">
                    <a:srgbClr val="000000"/>
                  </a:outerShdw>
                </a:effectLst>
              </a:rPr>
              <a:t>No, in all these things we are more than conquerors through him who loved us.</a:t>
            </a:r>
          </a:p>
          <a:p>
            <a:pPr algn="ctr" eaLnBrk="1" hangingPunct="1">
              <a:buFontTx/>
              <a:buNone/>
              <a:defRPr/>
            </a:pPr>
            <a:r>
              <a:rPr lang="en-US" sz="2800" b="1">
                <a:solidFill>
                  <a:srgbClr val="FFD463"/>
                </a:solidFill>
                <a:effectLst>
                  <a:outerShdw blurRad="38100" dist="38100" dir="2700000" algn="tl">
                    <a:srgbClr val="000000"/>
                  </a:outerShdw>
                </a:effectLst>
              </a:rPr>
              <a:t>For I am convinced that neither death nor life, neither angels nor demons, neither the present nor the future, nor any powers,</a:t>
            </a:r>
          </a:p>
          <a:p>
            <a:pPr algn="ctr" eaLnBrk="1" hangingPunct="1">
              <a:buFontTx/>
              <a:buNone/>
              <a:defRPr/>
            </a:pPr>
            <a:r>
              <a:rPr lang="en-US" sz="2800" b="1">
                <a:solidFill>
                  <a:srgbClr val="FFD463"/>
                </a:solidFill>
                <a:effectLst>
                  <a:outerShdw blurRad="38100" dist="38100" dir="2700000" algn="tl">
                    <a:srgbClr val="000000"/>
                  </a:outerShdw>
                </a:effectLst>
              </a:rPr>
              <a:t>neither height nor depth, nor anything else in all creation, will be able to separate us from the love of God that is in Christ Jesus our Lord.</a:t>
            </a:r>
            <a:endParaRPr lang="en-US" sz="1200" b="1">
              <a:solidFill>
                <a:srgbClr val="000000"/>
              </a:solidFill>
              <a:effectLst>
                <a:outerShdw blurRad="38100" dist="38100" dir="2700000" algn="tl">
                  <a:srgbClr val="FFFFFF"/>
                </a:outerShdw>
              </a:effectLst>
            </a:endParaRPr>
          </a:p>
        </p:txBody>
      </p:sp>
    </p:spTree>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84130" name="Rectangle 2">
            <a:extLst>
              <a:ext uri="{FF2B5EF4-FFF2-40B4-BE49-F238E27FC236}">
                <a16:creationId xmlns:a16="http://schemas.microsoft.com/office/drawing/2014/main" id="{E5EDBE6D-379E-41E3-9CE6-B0ED183A9846}"/>
              </a:ext>
            </a:extLst>
          </p:cNvPr>
          <p:cNvSpPr>
            <a:spLocks noGrp="1" noChangeArrowheads="1"/>
          </p:cNvSpPr>
          <p:nvPr>
            <p:ph type="title"/>
          </p:nvPr>
        </p:nvSpPr>
        <p:spPr>
          <a:xfrm>
            <a:off x="2209800" y="0"/>
            <a:ext cx="7772400" cy="1600200"/>
          </a:xfrm>
        </p:spPr>
        <p:txBody>
          <a:bodyPr/>
          <a:lstStyle/>
          <a:p>
            <a:pPr marL="838200" indent="-838200" eaLnBrk="1" hangingPunct="1">
              <a:buFontTx/>
              <a:buAutoNum type="arabicPeriod" startAt="2"/>
              <a:defRPr/>
            </a:pPr>
            <a:r>
              <a:rPr lang="en-US" b="1">
                <a:solidFill>
                  <a:srgbClr val="FFCEF7"/>
                </a:solidFill>
                <a:effectLst>
                  <a:outerShdw blurRad="38100" dist="38100" dir="2700000" algn="tl">
                    <a:srgbClr val="C0C0C0"/>
                  </a:outerShdw>
                </a:effectLst>
              </a:rPr>
              <a:t>Your Rod And Staff Give Me Comfort</a:t>
            </a:r>
            <a:endParaRPr lang="en-US" b="1">
              <a:effectLst>
                <a:outerShdw blurRad="38100" dist="38100" dir="2700000" algn="tl">
                  <a:srgbClr val="C0C0C0"/>
                </a:outerShdw>
              </a:effectLst>
            </a:endParaRPr>
          </a:p>
        </p:txBody>
      </p:sp>
      <p:sp>
        <p:nvSpPr>
          <p:cNvPr id="1584131" name="Rectangle 3">
            <a:extLst>
              <a:ext uri="{FF2B5EF4-FFF2-40B4-BE49-F238E27FC236}">
                <a16:creationId xmlns:a16="http://schemas.microsoft.com/office/drawing/2014/main" id="{492308C6-E686-4AE5-8228-2B87408B7BB9}"/>
              </a:ext>
            </a:extLst>
          </p:cNvPr>
          <p:cNvSpPr>
            <a:spLocks noGrp="1" noChangeArrowheads="1"/>
          </p:cNvSpPr>
          <p:nvPr>
            <p:ph type="body" idx="1"/>
          </p:nvPr>
        </p:nvSpPr>
        <p:spPr>
          <a:xfrm>
            <a:off x="1981200" y="1600200"/>
            <a:ext cx="8229600" cy="5105400"/>
          </a:xfrm>
        </p:spPr>
        <p:txBody>
          <a:bodyPr/>
          <a:lstStyle/>
          <a:p>
            <a:pPr eaLnBrk="1" hangingPunct="1">
              <a:lnSpc>
                <a:spcPct val="90000"/>
              </a:lnSpc>
              <a:buFont typeface="Times" pitchFamily="-80" charset="0"/>
              <a:buChar char="•"/>
              <a:defRPr/>
            </a:pPr>
            <a:r>
              <a:rPr lang="en-US" b="1">
                <a:solidFill>
                  <a:srgbClr val="FFD463"/>
                </a:solidFill>
                <a:effectLst>
                  <a:outerShdw blurRad="38100" dist="38100" dir="2700000" algn="tl">
                    <a:srgbClr val="000000"/>
                  </a:outerShdw>
                </a:effectLst>
              </a:rPr>
              <a:t>The Rod:</a:t>
            </a:r>
            <a:r>
              <a:rPr lang="en-US" b="1">
                <a:effectLst>
                  <a:outerShdw blurRad="38100" dist="38100" dir="2700000" algn="tl">
                    <a:srgbClr val="FFFFFF"/>
                  </a:outerShdw>
                </a:effectLst>
              </a:rPr>
              <a:t> A short heavy club-like stick that could be thrown or used as a club. A deadly weapon in the hands of a skilled shepherd.</a:t>
            </a:r>
          </a:p>
          <a:p>
            <a:pPr eaLnBrk="1" hangingPunct="1">
              <a:lnSpc>
                <a:spcPct val="90000"/>
              </a:lnSpc>
              <a:buFont typeface="Times" pitchFamily="-80" charset="0"/>
              <a:buChar char="•"/>
              <a:defRPr/>
            </a:pPr>
            <a:r>
              <a:rPr lang="en-US" b="1">
                <a:solidFill>
                  <a:srgbClr val="FFD463"/>
                </a:solidFill>
                <a:effectLst>
                  <a:outerShdw blurRad="38100" dist="38100" dir="2700000" algn="tl">
                    <a:srgbClr val="000000"/>
                  </a:outerShdw>
                </a:effectLst>
              </a:rPr>
              <a:t>Staff:</a:t>
            </a:r>
            <a:r>
              <a:rPr lang="en-US" b="1">
                <a:effectLst>
                  <a:outerShdw blurRad="38100" dist="38100" dir="2700000" algn="tl">
                    <a:srgbClr val="FFFFFF"/>
                  </a:outerShdw>
                </a:effectLst>
              </a:rPr>
              <a:t> A curved stick that was used to give guidance, support and to rescue</a:t>
            </a:r>
          </a:p>
          <a:p>
            <a:pPr eaLnBrk="1" hangingPunct="1">
              <a:lnSpc>
                <a:spcPct val="90000"/>
              </a:lnSpc>
              <a:buFont typeface="Times" pitchFamily="-80" charset="0"/>
              <a:buChar char="•"/>
              <a:defRPr/>
            </a:pPr>
            <a:r>
              <a:rPr lang="en-US" b="1">
                <a:effectLst>
                  <a:outerShdw blurRad="38100" dist="38100" dir="2700000" algn="tl">
                    <a:srgbClr val="FFFFFF"/>
                  </a:outerShdw>
                </a:effectLst>
              </a:rPr>
              <a:t>We have a shepherd in our valleys who can conquer any any enemy, rescue us from any situation, support us through any trial, and guide us no matter how dark and confusing the future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84131">
                                            <p:txEl>
                                              <p:pRg st="0" end="0"/>
                                            </p:txEl>
                                          </p:spTgt>
                                        </p:tgtEl>
                                        <p:attrNameLst>
                                          <p:attrName>style.visibility</p:attrName>
                                        </p:attrNameLst>
                                      </p:cBhvr>
                                      <p:to>
                                        <p:strVal val="visible"/>
                                      </p:to>
                                    </p:set>
                                    <p:anim calcmode="lin" valueType="num">
                                      <p:cBhvr>
                                        <p:cTn id="7" dur="500" fill="hold"/>
                                        <p:tgtEl>
                                          <p:spTgt spid="1584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841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84131">
                                            <p:txEl>
                                              <p:pRg st="1" end="1"/>
                                            </p:txEl>
                                          </p:spTgt>
                                        </p:tgtEl>
                                        <p:attrNameLst>
                                          <p:attrName>style.visibility</p:attrName>
                                        </p:attrNameLst>
                                      </p:cBhvr>
                                      <p:to>
                                        <p:strVal val="visible"/>
                                      </p:to>
                                    </p:set>
                                    <p:anim calcmode="lin" valueType="num">
                                      <p:cBhvr>
                                        <p:cTn id="13" dur="500" fill="hold"/>
                                        <p:tgtEl>
                                          <p:spTgt spid="15841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8413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84131">
                                            <p:txEl>
                                              <p:pRg st="2" end="2"/>
                                            </p:txEl>
                                          </p:spTgt>
                                        </p:tgtEl>
                                        <p:attrNameLst>
                                          <p:attrName>style.visibility</p:attrName>
                                        </p:attrNameLst>
                                      </p:cBhvr>
                                      <p:to>
                                        <p:strVal val="visible"/>
                                      </p:to>
                                    </p:set>
                                    <p:anim calcmode="lin" valueType="num">
                                      <p:cBhvr>
                                        <p:cTn id="19" dur="500" fill="hold"/>
                                        <p:tgtEl>
                                          <p:spTgt spid="15841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8413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4131"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86178" name="Rectangle 2">
            <a:extLst>
              <a:ext uri="{FF2B5EF4-FFF2-40B4-BE49-F238E27FC236}">
                <a16:creationId xmlns:a16="http://schemas.microsoft.com/office/drawing/2014/main" id="{5C2E4A20-6B79-4EA4-8A15-A050411AC6E9}"/>
              </a:ext>
            </a:extLst>
          </p:cNvPr>
          <p:cNvSpPr>
            <a:spLocks noGrp="1" noChangeArrowheads="1"/>
          </p:cNvSpPr>
          <p:nvPr>
            <p:ph type="title"/>
          </p:nvPr>
        </p:nvSpPr>
        <p:spPr>
          <a:xfrm>
            <a:off x="1828800" y="0"/>
            <a:ext cx="8458200" cy="1524000"/>
          </a:xfrm>
        </p:spPr>
        <p:txBody>
          <a:bodyPr/>
          <a:lstStyle/>
          <a:p>
            <a:pPr marL="838200" indent="-838200" algn="l" eaLnBrk="1" hangingPunct="1">
              <a:buFontTx/>
              <a:buAutoNum type="arabicPeriod" startAt="3"/>
              <a:defRPr/>
            </a:pPr>
            <a:r>
              <a:rPr lang="en-US" sz="3600" b="1">
                <a:solidFill>
                  <a:srgbClr val="FFCEF7"/>
                </a:solidFill>
                <a:effectLst>
                  <a:outerShdw blurRad="38100" dist="38100" dir="2700000" algn="tl">
                    <a:srgbClr val="C0C0C0"/>
                  </a:outerShdw>
                </a:effectLst>
              </a:rPr>
              <a:t>You Give Me A Prepared Table In the Presence Of My Enemies</a:t>
            </a:r>
            <a:endParaRPr lang="en-US" b="1">
              <a:effectLst>
                <a:outerShdw blurRad="38100" dist="38100" dir="2700000" algn="tl">
                  <a:srgbClr val="C0C0C0"/>
                </a:outerShdw>
              </a:effectLst>
            </a:endParaRPr>
          </a:p>
        </p:txBody>
      </p:sp>
      <p:sp>
        <p:nvSpPr>
          <p:cNvPr id="1586179" name="Rectangle 3">
            <a:extLst>
              <a:ext uri="{FF2B5EF4-FFF2-40B4-BE49-F238E27FC236}">
                <a16:creationId xmlns:a16="http://schemas.microsoft.com/office/drawing/2014/main" id="{94ADC8B2-941D-4363-9441-786671C9BFF5}"/>
              </a:ext>
            </a:extLst>
          </p:cNvPr>
          <p:cNvSpPr>
            <a:spLocks noGrp="1" noChangeArrowheads="1"/>
          </p:cNvSpPr>
          <p:nvPr>
            <p:ph type="body" idx="1"/>
          </p:nvPr>
        </p:nvSpPr>
        <p:spPr>
          <a:xfrm>
            <a:off x="1828800" y="1600200"/>
            <a:ext cx="8229600" cy="4343400"/>
          </a:xfrm>
        </p:spPr>
        <p:txBody>
          <a:bodyPr/>
          <a:lstStyle/>
          <a:p>
            <a:pPr eaLnBrk="1" hangingPunct="1">
              <a:lnSpc>
                <a:spcPct val="90000"/>
              </a:lnSpc>
              <a:defRPr/>
            </a:pPr>
            <a:r>
              <a:rPr lang="en-US" sz="2800" b="1">
                <a:effectLst>
                  <a:outerShdw blurRad="38100" dist="38100" dir="2700000" algn="tl">
                    <a:srgbClr val="FFFFFF"/>
                  </a:outerShdw>
                </a:effectLst>
              </a:rPr>
              <a:t>The table speaks of nourishment that will come when the battle is at its worst</a:t>
            </a:r>
          </a:p>
          <a:p>
            <a:pPr eaLnBrk="1" hangingPunct="1">
              <a:lnSpc>
                <a:spcPct val="90000"/>
              </a:lnSpc>
              <a:defRPr/>
            </a:pPr>
            <a:r>
              <a:rPr lang="en-US" sz="2800" b="1">
                <a:effectLst>
                  <a:outerShdw blurRad="38100" dist="38100" dir="2700000" algn="tl">
                    <a:srgbClr val="FFFFFF"/>
                  </a:outerShdw>
                </a:effectLst>
              </a:rPr>
              <a:t>The nourishment we need for our valleys includes</a:t>
            </a:r>
          </a:p>
          <a:p>
            <a:pPr lvl="1" eaLnBrk="1" hangingPunct="1">
              <a:lnSpc>
                <a:spcPct val="90000"/>
              </a:lnSpc>
              <a:defRPr/>
            </a:pPr>
            <a:r>
              <a:rPr lang="en-US" sz="2400" b="1">
                <a:solidFill>
                  <a:srgbClr val="FFD463"/>
                </a:solidFill>
                <a:effectLst>
                  <a:outerShdw blurRad="38100" dist="38100" dir="2700000" algn="tl">
                    <a:srgbClr val="000000"/>
                  </a:outerShdw>
                </a:effectLst>
              </a:rPr>
              <a:t>The peace that passes all understanding</a:t>
            </a:r>
          </a:p>
          <a:p>
            <a:pPr lvl="1" eaLnBrk="1" hangingPunct="1">
              <a:lnSpc>
                <a:spcPct val="90000"/>
              </a:lnSpc>
              <a:defRPr/>
            </a:pPr>
            <a:r>
              <a:rPr lang="en-US" sz="2400" b="1">
                <a:solidFill>
                  <a:srgbClr val="FFD463"/>
                </a:solidFill>
                <a:effectLst>
                  <a:outerShdw blurRad="38100" dist="38100" dir="2700000" algn="tl">
                    <a:srgbClr val="000000"/>
                  </a:outerShdw>
                </a:effectLst>
              </a:rPr>
              <a:t>The promises that assure us that what we need  he will supply</a:t>
            </a:r>
          </a:p>
          <a:p>
            <a:pPr lvl="1" eaLnBrk="1" hangingPunct="1">
              <a:lnSpc>
                <a:spcPct val="90000"/>
              </a:lnSpc>
              <a:defRPr/>
            </a:pPr>
            <a:r>
              <a:rPr lang="en-US" sz="2400" b="1">
                <a:solidFill>
                  <a:srgbClr val="FFD463"/>
                </a:solidFill>
                <a:effectLst>
                  <a:outerShdw blurRad="38100" dist="38100" dir="2700000" algn="tl">
                    <a:srgbClr val="000000"/>
                  </a:outerShdw>
                </a:effectLst>
              </a:rPr>
              <a:t>The indwelling Holy Spirit</a:t>
            </a:r>
            <a:endParaRPr lang="en-US" sz="2400" b="1">
              <a:solidFill>
                <a:srgbClr val="FFF404"/>
              </a:solidFill>
              <a:effectLst>
                <a:outerShdw blurRad="38100" dist="38100" dir="2700000" algn="tl">
                  <a:srgbClr val="000000"/>
                </a:outerShdw>
              </a:effectLst>
            </a:endParaRPr>
          </a:p>
          <a:p>
            <a:pPr eaLnBrk="1" hangingPunct="1">
              <a:lnSpc>
                <a:spcPct val="90000"/>
              </a:lnSpc>
              <a:defRPr/>
            </a:pPr>
            <a:r>
              <a:rPr lang="en-US" sz="2800" b="1">
                <a:effectLst>
                  <a:outerShdw blurRad="38100" dist="38100" dir="2700000" algn="tl">
                    <a:srgbClr val="FFFFFF"/>
                  </a:outerShdw>
                </a:effectLst>
              </a:rPr>
              <a:t>You will experience God as manna for your situation at a real level in your valley</a:t>
            </a:r>
          </a:p>
          <a:p>
            <a:pPr lvl="1" eaLnBrk="1" hangingPunct="1">
              <a:lnSpc>
                <a:spcPct val="90000"/>
              </a:lnSpc>
              <a:defRPr/>
            </a:pPr>
            <a:r>
              <a:rPr lang="en-US" sz="2400" b="1">
                <a:solidFill>
                  <a:srgbClr val="FFD463"/>
                </a:solidFill>
                <a:effectLst>
                  <a:outerShdw blurRad="38100" dist="38100" dir="2700000" algn="tl">
                    <a:srgbClr val="000000"/>
                  </a:outerShdw>
                </a:effectLst>
              </a:rPr>
              <a:t>Its hard to know him as Jehovah Rapha our healer until you’ve been sick</a:t>
            </a:r>
            <a:endParaRPr lang="en-US" sz="2400" b="1">
              <a:effectLst>
                <a:outerShdw blurRad="38100" dist="38100" dir="2700000" algn="tl">
                  <a:srgbClr val="FFFFFF"/>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86179">
                                            <p:txEl>
                                              <p:pRg st="0" end="0"/>
                                            </p:txEl>
                                          </p:spTgt>
                                        </p:tgtEl>
                                        <p:attrNameLst>
                                          <p:attrName>style.visibility</p:attrName>
                                        </p:attrNameLst>
                                      </p:cBhvr>
                                      <p:to>
                                        <p:strVal val="visible"/>
                                      </p:to>
                                    </p:set>
                                    <p:anim calcmode="lin" valueType="num">
                                      <p:cBhvr>
                                        <p:cTn id="7" dur="500" fill="hold"/>
                                        <p:tgtEl>
                                          <p:spTgt spid="15861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8617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86179">
                                            <p:txEl>
                                              <p:pRg st="1" end="1"/>
                                            </p:txEl>
                                          </p:spTgt>
                                        </p:tgtEl>
                                        <p:attrNameLst>
                                          <p:attrName>style.visibility</p:attrName>
                                        </p:attrNameLst>
                                      </p:cBhvr>
                                      <p:to>
                                        <p:strVal val="visible"/>
                                      </p:to>
                                    </p:set>
                                    <p:anim calcmode="lin" valueType="num">
                                      <p:cBhvr>
                                        <p:cTn id="13" dur="500" fill="hold"/>
                                        <p:tgtEl>
                                          <p:spTgt spid="158617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861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86179">
                                            <p:txEl>
                                              <p:pRg st="2" end="2"/>
                                            </p:txEl>
                                          </p:spTgt>
                                        </p:tgtEl>
                                        <p:attrNameLst>
                                          <p:attrName>style.visibility</p:attrName>
                                        </p:attrNameLst>
                                      </p:cBhvr>
                                      <p:to>
                                        <p:strVal val="visible"/>
                                      </p:to>
                                    </p:set>
                                    <p:anim calcmode="lin" valueType="num">
                                      <p:cBhvr>
                                        <p:cTn id="19" dur="500" fill="hold"/>
                                        <p:tgtEl>
                                          <p:spTgt spid="158617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8617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586179">
                                            <p:txEl>
                                              <p:pRg st="3" end="3"/>
                                            </p:txEl>
                                          </p:spTgt>
                                        </p:tgtEl>
                                        <p:attrNameLst>
                                          <p:attrName>style.visibility</p:attrName>
                                        </p:attrNameLst>
                                      </p:cBhvr>
                                      <p:to>
                                        <p:strVal val="visible"/>
                                      </p:to>
                                    </p:set>
                                    <p:anim calcmode="lin" valueType="num">
                                      <p:cBhvr>
                                        <p:cTn id="25" dur="500" fill="hold"/>
                                        <p:tgtEl>
                                          <p:spTgt spid="158617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8617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586179">
                                            <p:txEl>
                                              <p:pRg st="4" end="4"/>
                                            </p:txEl>
                                          </p:spTgt>
                                        </p:tgtEl>
                                        <p:attrNameLst>
                                          <p:attrName>style.visibility</p:attrName>
                                        </p:attrNameLst>
                                      </p:cBhvr>
                                      <p:to>
                                        <p:strVal val="visible"/>
                                      </p:to>
                                    </p:set>
                                    <p:anim calcmode="lin" valueType="num">
                                      <p:cBhvr>
                                        <p:cTn id="31" dur="500" fill="hold"/>
                                        <p:tgtEl>
                                          <p:spTgt spid="158617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8617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586179">
                                            <p:txEl>
                                              <p:pRg st="5" end="5"/>
                                            </p:txEl>
                                          </p:spTgt>
                                        </p:tgtEl>
                                        <p:attrNameLst>
                                          <p:attrName>style.visibility</p:attrName>
                                        </p:attrNameLst>
                                      </p:cBhvr>
                                      <p:to>
                                        <p:strVal val="visible"/>
                                      </p:to>
                                    </p:set>
                                    <p:anim calcmode="lin" valueType="num">
                                      <p:cBhvr>
                                        <p:cTn id="37" dur="500" fill="hold"/>
                                        <p:tgtEl>
                                          <p:spTgt spid="158617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58617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586179">
                                            <p:txEl>
                                              <p:pRg st="6" end="6"/>
                                            </p:txEl>
                                          </p:spTgt>
                                        </p:tgtEl>
                                        <p:attrNameLst>
                                          <p:attrName>style.visibility</p:attrName>
                                        </p:attrNameLst>
                                      </p:cBhvr>
                                      <p:to>
                                        <p:strVal val="visible"/>
                                      </p:to>
                                    </p:set>
                                    <p:anim calcmode="lin" valueType="num">
                                      <p:cBhvr>
                                        <p:cTn id="43" dur="500" fill="hold"/>
                                        <p:tgtEl>
                                          <p:spTgt spid="158617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58617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6179" grpId="0" build="p" bldLvl="2"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88226" name="Rectangle 2">
            <a:extLst>
              <a:ext uri="{FF2B5EF4-FFF2-40B4-BE49-F238E27FC236}">
                <a16:creationId xmlns:a16="http://schemas.microsoft.com/office/drawing/2014/main" id="{534E58FC-3471-464F-B9B2-495DCD74D55A}"/>
              </a:ext>
            </a:extLst>
          </p:cNvPr>
          <p:cNvSpPr>
            <a:spLocks noGrp="1" noChangeArrowheads="1"/>
          </p:cNvSpPr>
          <p:nvPr>
            <p:ph type="title"/>
          </p:nvPr>
        </p:nvSpPr>
        <p:spPr>
          <a:xfrm>
            <a:off x="1905000" y="0"/>
            <a:ext cx="8382000" cy="1524000"/>
          </a:xfrm>
        </p:spPr>
        <p:txBody>
          <a:bodyPr/>
          <a:lstStyle/>
          <a:p>
            <a:pPr marL="838200" indent="-838200" algn="l" eaLnBrk="1" hangingPunct="1">
              <a:buFontTx/>
              <a:buAutoNum type="arabicPeriod" startAt="4"/>
              <a:defRPr/>
            </a:pPr>
            <a:r>
              <a:rPr lang="en-US" sz="3600" b="1">
                <a:solidFill>
                  <a:srgbClr val="FFCEF7"/>
                </a:solidFill>
                <a:effectLst>
                  <a:outerShdw blurRad="38100" dist="38100" dir="2700000" algn="tl">
                    <a:srgbClr val="C0C0C0"/>
                  </a:outerShdw>
                </a:effectLst>
              </a:rPr>
              <a:t>You Anoint My Head With Oil</a:t>
            </a:r>
            <a:endParaRPr lang="en-US" b="1">
              <a:effectLst>
                <a:outerShdw blurRad="38100" dist="38100" dir="2700000" algn="tl">
                  <a:srgbClr val="C0C0C0"/>
                </a:outerShdw>
              </a:effectLst>
            </a:endParaRPr>
          </a:p>
        </p:txBody>
      </p:sp>
      <p:sp>
        <p:nvSpPr>
          <p:cNvPr id="1588227" name="Rectangle 3">
            <a:extLst>
              <a:ext uri="{FF2B5EF4-FFF2-40B4-BE49-F238E27FC236}">
                <a16:creationId xmlns:a16="http://schemas.microsoft.com/office/drawing/2014/main" id="{38B472F0-DFEB-4EC0-918D-2096343688AA}"/>
              </a:ext>
            </a:extLst>
          </p:cNvPr>
          <p:cNvSpPr>
            <a:spLocks noGrp="1" noChangeArrowheads="1"/>
          </p:cNvSpPr>
          <p:nvPr>
            <p:ph type="body" idx="1"/>
          </p:nvPr>
        </p:nvSpPr>
        <p:spPr>
          <a:xfrm>
            <a:off x="2209800" y="1752600"/>
            <a:ext cx="7772400" cy="4191000"/>
          </a:xfrm>
        </p:spPr>
        <p:txBody>
          <a:bodyPr/>
          <a:lstStyle/>
          <a:p>
            <a:pPr eaLnBrk="1" hangingPunct="1">
              <a:defRPr/>
            </a:pPr>
            <a:r>
              <a:rPr lang="en-US" b="1">
                <a:effectLst>
                  <a:outerShdw blurRad="38100" dist="38100" dir="2700000" algn="tl">
                    <a:srgbClr val="FFFFFF"/>
                  </a:outerShdw>
                </a:effectLst>
              </a:rPr>
              <a:t>Anointing has 3 truths</a:t>
            </a:r>
          </a:p>
          <a:p>
            <a:pPr lvl="1" eaLnBrk="1" hangingPunct="1">
              <a:defRPr/>
            </a:pPr>
            <a:r>
              <a:rPr lang="en-US" b="1">
                <a:solidFill>
                  <a:srgbClr val="FFD463"/>
                </a:solidFill>
                <a:effectLst>
                  <a:outerShdw blurRad="38100" dist="38100" dir="2700000" algn="tl">
                    <a:srgbClr val="000000"/>
                  </a:outerShdw>
                </a:effectLst>
              </a:rPr>
              <a:t>It is a confirmation of standing</a:t>
            </a:r>
          </a:p>
          <a:p>
            <a:pPr lvl="1" eaLnBrk="1" hangingPunct="1">
              <a:defRPr/>
            </a:pPr>
            <a:r>
              <a:rPr lang="en-US" b="1">
                <a:solidFill>
                  <a:srgbClr val="FFD463"/>
                </a:solidFill>
                <a:effectLst>
                  <a:outerShdw blurRad="38100" dist="38100" dir="2700000" algn="tl">
                    <a:srgbClr val="000000"/>
                  </a:outerShdw>
                </a:effectLst>
              </a:rPr>
              <a:t>It is the balm of healing (do you have battle wounds?)</a:t>
            </a:r>
          </a:p>
          <a:p>
            <a:pPr lvl="1" eaLnBrk="1" hangingPunct="1">
              <a:defRPr/>
            </a:pPr>
            <a:r>
              <a:rPr lang="en-US" b="1">
                <a:solidFill>
                  <a:srgbClr val="FFD463"/>
                </a:solidFill>
                <a:effectLst>
                  <a:outerShdw blurRad="38100" dist="38100" dir="2700000" algn="tl">
                    <a:srgbClr val="000000"/>
                  </a:outerShdw>
                </a:effectLst>
              </a:rPr>
              <a:t>It is a sign of empowerment (Holy Spirit)</a:t>
            </a:r>
            <a:endParaRPr lang="en-US" b="1">
              <a:effectLst>
                <a:outerShdw blurRad="38100" dist="38100" dir="2700000" algn="tl">
                  <a:srgbClr val="FFFFFF"/>
                </a:outerShdw>
              </a:effectLst>
            </a:endParaRPr>
          </a:p>
          <a:p>
            <a:pPr eaLnBrk="1" hangingPunct="1">
              <a:defRPr/>
            </a:pPr>
            <a:r>
              <a:rPr lang="en-US" b="1">
                <a:effectLst>
                  <a:outerShdw blurRad="38100" dist="38100" dir="2700000" algn="tl">
                    <a:srgbClr val="FFFFFF"/>
                  </a:outerShdw>
                </a:effectLst>
              </a:rPr>
              <a:t>We need to open ourselves up to let God work all things together for our good.  Less try and more trust!</a:t>
            </a:r>
          </a:p>
          <a:p>
            <a:pPr eaLnBrk="1" hangingPunct="1">
              <a:buFontTx/>
              <a:buNone/>
              <a:defRPr/>
            </a:pPr>
            <a:endParaRPr lang="en-US" b="1">
              <a:effectLst>
                <a:outerShdw blurRad="38100" dist="38100" dir="2700000" algn="tl">
                  <a:srgbClr val="FFFFFF"/>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88227">
                                            <p:txEl>
                                              <p:pRg st="0" end="0"/>
                                            </p:txEl>
                                          </p:spTgt>
                                        </p:tgtEl>
                                        <p:attrNameLst>
                                          <p:attrName>style.visibility</p:attrName>
                                        </p:attrNameLst>
                                      </p:cBhvr>
                                      <p:to>
                                        <p:strVal val="visible"/>
                                      </p:to>
                                    </p:set>
                                    <p:anim calcmode="lin" valueType="num">
                                      <p:cBhvr>
                                        <p:cTn id="7" dur="500" fill="hold"/>
                                        <p:tgtEl>
                                          <p:spTgt spid="1588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882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88227">
                                            <p:txEl>
                                              <p:pRg st="1" end="1"/>
                                            </p:txEl>
                                          </p:spTgt>
                                        </p:tgtEl>
                                        <p:attrNameLst>
                                          <p:attrName>style.visibility</p:attrName>
                                        </p:attrNameLst>
                                      </p:cBhvr>
                                      <p:to>
                                        <p:strVal val="visible"/>
                                      </p:to>
                                    </p:set>
                                    <p:anim calcmode="lin" valueType="num">
                                      <p:cBhvr>
                                        <p:cTn id="13" dur="500" fill="hold"/>
                                        <p:tgtEl>
                                          <p:spTgt spid="15882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882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88227">
                                            <p:txEl>
                                              <p:pRg st="2" end="2"/>
                                            </p:txEl>
                                          </p:spTgt>
                                        </p:tgtEl>
                                        <p:attrNameLst>
                                          <p:attrName>style.visibility</p:attrName>
                                        </p:attrNameLst>
                                      </p:cBhvr>
                                      <p:to>
                                        <p:strVal val="visible"/>
                                      </p:to>
                                    </p:set>
                                    <p:anim calcmode="lin" valueType="num">
                                      <p:cBhvr>
                                        <p:cTn id="19" dur="500" fill="hold"/>
                                        <p:tgtEl>
                                          <p:spTgt spid="15882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882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588227">
                                            <p:txEl>
                                              <p:pRg st="3" end="3"/>
                                            </p:txEl>
                                          </p:spTgt>
                                        </p:tgtEl>
                                        <p:attrNameLst>
                                          <p:attrName>style.visibility</p:attrName>
                                        </p:attrNameLst>
                                      </p:cBhvr>
                                      <p:to>
                                        <p:strVal val="visible"/>
                                      </p:to>
                                    </p:set>
                                    <p:anim calcmode="lin" valueType="num">
                                      <p:cBhvr>
                                        <p:cTn id="25" dur="500" fill="hold"/>
                                        <p:tgtEl>
                                          <p:spTgt spid="15882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882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588227">
                                            <p:txEl>
                                              <p:pRg st="4" end="4"/>
                                            </p:txEl>
                                          </p:spTgt>
                                        </p:tgtEl>
                                        <p:attrNameLst>
                                          <p:attrName>style.visibility</p:attrName>
                                        </p:attrNameLst>
                                      </p:cBhvr>
                                      <p:to>
                                        <p:strVal val="visible"/>
                                      </p:to>
                                    </p:set>
                                    <p:anim calcmode="lin" valueType="num">
                                      <p:cBhvr>
                                        <p:cTn id="31" dur="500" fill="hold"/>
                                        <p:tgtEl>
                                          <p:spTgt spid="15882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882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227" grpId="0" build="p" bldLvl="3"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90274" name="Rectangle 2">
            <a:extLst>
              <a:ext uri="{FF2B5EF4-FFF2-40B4-BE49-F238E27FC236}">
                <a16:creationId xmlns:a16="http://schemas.microsoft.com/office/drawing/2014/main" id="{26C6E32A-B337-454C-9114-ADDB7A7E47EA}"/>
              </a:ext>
            </a:extLst>
          </p:cNvPr>
          <p:cNvSpPr>
            <a:spLocks noGrp="1" noChangeArrowheads="1"/>
          </p:cNvSpPr>
          <p:nvPr>
            <p:ph type="title"/>
          </p:nvPr>
        </p:nvSpPr>
        <p:spPr>
          <a:xfrm>
            <a:off x="1905000" y="0"/>
            <a:ext cx="8077200" cy="1219200"/>
          </a:xfrm>
        </p:spPr>
        <p:txBody>
          <a:bodyPr/>
          <a:lstStyle/>
          <a:p>
            <a:pPr marL="838200" indent="-838200" algn="l" eaLnBrk="1" hangingPunct="1">
              <a:buFontTx/>
              <a:buAutoNum type="arabicPeriod" startAt="5"/>
              <a:defRPr/>
            </a:pPr>
            <a:r>
              <a:rPr lang="en-US" sz="3600" b="1">
                <a:solidFill>
                  <a:srgbClr val="FFCEF7"/>
                </a:solidFill>
                <a:effectLst>
                  <a:outerShdw blurRad="38100" dist="38100" dir="2700000" algn="tl">
                    <a:srgbClr val="C0C0C0"/>
                  </a:outerShdw>
                </a:effectLst>
              </a:rPr>
              <a:t>My Cup Is Full To Overflowing</a:t>
            </a:r>
            <a:endParaRPr lang="en-US" b="1">
              <a:effectLst>
                <a:outerShdw blurRad="38100" dist="38100" dir="2700000" algn="tl">
                  <a:srgbClr val="C0C0C0"/>
                </a:outerShdw>
              </a:effectLst>
            </a:endParaRPr>
          </a:p>
        </p:txBody>
      </p:sp>
      <p:sp>
        <p:nvSpPr>
          <p:cNvPr id="1590275" name="Rectangle 3">
            <a:extLst>
              <a:ext uri="{FF2B5EF4-FFF2-40B4-BE49-F238E27FC236}">
                <a16:creationId xmlns:a16="http://schemas.microsoft.com/office/drawing/2014/main" id="{C5DF9F6A-3C30-46BD-A7F0-5969BB184DCE}"/>
              </a:ext>
            </a:extLst>
          </p:cNvPr>
          <p:cNvSpPr>
            <a:spLocks noGrp="1" noChangeArrowheads="1"/>
          </p:cNvSpPr>
          <p:nvPr>
            <p:ph type="body" idx="1"/>
          </p:nvPr>
        </p:nvSpPr>
        <p:spPr>
          <a:xfrm>
            <a:off x="1981200" y="1143000"/>
            <a:ext cx="8686800" cy="5715000"/>
          </a:xfrm>
        </p:spPr>
        <p:txBody>
          <a:bodyPr/>
          <a:lstStyle/>
          <a:p>
            <a:pPr eaLnBrk="1" hangingPunct="1">
              <a:defRPr/>
            </a:pPr>
            <a:r>
              <a:rPr lang="en-US" b="1">
                <a:effectLst>
                  <a:outerShdw blurRad="38100" dist="38100" dir="2700000" algn="tl">
                    <a:srgbClr val="FFFFFF"/>
                  </a:outerShdw>
                </a:effectLst>
              </a:rPr>
              <a:t>When I’m running on empty I can cry:   Fill my cup Lord, fill it up Lord, Come and quench this thirsting soul of mine</a:t>
            </a:r>
          </a:p>
          <a:p>
            <a:pPr eaLnBrk="1" hangingPunct="1">
              <a:defRPr/>
            </a:pPr>
            <a:r>
              <a:rPr lang="en-US" b="1">
                <a:effectLst>
                  <a:outerShdw blurRad="38100" dist="38100" dir="2700000" algn="tl">
                    <a:srgbClr val="FFFFFF"/>
                  </a:outerShdw>
                </a:effectLst>
              </a:rPr>
              <a:t>He supplies not only our daily needs and necessary subsistence but much more  </a:t>
            </a:r>
            <a:r>
              <a:rPr lang="en-US" sz="2800" b="1">
                <a:effectLst>
                  <a:outerShdw blurRad="38100" dist="38100" dir="2700000" algn="tl">
                    <a:srgbClr val="FFFFFF"/>
                  </a:outerShdw>
                </a:effectLst>
              </a:rPr>
              <a:t>                                                                                                 </a:t>
            </a:r>
            <a:r>
              <a:rPr lang="en-US" sz="2000" b="1" i="1">
                <a:solidFill>
                  <a:srgbClr val="FFD463"/>
                </a:solidFill>
                <a:effectLst>
                  <a:outerShdw blurRad="38100" dist="38100" dir="2700000" algn="tl">
                    <a:srgbClr val="000000"/>
                  </a:outerShdw>
                </a:effectLst>
              </a:rPr>
              <a:t>May you be able to comprehend with all saints what is the breadth &amp; length &amp; depth &amp; height, that you might be filled with the fullness of God.  Now to Him who is able to do exceeding abundantly above all that we ask or think, according to the power that works in us, </a:t>
            </a:r>
            <a:r>
              <a:rPr lang="en-US" sz="1800" b="1">
                <a:solidFill>
                  <a:srgbClr val="FFCEF7"/>
                </a:solidFill>
                <a:effectLst>
                  <a:outerShdw blurRad="38100" dist="38100" dir="2700000" algn="tl">
                    <a:srgbClr val="000000"/>
                  </a:outerShdw>
                </a:effectLst>
              </a:rPr>
              <a:t>Ephesians 3:18-20</a:t>
            </a:r>
          </a:p>
          <a:p>
            <a:pPr eaLnBrk="1" hangingPunct="1">
              <a:defRPr/>
            </a:pPr>
            <a:r>
              <a:rPr lang="en-US" sz="3600" b="1">
                <a:effectLst>
                  <a:outerShdw blurRad="38100" dist="38100" dir="2700000" algn="tl">
                    <a:srgbClr val="FFFFFF"/>
                  </a:outerShdw>
                </a:effectLst>
              </a:rPr>
              <a:t>God wants to move us beyond a life of survival to a life of abundance</a:t>
            </a:r>
            <a:r>
              <a:rPr lang="en-US" sz="2800"/>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90275">
                                            <p:txEl>
                                              <p:pRg st="0" end="0"/>
                                            </p:txEl>
                                          </p:spTgt>
                                        </p:tgtEl>
                                        <p:attrNameLst>
                                          <p:attrName>style.visibility</p:attrName>
                                        </p:attrNameLst>
                                      </p:cBhvr>
                                      <p:to>
                                        <p:strVal val="visible"/>
                                      </p:to>
                                    </p:set>
                                    <p:anim calcmode="lin" valueType="num">
                                      <p:cBhvr>
                                        <p:cTn id="7" dur="500" fill="hold"/>
                                        <p:tgtEl>
                                          <p:spTgt spid="1590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902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90275">
                                            <p:txEl>
                                              <p:pRg st="1" end="1"/>
                                            </p:txEl>
                                          </p:spTgt>
                                        </p:tgtEl>
                                        <p:attrNameLst>
                                          <p:attrName>style.visibility</p:attrName>
                                        </p:attrNameLst>
                                      </p:cBhvr>
                                      <p:to>
                                        <p:strVal val="visible"/>
                                      </p:to>
                                    </p:set>
                                    <p:anim calcmode="lin" valueType="num">
                                      <p:cBhvr>
                                        <p:cTn id="13" dur="500" fill="hold"/>
                                        <p:tgtEl>
                                          <p:spTgt spid="15902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902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90275">
                                            <p:txEl>
                                              <p:pRg st="2" end="2"/>
                                            </p:txEl>
                                          </p:spTgt>
                                        </p:tgtEl>
                                        <p:attrNameLst>
                                          <p:attrName>style.visibility</p:attrName>
                                        </p:attrNameLst>
                                      </p:cBhvr>
                                      <p:to>
                                        <p:strVal val="visible"/>
                                      </p:to>
                                    </p:set>
                                    <p:anim calcmode="lin" valueType="num">
                                      <p:cBhvr>
                                        <p:cTn id="19" dur="500" fill="hold"/>
                                        <p:tgtEl>
                                          <p:spTgt spid="15902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9027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0275"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92322" name="Rectangle 2">
            <a:extLst>
              <a:ext uri="{FF2B5EF4-FFF2-40B4-BE49-F238E27FC236}">
                <a16:creationId xmlns:a16="http://schemas.microsoft.com/office/drawing/2014/main" id="{90917466-9A56-4F66-9C10-EE01FCE34C73}"/>
              </a:ext>
            </a:extLst>
          </p:cNvPr>
          <p:cNvSpPr>
            <a:spLocks noGrp="1" noChangeArrowheads="1"/>
          </p:cNvSpPr>
          <p:nvPr>
            <p:ph type="title"/>
          </p:nvPr>
        </p:nvSpPr>
        <p:spPr>
          <a:xfrm>
            <a:off x="1752600" y="0"/>
            <a:ext cx="8305800" cy="1295400"/>
          </a:xfrm>
        </p:spPr>
        <p:txBody>
          <a:bodyPr/>
          <a:lstStyle/>
          <a:p>
            <a:pPr marL="838200" indent="-838200" algn="l" eaLnBrk="1" hangingPunct="1">
              <a:buFontTx/>
              <a:buAutoNum type="arabicPeriod" startAt="6"/>
              <a:defRPr/>
            </a:pPr>
            <a:r>
              <a:rPr lang="en-US" sz="3600" b="1">
                <a:solidFill>
                  <a:srgbClr val="FFCEF7"/>
                </a:solidFill>
                <a:effectLst>
                  <a:outerShdw blurRad="38100" dist="38100" dir="2700000" algn="tl">
                    <a:srgbClr val="C0C0C0"/>
                  </a:outerShdw>
                </a:effectLst>
              </a:rPr>
              <a:t>Goodness and Mercy Will Follow Me Everyday Of My Life</a:t>
            </a:r>
            <a:endParaRPr lang="en-US" b="1">
              <a:effectLst>
                <a:outerShdw blurRad="38100" dist="38100" dir="2700000" algn="tl">
                  <a:srgbClr val="C0C0C0"/>
                </a:outerShdw>
              </a:effectLst>
            </a:endParaRPr>
          </a:p>
        </p:txBody>
      </p:sp>
      <p:sp>
        <p:nvSpPr>
          <p:cNvPr id="1592323" name="Rectangle 3">
            <a:extLst>
              <a:ext uri="{FF2B5EF4-FFF2-40B4-BE49-F238E27FC236}">
                <a16:creationId xmlns:a16="http://schemas.microsoft.com/office/drawing/2014/main" id="{31387AB2-84EB-45FA-B0CB-2B9AFADABF10}"/>
              </a:ext>
            </a:extLst>
          </p:cNvPr>
          <p:cNvSpPr>
            <a:spLocks noGrp="1" noChangeArrowheads="1"/>
          </p:cNvSpPr>
          <p:nvPr>
            <p:ph type="body" idx="1"/>
          </p:nvPr>
        </p:nvSpPr>
        <p:spPr>
          <a:xfrm>
            <a:off x="1828800" y="1447800"/>
            <a:ext cx="8839200" cy="5410200"/>
          </a:xfrm>
        </p:spPr>
        <p:txBody>
          <a:bodyPr/>
          <a:lstStyle/>
          <a:p>
            <a:pPr eaLnBrk="1" hangingPunct="1">
              <a:defRPr/>
            </a:pPr>
            <a:r>
              <a:rPr lang="en-US" sz="2800" b="1">
                <a:effectLst>
                  <a:outerShdw blurRad="38100" dist="38100" dir="2700000" algn="tl">
                    <a:srgbClr val="FFFFFF"/>
                  </a:outerShdw>
                </a:effectLst>
              </a:rPr>
              <a:t>The reality for children of the King is we have not been given what we deserve, His waves of mercy have flowed on a sea of goodness</a:t>
            </a:r>
          </a:p>
          <a:p>
            <a:pPr eaLnBrk="1" hangingPunct="1">
              <a:defRPr/>
            </a:pPr>
            <a:r>
              <a:rPr lang="en-US" sz="2800" b="1">
                <a:effectLst>
                  <a:outerShdw blurRad="38100" dist="38100" dir="2700000" algn="tl">
                    <a:srgbClr val="FFFFFF"/>
                  </a:outerShdw>
                </a:effectLst>
              </a:rPr>
              <a:t>It is this pattern of His goodness and mercy in my past that gives to me the calm assurance that no matter what valley I’m going through right now the goodness of God and the mercy   of my Savior will be poured out on me</a:t>
            </a:r>
          </a:p>
          <a:p>
            <a:pPr eaLnBrk="1" hangingPunct="1">
              <a:defRPr/>
            </a:pPr>
            <a:r>
              <a:rPr lang="en-US" sz="2800" b="1">
                <a:effectLst>
                  <a:outerShdw blurRad="38100" dist="38100" dir="2700000" algn="tl">
                    <a:srgbClr val="FFFFFF"/>
                  </a:outerShdw>
                </a:effectLst>
              </a:rPr>
              <a:t>My tomorrow will be better than my today because my present situation is not to be confused with my final destination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92323">
                                            <p:txEl>
                                              <p:pRg st="0" end="0"/>
                                            </p:txEl>
                                          </p:spTgt>
                                        </p:tgtEl>
                                        <p:attrNameLst>
                                          <p:attrName>style.visibility</p:attrName>
                                        </p:attrNameLst>
                                      </p:cBhvr>
                                      <p:to>
                                        <p:strVal val="visible"/>
                                      </p:to>
                                    </p:set>
                                    <p:anim calcmode="lin" valueType="num">
                                      <p:cBhvr>
                                        <p:cTn id="7" dur="500" fill="hold"/>
                                        <p:tgtEl>
                                          <p:spTgt spid="15923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923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92323">
                                            <p:txEl>
                                              <p:pRg st="1" end="1"/>
                                            </p:txEl>
                                          </p:spTgt>
                                        </p:tgtEl>
                                        <p:attrNameLst>
                                          <p:attrName>style.visibility</p:attrName>
                                        </p:attrNameLst>
                                      </p:cBhvr>
                                      <p:to>
                                        <p:strVal val="visible"/>
                                      </p:to>
                                    </p:set>
                                    <p:anim calcmode="lin" valueType="num">
                                      <p:cBhvr>
                                        <p:cTn id="13" dur="500" fill="hold"/>
                                        <p:tgtEl>
                                          <p:spTgt spid="15923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923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92323">
                                            <p:txEl>
                                              <p:pRg st="2" end="2"/>
                                            </p:txEl>
                                          </p:spTgt>
                                        </p:tgtEl>
                                        <p:attrNameLst>
                                          <p:attrName>style.visibility</p:attrName>
                                        </p:attrNameLst>
                                      </p:cBhvr>
                                      <p:to>
                                        <p:strVal val="visible"/>
                                      </p:to>
                                    </p:set>
                                    <p:anim calcmode="lin" valueType="num">
                                      <p:cBhvr>
                                        <p:cTn id="19" dur="500" fill="hold"/>
                                        <p:tgtEl>
                                          <p:spTgt spid="15923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9232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2323"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94370" name="Rectangle 2">
            <a:extLst>
              <a:ext uri="{FF2B5EF4-FFF2-40B4-BE49-F238E27FC236}">
                <a16:creationId xmlns:a16="http://schemas.microsoft.com/office/drawing/2014/main" id="{A312FD87-89C6-4DDB-9937-0FF0DD3CAA35}"/>
              </a:ext>
            </a:extLst>
          </p:cNvPr>
          <p:cNvSpPr>
            <a:spLocks noGrp="1" noChangeArrowheads="1"/>
          </p:cNvSpPr>
          <p:nvPr>
            <p:ph type="title"/>
          </p:nvPr>
        </p:nvSpPr>
        <p:spPr>
          <a:xfrm>
            <a:off x="2209800" y="0"/>
            <a:ext cx="7772400" cy="1752600"/>
          </a:xfrm>
        </p:spPr>
        <p:txBody>
          <a:bodyPr/>
          <a:lstStyle/>
          <a:p>
            <a:pPr marL="838200" indent="-838200" algn="l" eaLnBrk="1" hangingPunct="1">
              <a:buFontTx/>
              <a:buAutoNum type="arabicPeriod" startAt="7"/>
              <a:defRPr/>
            </a:pPr>
            <a:r>
              <a:rPr lang="en-US" sz="4000" b="1">
                <a:solidFill>
                  <a:srgbClr val="FFCEF7"/>
                </a:solidFill>
                <a:effectLst>
                  <a:outerShdw blurRad="38100" dist="38100" dir="2700000" algn="tl">
                    <a:srgbClr val="C0C0C0"/>
                  </a:outerShdw>
                </a:effectLst>
              </a:rPr>
              <a:t>I Will Dwell In The House Of The Lord Forever</a:t>
            </a:r>
            <a:endParaRPr lang="en-US" b="1">
              <a:effectLst>
                <a:outerShdw blurRad="38100" dist="38100" dir="2700000" algn="tl">
                  <a:srgbClr val="C0C0C0"/>
                </a:outerShdw>
              </a:effectLst>
            </a:endParaRPr>
          </a:p>
        </p:txBody>
      </p:sp>
      <p:sp>
        <p:nvSpPr>
          <p:cNvPr id="1594371" name="Rectangle 3">
            <a:extLst>
              <a:ext uri="{FF2B5EF4-FFF2-40B4-BE49-F238E27FC236}">
                <a16:creationId xmlns:a16="http://schemas.microsoft.com/office/drawing/2014/main" id="{042E65F9-DD10-4B19-9E5F-B447763E7140}"/>
              </a:ext>
            </a:extLst>
          </p:cNvPr>
          <p:cNvSpPr>
            <a:spLocks noGrp="1" noChangeArrowheads="1"/>
          </p:cNvSpPr>
          <p:nvPr>
            <p:ph type="body" idx="1"/>
          </p:nvPr>
        </p:nvSpPr>
        <p:spPr>
          <a:xfrm>
            <a:off x="1905000" y="1752600"/>
            <a:ext cx="8229600" cy="4343400"/>
          </a:xfrm>
        </p:spPr>
        <p:txBody>
          <a:bodyPr/>
          <a:lstStyle/>
          <a:p>
            <a:pPr eaLnBrk="1" hangingPunct="1">
              <a:lnSpc>
                <a:spcPct val="90000"/>
              </a:lnSpc>
              <a:defRPr/>
            </a:pPr>
            <a:r>
              <a:rPr lang="en-US" b="1">
                <a:effectLst>
                  <a:outerShdw blurRad="38100" dist="38100" dir="2700000" algn="tl">
                    <a:srgbClr val="FFFFFF"/>
                  </a:outerShdw>
                </a:effectLst>
              </a:rPr>
              <a:t>The theme of eternity and its bliss runs throughout scripture. It’s a part of that great hope which sustains in the now</a:t>
            </a:r>
          </a:p>
          <a:p>
            <a:pPr eaLnBrk="1" hangingPunct="1">
              <a:lnSpc>
                <a:spcPct val="90000"/>
              </a:lnSpc>
              <a:defRPr/>
            </a:pPr>
            <a:r>
              <a:rPr lang="en-US" b="1">
                <a:effectLst>
                  <a:outerShdw blurRad="38100" dist="38100" dir="2700000" algn="tl">
                    <a:srgbClr val="FFFFFF"/>
                  </a:outerShdw>
                </a:effectLst>
              </a:rPr>
              <a:t>I live in time but I have been destined for eternity and it is eternity that gives me the perspective to handle today</a:t>
            </a:r>
          </a:p>
          <a:p>
            <a:pPr eaLnBrk="1" hangingPunct="1">
              <a:lnSpc>
                <a:spcPct val="90000"/>
              </a:lnSpc>
              <a:defRPr/>
            </a:pPr>
            <a:r>
              <a:rPr lang="en-US" b="1">
                <a:effectLst>
                  <a:outerShdw blurRad="38100" dist="38100" dir="2700000" algn="tl">
                    <a:srgbClr val="FFFFFF"/>
                  </a:outerShdw>
                </a:effectLst>
              </a:rPr>
              <a:t>He can be trusted for life and death</a:t>
            </a:r>
          </a:p>
          <a:p>
            <a:pPr eaLnBrk="1" hangingPunct="1">
              <a:lnSpc>
                <a:spcPct val="90000"/>
              </a:lnSpc>
              <a:defRPr/>
            </a:pPr>
            <a:endParaRPr lang="en-US" sz="800" b="1">
              <a:effectLst>
                <a:outerShdw blurRad="38100" dist="38100" dir="2700000" algn="tl">
                  <a:srgbClr val="FFFFFF"/>
                </a:outerShdw>
              </a:effectLst>
            </a:endParaRPr>
          </a:p>
          <a:p>
            <a:pPr eaLnBrk="1" hangingPunct="1">
              <a:lnSpc>
                <a:spcPct val="90000"/>
              </a:lnSpc>
              <a:defRPr/>
            </a:pPr>
            <a:r>
              <a:rPr lang="en-US" sz="2800" i="1">
                <a:effectLst>
                  <a:outerShdw blurRad="38100" dist="38100" dir="2700000" algn="tl">
                    <a:srgbClr val="FFFFFF"/>
                  </a:outerShdw>
                </a:effectLst>
              </a:rPr>
              <a:t>“No eye has seen, no ear has heard, and no mind has imagined what God has prepared for those who love him.”</a:t>
            </a:r>
            <a:r>
              <a:rPr lang="en-US" sz="2400" b="1">
                <a:effectLst>
                  <a:outerShdw blurRad="38100" dist="38100" dir="2700000" algn="tl">
                    <a:srgbClr val="FFFFFF"/>
                  </a:outerShdw>
                </a:effectLst>
              </a:rPr>
              <a:t>         1 Corinthians 2:9</a:t>
            </a:r>
            <a:endParaRPr lang="en-US" sz="2400" b="1">
              <a:solidFill>
                <a:srgbClr val="000000"/>
              </a:solidFill>
              <a:effectLst>
                <a:outerShdw blurRad="38100" dist="38100" dir="2700000" algn="tl">
                  <a:srgbClr val="FFFFFF"/>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94371">
                                            <p:txEl>
                                              <p:pRg st="0" end="0"/>
                                            </p:txEl>
                                          </p:spTgt>
                                        </p:tgtEl>
                                        <p:attrNameLst>
                                          <p:attrName>style.visibility</p:attrName>
                                        </p:attrNameLst>
                                      </p:cBhvr>
                                      <p:to>
                                        <p:strVal val="visible"/>
                                      </p:to>
                                    </p:set>
                                    <p:anim calcmode="lin" valueType="num">
                                      <p:cBhvr>
                                        <p:cTn id="7" dur="500" fill="hold"/>
                                        <p:tgtEl>
                                          <p:spTgt spid="1594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943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94371">
                                            <p:txEl>
                                              <p:pRg st="1" end="1"/>
                                            </p:txEl>
                                          </p:spTgt>
                                        </p:tgtEl>
                                        <p:attrNameLst>
                                          <p:attrName>style.visibility</p:attrName>
                                        </p:attrNameLst>
                                      </p:cBhvr>
                                      <p:to>
                                        <p:strVal val="visible"/>
                                      </p:to>
                                    </p:set>
                                    <p:anim calcmode="lin" valueType="num">
                                      <p:cBhvr>
                                        <p:cTn id="13" dur="500" fill="hold"/>
                                        <p:tgtEl>
                                          <p:spTgt spid="15943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943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94371">
                                            <p:txEl>
                                              <p:pRg st="2" end="2"/>
                                            </p:txEl>
                                          </p:spTgt>
                                        </p:tgtEl>
                                        <p:attrNameLst>
                                          <p:attrName>style.visibility</p:attrName>
                                        </p:attrNameLst>
                                      </p:cBhvr>
                                      <p:to>
                                        <p:strVal val="visible"/>
                                      </p:to>
                                    </p:set>
                                    <p:anim calcmode="lin" valueType="num">
                                      <p:cBhvr>
                                        <p:cTn id="19" dur="500" fill="hold"/>
                                        <p:tgtEl>
                                          <p:spTgt spid="15943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9437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594371">
                                            <p:txEl>
                                              <p:pRg st="4" end="4"/>
                                            </p:txEl>
                                          </p:spTgt>
                                        </p:tgtEl>
                                        <p:attrNameLst>
                                          <p:attrName>style.visibility</p:attrName>
                                        </p:attrNameLst>
                                      </p:cBhvr>
                                      <p:to>
                                        <p:strVal val="visible"/>
                                      </p:to>
                                    </p:set>
                                    <p:anim calcmode="lin" valueType="num">
                                      <p:cBhvr>
                                        <p:cTn id="25" dur="500" fill="hold"/>
                                        <p:tgtEl>
                                          <p:spTgt spid="159437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59437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4371"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96418" name="Rectangle 2">
            <a:extLst>
              <a:ext uri="{FF2B5EF4-FFF2-40B4-BE49-F238E27FC236}">
                <a16:creationId xmlns:a16="http://schemas.microsoft.com/office/drawing/2014/main" id="{DEE0DAC4-075E-4D2F-8522-775AFE04999A}"/>
              </a:ext>
            </a:extLst>
          </p:cNvPr>
          <p:cNvSpPr>
            <a:spLocks noGrp="1" noChangeArrowheads="1"/>
          </p:cNvSpPr>
          <p:nvPr>
            <p:ph type="title"/>
          </p:nvPr>
        </p:nvSpPr>
        <p:spPr>
          <a:xfrm>
            <a:off x="2133600" y="228600"/>
            <a:ext cx="7848600" cy="838200"/>
          </a:xfrm>
        </p:spPr>
        <p:txBody>
          <a:bodyPr/>
          <a:lstStyle/>
          <a:p>
            <a:pPr eaLnBrk="1" hangingPunct="1">
              <a:defRPr/>
            </a:pPr>
            <a:r>
              <a:rPr lang="en-US" b="1">
                <a:solidFill>
                  <a:srgbClr val="FFCEF7"/>
                </a:solidFill>
                <a:effectLst>
                  <a:outerShdw blurRad="38100" dist="38100" dir="2700000" algn="tl">
                    <a:srgbClr val="C0C0C0"/>
                  </a:outerShdw>
                </a:effectLst>
              </a:rPr>
              <a:t>An Invitation and Promise</a:t>
            </a:r>
            <a:endParaRPr lang="en-US" b="1">
              <a:effectLst>
                <a:outerShdw blurRad="38100" dist="38100" dir="2700000" algn="tl">
                  <a:srgbClr val="C0C0C0"/>
                </a:outerShdw>
              </a:effectLst>
            </a:endParaRPr>
          </a:p>
        </p:txBody>
      </p:sp>
      <p:sp>
        <p:nvSpPr>
          <p:cNvPr id="1596419" name="Rectangle 3">
            <a:extLst>
              <a:ext uri="{FF2B5EF4-FFF2-40B4-BE49-F238E27FC236}">
                <a16:creationId xmlns:a16="http://schemas.microsoft.com/office/drawing/2014/main" id="{A783E9AB-7C13-4BC1-9684-108F42CA614C}"/>
              </a:ext>
            </a:extLst>
          </p:cNvPr>
          <p:cNvSpPr>
            <a:spLocks noGrp="1" noChangeArrowheads="1"/>
          </p:cNvSpPr>
          <p:nvPr>
            <p:ph type="body" idx="1"/>
          </p:nvPr>
        </p:nvSpPr>
        <p:spPr>
          <a:xfrm>
            <a:off x="1828800" y="1066800"/>
            <a:ext cx="8534400" cy="5486400"/>
          </a:xfrm>
        </p:spPr>
        <p:txBody>
          <a:bodyPr/>
          <a:lstStyle/>
          <a:p>
            <a:pPr eaLnBrk="1" hangingPunct="1">
              <a:lnSpc>
                <a:spcPct val="90000"/>
              </a:lnSpc>
              <a:defRPr/>
            </a:pPr>
            <a:r>
              <a:rPr lang="en-US" sz="2800" b="1">
                <a:effectLst>
                  <a:outerShdw blurRad="38100" dist="38100" dir="2700000" algn="tl">
                    <a:srgbClr val="C0C0C0"/>
                  </a:outerShdw>
                </a:effectLst>
              </a:rPr>
              <a:t>Whatever you are going through,  you are going to go through it</a:t>
            </a:r>
          </a:p>
          <a:p>
            <a:pPr eaLnBrk="1" hangingPunct="1">
              <a:lnSpc>
                <a:spcPct val="90000"/>
              </a:lnSpc>
              <a:defRPr/>
            </a:pPr>
            <a:r>
              <a:rPr lang="en-US" sz="2800" b="1">
                <a:effectLst>
                  <a:outerShdw blurRad="38100" dist="38100" dir="2700000" algn="tl">
                    <a:srgbClr val="C0C0C0"/>
                  </a:outerShdw>
                </a:effectLst>
              </a:rPr>
              <a:t>The God who took to the mountain is also the God who will never leave in whatever valley you are going through</a:t>
            </a:r>
          </a:p>
          <a:p>
            <a:pPr eaLnBrk="1" hangingPunct="1">
              <a:lnSpc>
                <a:spcPct val="90000"/>
              </a:lnSpc>
              <a:defRPr/>
            </a:pPr>
            <a:r>
              <a:rPr lang="en-US" sz="2800" b="1">
                <a:effectLst>
                  <a:outerShdw blurRad="38100" dist="38100" dir="2700000" algn="tl">
                    <a:srgbClr val="C0C0C0"/>
                  </a:outerShdw>
                </a:effectLst>
              </a:rPr>
              <a:t>It’s hard to experience the blessings of God   in your valley if you don’t have a relationship with Him. If you have never given your life to the Lord or have drifted away from Him come to Him for the first time or return by way of a radical recommitment this very day</a:t>
            </a:r>
          </a:p>
          <a:p>
            <a:pPr eaLnBrk="1" hangingPunct="1">
              <a:lnSpc>
                <a:spcPct val="90000"/>
              </a:lnSpc>
              <a:defRPr/>
            </a:pPr>
            <a:r>
              <a:rPr lang="en-US" sz="2800" b="1">
                <a:effectLst>
                  <a:outerShdw blurRad="38100" dist="38100" dir="2700000" algn="tl">
                    <a:srgbClr val="C0C0C0"/>
                  </a:outerShdw>
                </a:effectLst>
              </a:rPr>
              <a:t>There is a picture of Christ we can take with us as we sleep tonight. He is the Lily of the Valley</a:t>
            </a:r>
          </a:p>
          <a:p>
            <a:pPr eaLnBrk="1" hangingPunct="1">
              <a:lnSpc>
                <a:spcPct val="90000"/>
              </a:lnSpc>
              <a:defRPr/>
            </a:pPr>
            <a:endParaRPr lang="en-US" sz="2800" b="1">
              <a:effectLst>
                <a:outerShdw blurRad="38100" dist="38100" dir="2700000" algn="tl">
                  <a:srgbClr val="C0C0C0"/>
                </a:outerShdw>
              </a:effectLst>
            </a:endParaRPr>
          </a:p>
        </p:txBody>
      </p:sp>
      <p:pic>
        <p:nvPicPr>
          <p:cNvPr id="1596420" name="Picture 4" descr="C:\Documents and Settings\Owner\My Documents\Educational Illustrations\Religious Related\lily_2699c.jpg">
            <a:extLst>
              <a:ext uri="{FF2B5EF4-FFF2-40B4-BE49-F238E27FC236}">
                <a16:creationId xmlns:a16="http://schemas.microsoft.com/office/drawing/2014/main" id="{F03D67A3-A614-4E6B-9057-B4028B054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6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6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6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96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596420"/>
                                        </p:tgtEl>
                                        <p:attrNameLst>
                                          <p:attrName>style.visibility</p:attrName>
                                        </p:attrNameLst>
                                      </p:cBhvr>
                                      <p:to>
                                        <p:strVal val="visible"/>
                                      </p:to>
                                    </p:set>
                                    <p:animEffect transition="in" filter="box(out)">
                                      <p:cBhvr>
                                        <p:cTn id="23" dur="500"/>
                                        <p:tgtEl>
                                          <p:spTgt spid="1596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64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pic>
        <p:nvPicPr>
          <p:cNvPr id="14117890" name="Picture 2" descr="Rectangle 3_pptX">
            <a:extLst>
              <a:ext uri="{FF2B5EF4-FFF2-40B4-BE49-F238E27FC236}">
                <a16:creationId xmlns:a16="http://schemas.microsoft.com/office/drawing/2014/main" id="{BE0214B3-C723-45D7-B270-44565B5C6111}"/>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801814"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17891" name="Rectangle 3" hidden="1">
            <a:extLst>
              <a:ext uri="{FF2B5EF4-FFF2-40B4-BE49-F238E27FC236}">
                <a16:creationId xmlns:a16="http://schemas.microsoft.com/office/drawing/2014/main" id="{F8D259B8-77ED-44D6-A610-D6EDAD546956}"/>
              </a:ext>
            </a:extLst>
          </p:cNvPr>
          <p:cNvSpPr>
            <a:spLocks noGrp="1" noChangeArrowheads="1"/>
          </p:cNvSpPr>
          <p:nvPr>
            <p:ph type="title"/>
            <p:custDataLst>
              <p:tags r:id="rId2"/>
            </p:custDataLst>
          </p:nvPr>
        </p:nvSpPr>
        <p:spPr>
          <a:xfrm>
            <a:off x="1801814" y="76200"/>
            <a:ext cx="6884987" cy="1143000"/>
          </a:xfrm>
        </p:spPr>
        <p:txBody>
          <a:bodyPr/>
          <a:lstStyle/>
          <a:p>
            <a:pPr eaLnBrk="1" hangingPunct="1">
              <a:defRPr/>
            </a:pPr>
            <a:r>
              <a:rPr lang="en-US" sz="5400">
                <a:ea typeface="+mj-ea"/>
              </a:rPr>
              <a:t>Proposition:</a:t>
            </a:r>
          </a:p>
        </p:txBody>
      </p:sp>
      <p:sp>
        <p:nvSpPr>
          <p:cNvPr id="14117892" name="Rectangle 4">
            <a:extLst>
              <a:ext uri="{FF2B5EF4-FFF2-40B4-BE49-F238E27FC236}">
                <a16:creationId xmlns:a16="http://schemas.microsoft.com/office/drawing/2014/main" id="{6D383854-B9B2-4EC5-AD74-F91A7F168F62}"/>
              </a:ext>
            </a:extLst>
          </p:cNvPr>
          <p:cNvSpPr>
            <a:spLocks noChangeArrowheads="1"/>
          </p:cNvSpPr>
          <p:nvPr/>
        </p:nvSpPr>
        <p:spPr bwMode="auto">
          <a:xfrm>
            <a:off x="3276600" y="1828800"/>
            <a:ext cx="7183438" cy="4495800"/>
          </a:xfrm>
          <a:prstGeom prst="rect">
            <a:avLst/>
          </a:prstGeom>
          <a:solidFill>
            <a:srgbClr val="DCCDDC">
              <a:alpha val="80000"/>
            </a:srgbClr>
          </a:solidFill>
          <a:ln w="57150">
            <a:solidFill>
              <a:srgbClr val="373C55"/>
            </a:solidFill>
            <a:miter lim="800000"/>
            <a:headEnd/>
            <a:tailEnd/>
          </a:ln>
          <a:effectLst/>
        </p:spPr>
        <p:txBody>
          <a:bodyPr wrap="none" anchor="ctr"/>
          <a:lstStyle/>
          <a:p>
            <a:pPr eaLnBrk="0" fontAlgn="base" hangingPunct="0">
              <a:spcBef>
                <a:spcPct val="0"/>
              </a:spcBef>
              <a:spcAft>
                <a:spcPct val="0"/>
              </a:spcAft>
              <a:defRPr/>
            </a:pPr>
            <a:endParaRPr lang="en-US" sz="1400">
              <a:solidFill>
                <a:srgbClr val="FFFFFF"/>
              </a:solidFill>
              <a:effectLst>
                <a:outerShdw blurRad="38100" dist="38100" dir="2700000" algn="tl">
                  <a:srgbClr val="000000">
                    <a:alpha val="43137"/>
                  </a:srgbClr>
                </a:outerShdw>
              </a:effectLst>
              <a:latin typeface="Magneto" panose="04030805050802020D02" pitchFamily="82" charset="0"/>
              <a:ea typeface="ＭＳ Ｐゴシック" pitchFamily="34" charset="-128"/>
            </a:endParaRPr>
          </a:p>
        </p:txBody>
      </p:sp>
      <p:sp>
        <p:nvSpPr>
          <p:cNvPr id="14117893" name="Rectangle 5">
            <a:extLst>
              <a:ext uri="{FF2B5EF4-FFF2-40B4-BE49-F238E27FC236}">
                <a16:creationId xmlns:a16="http://schemas.microsoft.com/office/drawing/2014/main" id="{47E8EEF8-B961-4AF2-85EE-435499007955}"/>
              </a:ext>
            </a:extLst>
          </p:cNvPr>
          <p:cNvSpPr>
            <a:spLocks noGrp="1" noChangeArrowheads="1"/>
          </p:cNvSpPr>
          <p:nvPr>
            <p:ph type="body" idx="1"/>
          </p:nvPr>
        </p:nvSpPr>
        <p:spPr>
          <a:xfrm>
            <a:off x="3276600" y="2057400"/>
            <a:ext cx="7113588" cy="4114800"/>
          </a:xfrm>
        </p:spPr>
        <p:txBody>
          <a:bodyPr anchor="ctr"/>
          <a:lstStyle/>
          <a:p>
            <a:pPr eaLnBrk="1" hangingPunct="1">
              <a:defRPr/>
            </a:pPr>
            <a:r>
              <a:rPr lang="en-US" sz="4800" b="1">
                <a:solidFill>
                  <a:srgbClr val="5A5A7D"/>
                </a:solidFill>
                <a:effectLst>
                  <a:outerShdw blurRad="38100" dist="38100" dir="2700000" algn="tl">
                    <a:srgbClr val="000000"/>
                  </a:outerShdw>
                </a:effectLst>
                <a:ea typeface="+mn-ea"/>
              </a:rPr>
              <a:t>God puts expectation into your desire…</a:t>
            </a:r>
          </a:p>
          <a:p>
            <a:pPr eaLnBrk="1" hangingPunct="1">
              <a:spcBef>
                <a:spcPct val="0"/>
              </a:spcBef>
              <a:buFont typeface="Wingdings" panose="05000000000000000000" pitchFamily="2" charset="2"/>
              <a:buNone/>
              <a:defRPr/>
            </a:pPr>
            <a:r>
              <a:rPr lang="en-US" sz="4800" b="1">
                <a:solidFill>
                  <a:srgbClr val="5A5A7D"/>
                </a:solidFill>
                <a:effectLst>
                  <a:outerShdw blurRad="38100" dist="38100" dir="2700000" algn="tl">
                    <a:srgbClr val="000000"/>
                  </a:outerShdw>
                </a:effectLst>
                <a:ea typeface="+mn-ea"/>
              </a:rPr>
              <a:t>	and calls it hope</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117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1789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178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7893"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WordArt 2">
            <a:extLst>
              <a:ext uri="{FF2B5EF4-FFF2-40B4-BE49-F238E27FC236}">
                <a16:creationId xmlns:a16="http://schemas.microsoft.com/office/drawing/2014/main" id="{2909A488-84EA-4AD8-968A-AF04C3F4F75E}"/>
              </a:ext>
            </a:extLst>
          </p:cNvPr>
          <p:cNvSpPr>
            <a:spLocks noChangeArrowheads="1" noChangeShapeType="1" noTextEdit="1"/>
          </p:cNvSpPr>
          <p:nvPr/>
        </p:nvSpPr>
        <p:spPr bwMode="auto">
          <a:xfrm>
            <a:off x="2248250" y="1937857"/>
            <a:ext cx="4241450" cy="2147581"/>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ea typeface="ＭＳ Ｐゴシック"/>
              </a:rPr>
              <a:t>Thinking A Second Time</a:t>
            </a:r>
          </a:p>
          <a:p>
            <a:pPr algn="ctr" fontAlgn="base">
              <a:spcBef>
                <a:spcPct val="0"/>
              </a:spcBef>
              <a:spcAft>
                <a:spcPct val="0"/>
              </a:spcAft>
            </a:pP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ea typeface="ＭＳ Ｐゴシック"/>
              </a:rPr>
              <a:t>About the </a:t>
            </a:r>
            <a:r>
              <a:rPr lang="en-US" sz="36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ea typeface="ＭＳ Ｐゴシック"/>
              </a:rPr>
              <a:t>Familar</a:t>
            </a:r>
            <a:endPar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ea typeface="ＭＳ Ｐゴシック"/>
            </a:endParaRPr>
          </a:p>
        </p:txBody>
      </p:sp>
      <p:sp>
        <p:nvSpPr>
          <p:cNvPr id="1070083" name="WordArt 3">
            <a:extLst>
              <a:ext uri="{FF2B5EF4-FFF2-40B4-BE49-F238E27FC236}">
                <a16:creationId xmlns:a16="http://schemas.microsoft.com/office/drawing/2014/main" id="{E20EC1BA-EC82-4533-BEC3-C78E0FD3EB5D}"/>
              </a:ext>
            </a:extLst>
          </p:cNvPr>
          <p:cNvSpPr>
            <a:spLocks noChangeArrowheads="1" noChangeShapeType="1" noTextEdit="1"/>
          </p:cNvSpPr>
          <p:nvPr/>
        </p:nvSpPr>
        <p:spPr bwMode="auto">
          <a:xfrm>
            <a:off x="7848600" y="5791200"/>
            <a:ext cx="21336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ＭＳ Ｐゴシック"/>
              </a:rPr>
              <a:t>Psalm 23</a:t>
            </a:r>
          </a:p>
        </p:txBody>
      </p:sp>
    </p:spTree>
  </p:cSld>
  <p:clrMapOvr>
    <a:masterClrMapping/>
  </p:clrMapOvr>
  <p:transition>
    <p:random/>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E31ADC8-8C2E-4DDD-A4CB-92F045675E6F}"/>
              </a:ext>
            </a:extLst>
          </p:cNvPr>
          <p:cNvSpPr>
            <a:spLocks noGrp="1" noChangeArrowheads="1"/>
          </p:cNvSpPr>
          <p:nvPr>
            <p:ph type="title"/>
          </p:nvPr>
        </p:nvSpPr>
        <p:spPr>
          <a:xfrm>
            <a:off x="2209800" y="76200"/>
            <a:ext cx="7772400" cy="533400"/>
          </a:xfrm>
        </p:spPr>
        <p:txBody>
          <a:bodyPr/>
          <a:lstStyle/>
          <a:p>
            <a:pPr eaLnBrk="1" hangingPunct="1">
              <a:defRPr/>
            </a:pPr>
            <a:r>
              <a:rPr lang="en-US">
                <a:solidFill>
                  <a:srgbClr val="FFD096"/>
                </a:solidFill>
                <a:effectLst>
                  <a:outerShdw blurRad="38100" dist="38100" dir="2700000" algn="tl">
                    <a:srgbClr val="C0C0C0"/>
                  </a:outerShdw>
                </a:effectLst>
                <a:ea typeface="+mj-ea"/>
              </a:rPr>
              <a:t>Psalm 23</a:t>
            </a:r>
            <a:endParaRPr lang="en-US" b="0">
              <a:ea typeface="+mj-ea"/>
            </a:endParaRPr>
          </a:p>
        </p:txBody>
      </p:sp>
      <p:sp>
        <p:nvSpPr>
          <p:cNvPr id="1071107" name="Rectangle 3">
            <a:extLst>
              <a:ext uri="{FF2B5EF4-FFF2-40B4-BE49-F238E27FC236}">
                <a16:creationId xmlns:a16="http://schemas.microsoft.com/office/drawing/2014/main" id="{DF3389CF-4649-437E-AAD3-11A7A5943345}"/>
              </a:ext>
            </a:extLst>
          </p:cNvPr>
          <p:cNvSpPr>
            <a:spLocks noGrp="1" noChangeArrowheads="1"/>
          </p:cNvSpPr>
          <p:nvPr>
            <p:ph type="body" idx="1"/>
          </p:nvPr>
        </p:nvSpPr>
        <p:spPr>
          <a:xfrm>
            <a:off x="1524000" y="762000"/>
            <a:ext cx="9144000" cy="5943600"/>
          </a:xfrm>
        </p:spPr>
        <p:txBody>
          <a:bodyPr/>
          <a:lstStyle/>
          <a:p>
            <a:pPr algn="ctr" eaLnBrk="1" hangingPunct="1">
              <a:lnSpc>
                <a:spcPct val="90000"/>
              </a:lnSpc>
              <a:buFontTx/>
              <a:buNone/>
            </a:pPr>
            <a:r>
              <a:rPr lang="en-US" altLang="en-US" sz="3600"/>
              <a:t>The LORD </a:t>
            </a:r>
            <a:r>
              <a:rPr lang="en-US" altLang="en-US" sz="3600" i="1">
                <a:solidFill>
                  <a:srgbClr val="FFD096"/>
                </a:solidFill>
              </a:rPr>
              <a:t>is</a:t>
            </a:r>
            <a:r>
              <a:rPr lang="en-US" altLang="en-US" sz="3600">
                <a:solidFill>
                  <a:srgbClr val="FFD096"/>
                </a:solidFill>
              </a:rPr>
              <a:t> </a:t>
            </a:r>
            <a:r>
              <a:rPr lang="en-US" altLang="en-US" sz="3600"/>
              <a:t>my Shepherd; I shall   not want.</a:t>
            </a:r>
          </a:p>
          <a:p>
            <a:pPr algn="ctr" eaLnBrk="1" hangingPunct="1">
              <a:lnSpc>
                <a:spcPct val="90000"/>
              </a:lnSpc>
              <a:buFontTx/>
              <a:buNone/>
            </a:pPr>
            <a:r>
              <a:rPr lang="en-US" altLang="en-US" sz="3600"/>
              <a:t>He makes me to lie down in green pastures; He leads me beside the  still waters.</a:t>
            </a:r>
          </a:p>
          <a:p>
            <a:pPr algn="ctr" eaLnBrk="1" hangingPunct="1">
              <a:lnSpc>
                <a:spcPct val="90000"/>
              </a:lnSpc>
              <a:buFontTx/>
              <a:buNone/>
            </a:pPr>
            <a:r>
              <a:rPr lang="en-US" altLang="en-US" sz="3600"/>
              <a:t>He restores my soul; He leads me     in paths of righteousness for His name’s sake.</a:t>
            </a:r>
          </a:p>
          <a:p>
            <a:pPr algn="ctr" eaLnBrk="1" hangingPunct="1">
              <a:lnSpc>
                <a:spcPct val="90000"/>
              </a:lnSpc>
              <a:buFontTx/>
              <a:buNone/>
            </a:pPr>
            <a:r>
              <a:rPr lang="en-US" altLang="en-US" sz="3600"/>
              <a:t>Yea, though I walk through the valley of the shadow of death, I will fear no evil; for You </a:t>
            </a:r>
            <a:r>
              <a:rPr lang="en-US" altLang="en-US" sz="3600" i="1"/>
              <a:t>are</a:t>
            </a:r>
            <a:r>
              <a:rPr lang="en-US" altLang="en-US" sz="3600"/>
              <a:t> with me;</a:t>
            </a:r>
            <a:r>
              <a:rPr lang="en-US" altLang="en-US" sz="2400">
                <a:solidFill>
                  <a:srgbClr val="FFCEF7"/>
                </a:solidFill>
              </a:rPr>
              <a:t> </a:t>
            </a:r>
            <a:endParaRPr lang="en-US" altLang="en-US" sz="2000">
              <a:solidFill>
                <a:srgbClr val="FFCEF7"/>
              </a:solidFill>
            </a:endParaRPr>
          </a:p>
          <a:p>
            <a:pPr algn="ctr" eaLnBrk="1" hangingPunct="1">
              <a:lnSpc>
                <a:spcPct val="90000"/>
              </a:lnSpc>
              <a:buFontTx/>
              <a:buNone/>
            </a:pPr>
            <a:endParaRPr lang="en-US" altLang="en-US" sz="2000">
              <a:solidFill>
                <a:srgbClr val="FFCEF7"/>
              </a:solidFill>
            </a:endParaRPr>
          </a:p>
        </p:txBody>
      </p:sp>
    </p:spTree>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a:extLst>
              <a:ext uri="{FF2B5EF4-FFF2-40B4-BE49-F238E27FC236}">
                <a16:creationId xmlns:a16="http://schemas.microsoft.com/office/drawing/2014/main" id="{286BF837-3A75-4003-951A-3D55A064D979}"/>
              </a:ext>
            </a:extLst>
          </p:cNvPr>
          <p:cNvSpPr>
            <a:spLocks noGrp="1" noChangeArrowheads="1"/>
          </p:cNvSpPr>
          <p:nvPr>
            <p:ph type="body" idx="1"/>
          </p:nvPr>
        </p:nvSpPr>
        <p:spPr>
          <a:xfrm>
            <a:off x="1676400" y="381000"/>
            <a:ext cx="8915400" cy="6248400"/>
          </a:xfrm>
        </p:spPr>
        <p:txBody>
          <a:bodyPr/>
          <a:lstStyle/>
          <a:p>
            <a:pPr algn="ctr" eaLnBrk="1" hangingPunct="1">
              <a:lnSpc>
                <a:spcPct val="90000"/>
              </a:lnSpc>
              <a:buFontTx/>
              <a:buNone/>
            </a:pPr>
            <a:r>
              <a:rPr lang="en-US" altLang="en-US" sz="4000"/>
              <a:t>Your rod and Your staff, they comfort me.</a:t>
            </a:r>
          </a:p>
          <a:p>
            <a:pPr algn="ctr" eaLnBrk="1" hangingPunct="1">
              <a:lnSpc>
                <a:spcPct val="90000"/>
              </a:lnSpc>
              <a:buFontTx/>
              <a:buNone/>
            </a:pPr>
            <a:r>
              <a:rPr lang="en-US" altLang="en-US" sz="4000"/>
              <a:t>You prepare a table for me in the presence of my enemies; </a:t>
            </a:r>
          </a:p>
          <a:p>
            <a:pPr algn="ctr" eaLnBrk="1" hangingPunct="1">
              <a:lnSpc>
                <a:spcPct val="90000"/>
              </a:lnSpc>
              <a:buFontTx/>
              <a:buNone/>
            </a:pPr>
            <a:r>
              <a:rPr lang="en-US" altLang="en-US" sz="4000"/>
              <a:t>You anoint my head with oil; my cup runs over.</a:t>
            </a:r>
          </a:p>
          <a:p>
            <a:pPr algn="ctr" eaLnBrk="1" hangingPunct="1">
              <a:lnSpc>
                <a:spcPct val="90000"/>
              </a:lnSpc>
              <a:buFontTx/>
              <a:buNone/>
            </a:pPr>
            <a:r>
              <a:rPr lang="en-US" altLang="en-US" sz="4000"/>
              <a:t>Surely goodness and mercy shall follow me all the days of my life; and I shall dwell in the house of the LORD forever.</a:t>
            </a:r>
            <a:endParaRPr lang="en-US" altLang="en-US" sz="900" b="0">
              <a:solidFill>
                <a:srgbClr val="000000"/>
              </a:solidFill>
            </a:endParaRPr>
          </a:p>
          <a:p>
            <a:pPr eaLnBrk="1" hangingPunct="1">
              <a:lnSpc>
                <a:spcPct val="90000"/>
              </a:lnSpc>
            </a:pPr>
            <a:endParaRPr lang="en-US" altLang="en-US" sz="2800"/>
          </a:p>
        </p:txBody>
      </p:sp>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4BCD87B-F81F-4A8B-8AD5-96E7A7B562B7}"/>
              </a:ext>
            </a:extLst>
          </p:cNvPr>
          <p:cNvSpPr>
            <a:spLocks noGrp="1" noChangeArrowheads="1"/>
          </p:cNvSpPr>
          <p:nvPr>
            <p:ph type="title"/>
          </p:nvPr>
        </p:nvSpPr>
        <p:spPr>
          <a:xfrm>
            <a:off x="2209800" y="0"/>
            <a:ext cx="7772400" cy="914400"/>
          </a:xfrm>
        </p:spPr>
        <p:txBody>
          <a:bodyPr/>
          <a:lstStyle/>
          <a:p>
            <a:pPr eaLnBrk="1" hangingPunct="1">
              <a:defRPr/>
            </a:pPr>
            <a:r>
              <a:rPr lang="en-US">
                <a:ea typeface="+mj-ea"/>
              </a:rPr>
              <a:t>David’s Life Experience</a:t>
            </a:r>
          </a:p>
        </p:txBody>
      </p:sp>
      <p:sp>
        <p:nvSpPr>
          <p:cNvPr id="13315" name="Rectangle 3">
            <a:extLst>
              <a:ext uri="{FF2B5EF4-FFF2-40B4-BE49-F238E27FC236}">
                <a16:creationId xmlns:a16="http://schemas.microsoft.com/office/drawing/2014/main" id="{D14B5018-E04F-4D51-BEC1-C5095E10E331}"/>
              </a:ext>
            </a:extLst>
          </p:cNvPr>
          <p:cNvSpPr>
            <a:spLocks noGrp="1" noChangeArrowheads="1"/>
          </p:cNvSpPr>
          <p:nvPr>
            <p:ph type="body" idx="1"/>
          </p:nvPr>
        </p:nvSpPr>
        <p:spPr>
          <a:xfrm>
            <a:off x="1981200" y="914400"/>
            <a:ext cx="8382000" cy="5638800"/>
          </a:xfrm>
          <a:solidFill>
            <a:srgbClr val="FFFF00">
              <a:alpha val="78999"/>
            </a:srgbClr>
          </a:solidFill>
        </p:spPr>
        <p:txBody>
          <a:bodyPr/>
          <a:lstStyle/>
          <a:p>
            <a:pPr eaLnBrk="1" hangingPunct="1">
              <a:lnSpc>
                <a:spcPct val="90000"/>
              </a:lnSpc>
              <a:defRPr/>
            </a:pPr>
            <a:r>
              <a:rPr lang="en-US" sz="2800">
                <a:solidFill>
                  <a:schemeClr val="tx1"/>
                </a:solidFill>
                <a:effectLst>
                  <a:outerShdw blurRad="38100" dist="38100" dir="2700000" algn="tl">
                    <a:srgbClr val="FFFFFF"/>
                  </a:outerShdw>
                </a:effectLst>
                <a:ea typeface="+mn-ea"/>
              </a:rPr>
              <a:t>This is a testimony Psalm. It is written by David in a distressed state most likely in exile in the forest of Hareth (1Sam.22:5) </a:t>
            </a:r>
          </a:p>
          <a:p>
            <a:pPr eaLnBrk="1" hangingPunct="1">
              <a:lnSpc>
                <a:spcPct val="90000"/>
              </a:lnSpc>
              <a:defRPr/>
            </a:pPr>
            <a:r>
              <a:rPr lang="en-US" sz="2800">
                <a:solidFill>
                  <a:schemeClr val="tx1"/>
                </a:solidFill>
                <a:effectLst>
                  <a:outerShdw blurRad="38100" dist="38100" dir="2700000" algn="tl">
                    <a:srgbClr val="FFFFFF"/>
                  </a:outerShdw>
                </a:effectLst>
                <a:ea typeface="+mn-ea"/>
              </a:rPr>
              <a:t>Life was not a bed of Roses as David penned this psalm</a:t>
            </a:r>
          </a:p>
          <a:p>
            <a:pPr eaLnBrk="1" hangingPunct="1">
              <a:lnSpc>
                <a:spcPct val="90000"/>
              </a:lnSpc>
              <a:defRPr/>
            </a:pPr>
            <a:r>
              <a:rPr lang="en-US" sz="2800">
                <a:solidFill>
                  <a:schemeClr val="tx1"/>
                </a:solidFill>
                <a:effectLst>
                  <a:outerShdw blurRad="38100" dist="38100" dir="2700000" algn="tl">
                    <a:srgbClr val="FFFFFF"/>
                  </a:outerShdw>
                </a:effectLst>
                <a:ea typeface="+mn-ea"/>
              </a:rPr>
              <a:t>David was a shepherd and he knew what a good shepherd did</a:t>
            </a:r>
          </a:p>
          <a:p>
            <a:pPr eaLnBrk="1" hangingPunct="1">
              <a:lnSpc>
                <a:spcPct val="90000"/>
              </a:lnSpc>
              <a:defRPr/>
            </a:pPr>
            <a:r>
              <a:rPr lang="en-US" sz="2800">
                <a:solidFill>
                  <a:schemeClr val="tx1"/>
                </a:solidFill>
                <a:effectLst>
                  <a:outerShdw blurRad="38100" dist="38100" dir="2700000" algn="tl">
                    <a:srgbClr val="FFFFFF"/>
                  </a:outerShdw>
                </a:effectLst>
                <a:ea typeface="+mn-ea"/>
              </a:rPr>
              <a:t>He was experiencing God’s goodness in one of life’s darkest moments</a:t>
            </a:r>
          </a:p>
          <a:p>
            <a:pPr eaLnBrk="1" hangingPunct="1">
              <a:lnSpc>
                <a:spcPct val="90000"/>
              </a:lnSpc>
              <a:defRPr/>
            </a:pPr>
            <a:r>
              <a:rPr lang="en-US" sz="2800">
                <a:solidFill>
                  <a:schemeClr val="tx1"/>
                </a:solidFill>
                <a:effectLst>
                  <a:outerShdw blurRad="38100" dist="38100" dir="2700000" algn="tl">
                    <a:srgbClr val="FFFFFF"/>
                  </a:outerShdw>
                </a:effectLst>
                <a:ea typeface="+mn-ea"/>
              </a:rPr>
              <a:t>David has moved experientially from the Lord being “a shepherd” to knowing him as “my shepherd”</a:t>
            </a:r>
            <a:endParaRPr lang="en-US" sz="2000">
              <a:effectLst>
                <a:outerShdw blurRad="38100" dist="38100" dir="2700000" algn="tl">
                  <a:srgbClr val="000000"/>
                </a:outerShdw>
              </a:effectLst>
              <a:ea typeface="+mn-ea"/>
            </a:endParaRPr>
          </a:p>
          <a:p>
            <a:pPr eaLnBrk="1" hangingPunct="1">
              <a:lnSpc>
                <a:spcPct val="90000"/>
              </a:lnSpc>
              <a:defRPr/>
            </a:pPr>
            <a:endParaRPr lang="en-US" sz="2000">
              <a:effectLst>
                <a:outerShdw blurRad="38100" dist="38100" dir="2700000" algn="tl">
                  <a:srgbClr val="000000"/>
                </a:outerShdw>
              </a:effectLst>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3315">
                                            <p:bg/>
                                          </p:spTgt>
                                        </p:tgtEl>
                                        <p:attrNameLst>
                                          <p:attrName>style.visibility</p:attrName>
                                        </p:attrNameLst>
                                      </p:cBhvr>
                                      <p:to>
                                        <p:strVal val="visible"/>
                                      </p:to>
                                    </p:set>
                                    <p:animEffect transition="in" filter="fade">
                                      <p:cBhvr>
                                        <p:cTn id="7" dur="100"/>
                                        <p:tgtEl>
                                          <p:spTgt spid="13315">
                                            <p:bg/>
                                          </p:spTgt>
                                        </p:tgtEl>
                                      </p:cBhvr>
                                    </p:animEffect>
                                    <p:anim calcmode="lin" valueType="num">
                                      <p:cBhvr>
                                        <p:cTn id="8" dur="400" fill="hold"/>
                                        <p:tgtEl>
                                          <p:spTgt spid="13315">
                                            <p:bg/>
                                          </p:spTgt>
                                        </p:tgtEl>
                                        <p:attrNameLst>
                                          <p:attrName>ppt_x</p:attrName>
                                        </p:attrNameLst>
                                      </p:cBhvr>
                                      <p:tavLst>
                                        <p:tav tm="0">
                                          <p:val>
                                            <p:strVal val="#ppt_x"/>
                                          </p:val>
                                        </p:tav>
                                        <p:tav tm="100000">
                                          <p:val>
                                            <p:strVal val="#ppt_x"/>
                                          </p:val>
                                        </p:tav>
                                      </p:tavLst>
                                    </p:anim>
                                    <p:anim calcmode="lin" valueType="num">
                                      <p:cBhvr>
                                        <p:cTn id="9" dur="400" fill="hold"/>
                                        <p:tgtEl>
                                          <p:spTgt spid="13315">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3315">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3315">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3315">
                                            <p:txEl>
                                              <p:pRg st="0" end="0"/>
                                            </p:txEl>
                                          </p:spTgt>
                                        </p:tgtEl>
                                        <p:attrNameLst>
                                          <p:attrName>style.visibility</p:attrName>
                                        </p:attrNameLst>
                                      </p:cBhvr>
                                      <p:to>
                                        <p:strVal val="visible"/>
                                      </p:to>
                                    </p:set>
                                    <p:animEffect transition="in" filter="fade">
                                      <p:cBhvr>
                                        <p:cTn id="16" dur="100"/>
                                        <p:tgtEl>
                                          <p:spTgt spid="13315">
                                            <p:txEl>
                                              <p:pRg st="0" end="0"/>
                                            </p:txEl>
                                          </p:spTgt>
                                        </p:tgtEl>
                                      </p:cBhvr>
                                    </p:animEffect>
                                    <p:anim calcmode="lin" valueType="num">
                                      <p:cBhvr>
                                        <p:cTn id="17" dur="4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3315">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33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33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3315">
                                            <p:txEl>
                                              <p:pRg st="1" end="1"/>
                                            </p:txEl>
                                          </p:spTgt>
                                        </p:tgtEl>
                                        <p:attrNameLst>
                                          <p:attrName>style.visibility</p:attrName>
                                        </p:attrNameLst>
                                      </p:cBhvr>
                                      <p:to>
                                        <p:strVal val="visible"/>
                                      </p:to>
                                    </p:set>
                                    <p:animEffect transition="in" filter="fade">
                                      <p:cBhvr>
                                        <p:cTn id="25" dur="100"/>
                                        <p:tgtEl>
                                          <p:spTgt spid="13315">
                                            <p:txEl>
                                              <p:pRg st="1" end="1"/>
                                            </p:txEl>
                                          </p:spTgt>
                                        </p:tgtEl>
                                      </p:cBhvr>
                                    </p:animEffect>
                                    <p:anim calcmode="lin" valueType="num">
                                      <p:cBhvr>
                                        <p:cTn id="26" dur="4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13315">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331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331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3315">
                                            <p:txEl>
                                              <p:pRg st="2" end="2"/>
                                            </p:txEl>
                                          </p:spTgt>
                                        </p:tgtEl>
                                        <p:attrNameLst>
                                          <p:attrName>style.visibility</p:attrName>
                                        </p:attrNameLst>
                                      </p:cBhvr>
                                      <p:to>
                                        <p:strVal val="visible"/>
                                      </p:to>
                                    </p:set>
                                    <p:animEffect transition="in" filter="fade">
                                      <p:cBhvr>
                                        <p:cTn id="34" dur="100"/>
                                        <p:tgtEl>
                                          <p:spTgt spid="13315">
                                            <p:txEl>
                                              <p:pRg st="2" end="2"/>
                                            </p:txEl>
                                          </p:spTgt>
                                        </p:tgtEl>
                                      </p:cBhvr>
                                    </p:animEffect>
                                    <p:anim calcmode="lin" valueType="num">
                                      <p:cBhvr>
                                        <p:cTn id="35" dur="4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13315">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331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331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13315">
                                            <p:txEl>
                                              <p:pRg st="3" end="3"/>
                                            </p:txEl>
                                          </p:spTgt>
                                        </p:tgtEl>
                                        <p:attrNameLst>
                                          <p:attrName>style.visibility</p:attrName>
                                        </p:attrNameLst>
                                      </p:cBhvr>
                                      <p:to>
                                        <p:strVal val="visible"/>
                                      </p:to>
                                    </p:set>
                                    <p:animEffect transition="in" filter="fade">
                                      <p:cBhvr>
                                        <p:cTn id="43" dur="100"/>
                                        <p:tgtEl>
                                          <p:spTgt spid="13315">
                                            <p:txEl>
                                              <p:pRg st="3" end="3"/>
                                            </p:txEl>
                                          </p:spTgt>
                                        </p:tgtEl>
                                      </p:cBhvr>
                                    </p:animEffect>
                                    <p:anim calcmode="lin" valueType="num">
                                      <p:cBhvr>
                                        <p:cTn id="44" dur="4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45" dur="400" fill="hold"/>
                                        <p:tgtEl>
                                          <p:spTgt spid="13315">
                                            <p:txEl>
                                              <p:pRg st="3" end="3"/>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331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331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13315">
                                            <p:txEl>
                                              <p:pRg st="4" end="4"/>
                                            </p:txEl>
                                          </p:spTgt>
                                        </p:tgtEl>
                                        <p:attrNameLst>
                                          <p:attrName>style.visibility</p:attrName>
                                        </p:attrNameLst>
                                      </p:cBhvr>
                                      <p:to>
                                        <p:strVal val="visible"/>
                                      </p:to>
                                    </p:set>
                                    <p:animEffect transition="in" filter="fade">
                                      <p:cBhvr>
                                        <p:cTn id="52" dur="100"/>
                                        <p:tgtEl>
                                          <p:spTgt spid="13315">
                                            <p:txEl>
                                              <p:pRg st="4" end="4"/>
                                            </p:txEl>
                                          </p:spTgt>
                                        </p:tgtEl>
                                      </p:cBhvr>
                                    </p:animEffect>
                                    <p:anim calcmode="lin" valueType="num">
                                      <p:cBhvr>
                                        <p:cTn id="53" dur="4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54" dur="400" fill="hold"/>
                                        <p:tgtEl>
                                          <p:spTgt spid="13315">
                                            <p:txEl>
                                              <p:pRg st="4" end="4"/>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331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331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0A53CAE-3B7E-4D7B-9776-BED64CDD518B}"/>
              </a:ext>
            </a:extLst>
          </p:cNvPr>
          <p:cNvSpPr>
            <a:spLocks noGrp="1" noChangeArrowheads="1"/>
          </p:cNvSpPr>
          <p:nvPr>
            <p:ph type="title"/>
          </p:nvPr>
        </p:nvSpPr>
        <p:spPr>
          <a:xfrm>
            <a:off x="1905000" y="0"/>
            <a:ext cx="8610600" cy="762000"/>
          </a:xfrm>
        </p:spPr>
        <p:txBody>
          <a:bodyPr/>
          <a:lstStyle/>
          <a:p>
            <a:pPr eaLnBrk="1" hangingPunct="1">
              <a:defRPr/>
            </a:pPr>
            <a:r>
              <a:rPr lang="en-US" dirty="0">
                <a:ea typeface="+mj-ea"/>
              </a:rPr>
              <a:t>Several Assumptions</a:t>
            </a:r>
          </a:p>
        </p:txBody>
      </p:sp>
      <p:sp>
        <p:nvSpPr>
          <p:cNvPr id="15363" name="Rectangle 3">
            <a:extLst>
              <a:ext uri="{FF2B5EF4-FFF2-40B4-BE49-F238E27FC236}">
                <a16:creationId xmlns:a16="http://schemas.microsoft.com/office/drawing/2014/main" id="{81004166-9ED3-491A-9E89-66E752049B05}"/>
              </a:ext>
            </a:extLst>
          </p:cNvPr>
          <p:cNvSpPr>
            <a:spLocks noGrp="1" noChangeArrowheads="1"/>
          </p:cNvSpPr>
          <p:nvPr>
            <p:ph type="body" idx="1"/>
          </p:nvPr>
        </p:nvSpPr>
        <p:spPr>
          <a:xfrm>
            <a:off x="1828800" y="1066800"/>
            <a:ext cx="8305800" cy="5410200"/>
          </a:xfrm>
          <a:solidFill>
            <a:srgbClr val="FFFF00">
              <a:alpha val="64000"/>
            </a:srgbClr>
          </a:solidFill>
        </p:spPr>
        <p:txBody>
          <a:bodyPr/>
          <a:lstStyle/>
          <a:p>
            <a:pPr eaLnBrk="1" hangingPunct="1">
              <a:lnSpc>
                <a:spcPct val="90000"/>
              </a:lnSpc>
              <a:defRPr/>
            </a:pPr>
            <a:r>
              <a:rPr lang="en-US" dirty="0">
                <a:solidFill>
                  <a:schemeClr val="tx1"/>
                </a:solidFill>
                <a:effectLst>
                  <a:outerShdw blurRad="38100" dist="38100" dir="2700000" algn="tl">
                    <a:srgbClr val="FFFFFF"/>
                  </a:outerShdw>
                </a:effectLst>
                <a:ea typeface="+mn-ea"/>
              </a:rPr>
              <a:t>We are all going to face situations    in our lives for which nothing in our frame of reference can prepare us</a:t>
            </a:r>
          </a:p>
          <a:p>
            <a:pPr eaLnBrk="1" hangingPunct="1">
              <a:lnSpc>
                <a:spcPct val="90000"/>
              </a:lnSpc>
              <a:defRPr/>
            </a:pPr>
            <a:r>
              <a:rPr lang="en-US" dirty="0">
                <a:solidFill>
                  <a:schemeClr val="tx1"/>
                </a:solidFill>
                <a:effectLst>
                  <a:outerShdw blurRad="38100" dist="38100" dir="2700000" algn="tl">
                    <a:srgbClr val="FFFFFF"/>
                  </a:outerShdw>
                </a:effectLst>
                <a:ea typeface="+mn-ea"/>
              </a:rPr>
              <a:t>Human strength and wisdom, while helpful, will at some point in our lives be inadequate or run out</a:t>
            </a:r>
          </a:p>
          <a:p>
            <a:pPr eaLnBrk="1" hangingPunct="1">
              <a:lnSpc>
                <a:spcPct val="90000"/>
              </a:lnSpc>
              <a:defRPr/>
            </a:pPr>
            <a:r>
              <a:rPr lang="en-US" dirty="0">
                <a:solidFill>
                  <a:schemeClr val="tx1"/>
                </a:solidFill>
                <a:effectLst>
                  <a:outerShdw blurRad="38100" dist="38100" dir="2700000" algn="tl">
                    <a:srgbClr val="FFFFFF"/>
                  </a:outerShdw>
                </a:effectLst>
                <a:ea typeface="+mn-ea"/>
              </a:rPr>
              <a:t>Dependency on God is not a sign of weakness but an act of worship</a:t>
            </a:r>
          </a:p>
          <a:p>
            <a:pPr eaLnBrk="1" hangingPunct="1">
              <a:lnSpc>
                <a:spcPct val="90000"/>
              </a:lnSpc>
              <a:defRPr/>
            </a:pPr>
            <a:r>
              <a:rPr lang="en-US" dirty="0">
                <a:solidFill>
                  <a:schemeClr val="tx1"/>
                </a:solidFill>
                <a:effectLst>
                  <a:outerShdw blurRad="38100" dist="38100" dir="2700000" algn="tl">
                    <a:srgbClr val="FFFFFF"/>
                  </a:outerShdw>
                </a:effectLst>
                <a:ea typeface="+mn-ea"/>
              </a:rPr>
              <a:t>God delights to show himself strong  on behalf of his children especially in their time of weakness and need</a:t>
            </a:r>
            <a:endParaRPr lang="en-US" dirty="0">
              <a:effectLst>
                <a:outerShdw blurRad="38100" dist="38100" dir="2700000" algn="tl">
                  <a:srgbClr val="000000"/>
                </a:outerShdw>
              </a:effectLst>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Effect transition="in" filter="fade">
                                      <p:cBhvr>
                                        <p:cTn id="7" dur="100"/>
                                        <p:tgtEl>
                                          <p:spTgt spid="15363">
                                            <p:bg/>
                                          </p:spTgt>
                                        </p:tgtEl>
                                      </p:cBhvr>
                                    </p:animEffect>
                                    <p:anim calcmode="lin" valueType="num">
                                      <p:cBhvr>
                                        <p:cTn id="8" dur="400" fill="hold"/>
                                        <p:tgtEl>
                                          <p:spTgt spid="15363">
                                            <p:bg/>
                                          </p:spTgt>
                                        </p:tgtEl>
                                        <p:attrNameLst>
                                          <p:attrName>ppt_x</p:attrName>
                                        </p:attrNameLst>
                                      </p:cBhvr>
                                      <p:tavLst>
                                        <p:tav tm="0">
                                          <p:val>
                                            <p:strVal val="#ppt_x"/>
                                          </p:val>
                                        </p:tav>
                                        <p:tav tm="100000">
                                          <p:val>
                                            <p:strVal val="#ppt_x"/>
                                          </p:val>
                                        </p:tav>
                                      </p:tavLst>
                                    </p:anim>
                                    <p:anim calcmode="lin" valueType="num">
                                      <p:cBhvr>
                                        <p:cTn id="9" dur="400" fill="hold"/>
                                        <p:tgtEl>
                                          <p:spTgt spid="15363">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5363">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5363">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5363">
                                            <p:txEl>
                                              <p:pRg st="0" end="0"/>
                                            </p:txEl>
                                          </p:spTgt>
                                        </p:tgtEl>
                                        <p:attrNameLst>
                                          <p:attrName>style.visibility</p:attrName>
                                        </p:attrNameLst>
                                      </p:cBhvr>
                                      <p:to>
                                        <p:strVal val="visible"/>
                                      </p:to>
                                    </p:set>
                                    <p:animEffect transition="in" filter="fade">
                                      <p:cBhvr>
                                        <p:cTn id="16" dur="100"/>
                                        <p:tgtEl>
                                          <p:spTgt spid="15363">
                                            <p:txEl>
                                              <p:pRg st="0" end="0"/>
                                            </p:txEl>
                                          </p:spTgt>
                                        </p:tgtEl>
                                      </p:cBhvr>
                                    </p:animEffect>
                                    <p:anim calcmode="lin" valueType="num">
                                      <p:cBhvr>
                                        <p:cTn id="17" dur="4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536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536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536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5363">
                                            <p:txEl>
                                              <p:pRg st="1" end="1"/>
                                            </p:txEl>
                                          </p:spTgt>
                                        </p:tgtEl>
                                        <p:attrNameLst>
                                          <p:attrName>style.visibility</p:attrName>
                                        </p:attrNameLst>
                                      </p:cBhvr>
                                      <p:to>
                                        <p:strVal val="visible"/>
                                      </p:to>
                                    </p:set>
                                    <p:animEffect transition="in" filter="fade">
                                      <p:cBhvr>
                                        <p:cTn id="25" dur="100"/>
                                        <p:tgtEl>
                                          <p:spTgt spid="15363">
                                            <p:txEl>
                                              <p:pRg st="1" end="1"/>
                                            </p:txEl>
                                          </p:spTgt>
                                        </p:tgtEl>
                                      </p:cBhvr>
                                    </p:animEffect>
                                    <p:anim calcmode="lin" valueType="num">
                                      <p:cBhvr>
                                        <p:cTn id="26" dur="4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1536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536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536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5363">
                                            <p:txEl>
                                              <p:pRg st="2" end="2"/>
                                            </p:txEl>
                                          </p:spTgt>
                                        </p:tgtEl>
                                        <p:attrNameLst>
                                          <p:attrName>style.visibility</p:attrName>
                                        </p:attrNameLst>
                                      </p:cBhvr>
                                      <p:to>
                                        <p:strVal val="visible"/>
                                      </p:to>
                                    </p:set>
                                    <p:animEffect transition="in" filter="fade">
                                      <p:cBhvr>
                                        <p:cTn id="34" dur="100"/>
                                        <p:tgtEl>
                                          <p:spTgt spid="15363">
                                            <p:txEl>
                                              <p:pRg st="2" end="2"/>
                                            </p:txEl>
                                          </p:spTgt>
                                        </p:tgtEl>
                                      </p:cBhvr>
                                    </p:animEffect>
                                    <p:anim calcmode="lin" valueType="num">
                                      <p:cBhvr>
                                        <p:cTn id="35" dur="4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15363">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536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536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15363">
                                            <p:txEl>
                                              <p:pRg st="3" end="3"/>
                                            </p:txEl>
                                          </p:spTgt>
                                        </p:tgtEl>
                                        <p:attrNameLst>
                                          <p:attrName>style.visibility</p:attrName>
                                        </p:attrNameLst>
                                      </p:cBhvr>
                                      <p:to>
                                        <p:strVal val="visible"/>
                                      </p:to>
                                    </p:set>
                                    <p:animEffect transition="in" filter="fade">
                                      <p:cBhvr>
                                        <p:cTn id="43" dur="100"/>
                                        <p:tgtEl>
                                          <p:spTgt spid="15363">
                                            <p:txEl>
                                              <p:pRg st="3" end="3"/>
                                            </p:txEl>
                                          </p:spTgt>
                                        </p:tgtEl>
                                      </p:cBhvr>
                                    </p:animEffect>
                                    <p:anim calcmode="lin" valueType="num">
                                      <p:cBhvr>
                                        <p:cTn id="44" dur="4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45" dur="400" fill="hold"/>
                                        <p:tgtEl>
                                          <p:spTgt spid="15363">
                                            <p:txEl>
                                              <p:pRg st="3" end="3"/>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536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536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2EE8E08-ECD7-401E-B9BB-B5E4D58ADCE6}"/>
              </a:ext>
            </a:extLst>
          </p:cNvPr>
          <p:cNvSpPr>
            <a:spLocks noGrp="1" noChangeArrowheads="1"/>
          </p:cNvSpPr>
          <p:nvPr>
            <p:ph type="title"/>
          </p:nvPr>
        </p:nvSpPr>
        <p:spPr>
          <a:xfrm>
            <a:off x="2209800" y="0"/>
            <a:ext cx="7772400" cy="685800"/>
          </a:xfrm>
        </p:spPr>
        <p:txBody>
          <a:bodyPr/>
          <a:lstStyle/>
          <a:p>
            <a:pPr eaLnBrk="1" hangingPunct="1">
              <a:defRPr/>
            </a:pPr>
            <a:r>
              <a:rPr lang="en-US" dirty="0">
                <a:ea typeface="+mj-ea"/>
              </a:rPr>
              <a:t>Several Assumptions </a:t>
            </a:r>
          </a:p>
        </p:txBody>
      </p:sp>
      <p:sp>
        <p:nvSpPr>
          <p:cNvPr id="17411" name="Rectangle 3">
            <a:extLst>
              <a:ext uri="{FF2B5EF4-FFF2-40B4-BE49-F238E27FC236}">
                <a16:creationId xmlns:a16="http://schemas.microsoft.com/office/drawing/2014/main" id="{78EEF724-FC4F-41B8-A229-D94D53D01703}"/>
              </a:ext>
            </a:extLst>
          </p:cNvPr>
          <p:cNvSpPr>
            <a:spLocks noGrp="1" noChangeArrowheads="1"/>
          </p:cNvSpPr>
          <p:nvPr>
            <p:ph type="body" idx="1"/>
          </p:nvPr>
        </p:nvSpPr>
        <p:spPr>
          <a:xfrm>
            <a:off x="1752600" y="1219200"/>
            <a:ext cx="8686800" cy="5486400"/>
          </a:xfrm>
          <a:solidFill>
            <a:srgbClr val="FFFF00">
              <a:alpha val="73000"/>
            </a:srgbClr>
          </a:solidFill>
        </p:spPr>
        <p:txBody>
          <a:bodyPr/>
          <a:lstStyle/>
          <a:p>
            <a:pPr eaLnBrk="1" hangingPunct="1">
              <a:lnSpc>
                <a:spcPct val="90000"/>
              </a:lnSpc>
              <a:defRPr/>
            </a:pPr>
            <a:r>
              <a:rPr lang="en-US" sz="3600" dirty="0">
                <a:solidFill>
                  <a:schemeClr val="tx1"/>
                </a:solidFill>
                <a:effectLst>
                  <a:outerShdw blurRad="38100" dist="38100" dir="2700000" algn="tl">
                    <a:srgbClr val="FFFFFF"/>
                  </a:outerShdw>
                </a:effectLst>
                <a:ea typeface="+mn-ea"/>
              </a:rPr>
              <a:t>God is willing and able to help us no matter how dire our situation He’s good for our good times as well as tough times</a:t>
            </a:r>
          </a:p>
          <a:p>
            <a:pPr eaLnBrk="1" hangingPunct="1">
              <a:lnSpc>
                <a:spcPct val="90000"/>
              </a:lnSpc>
              <a:defRPr/>
            </a:pPr>
            <a:r>
              <a:rPr lang="en-US" sz="3600" dirty="0">
                <a:solidFill>
                  <a:schemeClr val="tx1"/>
                </a:solidFill>
                <a:effectLst>
                  <a:outerShdw blurRad="38100" dist="38100" dir="2700000" algn="tl">
                    <a:srgbClr val="FFFFFF"/>
                  </a:outerShdw>
                </a:effectLst>
                <a:ea typeface="+mn-ea"/>
              </a:rPr>
              <a:t>You have never been, currently are, or will be, in a situation where you heavenly Father is not greater</a:t>
            </a:r>
          </a:p>
          <a:p>
            <a:pPr eaLnBrk="1" hangingPunct="1">
              <a:lnSpc>
                <a:spcPct val="90000"/>
              </a:lnSpc>
              <a:defRPr/>
            </a:pPr>
            <a:r>
              <a:rPr lang="en-US" sz="4400" dirty="0">
                <a:solidFill>
                  <a:schemeClr val="tx1"/>
                </a:solidFill>
                <a:effectLst>
                  <a:outerShdw blurRad="38100" dist="38100" dir="2700000" algn="tl">
                    <a:srgbClr val="FFFFFF"/>
                  </a:outerShdw>
                </a:effectLst>
                <a:ea typeface="+mn-ea"/>
              </a:rPr>
              <a:t>We tend to think comfort, God thinks character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7411">
                                            <p:bg/>
                                          </p:spTgt>
                                        </p:tgtEl>
                                        <p:attrNameLst>
                                          <p:attrName>style.visibility</p:attrName>
                                        </p:attrNameLst>
                                      </p:cBhvr>
                                      <p:to>
                                        <p:strVal val="visible"/>
                                      </p:to>
                                    </p:set>
                                    <p:animEffect transition="in" filter="fade">
                                      <p:cBhvr>
                                        <p:cTn id="7" dur="100"/>
                                        <p:tgtEl>
                                          <p:spTgt spid="17411">
                                            <p:bg/>
                                          </p:spTgt>
                                        </p:tgtEl>
                                      </p:cBhvr>
                                    </p:animEffect>
                                    <p:anim calcmode="lin" valueType="num">
                                      <p:cBhvr>
                                        <p:cTn id="8" dur="400" fill="hold"/>
                                        <p:tgtEl>
                                          <p:spTgt spid="17411">
                                            <p:bg/>
                                          </p:spTgt>
                                        </p:tgtEl>
                                        <p:attrNameLst>
                                          <p:attrName>ppt_x</p:attrName>
                                        </p:attrNameLst>
                                      </p:cBhvr>
                                      <p:tavLst>
                                        <p:tav tm="0">
                                          <p:val>
                                            <p:strVal val="#ppt_x"/>
                                          </p:val>
                                        </p:tav>
                                        <p:tav tm="100000">
                                          <p:val>
                                            <p:strVal val="#ppt_x"/>
                                          </p:val>
                                        </p:tav>
                                      </p:tavLst>
                                    </p:anim>
                                    <p:anim calcmode="lin" valueType="num">
                                      <p:cBhvr>
                                        <p:cTn id="9" dur="400" fill="hold"/>
                                        <p:tgtEl>
                                          <p:spTgt spid="17411">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7411">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7411">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7411">
                                            <p:txEl>
                                              <p:pRg st="0" end="0"/>
                                            </p:txEl>
                                          </p:spTgt>
                                        </p:tgtEl>
                                        <p:attrNameLst>
                                          <p:attrName>style.visibility</p:attrName>
                                        </p:attrNameLst>
                                      </p:cBhvr>
                                      <p:to>
                                        <p:strVal val="visible"/>
                                      </p:to>
                                    </p:set>
                                    <p:animEffect transition="in" filter="fade">
                                      <p:cBhvr>
                                        <p:cTn id="16" dur="100"/>
                                        <p:tgtEl>
                                          <p:spTgt spid="17411">
                                            <p:txEl>
                                              <p:pRg st="0" end="0"/>
                                            </p:txEl>
                                          </p:spTgt>
                                        </p:tgtEl>
                                      </p:cBhvr>
                                    </p:animEffect>
                                    <p:anim calcmode="lin" valueType="num">
                                      <p:cBhvr>
                                        <p:cTn id="17" dur="4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7411">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74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74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7411">
                                            <p:txEl>
                                              <p:pRg st="1" end="1"/>
                                            </p:txEl>
                                          </p:spTgt>
                                        </p:tgtEl>
                                        <p:attrNameLst>
                                          <p:attrName>style.visibility</p:attrName>
                                        </p:attrNameLst>
                                      </p:cBhvr>
                                      <p:to>
                                        <p:strVal val="visible"/>
                                      </p:to>
                                    </p:set>
                                    <p:animEffect transition="in" filter="fade">
                                      <p:cBhvr>
                                        <p:cTn id="25" dur="100"/>
                                        <p:tgtEl>
                                          <p:spTgt spid="17411">
                                            <p:txEl>
                                              <p:pRg st="1" end="1"/>
                                            </p:txEl>
                                          </p:spTgt>
                                        </p:tgtEl>
                                      </p:cBhvr>
                                    </p:animEffect>
                                    <p:anim calcmode="lin" valueType="num">
                                      <p:cBhvr>
                                        <p:cTn id="26" dur="4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17411">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741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741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7411">
                                            <p:txEl>
                                              <p:pRg st="2" end="2"/>
                                            </p:txEl>
                                          </p:spTgt>
                                        </p:tgtEl>
                                        <p:attrNameLst>
                                          <p:attrName>style.visibility</p:attrName>
                                        </p:attrNameLst>
                                      </p:cBhvr>
                                      <p:to>
                                        <p:strVal val="visible"/>
                                      </p:to>
                                    </p:set>
                                    <p:animEffect transition="in" filter="fade">
                                      <p:cBhvr>
                                        <p:cTn id="34" dur="100"/>
                                        <p:tgtEl>
                                          <p:spTgt spid="17411">
                                            <p:txEl>
                                              <p:pRg st="2" end="2"/>
                                            </p:txEl>
                                          </p:spTgt>
                                        </p:tgtEl>
                                      </p:cBhvr>
                                    </p:animEffect>
                                    <p:anim calcmode="lin" valueType="num">
                                      <p:cBhvr>
                                        <p:cTn id="35" dur="4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17411">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74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74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046B758-46E4-4300-94B3-7747C2DAA95B}"/>
              </a:ext>
            </a:extLst>
          </p:cNvPr>
          <p:cNvSpPr>
            <a:spLocks noGrp="1" noChangeArrowheads="1"/>
          </p:cNvSpPr>
          <p:nvPr>
            <p:ph type="title"/>
          </p:nvPr>
        </p:nvSpPr>
        <p:spPr>
          <a:xfrm>
            <a:off x="1905000" y="0"/>
            <a:ext cx="8610600" cy="762000"/>
          </a:xfrm>
        </p:spPr>
        <p:txBody>
          <a:bodyPr/>
          <a:lstStyle/>
          <a:p>
            <a:pPr eaLnBrk="1" hangingPunct="1">
              <a:defRPr/>
            </a:pPr>
            <a:r>
              <a:rPr lang="en-US" dirty="0">
                <a:ea typeface="+mj-ea"/>
              </a:rPr>
              <a:t>Several Assumptions</a:t>
            </a:r>
          </a:p>
        </p:txBody>
      </p:sp>
      <p:sp>
        <p:nvSpPr>
          <p:cNvPr id="30723" name="Rectangle 3">
            <a:extLst>
              <a:ext uri="{FF2B5EF4-FFF2-40B4-BE49-F238E27FC236}">
                <a16:creationId xmlns:a16="http://schemas.microsoft.com/office/drawing/2014/main" id="{38B4B815-1C47-4A74-A3C1-50FADCD3EACA}"/>
              </a:ext>
            </a:extLst>
          </p:cNvPr>
          <p:cNvSpPr>
            <a:spLocks noGrp="1" noChangeArrowheads="1"/>
          </p:cNvSpPr>
          <p:nvPr>
            <p:ph type="body" idx="1"/>
          </p:nvPr>
        </p:nvSpPr>
        <p:spPr>
          <a:xfrm>
            <a:off x="1905000" y="1447800"/>
            <a:ext cx="8534400" cy="5029200"/>
          </a:xfrm>
          <a:solidFill>
            <a:srgbClr val="FFFF00">
              <a:alpha val="73000"/>
            </a:srgbClr>
          </a:solidFill>
        </p:spPr>
        <p:txBody>
          <a:bodyPr/>
          <a:lstStyle/>
          <a:p>
            <a:pPr eaLnBrk="1" hangingPunct="1">
              <a:lnSpc>
                <a:spcPct val="90000"/>
              </a:lnSpc>
              <a:defRPr/>
            </a:pPr>
            <a:r>
              <a:rPr lang="en-US" sz="4000" dirty="0">
                <a:solidFill>
                  <a:schemeClr val="tx1"/>
                </a:solidFill>
                <a:effectLst>
                  <a:outerShdw blurRad="38100" dist="38100" dir="2700000" algn="tl">
                    <a:srgbClr val="FFFFFF"/>
                  </a:outerShdw>
                </a:effectLst>
                <a:ea typeface="+mn-ea"/>
              </a:rPr>
              <a:t>We need to build our wall of defense in our time of peace  so we have resources available    in our time of storm</a:t>
            </a:r>
          </a:p>
          <a:p>
            <a:pPr eaLnBrk="1" hangingPunct="1">
              <a:lnSpc>
                <a:spcPct val="90000"/>
              </a:lnSpc>
              <a:defRPr/>
            </a:pPr>
            <a:endParaRPr lang="en-US" dirty="0">
              <a:solidFill>
                <a:schemeClr val="tx1"/>
              </a:solidFill>
              <a:effectLst>
                <a:outerShdw blurRad="38100" dist="38100" dir="2700000" algn="tl">
                  <a:srgbClr val="FFFFFF"/>
                </a:outerShdw>
              </a:effectLst>
              <a:ea typeface="+mn-ea"/>
            </a:endParaRPr>
          </a:p>
          <a:p>
            <a:pPr eaLnBrk="1" hangingPunct="1">
              <a:lnSpc>
                <a:spcPct val="90000"/>
              </a:lnSpc>
              <a:defRPr/>
            </a:pPr>
            <a:r>
              <a:rPr lang="en-US" sz="4000" dirty="0">
                <a:solidFill>
                  <a:schemeClr val="tx1"/>
                </a:solidFill>
                <a:effectLst>
                  <a:outerShdw blurRad="38100" dist="38100" dir="2700000" algn="tl">
                    <a:srgbClr val="FFFFFF"/>
                  </a:outerShdw>
                </a:effectLst>
                <a:ea typeface="+mn-ea"/>
              </a:rPr>
              <a:t>It’s not about the big “I”. God desires that He be glorified in   you and I no matter what.</a:t>
            </a:r>
            <a:endParaRPr lang="en-US" sz="4000" dirty="0">
              <a:effectLst>
                <a:outerShdw blurRad="38100" dist="38100" dir="2700000" algn="tl">
                  <a:srgbClr val="000000"/>
                </a:outerShdw>
              </a:effectLst>
              <a:ea typeface="+mn-ea"/>
            </a:endParaRPr>
          </a:p>
          <a:p>
            <a:pPr eaLnBrk="1" hangingPunct="1">
              <a:defRPr/>
            </a:pPr>
            <a:endParaRPr lang="en-US" dirty="0">
              <a:effectLst>
                <a:outerShdw blurRad="38100" dist="38100" dir="2700000" algn="tl">
                  <a:srgbClr val="000000"/>
                </a:outerShdw>
              </a:effectLs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fade">
                                      <p:cBhvr>
                                        <p:cTn id="7" dur="100"/>
                                        <p:tgtEl>
                                          <p:spTgt spid="30723">
                                            <p:bg/>
                                          </p:spTgt>
                                        </p:tgtEl>
                                      </p:cBhvr>
                                    </p:animEffect>
                                    <p:anim calcmode="lin" valueType="num">
                                      <p:cBhvr>
                                        <p:cTn id="8" dur="400" fill="hold"/>
                                        <p:tgtEl>
                                          <p:spTgt spid="30723">
                                            <p:bg/>
                                          </p:spTgt>
                                        </p:tgtEl>
                                        <p:attrNameLst>
                                          <p:attrName>ppt_x</p:attrName>
                                        </p:attrNameLst>
                                      </p:cBhvr>
                                      <p:tavLst>
                                        <p:tav tm="0">
                                          <p:val>
                                            <p:strVal val="#ppt_x"/>
                                          </p:val>
                                        </p:tav>
                                        <p:tav tm="100000">
                                          <p:val>
                                            <p:strVal val="#ppt_x"/>
                                          </p:val>
                                        </p:tav>
                                      </p:tavLst>
                                    </p:anim>
                                    <p:anim calcmode="lin" valueType="num">
                                      <p:cBhvr>
                                        <p:cTn id="9" dur="400" fill="hold"/>
                                        <p:tgtEl>
                                          <p:spTgt spid="30723">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0723">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0723">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0723">
                                            <p:txEl>
                                              <p:pRg st="0" end="0"/>
                                            </p:txEl>
                                          </p:spTgt>
                                        </p:tgtEl>
                                        <p:attrNameLst>
                                          <p:attrName>style.visibility</p:attrName>
                                        </p:attrNameLst>
                                      </p:cBhvr>
                                      <p:to>
                                        <p:strVal val="visible"/>
                                      </p:to>
                                    </p:set>
                                    <p:animEffect transition="in" filter="fade">
                                      <p:cBhvr>
                                        <p:cTn id="16" dur="100"/>
                                        <p:tgtEl>
                                          <p:spTgt spid="30723">
                                            <p:txEl>
                                              <p:pRg st="0" end="0"/>
                                            </p:txEl>
                                          </p:spTgt>
                                        </p:tgtEl>
                                      </p:cBhvr>
                                    </p:animEffect>
                                    <p:anim calcmode="lin" valueType="num">
                                      <p:cBhvr>
                                        <p:cTn id="17" dur="4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072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07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07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Effect transition="in" filter="fade">
                                      <p:cBhvr>
                                        <p:cTn id="25" dur="100"/>
                                        <p:tgtEl>
                                          <p:spTgt spid="30723">
                                            <p:txEl>
                                              <p:pRg st="2" end="2"/>
                                            </p:txEl>
                                          </p:spTgt>
                                        </p:tgtEl>
                                      </p:cBhvr>
                                    </p:animEffect>
                                    <p:anim calcmode="lin" valueType="num">
                                      <p:cBhvr>
                                        <p:cTn id="26" dur="4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072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072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072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WordArt 2">
            <a:extLst>
              <a:ext uri="{FF2B5EF4-FFF2-40B4-BE49-F238E27FC236}">
                <a16:creationId xmlns:a16="http://schemas.microsoft.com/office/drawing/2014/main" id="{070D8110-802C-4878-B134-91907A608C02}"/>
              </a:ext>
            </a:extLst>
          </p:cNvPr>
          <p:cNvSpPr>
            <a:spLocks noChangeArrowheads="1" noChangeShapeType="1" noTextEdit="1"/>
          </p:cNvSpPr>
          <p:nvPr/>
        </p:nvSpPr>
        <p:spPr bwMode="auto">
          <a:xfrm>
            <a:off x="3657600" y="304800"/>
            <a:ext cx="36703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a typeface="ＭＳ Ｐゴシック"/>
              </a:rPr>
              <a:t>Looking At Psalm 23</a:t>
            </a:r>
          </a:p>
        </p:txBody>
      </p:sp>
      <p:sp>
        <p:nvSpPr>
          <p:cNvPr id="20483" name="Rectangle 3">
            <a:extLst>
              <a:ext uri="{FF2B5EF4-FFF2-40B4-BE49-F238E27FC236}">
                <a16:creationId xmlns:a16="http://schemas.microsoft.com/office/drawing/2014/main" id="{E1CB8E21-5045-45BC-809E-A54B3F0D7BA6}"/>
              </a:ext>
            </a:extLst>
          </p:cNvPr>
          <p:cNvSpPr>
            <a:spLocks noChangeArrowheads="1"/>
          </p:cNvSpPr>
          <p:nvPr/>
        </p:nvSpPr>
        <p:spPr bwMode="auto">
          <a:xfrm>
            <a:off x="1752601" y="1295401"/>
            <a:ext cx="86328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fontAlgn="base">
              <a:lnSpc>
                <a:spcPct val="150000"/>
              </a:lnSpc>
              <a:spcBef>
                <a:spcPct val="0"/>
              </a:spcBef>
              <a:spcAft>
                <a:spcPct val="0"/>
              </a:spcAft>
              <a:buFont typeface="Arial" panose="020B0604020202020204" pitchFamily="34" charset="0"/>
              <a:buAutoNum type="arabicPeriod"/>
            </a:pPr>
            <a:r>
              <a:rPr lang="en-US" altLang="en-US" sz="3600" b="1">
                <a:solidFill>
                  <a:srgbClr val="FFF3C3"/>
                </a:solidFill>
                <a:latin typeface="Comic Sans MS" panose="030F0702030302020204" pitchFamily="66" charset="0"/>
                <a:ea typeface="ＭＳ Ｐゴシック"/>
              </a:rPr>
              <a:t>As a relational testimony</a:t>
            </a:r>
          </a:p>
          <a:p>
            <a:pPr fontAlgn="base">
              <a:lnSpc>
                <a:spcPct val="150000"/>
              </a:lnSpc>
              <a:spcBef>
                <a:spcPct val="0"/>
              </a:spcBef>
              <a:spcAft>
                <a:spcPct val="0"/>
              </a:spcAft>
              <a:buFont typeface="Arial" panose="020B0604020202020204" pitchFamily="34" charset="0"/>
              <a:buAutoNum type="arabicPeriod"/>
            </a:pPr>
            <a:r>
              <a:rPr lang="en-US" altLang="en-US" sz="3600" b="1">
                <a:solidFill>
                  <a:srgbClr val="FFF3C3"/>
                </a:solidFill>
                <a:latin typeface="Comic Sans MS" panose="030F0702030302020204" pitchFamily="66" charset="0"/>
                <a:ea typeface="ＭＳ Ｐゴシック"/>
              </a:rPr>
              <a:t>As a description of God’s character</a:t>
            </a:r>
          </a:p>
          <a:p>
            <a:pPr fontAlgn="base">
              <a:lnSpc>
                <a:spcPct val="150000"/>
              </a:lnSpc>
              <a:spcBef>
                <a:spcPct val="0"/>
              </a:spcBef>
              <a:spcAft>
                <a:spcPct val="0"/>
              </a:spcAft>
              <a:buFont typeface="Arial" panose="020B0604020202020204" pitchFamily="34" charset="0"/>
              <a:buAutoNum type="arabicPeriod"/>
            </a:pPr>
            <a:r>
              <a:rPr lang="en-US" altLang="en-US" sz="3600" b="1">
                <a:solidFill>
                  <a:srgbClr val="FFF3C3"/>
                </a:solidFill>
                <a:latin typeface="Comic Sans MS" panose="030F0702030302020204" pitchFamily="66" charset="0"/>
                <a:ea typeface="ＭＳ Ｐゴシック"/>
              </a:rPr>
              <a:t>As principles for daily living</a:t>
            </a:r>
            <a:endParaRPr lang="en-US" altLang="en-US" sz="2400">
              <a:solidFill>
                <a:srgbClr val="000000"/>
              </a:solidFill>
              <a:latin typeface="Arial" panose="020B0604020202020204" pitchFamily="34" charset="0"/>
              <a:ea typeface="ＭＳ Ｐゴシック"/>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p:cTn id="13"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04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p:cTn id="19"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048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a:extLst>
              <a:ext uri="{FF2B5EF4-FFF2-40B4-BE49-F238E27FC236}">
                <a16:creationId xmlns:a16="http://schemas.microsoft.com/office/drawing/2014/main" id="{8D6ED78B-C80D-4567-A28E-AD4242B20683}"/>
              </a:ext>
            </a:extLst>
          </p:cNvPr>
          <p:cNvSpPr>
            <a:spLocks noGrp="1" noChangeArrowheads="1"/>
          </p:cNvSpPr>
          <p:nvPr>
            <p:ph type="title"/>
          </p:nvPr>
        </p:nvSpPr>
        <p:spPr>
          <a:xfrm>
            <a:off x="2209800" y="0"/>
            <a:ext cx="7772400" cy="914400"/>
          </a:xfrm>
        </p:spPr>
        <p:txBody>
          <a:bodyPr/>
          <a:lstStyle/>
          <a:p>
            <a:pPr eaLnBrk="1" hangingPunct="1"/>
            <a:r>
              <a:rPr lang="en-US" altLang="en-US"/>
              <a:t>Understanding the Text</a:t>
            </a:r>
          </a:p>
        </p:txBody>
      </p:sp>
      <p:sp>
        <p:nvSpPr>
          <p:cNvPr id="22531" name="Rectangle 3">
            <a:extLst>
              <a:ext uri="{FF2B5EF4-FFF2-40B4-BE49-F238E27FC236}">
                <a16:creationId xmlns:a16="http://schemas.microsoft.com/office/drawing/2014/main" id="{A55F009E-E346-4C8E-A866-7F963A1D2B15}"/>
              </a:ext>
            </a:extLst>
          </p:cNvPr>
          <p:cNvSpPr>
            <a:spLocks noGrp="1" noChangeArrowheads="1"/>
          </p:cNvSpPr>
          <p:nvPr>
            <p:ph type="body" idx="1"/>
          </p:nvPr>
        </p:nvSpPr>
        <p:spPr>
          <a:xfrm>
            <a:off x="1828800" y="990600"/>
            <a:ext cx="8610600" cy="5715000"/>
          </a:xfrm>
          <a:solidFill>
            <a:srgbClr val="CC99FF">
              <a:alpha val="50195"/>
            </a:srgbClr>
          </a:solidFill>
        </p:spPr>
        <p:txBody>
          <a:bodyPr/>
          <a:lstStyle/>
          <a:p>
            <a:pPr eaLnBrk="1" hangingPunct="1">
              <a:lnSpc>
                <a:spcPct val="90000"/>
              </a:lnSpc>
              <a:buFont typeface="Times" panose="02020603050405020304" pitchFamily="18" charset="0"/>
              <a:buChar char="•"/>
            </a:pPr>
            <a:r>
              <a:rPr lang="en-US" altLang="en-US" sz="2800">
                <a:solidFill>
                  <a:srgbClr val="FFE832"/>
                </a:solidFill>
                <a:latin typeface="OLB Hebrew" pitchFamily="-80" charset="0"/>
              </a:rPr>
              <a:t>hwhy</a:t>
            </a:r>
            <a:r>
              <a:rPr lang="en-US" altLang="en-US" sz="2800">
                <a:solidFill>
                  <a:srgbClr val="FFE832"/>
                </a:solidFill>
                <a:latin typeface="Monaco" pitchFamily="32" charset="0"/>
              </a:rPr>
              <a:t> </a:t>
            </a:r>
            <a:r>
              <a:rPr lang="en-US" altLang="en-US" sz="2800" i="1">
                <a:solidFill>
                  <a:srgbClr val="FFE832"/>
                </a:solidFill>
              </a:rPr>
              <a:t>yeh-ho-vaw</a:t>
            </a:r>
            <a:r>
              <a:rPr lang="en-US" altLang="en-US" sz="2800" i="1">
                <a:solidFill>
                  <a:srgbClr val="FFE832"/>
                </a:solidFill>
                <a:latin typeface="Monaco" pitchFamily="32" charset="0"/>
              </a:rPr>
              <a:t>,</a:t>
            </a:r>
            <a:r>
              <a:rPr lang="en-US" altLang="en-US" sz="2800" i="1">
                <a:solidFill>
                  <a:srgbClr val="FFE832"/>
                </a:solidFill>
              </a:rPr>
              <a:t>Jehovah</a:t>
            </a:r>
            <a:r>
              <a:rPr lang="en-US" altLang="en-US" sz="2800" i="1">
                <a:solidFill>
                  <a:srgbClr val="FFE832"/>
                </a:solidFill>
                <a:latin typeface="Monaco" pitchFamily="32" charset="0"/>
              </a:rPr>
              <a:t>,  and </a:t>
            </a:r>
            <a:r>
              <a:rPr lang="en-US" altLang="en-US" sz="2800">
                <a:solidFill>
                  <a:srgbClr val="FFE832"/>
                </a:solidFill>
                <a:latin typeface="OLB Hebrew" pitchFamily="-80" charset="0"/>
              </a:rPr>
              <a:t>her</a:t>
            </a:r>
            <a:r>
              <a:rPr lang="en-US" altLang="en-US" sz="2800">
                <a:solidFill>
                  <a:srgbClr val="FFE832"/>
                </a:solidFill>
                <a:latin typeface="Monaco" pitchFamily="32" charset="0"/>
              </a:rPr>
              <a:t> </a:t>
            </a:r>
            <a:r>
              <a:rPr lang="en-US" altLang="en-US" sz="2800" i="1">
                <a:solidFill>
                  <a:srgbClr val="FFE832"/>
                </a:solidFill>
              </a:rPr>
              <a:t>ra`ah raw-aw from the root Rohe Shepherd</a:t>
            </a:r>
          </a:p>
          <a:p>
            <a:pPr eaLnBrk="1" hangingPunct="1">
              <a:lnSpc>
                <a:spcPct val="90000"/>
              </a:lnSpc>
              <a:buFont typeface="Times" panose="02020603050405020304" pitchFamily="18" charset="0"/>
              <a:buChar char="•"/>
            </a:pPr>
            <a:r>
              <a:rPr lang="en-US" altLang="en-US" i="1">
                <a:solidFill>
                  <a:srgbClr val="FFE832"/>
                </a:solidFill>
              </a:rPr>
              <a:t>There </a:t>
            </a:r>
            <a:r>
              <a:rPr lang="en-US" altLang="en-US" i="1" u="sng">
                <a:solidFill>
                  <a:srgbClr val="FFE832"/>
                </a:solidFill>
              </a:rPr>
              <a:t>is no is</a:t>
            </a:r>
            <a:r>
              <a:rPr lang="en-US" altLang="en-US" i="1">
                <a:solidFill>
                  <a:srgbClr val="FFE832"/>
                </a:solidFill>
              </a:rPr>
              <a:t> in the original Hebrew.</a:t>
            </a:r>
          </a:p>
          <a:p>
            <a:pPr eaLnBrk="1" hangingPunct="1">
              <a:lnSpc>
                <a:spcPct val="90000"/>
              </a:lnSpc>
              <a:buFont typeface="Times" panose="02020603050405020304" pitchFamily="18" charset="0"/>
              <a:buChar char="•"/>
            </a:pPr>
            <a:r>
              <a:rPr lang="en-US" altLang="en-US" i="1">
                <a:solidFill>
                  <a:srgbClr val="FFE832"/>
                </a:solidFill>
              </a:rPr>
              <a:t>It is a combination name; Jehovah-Shepherd</a:t>
            </a:r>
          </a:p>
          <a:p>
            <a:pPr eaLnBrk="1" hangingPunct="1">
              <a:lnSpc>
                <a:spcPct val="90000"/>
              </a:lnSpc>
              <a:buFont typeface="Times" panose="02020603050405020304" pitchFamily="18" charset="0"/>
              <a:buChar char="•"/>
            </a:pPr>
            <a:r>
              <a:rPr lang="en-US" altLang="en-US" i="1">
                <a:solidFill>
                  <a:srgbClr val="FFE832"/>
                </a:solidFill>
              </a:rPr>
              <a:t>In the possessive it is Jehovah, my shepherd</a:t>
            </a:r>
          </a:p>
          <a:p>
            <a:pPr eaLnBrk="1" hangingPunct="1">
              <a:lnSpc>
                <a:spcPct val="90000"/>
              </a:lnSpc>
              <a:buFont typeface="Times" panose="02020603050405020304" pitchFamily="18" charset="0"/>
              <a:buChar char="•"/>
            </a:pPr>
            <a:r>
              <a:rPr lang="en-US" altLang="en-US" i="1">
                <a:solidFill>
                  <a:srgbClr val="FFE832"/>
                </a:solidFill>
              </a:rPr>
              <a:t>It is to be seen and experienced relationally rather than didactically</a:t>
            </a:r>
          </a:p>
          <a:p>
            <a:pPr eaLnBrk="1" hangingPunct="1">
              <a:lnSpc>
                <a:spcPct val="90000"/>
              </a:lnSpc>
              <a:buFont typeface="Times" panose="02020603050405020304" pitchFamily="18" charset="0"/>
              <a:buChar char="•"/>
            </a:pPr>
            <a:r>
              <a:rPr lang="en-US" altLang="en-US" i="1">
                <a:solidFill>
                  <a:srgbClr val="FFE832"/>
                </a:solidFill>
              </a:rPr>
              <a:t>David knew that because Jehovah,    my shepherd was with him he had everything he needed</a:t>
            </a:r>
            <a:endParaRPr lang="en-US" altLang="en-US" sz="1000" b="0" i="1">
              <a:solidFill>
                <a:srgbClr val="000000"/>
              </a:solidFill>
              <a:latin typeface="Monaco" pitchFamily="32" charset="0"/>
            </a:endParaRPr>
          </a:p>
        </p:txBody>
      </p:sp>
      <p:sp>
        <p:nvSpPr>
          <p:cNvPr id="1078276" name="Rectangle 4">
            <a:extLst>
              <a:ext uri="{FF2B5EF4-FFF2-40B4-BE49-F238E27FC236}">
                <a16:creationId xmlns:a16="http://schemas.microsoft.com/office/drawing/2014/main" id="{878EB435-9C1B-4A4F-9FC9-53062E6F7717}"/>
              </a:ext>
            </a:extLst>
          </p:cNvPr>
          <p:cNvSpPr>
            <a:spLocks noChangeArrowheads="1"/>
          </p:cNvSpPr>
          <p:nvPr/>
        </p:nvSpPr>
        <p:spPr bwMode="auto">
          <a:xfrm>
            <a:off x="5334000" y="1828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fontAlgn="base">
              <a:spcBef>
                <a:spcPct val="0"/>
              </a:spcBef>
              <a:spcAft>
                <a:spcPct val="0"/>
              </a:spcAft>
            </a:pPr>
            <a:endParaRPr lang="en-US" altLang="en-US" sz="2400">
              <a:solidFill>
                <a:srgbClr val="000000"/>
              </a:solidFill>
              <a:latin typeface="Arial" panose="020B0604020202020204" pitchFamily="34" charset="0"/>
              <a:ea typeface="ＭＳ Ｐゴシック"/>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2531">
                                            <p:bg/>
                                          </p:spTgt>
                                        </p:tgtEl>
                                        <p:attrNameLst>
                                          <p:attrName>style.visibility</p:attrName>
                                        </p:attrNameLst>
                                      </p:cBhvr>
                                      <p:to>
                                        <p:strVal val="visible"/>
                                      </p:to>
                                    </p:set>
                                    <p:animEffect transition="in" filter="fade">
                                      <p:cBhvr>
                                        <p:cTn id="7" dur="100"/>
                                        <p:tgtEl>
                                          <p:spTgt spid="22531">
                                            <p:bg/>
                                          </p:spTgt>
                                        </p:tgtEl>
                                      </p:cBhvr>
                                    </p:animEffect>
                                    <p:anim calcmode="lin" valueType="num">
                                      <p:cBhvr>
                                        <p:cTn id="8" dur="400" fill="hold"/>
                                        <p:tgtEl>
                                          <p:spTgt spid="22531">
                                            <p:bg/>
                                          </p:spTgt>
                                        </p:tgtEl>
                                        <p:attrNameLst>
                                          <p:attrName>ppt_x</p:attrName>
                                        </p:attrNameLst>
                                      </p:cBhvr>
                                      <p:tavLst>
                                        <p:tav tm="0">
                                          <p:val>
                                            <p:strVal val="#ppt_x"/>
                                          </p:val>
                                        </p:tav>
                                        <p:tav tm="100000">
                                          <p:val>
                                            <p:strVal val="#ppt_x"/>
                                          </p:val>
                                        </p:tav>
                                      </p:tavLst>
                                    </p:anim>
                                    <p:anim calcmode="lin" valueType="num">
                                      <p:cBhvr>
                                        <p:cTn id="9" dur="400" fill="hold"/>
                                        <p:tgtEl>
                                          <p:spTgt spid="22531">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2531">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2531">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2531">
                                            <p:txEl>
                                              <p:pRg st="0" end="0"/>
                                            </p:txEl>
                                          </p:spTgt>
                                        </p:tgtEl>
                                        <p:attrNameLst>
                                          <p:attrName>style.visibility</p:attrName>
                                        </p:attrNameLst>
                                      </p:cBhvr>
                                      <p:to>
                                        <p:strVal val="visible"/>
                                      </p:to>
                                    </p:set>
                                    <p:animEffect transition="in" filter="fade">
                                      <p:cBhvr>
                                        <p:cTn id="16" dur="100"/>
                                        <p:tgtEl>
                                          <p:spTgt spid="22531">
                                            <p:txEl>
                                              <p:pRg st="0" end="0"/>
                                            </p:txEl>
                                          </p:spTgt>
                                        </p:tgtEl>
                                      </p:cBhvr>
                                    </p:animEffect>
                                    <p:anim calcmode="lin" valueType="num">
                                      <p:cBhvr>
                                        <p:cTn id="17" dur="4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22531">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253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253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2531">
                                            <p:txEl>
                                              <p:pRg st="1" end="1"/>
                                            </p:txEl>
                                          </p:spTgt>
                                        </p:tgtEl>
                                        <p:attrNameLst>
                                          <p:attrName>style.visibility</p:attrName>
                                        </p:attrNameLst>
                                      </p:cBhvr>
                                      <p:to>
                                        <p:strVal val="visible"/>
                                      </p:to>
                                    </p:set>
                                    <p:animEffect transition="in" filter="fade">
                                      <p:cBhvr>
                                        <p:cTn id="25" dur="100"/>
                                        <p:tgtEl>
                                          <p:spTgt spid="22531">
                                            <p:txEl>
                                              <p:pRg st="1" end="1"/>
                                            </p:txEl>
                                          </p:spTgt>
                                        </p:tgtEl>
                                      </p:cBhvr>
                                    </p:animEffect>
                                    <p:anim calcmode="lin" valueType="num">
                                      <p:cBhvr>
                                        <p:cTn id="26" dur="4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22531">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253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253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2531">
                                            <p:txEl>
                                              <p:pRg st="2" end="2"/>
                                            </p:txEl>
                                          </p:spTgt>
                                        </p:tgtEl>
                                        <p:attrNameLst>
                                          <p:attrName>style.visibility</p:attrName>
                                        </p:attrNameLst>
                                      </p:cBhvr>
                                      <p:to>
                                        <p:strVal val="visible"/>
                                      </p:to>
                                    </p:set>
                                    <p:animEffect transition="in" filter="fade">
                                      <p:cBhvr>
                                        <p:cTn id="34" dur="100"/>
                                        <p:tgtEl>
                                          <p:spTgt spid="22531">
                                            <p:txEl>
                                              <p:pRg st="2" end="2"/>
                                            </p:txEl>
                                          </p:spTgt>
                                        </p:tgtEl>
                                      </p:cBhvr>
                                    </p:animEffect>
                                    <p:anim calcmode="lin" valueType="num">
                                      <p:cBhvr>
                                        <p:cTn id="35" dur="4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22531">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253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253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2531">
                                            <p:txEl>
                                              <p:pRg st="3" end="3"/>
                                            </p:txEl>
                                          </p:spTgt>
                                        </p:tgtEl>
                                        <p:attrNameLst>
                                          <p:attrName>style.visibility</p:attrName>
                                        </p:attrNameLst>
                                      </p:cBhvr>
                                      <p:to>
                                        <p:strVal val="visible"/>
                                      </p:to>
                                    </p:set>
                                    <p:animEffect transition="in" filter="fade">
                                      <p:cBhvr>
                                        <p:cTn id="43" dur="100"/>
                                        <p:tgtEl>
                                          <p:spTgt spid="22531">
                                            <p:txEl>
                                              <p:pRg st="3" end="3"/>
                                            </p:txEl>
                                          </p:spTgt>
                                        </p:tgtEl>
                                      </p:cBhvr>
                                    </p:animEffect>
                                    <p:anim calcmode="lin" valueType="num">
                                      <p:cBhvr>
                                        <p:cTn id="44" dur="4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45" dur="400" fill="hold"/>
                                        <p:tgtEl>
                                          <p:spTgt spid="22531">
                                            <p:txEl>
                                              <p:pRg st="3" end="3"/>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253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253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2531">
                                            <p:txEl>
                                              <p:pRg st="4" end="4"/>
                                            </p:txEl>
                                          </p:spTgt>
                                        </p:tgtEl>
                                        <p:attrNameLst>
                                          <p:attrName>style.visibility</p:attrName>
                                        </p:attrNameLst>
                                      </p:cBhvr>
                                      <p:to>
                                        <p:strVal val="visible"/>
                                      </p:to>
                                    </p:set>
                                    <p:animEffect transition="in" filter="fade">
                                      <p:cBhvr>
                                        <p:cTn id="52" dur="100"/>
                                        <p:tgtEl>
                                          <p:spTgt spid="22531">
                                            <p:txEl>
                                              <p:pRg st="4" end="4"/>
                                            </p:txEl>
                                          </p:spTgt>
                                        </p:tgtEl>
                                      </p:cBhvr>
                                    </p:animEffect>
                                    <p:anim calcmode="lin" valueType="num">
                                      <p:cBhvr>
                                        <p:cTn id="53" dur="4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54" dur="400" fill="hold"/>
                                        <p:tgtEl>
                                          <p:spTgt spid="22531">
                                            <p:txEl>
                                              <p:pRg st="4" end="4"/>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253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253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2531">
                                            <p:txEl>
                                              <p:pRg st="5" end="5"/>
                                            </p:txEl>
                                          </p:spTgt>
                                        </p:tgtEl>
                                        <p:attrNameLst>
                                          <p:attrName>style.visibility</p:attrName>
                                        </p:attrNameLst>
                                      </p:cBhvr>
                                      <p:to>
                                        <p:strVal val="visible"/>
                                      </p:to>
                                    </p:set>
                                    <p:animEffect transition="in" filter="fade">
                                      <p:cBhvr>
                                        <p:cTn id="61" dur="100"/>
                                        <p:tgtEl>
                                          <p:spTgt spid="22531">
                                            <p:txEl>
                                              <p:pRg st="5" end="5"/>
                                            </p:txEl>
                                          </p:spTgt>
                                        </p:tgtEl>
                                      </p:cBhvr>
                                    </p:animEffect>
                                    <p:anim calcmode="lin" valueType="num">
                                      <p:cBhvr>
                                        <p:cTn id="62" dur="4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63" dur="400" fill="hold"/>
                                        <p:tgtEl>
                                          <p:spTgt spid="22531">
                                            <p:txEl>
                                              <p:pRg st="5" end="5"/>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2531">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2531">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a:extLst>
              <a:ext uri="{FF2B5EF4-FFF2-40B4-BE49-F238E27FC236}">
                <a16:creationId xmlns:a16="http://schemas.microsoft.com/office/drawing/2014/main" id="{C9C57B59-0721-4901-BABB-DD699BA563BE}"/>
              </a:ext>
            </a:extLst>
          </p:cNvPr>
          <p:cNvSpPr>
            <a:spLocks noGrp="1" noChangeArrowheads="1"/>
          </p:cNvSpPr>
          <p:nvPr>
            <p:ph type="title"/>
          </p:nvPr>
        </p:nvSpPr>
        <p:spPr/>
        <p:txBody>
          <a:bodyPr/>
          <a:lstStyle/>
          <a:p>
            <a:pPr eaLnBrk="1" hangingPunct="1"/>
            <a:r>
              <a:rPr lang="en-US" altLang="en-US"/>
              <a:t>Looking At the Shepherd’s Psalm Relationally</a:t>
            </a:r>
          </a:p>
        </p:txBody>
      </p:sp>
      <p:sp>
        <p:nvSpPr>
          <p:cNvPr id="24579" name="Rectangle 3">
            <a:extLst>
              <a:ext uri="{FF2B5EF4-FFF2-40B4-BE49-F238E27FC236}">
                <a16:creationId xmlns:a16="http://schemas.microsoft.com/office/drawing/2014/main" id="{A98790EE-3228-446C-88A7-DF63D0A5EB08}"/>
              </a:ext>
            </a:extLst>
          </p:cNvPr>
          <p:cNvSpPr>
            <a:spLocks noGrp="1" noChangeArrowheads="1"/>
          </p:cNvSpPr>
          <p:nvPr>
            <p:ph type="body" idx="1"/>
          </p:nvPr>
        </p:nvSpPr>
        <p:spPr>
          <a:xfrm>
            <a:off x="2133600" y="1676400"/>
            <a:ext cx="7772400" cy="4114800"/>
          </a:xfrm>
        </p:spPr>
        <p:txBody>
          <a:bodyPr/>
          <a:lstStyle/>
          <a:p>
            <a:pPr eaLnBrk="1" hangingPunct="1">
              <a:lnSpc>
                <a:spcPct val="90000"/>
              </a:lnSpc>
            </a:pPr>
            <a:r>
              <a:rPr lang="en-US" altLang="en-US"/>
              <a:t>When I have needs that are unmet… </a:t>
            </a:r>
          </a:p>
          <a:p>
            <a:pPr eaLnBrk="1" hangingPunct="1">
              <a:lnSpc>
                <a:spcPct val="90000"/>
              </a:lnSpc>
            </a:pPr>
            <a:r>
              <a:rPr lang="en-US" altLang="en-US"/>
              <a:t>When I need nourishment for my dry parched soul…</a:t>
            </a:r>
          </a:p>
          <a:p>
            <a:pPr eaLnBrk="1" hangingPunct="1">
              <a:lnSpc>
                <a:spcPct val="90000"/>
              </a:lnSpc>
            </a:pPr>
            <a:r>
              <a:rPr lang="en-US" altLang="en-US"/>
              <a:t>When trials and temptations seem more than I can bear…</a:t>
            </a:r>
          </a:p>
          <a:p>
            <a:pPr eaLnBrk="1" hangingPunct="1">
              <a:lnSpc>
                <a:spcPct val="90000"/>
              </a:lnSpc>
            </a:pPr>
            <a:r>
              <a:rPr lang="en-US" altLang="en-US"/>
              <a:t>When I have been beat up and hammered by life’s vicissitudes…</a:t>
            </a:r>
          </a:p>
        </p:txBody>
      </p:sp>
      <p:sp>
        <p:nvSpPr>
          <p:cNvPr id="24580" name="WordArt 4">
            <a:extLst>
              <a:ext uri="{FF2B5EF4-FFF2-40B4-BE49-F238E27FC236}">
                <a16:creationId xmlns:a16="http://schemas.microsoft.com/office/drawing/2014/main" id="{C08D5F8C-8537-4399-B67E-6135353A3730}"/>
              </a:ext>
            </a:extLst>
          </p:cNvPr>
          <p:cNvSpPr>
            <a:spLocks noChangeArrowheads="1" noChangeShapeType="1" noTextEdit="1"/>
          </p:cNvSpPr>
          <p:nvPr/>
        </p:nvSpPr>
        <p:spPr bwMode="auto">
          <a:xfrm>
            <a:off x="5791200" y="2209800"/>
            <a:ext cx="4102100" cy="12573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FFFF"/>
                  </a:solidFill>
                  <a:round/>
                  <a:headEnd/>
                  <a:tailEnd/>
                </a:ln>
                <a:solidFill>
                  <a:srgbClr val="FFFF00"/>
                </a:solidFill>
                <a:effectLst>
                  <a:outerShdw dist="53882" dir="2700000" algn="ctr" rotWithShape="0">
                    <a:srgbClr val="9999FF"/>
                  </a:outerShdw>
                </a:effectLst>
                <a:latin typeface="Impact" panose="020B0806030902050204" pitchFamily="34" charset="0"/>
                <a:ea typeface="ＭＳ Ｐゴシック"/>
              </a:rPr>
              <a:t>Jehovah My Shepherd</a:t>
            </a:r>
          </a:p>
        </p:txBody>
      </p:sp>
      <p:sp>
        <p:nvSpPr>
          <p:cNvPr id="24581" name="WordArt 5">
            <a:extLst>
              <a:ext uri="{FF2B5EF4-FFF2-40B4-BE49-F238E27FC236}">
                <a16:creationId xmlns:a16="http://schemas.microsoft.com/office/drawing/2014/main" id="{A57CAE3C-DC67-456D-9929-2466211299E5}"/>
              </a:ext>
            </a:extLst>
          </p:cNvPr>
          <p:cNvSpPr>
            <a:spLocks noChangeArrowheads="1" noChangeShapeType="1" noTextEdit="1"/>
          </p:cNvSpPr>
          <p:nvPr/>
        </p:nvSpPr>
        <p:spPr bwMode="auto">
          <a:xfrm>
            <a:off x="1981200" y="4038600"/>
            <a:ext cx="4102100" cy="12573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FFFF"/>
                  </a:solidFill>
                  <a:round/>
                  <a:headEnd/>
                  <a:tailEnd/>
                </a:ln>
                <a:solidFill>
                  <a:srgbClr val="FFFF00"/>
                </a:solidFill>
                <a:effectLst>
                  <a:outerShdw dist="53882" dir="2700000" algn="ctr" rotWithShape="0">
                    <a:srgbClr val="9999FF"/>
                  </a:outerShdw>
                </a:effectLst>
                <a:latin typeface="Impact" panose="020B0806030902050204" pitchFamily="34" charset="0"/>
                <a:ea typeface="ＭＳ Ｐゴシック"/>
              </a:rPr>
              <a:t>Jehovah My Shepherd</a:t>
            </a:r>
          </a:p>
        </p:txBody>
      </p:sp>
      <p:sp>
        <p:nvSpPr>
          <p:cNvPr id="24582" name="WordArt 6">
            <a:extLst>
              <a:ext uri="{FF2B5EF4-FFF2-40B4-BE49-F238E27FC236}">
                <a16:creationId xmlns:a16="http://schemas.microsoft.com/office/drawing/2014/main" id="{2577E1A5-054B-420A-BF4F-91C81BFB17C4}"/>
              </a:ext>
            </a:extLst>
          </p:cNvPr>
          <p:cNvSpPr>
            <a:spLocks noChangeArrowheads="1" noChangeShapeType="1" noTextEdit="1"/>
          </p:cNvSpPr>
          <p:nvPr/>
        </p:nvSpPr>
        <p:spPr bwMode="auto">
          <a:xfrm>
            <a:off x="6400800" y="5181600"/>
            <a:ext cx="4102100" cy="12573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FFFF"/>
                  </a:solidFill>
                  <a:round/>
                  <a:headEnd/>
                  <a:tailEnd/>
                </a:ln>
                <a:solidFill>
                  <a:srgbClr val="FFFF00"/>
                </a:solidFill>
                <a:effectLst>
                  <a:outerShdw dist="53882" dir="2700000" algn="ctr" rotWithShape="0">
                    <a:srgbClr val="9999FF"/>
                  </a:outerShdw>
                </a:effectLst>
                <a:latin typeface="Impact" panose="020B0806030902050204" pitchFamily="34" charset="0"/>
                <a:ea typeface="ＭＳ Ｐゴシック"/>
              </a:rPr>
              <a:t>Jehovah My Shepherd</a:t>
            </a:r>
          </a:p>
        </p:txBody>
      </p:sp>
      <p:sp>
        <p:nvSpPr>
          <p:cNvPr id="24583" name="WordArt 7">
            <a:extLst>
              <a:ext uri="{FF2B5EF4-FFF2-40B4-BE49-F238E27FC236}">
                <a16:creationId xmlns:a16="http://schemas.microsoft.com/office/drawing/2014/main" id="{726587F1-1D66-461F-AB88-F081E1C9EDD3}"/>
              </a:ext>
            </a:extLst>
          </p:cNvPr>
          <p:cNvSpPr>
            <a:spLocks noChangeArrowheads="1" noChangeShapeType="1" noTextEdit="1"/>
          </p:cNvSpPr>
          <p:nvPr/>
        </p:nvSpPr>
        <p:spPr bwMode="auto">
          <a:xfrm>
            <a:off x="2133600" y="1295400"/>
            <a:ext cx="4102100" cy="12573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FFFF"/>
                  </a:solidFill>
                  <a:round/>
                  <a:headEnd/>
                  <a:tailEnd/>
                </a:ln>
                <a:solidFill>
                  <a:srgbClr val="FFFF00"/>
                </a:solidFill>
                <a:effectLst>
                  <a:outerShdw dist="53882" dir="2700000" algn="ctr" rotWithShape="0">
                    <a:srgbClr val="9999FF"/>
                  </a:outerShdw>
                </a:effectLst>
                <a:latin typeface="Impact" panose="020B0806030902050204" pitchFamily="34" charset="0"/>
                <a:ea typeface="ＭＳ Ｐゴシック"/>
              </a:rPr>
              <a:t>Jehovah My Shepherd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
                                        <p:tgtEl>
                                          <p:spTgt spid="24579">
                                            <p:txEl>
                                              <p:pRg st="0" end="0"/>
                                            </p:txEl>
                                          </p:spTgt>
                                        </p:tgtEl>
                                      </p:cBhvr>
                                    </p:animEffect>
                                    <p:anim calcmode="lin" valueType="num">
                                      <p:cBhvr>
                                        <p:cTn id="8" dur="4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457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57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57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1" presetClass="entr" presetSubtype="0" fill="hold" nodeType="clickEffect">
                                  <p:stCondLst>
                                    <p:cond delay="0"/>
                                  </p:stCondLst>
                                  <p:childTnLst>
                                    <p:set>
                                      <p:cBhvr>
                                        <p:cTn id="15" dur="3000">
                                          <p:stCondLst>
                                            <p:cond delay="0"/>
                                          </p:stCondLst>
                                        </p:cTn>
                                        <p:tgtEl>
                                          <p:spTgt spid="2458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24579">
                                            <p:txEl>
                                              <p:pRg st="1" end="1"/>
                                            </p:txEl>
                                          </p:spTgt>
                                        </p:tgtEl>
                                        <p:attrNameLst>
                                          <p:attrName>style.visibility</p:attrName>
                                        </p:attrNameLst>
                                      </p:cBhvr>
                                      <p:to>
                                        <p:strVal val="visible"/>
                                      </p:to>
                                    </p:set>
                                    <p:animEffect transition="in" filter="fade">
                                      <p:cBhvr>
                                        <p:cTn id="20" dur="100"/>
                                        <p:tgtEl>
                                          <p:spTgt spid="24579">
                                            <p:txEl>
                                              <p:pRg st="1" end="1"/>
                                            </p:txEl>
                                          </p:spTgt>
                                        </p:tgtEl>
                                      </p:cBhvr>
                                    </p:animEffect>
                                    <p:anim calcmode="lin" valueType="num">
                                      <p:cBhvr>
                                        <p:cTn id="21" dur="4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2" dur="400" fill="hold"/>
                                        <p:tgtEl>
                                          <p:spTgt spid="24579">
                                            <p:txEl>
                                              <p:pRg st="1" end="1"/>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2457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2457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1" presetClass="entr" presetSubtype="0" fill="hold" nodeType="clickEffect">
                                  <p:stCondLst>
                                    <p:cond delay="0"/>
                                  </p:stCondLst>
                                  <p:childTnLst>
                                    <p:set>
                                      <p:cBhvr>
                                        <p:cTn id="28" dur="3000">
                                          <p:stCondLst>
                                            <p:cond delay="0"/>
                                          </p:stCondLst>
                                        </p:cTn>
                                        <p:tgtEl>
                                          <p:spTgt spid="2458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3" presetClass="entr" presetSubtype="0" fill="hold" grpId="0" nodeType="clickEffect">
                                  <p:stCondLst>
                                    <p:cond delay="0"/>
                                  </p:stCondLst>
                                  <p:childTnLst>
                                    <p:set>
                                      <p:cBhvr>
                                        <p:cTn id="32" dur="1" fill="hold">
                                          <p:stCondLst>
                                            <p:cond delay="0"/>
                                          </p:stCondLst>
                                        </p:cTn>
                                        <p:tgtEl>
                                          <p:spTgt spid="24579">
                                            <p:txEl>
                                              <p:pRg st="2" end="2"/>
                                            </p:txEl>
                                          </p:spTgt>
                                        </p:tgtEl>
                                        <p:attrNameLst>
                                          <p:attrName>style.visibility</p:attrName>
                                        </p:attrNameLst>
                                      </p:cBhvr>
                                      <p:to>
                                        <p:strVal val="visible"/>
                                      </p:to>
                                    </p:set>
                                    <p:animEffect transition="in" filter="fade">
                                      <p:cBhvr>
                                        <p:cTn id="33" dur="100"/>
                                        <p:tgtEl>
                                          <p:spTgt spid="24579">
                                            <p:txEl>
                                              <p:pRg st="2" end="2"/>
                                            </p:txEl>
                                          </p:spTgt>
                                        </p:tgtEl>
                                      </p:cBhvr>
                                    </p:animEffect>
                                    <p:anim calcmode="lin" valueType="num">
                                      <p:cBhvr>
                                        <p:cTn id="34" dur="4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5" dur="400" fill="hold"/>
                                        <p:tgtEl>
                                          <p:spTgt spid="24579">
                                            <p:txEl>
                                              <p:pRg st="2" end="2"/>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2457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2457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1" presetClass="entr" presetSubtype="0" fill="hold" nodeType="clickEffect">
                                  <p:stCondLst>
                                    <p:cond delay="0"/>
                                  </p:stCondLst>
                                  <p:childTnLst>
                                    <p:set>
                                      <p:cBhvr>
                                        <p:cTn id="41" dur="3000">
                                          <p:stCondLst>
                                            <p:cond delay="0"/>
                                          </p:stCondLst>
                                        </p:cTn>
                                        <p:tgtEl>
                                          <p:spTgt spid="2458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43" presetClass="entr" presetSubtype="0" fill="hold" grpId="0" nodeType="clickEffect">
                                  <p:stCondLst>
                                    <p:cond delay="0"/>
                                  </p:stCondLst>
                                  <p:childTnLst>
                                    <p:set>
                                      <p:cBhvr>
                                        <p:cTn id="45" dur="1" fill="hold">
                                          <p:stCondLst>
                                            <p:cond delay="0"/>
                                          </p:stCondLst>
                                        </p:cTn>
                                        <p:tgtEl>
                                          <p:spTgt spid="24579">
                                            <p:txEl>
                                              <p:pRg st="3" end="3"/>
                                            </p:txEl>
                                          </p:spTgt>
                                        </p:tgtEl>
                                        <p:attrNameLst>
                                          <p:attrName>style.visibility</p:attrName>
                                        </p:attrNameLst>
                                      </p:cBhvr>
                                      <p:to>
                                        <p:strVal val="visible"/>
                                      </p:to>
                                    </p:set>
                                    <p:animEffect transition="in" filter="fade">
                                      <p:cBhvr>
                                        <p:cTn id="46" dur="100"/>
                                        <p:tgtEl>
                                          <p:spTgt spid="24579">
                                            <p:txEl>
                                              <p:pRg st="3" end="3"/>
                                            </p:txEl>
                                          </p:spTgt>
                                        </p:tgtEl>
                                      </p:cBhvr>
                                    </p:animEffect>
                                    <p:anim calcmode="lin" valueType="num">
                                      <p:cBhvr>
                                        <p:cTn id="47" dur="4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48" dur="400" fill="hold"/>
                                        <p:tgtEl>
                                          <p:spTgt spid="24579">
                                            <p:txEl>
                                              <p:pRg st="3" end="3"/>
                                            </p:txEl>
                                          </p:spTgt>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24579">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24579">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1" presetClass="entr" presetSubtype="0" fill="hold" nodeType="clickEffect">
                                  <p:stCondLst>
                                    <p:cond delay="0"/>
                                  </p:stCondLst>
                                  <p:childTnLst>
                                    <p:set>
                                      <p:cBhvr>
                                        <p:cTn id="54" dur="3000">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pic>
        <p:nvPicPr>
          <p:cNvPr id="14119938" name="Picture 2" descr="Rectangle 2_pptX">
            <a:extLst>
              <a:ext uri="{FF2B5EF4-FFF2-40B4-BE49-F238E27FC236}">
                <a16:creationId xmlns:a16="http://schemas.microsoft.com/office/drawing/2014/main" id="{E8B3825F-4BC3-45DC-A226-39DF2D7AC71C}"/>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436939"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19939" name="Rectangle 3" hidden="1">
            <a:extLst>
              <a:ext uri="{FF2B5EF4-FFF2-40B4-BE49-F238E27FC236}">
                <a16:creationId xmlns:a16="http://schemas.microsoft.com/office/drawing/2014/main" id="{5561BFCC-2F2C-4ECC-B42A-3084F0773807}"/>
              </a:ext>
            </a:extLst>
          </p:cNvPr>
          <p:cNvSpPr>
            <a:spLocks noGrp="1" noChangeArrowheads="1"/>
          </p:cNvSpPr>
          <p:nvPr>
            <p:ph type="title"/>
            <p:custDataLst>
              <p:tags r:id="rId2"/>
            </p:custDataLst>
          </p:nvPr>
        </p:nvSpPr>
        <p:spPr>
          <a:xfrm>
            <a:off x="2208214" y="609600"/>
            <a:ext cx="7773987" cy="1143000"/>
          </a:xfrm>
        </p:spPr>
        <p:txBody>
          <a:bodyPr/>
          <a:lstStyle/>
          <a:p>
            <a:pPr eaLnBrk="1" hangingPunct="1">
              <a:defRPr/>
            </a:pPr>
            <a:r>
              <a:rPr lang="en-US">
                <a:ea typeface="+mj-ea"/>
              </a:rPr>
              <a:t>Three Variations</a:t>
            </a:r>
          </a:p>
        </p:txBody>
      </p:sp>
      <p:sp>
        <p:nvSpPr>
          <p:cNvPr id="14119940" name="Rectangle 4">
            <a:extLst>
              <a:ext uri="{FF2B5EF4-FFF2-40B4-BE49-F238E27FC236}">
                <a16:creationId xmlns:a16="http://schemas.microsoft.com/office/drawing/2014/main" id="{9B69FE3F-BE13-43A3-8895-E48816D56794}"/>
              </a:ext>
            </a:extLst>
          </p:cNvPr>
          <p:cNvSpPr>
            <a:spLocks noGrp="1" noChangeArrowheads="1"/>
          </p:cNvSpPr>
          <p:nvPr>
            <p:ph type="body" idx="1"/>
          </p:nvPr>
        </p:nvSpPr>
        <p:spPr>
          <a:xfrm>
            <a:off x="2208214" y="2133600"/>
            <a:ext cx="7773987" cy="3962400"/>
          </a:xfrm>
        </p:spPr>
        <p:txBody>
          <a:bodyPr/>
          <a:lstStyle/>
          <a:p>
            <a:pPr marL="685800" indent="-685800" eaLnBrk="1" hangingPunct="1">
              <a:buClr>
                <a:srgbClr val="D8C8D8"/>
              </a:buClr>
              <a:buSzPct val="70000"/>
              <a:buFontTx/>
              <a:buAutoNum type="arabicPeriod"/>
              <a:defRPr/>
            </a:pPr>
            <a:r>
              <a:rPr lang="en-US" b="1">
                <a:effectLst>
                  <a:outerShdw blurRad="38100" dist="38100" dir="2700000" algn="tl">
                    <a:srgbClr val="000000"/>
                  </a:outerShdw>
                </a:effectLst>
                <a:ea typeface="+mn-ea"/>
              </a:rPr>
              <a:t>Desire, accompanied by confident expectation</a:t>
            </a:r>
          </a:p>
          <a:p>
            <a:pPr marL="685800" indent="-685800" eaLnBrk="1" hangingPunct="1">
              <a:buClr>
                <a:srgbClr val="D8C8D8"/>
              </a:buClr>
              <a:buSzPct val="70000"/>
              <a:buFontTx/>
              <a:buAutoNum type="arabicPeriod"/>
              <a:defRPr/>
            </a:pPr>
            <a:r>
              <a:rPr lang="en-US" b="1">
                <a:effectLst>
                  <a:outerShdw blurRad="38100" dist="38100" dir="2700000" algn="tl">
                    <a:srgbClr val="000000"/>
                  </a:outerShdw>
                </a:effectLst>
                <a:ea typeface="+mn-ea"/>
              </a:rPr>
              <a:t>Thing hoped for or desired</a:t>
            </a:r>
          </a:p>
          <a:p>
            <a:pPr marL="685800" indent="-685800" eaLnBrk="1" hangingPunct="1">
              <a:buClr>
                <a:srgbClr val="D8C8D8"/>
              </a:buClr>
              <a:buSzPct val="70000"/>
              <a:buFontTx/>
              <a:buAutoNum type="arabicPeriod"/>
              <a:defRPr/>
            </a:pPr>
            <a:r>
              <a:rPr lang="en-US" b="1">
                <a:effectLst>
                  <a:outerShdw blurRad="38100" dist="38100" dir="2700000" algn="tl">
                    <a:srgbClr val="000000"/>
                  </a:outerShdw>
                </a:effectLst>
                <a:ea typeface="+mn-ea"/>
              </a:rPr>
              <a:t>One who is source or reason for hope</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119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1994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1994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199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9940"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a:extLst>
              <a:ext uri="{FF2B5EF4-FFF2-40B4-BE49-F238E27FC236}">
                <a16:creationId xmlns:a16="http://schemas.microsoft.com/office/drawing/2014/main" id="{B34203C1-38F4-43F3-976E-3EDF29A61884}"/>
              </a:ext>
            </a:extLst>
          </p:cNvPr>
          <p:cNvSpPr>
            <a:spLocks noGrp="1" noChangeArrowheads="1"/>
          </p:cNvSpPr>
          <p:nvPr>
            <p:ph type="title"/>
          </p:nvPr>
        </p:nvSpPr>
        <p:spPr/>
        <p:txBody>
          <a:bodyPr/>
          <a:lstStyle/>
          <a:p>
            <a:pPr eaLnBrk="1" hangingPunct="1"/>
            <a:r>
              <a:rPr lang="en-US" altLang="en-US"/>
              <a:t>Looking At the Shepherd’s Psalm Relationally</a:t>
            </a:r>
          </a:p>
        </p:txBody>
      </p:sp>
      <p:sp>
        <p:nvSpPr>
          <p:cNvPr id="26627" name="Rectangle 3">
            <a:extLst>
              <a:ext uri="{FF2B5EF4-FFF2-40B4-BE49-F238E27FC236}">
                <a16:creationId xmlns:a16="http://schemas.microsoft.com/office/drawing/2014/main" id="{C62C3528-3AFB-4974-A96F-9FAABCBDB3F2}"/>
              </a:ext>
            </a:extLst>
          </p:cNvPr>
          <p:cNvSpPr>
            <a:spLocks noGrp="1" noChangeArrowheads="1"/>
          </p:cNvSpPr>
          <p:nvPr>
            <p:ph type="body" idx="1"/>
          </p:nvPr>
        </p:nvSpPr>
        <p:spPr/>
        <p:txBody>
          <a:bodyPr/>
          <a:lstStyle/>
          <a:p>
            <a:pPr eaLnBrk="1" hangingPunct="1"/>
            <a:r>
              <a:rPr lang="en-US" altLang="en-US"/>
              <a:t>When I am down, who lifts me up</a:t>
            </a:r>
          </a:p>
          <a:p>
            <a:pPr eaLnBrk="1" hangingPunct="1"/>
            <a:endParaRPr lang="en-US" altLang="en-US"/>
          </a:p>
          <a:p>
            <a:pPr eaLnBrk="1" hangingPunct="1"/>
            <a:r>
              <a:rPr lang="en-US" altLang="en-US"/>
              <a:t>When I am really hurting who understands and feels my pain</a:t>
            </a:r>
          </a:p>
          <a:p>
            <a:pPr eaLnBrk="1" hangingPunct="1"/>
            <a:endParaRPr lang="en-US" altLang="en-US"/>
          </a:p>
          <a:p>
            <a:pPr eaLnBrk="1" hangingPunct="1"/>
            <a:r>
              <a:rPr lang="en-US" altLang="en-US"/>
              <a:t>When I am troubled, who can give me peace</a:t>
            </a:r>
          </a:p>
        </p:txBody>
      </p:sp>
      <p:sp>
        <p:nvSpPr>
          <p:cNvPr id="26628" name="WordArt 4">
            <a:extLst>
              <a:ext uri="{FF2B5EF4-FFF2-40B4-BE49-F238E27FC236}">
                <a16:creationId xmlns:a16="http://schemas.microsoft.com/office/drawing/2014/main" id="{E2DAC846-567A-4DFD-8C60-9B442D1FE3F2}"/>
              </a:ext>
            </a:extLst>
          </p:cNvPr>
          <p:cNvSpPr>
            <a:spLocks noChangeArrowheads="1" noChangeShapeType="1" noTextEdit="1"/>
          </p:cNvSpPr>
          <p:nvPr/>
        </p:nvSpPr>
        <p:spPr bwMode="auto">
          <a:xfrm>
            <a:off x="2438400" y="4419600"/>
            <a:ext cx="4102100" cy="12573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FFFF"/>
                  </a:solidFill>
                  <a:round/>
                  <a:headEnd/>
                  <a:tailEnd/>
                </a:ln>
                <a:solidFill>
                  <a:srgbClr val="FFFF00"/>
                </a:solidFill>
                <a:effectLst>
                  <a:outerShdw dist="53882" dir="2700000" algn="ctr" rotWithShape="0">
                    <a:srgbClr val="9999FF"/>
                  </a:outerShdw>
                </a:effectLst>
                <a:latin typeface="Impact" panose="020B0806030902050204" pitchFamily="34" charset="0"/>
                <a:ea typeface="ＭＳ Ｐゴシック"/>
              </a:rPr>
              <a:t>Jehovah My Shepherd</a:t>
            </a:r>
          </a:p>
        </p:txBody>
      </p:sp>
      <p:sp>
        <p:nvSpPr>
          <p:cNvPr id="26629" name="WordArt 5">
            <a:extLst>
              <a:ext uri="{FF2B5EF4-FFF2-40B4-BE49-F238E27FC236}">
                <a16:creationId xmlns:a16="http://schemas.microsoft.com/office/drawing/2014/main" id="{25820D93-749E-43AA-9285-B4BDD5CE8F86}"/>
              </a:ext>
            </a:extLst>
          </p:cNvPr>
          <p:cNvSpPr>
            <a:spLocks noChangeArrowheads="1" noChangeShapeType="1" noTextEdit="1"/>
          </p:cNvSpPr>
          <p:nvPr/>
        </p:nvSpPr>
        <p:spPr bwMode="auto">
          <a:xfrm>
            <a:off x="5943600" y="2209800"/>
            <a:ext cx="4102100" cy="12573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FFFF"/>
                  </a:solidFill>
                  <a:round/>
                  <a:headEnd/>
                  <a:tailEnd/>
                </a:ln>
                <a:solidFill>
                  <a:srgbClr val="FFFF00"/>
                </a:solidFill>
                <a:effectLst>
                  <a:outerShdw dist="53882" dir="2700000" algn="ctr" rotWithShape="0">
                    <a:srgbClr val="9999FF"/>
                  </a:outerShdw>
                </a:effectLst>
                <a:latin typeface="Impact" panose="020B0806030902050204" pitchFamily="34" charset="0"/>
                <a:ea typeface="ＭＳ Ｐゴシック"/>
              </a:rPr>
              <a:t>Jehovah My Shepherd</a:t>
            </a:r>
          </a:p>
        </p:txBody>
      </p:sp>
      <p:sp>
        <p:nvSpPr>
          <p:cNvPr id="26630" name="WordArt 6">
            <a:extLst>
              <a:ext uri="{FF2B5EF4-FFF2-40B4-BE49-F238E27FC236}">
                <a16:creationId xmlns:a16="http://schemas.microsoft.com/office/drawing/2014/main" id="{6F1704C5-FCCD-4351-8F27-C3241B9C613C}"/>
              </a:ext>
            </a:extLst>
          </p:cNvPr>
          <p:cNvSpPr>
            <a:spLocks noChangeArrowheads="1" noChangeShapeType="1" noTextEdit="1"/>
          </p:cNvSpPr>
          <p:nvPr/>
        </p:nvSpPr>
        <p:spPr bwMode="auto">
          <a:xfrm>
            <a:off x="2057400" y="1371600"/>
            <a:ext cx="4102100" cy="12573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FFFF"/>
                  </a:solidFill>
                  <a:round/>
                  <a:headEnd/>
                  <a:tailEnd/>
                </a:ln>
                <a:solidFill>
                  <a:srgbClr val="FFFF00"/>
                </a:solidFill>
                <a:effectLst>
                  <a:outerShdw dist="53882" dir="2700000" algn="ctr" rotWithShape="0">
                    <a:srgbClr val="9999FF"/>
                  </a:outerShdw>
                </a:effectLst>
                <a:latin typeface="Impact" panose="020B0806030902050204" pitchFamily="34" charset="0"/>
                <a:ea typeface="ＭＳ Ｐゴシック"/>
              </a:rPr>
              <a:t>Jehovah My Shepherd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1" presetClass="entr" presetSubtype="0" fill="hold" nodeType="clickEffect">
                                  <p:stCondLst>
                                    <p:cond delay="0"/>
                                  </p:stCondLst>
                                  <p:childTnLst>
                                    <p:set>
                                      <p:cBhvr>
                                        <p:cTn id="12" dur="3000">
                                          <p:stCondLst>
                                            <p:cond delay="0"/>
                                          </p:stCondLst>
                                        </p:cTn>
                                        <p:tgtEl>
                                          <p:spTgt spid="266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 calcmode="lin" valueType="num">
                                      <p:cBhvr>
                                        <p:cTn id="17"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66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nodeType="clickEffect">
                                  <p:stCondLst>
                                    <p:cond delay="0"/>
                                  </p:stCondLst>
                                  <p:childTnLst>
                                    <p:set>
                                      <p:cBhvr>
                                        <p:cTn id="22" dur="3000">
                                          <p:stCondLst>
                                            <p:cond delay="0"/>
                                          </p:stCondLst>
                                        </p:cTn>
                                        <p:tgtEl>
                                          <p:spTgt spid="266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 calcmode="lin" valueType="num">
                                      <p:cBhvr>
                                        <p:cTn id="27"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662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1" presetClass="entr" presetSubtype="0" fill="hold" nodeType="clickEffect">
                                  <p:stCondLst>
                                    <p:cond delay="0"/>
                                  </p:stCondLst>
                                  <p:childTnLst>
                                    <p:set>
                                      <p:cBhvr>
                                        <p:cTn id="32" dur="3000">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a:extLst>
              <a:ext uri="{FF2B5EF4-FFF2-40B4-BE49-F238E27FC236}">
                <a16:creationId xmlns:a16="http://schemas.microsoft.com/office/drawing/2014/main" id="{D32D5052-F067-4CBD-AC74-7F6760D9A79C}"/>
              </a:ext>
            </a:extLst>
          </p:cNvPr>
          <p:cNvSpPr>
            <a:spLocks noGrp="1" noChangeArrowheads="1"/>
          </p:cNvSpPr>
          <p:nvPr>
            <p:ph type="title"/>
          </p:nvPr>
        </p:nvSpPr>
        <p:spPr/>
        <p:txBody>
          <a:bodyPr/>
          <a:lstStyle/>
          <a:p>
            <a:pPr eaLnBrk="1" hangingPunct="1"/>
            <a:r>
              <a:rPr lang="en-US" altLang="en-US"/>
              <a:t>Looking At the Shepherd’s Psalm Relationally</a:t>
            </a:r>
          </a:p>
        </p:txBody>
      </p:sp>
      <p:sp>
        <p:nvSpPr>
          <p:cNvPr id="28675" name="Rectangle 3">
            <a:extLst>
              <a:ext uri="{FF2B5EF4-FFF2-40B4-BE49-F238E27FC236}">
                <a16:creationId xmlns:a16="http://schemas.microsoft.com/office/drawing/2014/main" id="{EAB5993B-0512-4888-9899-F348A27AF04B}"/>
              </a:ext>
            </a:extLst>
          </p:cNvPr>
          <p:cNvSpPr>
            <a:spLocks noGrp="1" noChangeArrowheads="1"/>
          </p:cNvSpPr>
          <p:nvPr>
            <p:ph type="body" idx="1"/>
          </p:nvPr>
        </p:nvSpPr>
        <p:spPr/>
        <p:txBody>
          <a:bodyPr/>
          <a:lstStyle/>
          <a:p>
            <a:pPr eaLnBrk="1" hangingPunct="1"/>
            <a:r>
              <a:rPr lang="en-US" altLang="en-US"/>
              <a:t>When I face the scariest of circumstances…</a:t>
            </a:r>
          </a:p>
          <a:p>
            <a:pPr eaLnBrk="1" hangingPunct="1"/>
            <a:r>
              <a:rPr lang="en-US" altLang="en-US"/>
              <a:t>When the enemies come in like a flood…</a:t>
            </a:r>
          </a:p>
          <a:p>
            <a:pPr eaLnBrk="1" hangingPunct="1"/>
            <a:r>
              <a:rPr lang="en-US" altLang="en-US"/>
              <a:t>When this life is over and I die…</a:t>
            </a:r>
          </a:p>
          <a:p>
            <a:pPr eaLnBrk="1" hangingPunct="1"/>
            <a:endParaRPr lang="en-US" altLang="en-US"/>
          </a:p>
        </p:txBody>
      </p:sp>
      <p:sp>
        <p:nvSpPr>
          <p:cNvPr id="28676" name="WordArt 4">
            <a:extLst>
              <a:ext uri="{FF2B5EF4-FFF2-40B4-BE49-F238E27FC236}">
                <a16:creationId xmlns:a16="http://schemas.microsoft.com/office/drawing/2014/main" id="{BE50D641-8EE8-4CA8-A9E9-4F59940F7EAB}"/>
              </a:ext>
            </a:extLst>
          </p:cNvPr>
          <p:cNvSpPr>
            <a:spLocks noChangeArrowheads="1" noChangeShapeType="1" noTextEdit="1"/>
          </p:cNvSpPr>
          <p:nvPr/>
        </p:nvSpPr>
        <p:spPr bwMode="auto">
          <a:xfrm>
            <a:off x="1981200" y="3352800"/>
            <a:ext cx="4102100" cy="12573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FFFF"/>
                  </a:solidFill>
                  <a:round/>
                  <a:headEnd/>
                  <a:tailEnd/>
                </a:ln>
                <a:solidFill>
                  <a:srgbClr val="FFFF00"/>
                </a:solidFill>
                <a:effectLst>
                  <a:outerShdw dist="53882" dir="2700000" algn="ctr" rotWithShape="0">
                    <a:srgbClr val="9999FF"/>
                  </a:outerShdw>
                </a:effectLst>
                <a:latin typeface="Impact" panose="020B0806030902050204" pitchFamily="34" charset="0"/>
                <a:ea typeface="ＭＳ Ｐゴシック"/>
              </a:rPr>
              <a:t>Jehovah My Shepherd</a:t>
            </a:r>
          </a:p>
        </p:txBody>
      </p:sp>
      <p:sp>
        <p:nvSpPr>
          <p:cNvPr id="28677" name="WordArt 5">
            <a:extLst>
              <a:ext uri="{FF2B5EF4-FFF2-40B4-BE49-F238E27FC236}">
                <a16:creationId xmlns:a16="http://schemas.microsoft.com/office/drawing/2014/main" id="{F2499618-9FF7-4009-9D84-33272580CFB9}"/>
              </a:ext>
            </a:extLst>
          </p:cNvPr>
          <p:cNvSpPr>
            <a:spLocks noChangeArrowheads="1" noChangeShapeType="1" noTextEdit="1"/>
          </p:cNvSpPr>
          <p:nvPr/>
        </p:nvSpPr>
        <p:spPr bwMode="auto">
          <a:xfrm>
            <a:off x="2057400" y="5181600"/>
            <a:ext cx="4102100" cy="12573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FFFF"/>
                  </a:solidFill>
                  <a:round/>
                  <a:headEnd/>
                  <a:tailEnd/>
                </a:ln>
                <a:solidFill>
                  <a:srgbClr val="FFFF00"/>
                </a:solidFill>
                <a:effectLst>
                  <a:outerShdw dist="53882" dir="2700000" algn="ctr" rotWithShape="0">
                    <a:srgbClr val="9999FF"/>
                  </a:outerShdw>
                </a:effectLst>
                <a:latin typeface="Impact" panose="020B0806030902050204" pitchFamily="34" charset="0"/>
                <a:ea typeface="ＭＳ Ｐゴシック"/>
              </a:rPr>
              <a:t>Jehovah My Shepherd</a:t>
            </a:r>
          </a:p>
        </p:txBody>
      </p:sp>
      <p:sp>
        <p:nvSpPr>
          <p:cNvPr id="28678" name="WordArt 6">
            <a:extLst>
              <a:ext uri="{FF2B5EF4-FFF2-40B4-BE49-F238E27FC236}">
                <a16:creationId xmlns:a16="http://schemas.microsoft.com/office/drawing/2014/main" id="{A006B064-FB20-4E4A-849A-31E26BC64BFE}"/>
              </a:ext>
            </a:extLst>
          </p:cNvPr>
          <p:cNvSpPr>
            <a:spLocks noChangeArrowheads="1" noChangeShapeType="1" noTextEdit="1"/>
          </p:cNvSpPr>
          <p:nvPr/>
        </p:nvSpPr>
        <p:spPr bwMode="auto">
          <a:xfrm>
            <a:off x="6248400" y="1371600"/>
            <a:ext cx="4102100" cy="12573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FFFF"/>
                  </a:solidFill>
                  <a:round/>
                  <a:headEnd/>
                  <a:tailEnd/>
                </a:ln>
                <a:solidFill>
                  <a:srgbClr val="FFFF00"/>
                </a:solidFill>
                <a:effectLst>
                  <a:outerShdw dist="53882" dir="2700000" algn="ctr" rotWithShape="0">
                    <a:srgbClr val="9999FF"/>
                  </a:outerShdw>
                </a:effectLst>
                <a:latin typeface="Impact" panose="020B0806030902050204" pitchFamily="34" charset="0"/>
                <a:ea typeface="ＭＳ Ｐゴシック"/>
              </a:rPr>
              <a:t>Jehovah My Shepherd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Scale>
                                      <p:cBhvr>
                                        <p:cTn id="7" dur="1000" decel="50000" fill="hold">
                                          <p:stCondLst>
                                            <p:cond delay="0"/>
                                          </p:stCondLst>
                                        </p:cTn>
                                        <p:tgtEl>
                                          <p:spTgt spid="2867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5">
                                            <p:txEl>
                                              <p:pRg st="0" end="0"/>
                                            </p:txEl>
                                          </p:spTgt>
                                        </p:tgtEl>
                                        <p:attrNameLst>
                                          <p:attrName>ppt_x</p:attrName>
                                          <p:attrName>ppt_y</p:attrName>
                                        </p:attrNameLst>
                                      </p:cBhvr>
                                    </p:animMotion>
                                    <p:animEffect transition="in" filter="fade">
                                      <p:cBhvr>
                                        <p:cTn id="9" dur="1000"/>
                                        <p:tgtEl>
                                          <p:spTgt spid="28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1" presetClass="entr" presetSubtype="0" fill="hold" nodeType="clickEffect">
                                  <p:stCondLst>
                                    <p:cond delay="0"/>
                                  </p:stCondLst>
                                  <p:childTnLst>
                                    <p:set>
                                      <p:cBhvr>
                                        <p:cTn id="13" dur="3000">
                                          <p:stCondLst>
                                            <p:cond delay="0"/>
                                          </p:stCondLst>
                                        </p:cTn>
                                        <p:tgtEl>
                                          <p:spTgt spid="2867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28675">
                                            <p:txEl>
                                              <p:pRg st="1" end="1"/>
                                            </p:txEl>
                                          </p:spTgt>
                                        </p:tgtEl>
                                        <p:attrNameLst>
                                          <p:attrName>style.visibility</p:attrName>
                                        </p:attrNameLst>
                                      </p:cBhvr>
                                      <p:to>
                                        <p:strVal val="visible"/>
                                      </p:to>
                                    </p:set>
                                    <p:animScale>
                                      <p:cBhvr>
                                        <p:cTn id="18" dur="1000" decel="50000" fill="hold">
                                          <p:stCondLst>
                                            <p:cond delay="0"/>
                                          </p:stCondLst>
                                        </p:cTn>
                                        <p:tgtEl>
                                          <p:spTgt spid="2867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8675">
                                            <p:txEl>
                                              <p:pRg st="1" end="1"/>
                                            </p:txEl>
                                          </p:spTgt>
                                        </p:tgtEl>
                                        <p:attrNameLst>
                                          <p:attrName>ppt_x</p:attrName>
                                          <p:attrName>ppt_y</p:attrName>
                                        </p:attrNameLst>
                                      </p:cBhvr>
                                    </p:animMotion>
                                    <p:animEffect transition="in" filter="fade">
                                      <p:cBhvr>
                                        <p:cTn id="20" dur="1000"/>
                                        <p:tgtEl>
                                          <p:spTgt spid="2867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1" presetClass="entr" presetSubtype="0" fill="hold" nodeType="clickEffect">
                                  <p:stCondLst>
                                    <p:cond delay="0"/>
                                  </p:stCondLst>
                                  <p:childTnLst>
                                    <p:set>
                                      <p:cBhvr>
                                        <p:cTn id="24" dur="3000">
                                          <p:stCondLst>
                                            <p:cond delay="0"/>
                                          </p:stCondLst>
                                        </p:cTn>
                                        <p:tgtEl>
                                          <p:spTgt spid="2867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28675">
                                            <p:txEl>
                                              <p:pRg st="2" end="2"/>
                                            </p:txEl>
                                          </p:spTgt>
                                        </p:tgtEl>
                                        <p:attrNameLst>
                                          <p:attrName>style.visibility</p:attrName>
                                        </p:attrNameLst>
                                      </p:cBhvr>
                                      <p:to>
                                        <p:strVal val="visible"/>
                                      </p:to>
                                    </p:set>
                                    <p:animScale>
                                      <p:cBhvr>
                                        <p:cTn id="29" dur="1000" decel="50000" fill="hold">
                                          <p:stCondLst>
                                            <p:cond delay="0"/>
                                          </p:stCondLst>
                                        </p:cTn>
                                        <p:tgtEl>
                                          <p:spTgt spid="2867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8675">
                                            <p:txEl>
                                              <p:pRg st="2" end="2"/>
                                            </p:txEl>
                                          </p:spTgt>
                                        </p:tgtEl>
                                        <p:attrNameLst>
                                          <p:attrName>ppt_x</p:attrName>
                                          <p:attrName>ppt_y</p:attrName>
                                        </p:attrNameLst>
                                      </p:cBhvr>
                                    </p:animMotion>
                                    <p:animEffect transition="in" filter="fade">
                                      <p:cBhvr>
                                        <p:cTn id="31" dur="1000"/>
                                        <p:tgtEl>
                                          <p:spTgt spid="28675">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1" presetClass="entr" presetSubtype="0" fill="hold" nodeType="clickEffect">
                                  <p:stCondLst>
                                    <p:cond delay="0"/>
                                  </p:stCondLst>
                                  <p:childTnLst>
                                    <p:set>
                                      <p:cBhvr>
                                        <p:cTn id="35" dur="3000">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9058" name="Rectangle 2">
            <a:extLst>
              <a:ext uri="{FF2B5EF4-FFF2-40B4-BE49-F238E27FC236}">
                <a16:creationId xmlns:a16="http://schemas.microsoft.com/office/drawing/2014/main" id="{EADA19ED-50B3-4156-9A17-57B914753C16}"/>
              </a:ext>
            </a:extLst>
          </p:cNvPr>
          <p:cNvSpPr>
            <a:spLocks noGrp="1" noChangeArrowheads="1"/>
          </p:cNvSpPr>
          <p:nvPr>
            <p:ph type="title"/>
          </p:nvPr>
        </p:nvSpPr>
        <p:spPr/>
        <p:txBody>
          <a:bodyPr/>
          <a:lstStyle/>
          <a:p>
            <a:pPr eaLnBrk="1" hangingPunct="1"/>
            <a:endParaRPr lang="en-US" altLang="en-US"/>
          </a:p>
        </p:txBody>
      </p:sp>
      <p:pic>
        <p:nvPicPr>
          <p:cNvPr id="1598467" name="Picture 3" descr="C:\Documents and Settings\Owner\My Documents\Educational Illustrations\CB1194.jpg">
            <a:extLst>
              <a:ext uri="{FF2B5EF4-FFF2-40B4-BE49-F238E27FC236}">
                <a16:creationId xmlns:a16="http://schemas.microsoft.com/office/drawing/2014/main" id="{B7059872-611A-4A7B-B74A-03F6705E5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1280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8468" name="Picture 4" descr="C:\Documents and Settings\Owner\My Documents\Educational Illustrations\CB1195.jpg">
            <a:extLst>
              <a:ext uri="{FF2B5EF4-FFF2-40B4-BE49-F238E27FC236}">
                <a16:creationId xmlns:a16="http://schemas.microsoft.com/office/drawing/2014/main" id="{A397C360-9E6C-4AB8-8100-002D4CCE10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264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8469" name="Picture 5" descr="C:\Documents and Settings\Owner\My Documents\Educational Illustrations\CB1196.jpg">
            <a:extLst>
              <a:ext uri="{FF2B5EF4-FFF2-40B4-BE49-F238E27FC236}">
                <a16:creationId xmlns:a16="http://schemas.microsoft.com/office/drawing/2014/main" id="{700DE629-3770-4AED-B1FE-13D8D97A21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0"/>
            <a:ext cx="1272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8470" name="Picture 6" descr="C:\Documents and Settings\Owner\My Documents\Educational Illustrations\CB1197.jpg">
            <a:extLst>
              <a:ext uri="{FF2B5EF4-FFF2-40B4-BE49-F238E27FC236}">
                <a16:creationId xmlns:a16="http://schemas.microsoft.com/office/drawing/2014/main" id="{783CFAA6-71AE-47F1-8865-6E253ECB21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5015" y="0"/>
            <a:ext cx="172881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98467"/>
                                        </p:tgtEl>
                                        <p:attrNameLst>
                                          <p:attrName>style.visibility</p:attrName>
                                        </p:attrNameLst>
                                      </p:cBhvr>
                                      <p:to>
                                        <p:strVal val="visible"/>
                                      </p:to>
                                    </p:set>
                                    <p:animEffect transition="in" filter="box(out)">
                                      <p:cBhvr>
                                        <p:cTn id="7" dur="500"/>
                                        <p:tgtEl>
                                          <p:spTgt spid="1598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598468"/>
                                        </p:tgtEl>
                                        <p:attrNameLst>
                                          <p:attrName>style.visibility</p:attrName>
                                        </p:attrNameLst>
                                      </p:cBhvr>
                                      <p:to>
                                        <p:strVal val="visible"/>
                                      </p:to>
                                    </p:set>
                                    <p:animEffect transition="in" filter="box(out)">
                                      <p:cBhvr>
                                        <p:cTn id="12" dur="500"/>
                                        <p:tgtEl>
                                          <p:spTgt spid="1598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598469"/>
                                        </p:tgtEl>
                                        <p:attrNameLst>
                                          <p:attrName>style.visibility</p:attrName>
                                        </p:attrNameLst>
                                      </p:cBhvr>
                                      <p:to>
                                        <p:strVal val="visible"/>
                                      </p:to>
                                    </p:set>
                                    <p:animEffect transition="in" filter="box(out)">
                                      <p:cBhvr>
                                        <p:cTn id="17" dur="500"/>
                                        <p:tgtEl>
                                          <p:spTgt spid="15984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598470"/>
                                        </p:tgtEl>
                                        <p:attrNameLst>
                                          <p:attrName>style.visibility</p:attrName>
                                        </p:attrNameLst>
                                      </p:cBhvr>
                                      <p:to>
                                        <p:strVal val="visible"/>
                                      </p:to>
                                    </p:set>
                                    <p:animEffect transition="in" filter="box(out)">
                                      <p:cBhvr>
                                        <p:cTn id="22" dur="500"/>
                                        <p:tgtEl>
                                          <p:spTgt spid="1598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86466" name="Rectangle 2">
            <a:extLst>
              <a:ext uri="{FF2B5EF4-FFF2-40B4-BE49-F238E27FC236}">
                <a16:creationId xmlns:a16="http://schemas.microsoft.com/office/drawing/2014/main" id="{D0FA30F9-5097-45D2-933A-781926BBEF6C}"/>
              </a:ext>
            </a:extLst>
          </p:cNvPr>
          <p:cNvSpPr>
            <a:spLocks noGrp="1" noChangeArrowheads="1"/>
          </p:cNvSpPr>
          <p:nvPr>
            <p:ph type="title"/>
          </p:nvPr>
        </p:nvSpPr>
        <p:spPr/>
        <p:txBody>
          <a:bodyPr/>
          <a:lstStyle/>
          <a:p>
            <a:pPr eaLnBrk="1" hangingPunct="1"/>
            <a:endParaRPr lang="en-US" alt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87490" name="Rectangle 2">
            <a:extLst>
              <a:ext uri="{FF2B5EF4-FFF2-40B4-BE49-F238E27FC236}">
                <a16:creationId xmlns:a16="http://schemas.microsoft.com/office/drawing/2014/main" id="{18FD84A9-F438-4FE4-B018-096E3F119DF9}"/>
              </a:ext>
            </a:extLst>
          </p:cNvPr>
          <p:cNvSpPr>
            <a:spLocks noGrp="1" noChangeArrowheads="1"/>
          </p:cNvSpPr>
          <p:nvPr>
            <p:ph type="title"/>
          </p:nvPr>
        </p:nvSpPr>
        <p:spPr/>
        <p:txBody>
          <a:bodyPr/>
          <a:lstStyle/>
          <a:p>
            <a:pPr eaLnBrk="1" hangingPunct="1"/>
            <a:endParaRPr lang="en-US" alt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88514" name="Rectangle 2">
            <a:extLst>
              <a:ext uri="{FF2B5EF4-FFF2-40B4-BE49-F238E27FC236}">
                <a16:creationId xmlns:a16="http://schemas.microsoft.com/office/drawing/2014/main" id="{E88D626D-BF40-4313-A36C-4E9FC561BABE}"/>
              </a:ext>
            </a:extLst>
          </p:cNvPr>
          <p:cNvSpPr>
            <a:spLocks noGrp="1" noChangeArrowheads="1"/>
          </p:cNvSpPr>
          <p:nvPr>
            <p:ph type="title"/>
          </p:nvPr>
        </p:nvSpPr>
        <p:spPr/>
        <p:txBody>
          <a:bodyPr/>
          <a:lstStyle/>
          <a:p>
            <a:pPr eaLnBrk="1" hangingPunct="1"/>
            <a:endParaRPr lang="en-US" alt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3E4E325-B2D6-4423-A87C-0494AAFFEE47}"/>
              </a:ext>
            </a:extLst>
          </p:cNvPr>
          <p:cNvSpPr>
            <a:spLocks noGrp="1" noChangeArrowheads="1"/>
          </p:cNvSpPr>
          <p:nvPr>
            <p:ph type="title"/>
          </p:nvPr>
        </p:nvSpPr>
        <p:spPr>
          <a:xfrm>
            <a:off x="2590800" y="0"/>
            <a:ext cx="8077200" cy="1066800"/>
          </a:xfrm>
        </p:spPr>
        <p:txBody>
          <a:bodyPr/>
          <a:lstStyle/>
          <a:p>
            <a:pPr eaLnBrk="1" hangingPunct="1">
              <a:defRPr/>
            </a:pPr>
            <a:r>
              <a:rPr lang="en-US" dirty="0">
                <a:solidFill>
                  <a:srgbClr val="FFFF00"/>
                </a:solidFill>
                <a:effectLst>
                  <a:outerShdw blurRad="38100" dist="38100" dir="2700000" algn="tl">
                    <a:srgbClr val="C0C0C0"/>
                  </a:outerShdw>
                </a:effectLst>
                <a:latin typeface="Australian Sunrise" pitchFamily="2" charset="0"/>
              </a:rPr>
              <a:t>Providence &amp; Prayer Intersect:</a:t>
            </a:r>
            <a:r>
              <a:rPr lang="en-US" dirty="0">
                <a:effectLst>
                  <a:outerShdw blurRad="38100" dist="38100" dir="2700000" algn="tl">
                    <a:srgbClr val="C0C0C0"/>
                  </a:outerShdw>
                </a:effectLst>
                <a:latin typeface="Australian Sunrise" pitchFamily="2" charset="0"/>
              </a:rPr>
              <a:t>            </a:t>
            </a:r>
            <a:r>
              <a:rPr lang="en-US" sz="4000" i="1" dirty="0">
                <a:solidFill>
                  <a:srgbClr val="FFFF00"/>
                </a:solidFill>
                <a:effectLst>
                  <a:outerShdw blurRad="38100" dist="38100" dir="2700000" algn="tl">
                    <a:srgbClr val="C0C0C0"/>
                  </a:outerShdw>
                </a:effectLst>
                <a:latin typeface="Australian Sunrise" pitchFamily="2" charset="0"/>
              </a:rPr>
              <a:t>Mergence Horizontal &amp; Vertical </a:t>
            </a:r>
            <a:r>
              <a:rPr lang="en-US" sz="4000" dirty="0">
                <a:latin typeface="Australian Sunrise" pitchFamily="2" charset="0"/>
              </a:rPr>
              <a:t> </a:t>
            </a:r>
          </a:p>
        </p:txBody>
      </p:sp>
      <p:sp>
        <p:nvSpPr>
          <p:cNvPr id="64515" name="Rectangle 3">
            <a:extLst>
              <a:ext uri="{FF2B5EF4-FFF2-40B4-BE49-F238E27FC236}">
                <a16:creationId xmlns:a16="http://schemas.microsoft.com/office/drawing/2014/main" id="{8AD28F22-2049-493B-9794-B1AEE5F377B4}"/>
              </a:ext>
            </a:extLst>
          </p:cNvPr>
          <p:cNvSpPr>
            <a:spLocks noGrp="1" noChangeArrowheads="1"/>
          </p:cNvSpPr>
          <p:nvPr>
            <p:ph type="body" sz="half" idx="1"/>
          </p:nvPr>
        </p:nvSpPr>
        <p:spPr>
          <a:xfrm>
            <a:off x="2590800" y="1295400"/>
            <a:ext cx="3886200" cy="5410200"/>
          </a:xfrm>
          <a:ln>
            <a:solidFill>
              <a:schemeClr val="folHlink"/>
            </a:solidFill>
          </a:ln>
        </p:spPr>
        <p:txBody>
          <a:bodyPr/>
          <a:lstStyle/>
          <a:p>
            <a:pPr marL="533400" indent="-533400" eaLnBrk="1" hangingPunct="1">
              <a:lnSpc>
                <a:spcPct val="90000"/>
              </a:lnSpc>
              <a:buNone/>
              <a:defRPr/>
            </a:pPr>
            <a:r>
              <a:rPr lang="en-US" sz="2400"/>
              <a:t>  </a:t>
            </a:r>
            <a:r>
              <a:rPr lang="en-US" u="sng">
                <a:solidFill>
                  <a:schemeClr val="folHlink"/>
                </a:solidFill>
                <a:effectLst>
                  <a:outerShdw blurRad="38100" dist="38100" dir="2700000" algn="tl">
                    <a:srgbClr val="C0C0C0"/>
                  </a:outerShdw>
                </a:effectLst>
              </a:rPr>
              <a:t>Three Wills Of Deity</a:t>
            </a:r>
          </a:p>
          <a:p>
            <a:pPr marL="533400" indent="-533400" eaLnBrk="1" hangingPunct="1">
              <a:lnSpc>
                <a:spcPct val="90000"/>
              </a:lnSpc>
              <a:buNone/>
              <a:defRPr/>
            </a:pPr>
            <a:r>
              <a:rPr lang="en-US" sz="2400" i="1">
                <a:solidFill>
                  <a:srgbClr val="FFFF00"/>
                </a:solidFill>
                <a:effectLst>
                  <a:outerShdw blurRad="38100" dist="38100" dir="2700000" algn="tl">
                    <a:srgbClr val="C0C0C0"/>
                  </a:outerShdw>
                </a:effectLst>
              </a:rPr>
              <a:t>                                 </a:t>
            </a:r>
          </a:p>
          <a:p>
            <a:pPr marL="533400" indent="-533400" eaLnBrk="1" hangingPunct="1">
              <a:lnSpc>
                <a:spcPct val="90000"/>
              </a:lnSpc>
              <a:buFontTx/>
              <a:buAutoNum type="arabicParenR"/>
              <a:defRPr/>
            </a:pPr>
            <a:r>
              <a:rPr lang="en-US" sz="2400" i="1">
                <a:solidFill>
                  <a:srgbClr val="FFFF00"/>
                </a:solidFill>
                <a:effectLst>
                  <a:outerShdw blurRad="38100" dist="38100" dir="2700000" algn="tl">
                    <a:srgbClr val="C0C0C0"/>
                  </a:outerShdw>
                </a:effectLst>
              </a:rPr>
              <a:t>Decreeative</a:t>
            </a:r>
            <a:r>
              <a:rPr lang="en-US" sz="2400">
                <a:solidFill>
                  <a:srgbClr val="FFFF00"/>
                </a:solidFill>
                <a:effectLst>
                  <a:outerShdw blurRad="38100" dist="38100" dir="2700000" algn="tl">
                    <a:srgbClr val="C0C0C0"/>
                  </a:outerShdw>
                </a:effectLst>
              </a:rPr>
              <a:t> Will, or God As Sovereign.</a:t>
            </a:r>
          </a:p>
          <a:p>
            <a:pPr marL="533400" indent="-533400" eaLnBrk="1" hangingPunct="1">
              <a:lnSpc>
                <a:spcPct val="90000"/>
              </a:lnSpc>
              <a:buNone/>
              <a:defRPr/>
            </a:pPr>
            <a:endParaRPr lang="en-US" sz="2400">
              <a:solidFill>
                <a:srgbClr val="FFFF00"/>
              </a:solidFill>
              <a:effectLst>
                <a:outerShdw blurRad="38100" dist="38100" dir="2700000" algn="tl">
                  <a:srgbClr val="C0C0C0"/>
                </a:outerShdw>
              </a:effectLst>
            </a:endParaRPr>
          </a:p>
          <a:p>
            <a:pPr marL="533400" indent="-533400" eaLnBrk="1" hangingPunct="1">
              <a:lnSpc>
                <a:spcPct val="90000"/>
              </a:lnSpc>
              <a:buFontTx/>
              <a:buAutoNum type="arabicParenR" startAt="2"/>
              <a:defRPr/>
            </a:pPr>
            <a:r>
              <a:rPr lang="en-US" sz="2400" i="1">
                <a:solidFill>
                  <a:srgbClr val="FFFF00"/>
                </a:solidFill>
                <a:effectLst>
                  <a:outerShdw blurRad="38100" dist="38100" dir="2700000" algn="tl">
                    <a:srgbClr val="C0C0C0"/>
                  </a:outerShdw>
                </a:effectLst>
              </a:rPr>
              <a:t>Preceptive</a:t>
            </a:r>
            <a:r>
              <a:rPr lang="en-US" sz="2400">
                <a:solidFill>
                  <a:srgbClr val="FFFF00"/>
                </a:solidFill>
                <a:effectLst>
                  <a:outerShdw blurRad="38100" dist="38100" dir="2700000" algn="tl">
                    <a:srgbClr val="C0C0C0"/>
                  </a:outerShdw>
                </a:effectLst>
              </a:rPr>
              <a:t> Will, or God’s Will That We React In A Certain Way Although We   Are Free To Chose.</a:t>
            </a:r>
          </a:p>
          <a:p>
            <a:pPr marL="533400" indent="-533400" eaLnBrk="1" hangingPunct="1">
              <a:lnSpc>
                <a:spcPct val="90000"/>
              </a:lnSpc>
              <a:buFontTx/>
              <a:buAutoNum type="arabicParenR" startAt="2"/>
              <a:defRPr/>
            </a:pPr>
            <a:endParaRPr lang="en-US" sz="2400">
              <a:solidFill>
                <a:srgbClr val="FFFF00"/>
              </a:solidFill>
              <a:effectLst>
                <a:outerShdw blurRad="38100" dist="38100" dir="2700000" algn="tl">
                  <a:srgbClr val="C0C0C0"/>
                </a:outerShdw>
              </a:effectLst>
            </a:endParaRPr>
          </a:p>
          <a:p>
            <a:pPr marL="533400" indent="-533400" eaLnBrk="1" hangingPunct="1">
              <a:lnSpc>
                <a:spcPct val="90000"/>
              </a:lnSpc>
              <a:buNone/>
              <a:defRPr/>
            </a:pPr>
            <a:r>
              <a:rPr lang="en-US" sz="2400" i="1">
                <a:solidFill>
                  <a:srgbClr val="FFFF00"/>
                </a:solidFill>
                <a:effectLst>
                  <a:outerShdw blurRad="38100" dist="38100" dir="2700000" algn="tl">
                    <a:srgbClr val="C0C0C0"/>
                  </a:outerShdw>
                </a:effectLst>
              </a:rPr>
              <a:t>3)   Dispositional</a:t>
            </a:r>
            <a:r>
              <a:rPr lang="en-US" sz="2400">
                <a:solidFill>
                  <a:srgbClr val="FFFF00"/>
                </a:solidFill>
                <a:effectLst>
                  <a:outerShdw blurRad="38100" dist="38100" dir="2700000" algn="tl">
                    <a:srgbClr val="C0C0C0"/>
                  </a:outerShdw>
                </a:effectLst>
              </a:rPr>
              <a:t> Will, or That Which Pleases God.</a:t>
            </a:r>
          </a:p>
          <a:p>
            <a:pPr marL="533400" indent="-533400" eaLnBrk="1" hangingPunct="1">
              <a:lnSpc>
                <a:spcPct val="90000"/>
              </a:lnSpc>
              <a:buNone/>
              <a:defRPr/>
            </a:pPr>
            <a:r>
              <a:rPr lang="en-US" sz="2400">
                <a:solidFill>
                  <a:schemeClr val="folHlink"/>
                </a:solidFill>
              </a:rPr>
              <a:t>.</a:t>
            </a:r>
          </a:p>
        </p:txBody>
      </p:sp>
      <p:sp>
        <p:nvSpPr>
          <p:cNvPr id="64516" name="Rectangle 4">
            <a:extLst>
              <a:ext uri="{FF2B5EF4-FFF2-40B4-BE49-F238E27FC236}">
                <a16:creationId xmlns:a16="http://schemas.microsoft.com/office/drawing/2014/main" id="{79115CE1-4F22-45BC-94F8-F244AB314D39}"/>
              </a:ext>
            </a:extLst>
          </p:cNvPr>
          <p:cNvSpPr>
            <a:spLocks noGrp="1" noChangeArrowheads="1"/>
          </p:cNvSpPr>
          <p:nvPr>
            <p:ph type="body" sz="half" idx="2"/>
          </p:nvPr>
        </p:nvSpPr>
        <p:spPr>
          <a:xfrm>
            <a:off x="6629400" y="1295400"/>
            <a:ext cx="3886200" cy="5410200"/>
          </a:xfrm>
          <a:ln>
            <a:solidFill>
              <a:schemeClr val="folHlink"/>
            </a:solidFill>
          </a:ln>
        </p:spPr>
        <p:txBody>
          <a:bodyPr/>
          <a:lstStyle/>
          <a:p>
            <a:pPr marL="457200" indent="-457200" eaLnBrk="1" hangingPunct="1">
              <a:lnSpc>
                <a:spcPct val="90000"/>
              </a:lnSpc>
              <a:buNone/>
              <a:defRPr/>
            </a:pPr>
            <a:r>
              <a:rPr lang="en-US" u="sng">
                <a:solidFill>
                  <a:schemeClr val="folHlink"/>
                </a:solidFill>
              </a:rPr>
              <a:t> </a:t>
            </a:r>
            <a:r>
              <a:rPr lang="en-US" u="sng">
                <a:solidFill>
                  <a:schemeClr val="folHlink"/>
                </a:solidFill>
                <a:effectLst>
                  <a:outerShdw blurRad="38100" dist="38100" dir="2700000" algn="tl">
                    <a:srgbClr val="C0C0C0"/>
                  </a:outerShdw>
                </a:effectLst>
              </a:rPr>
              <a:t>God W/ Free-Will Man</a:t>
            </a:r>
          </a:p>
          <a:p>
            <a:pPr marL="457200" indent="-457200" eaLnBrk="1" hangingPunct="1">
              <a:lnSpc>
                <a:spcPct val="90000"/>
              </a:lnSpc>
              <a:buNone/>
              <a:defRPr/>
            </a:pPr>
            <a:r>
              <a:rPr lang="en-US" sz="2400">
                <a:solidFill>
                  <a:srgbClr val="FFFF00"/>
                </a:solidFill>
              </a:rPr>
              <a:t>                                         </a:t>
            </a:r>
          </a:p>
          <a:p>
            <a:pPr marL="457200" indent="-457200" eaLnBrk="1" hangingPunct="1">
              <a:lnSpc>
                <a:spcPct val="90000"/>
              </a:lnSpc>
              <a:buNone/>
              <a:defRPr/>
            </a:pPr>
            <a:r>
              <a:rPr lang="en-US" sz="2400">
                <a:solidFill>
                  <a:srgbClr val="FFFF00"/>
                </a:solidFill>
              </a:rPr>
              <a:t>1</a:t>
            </a:r>
            <a:r>
              <a:rPr lang="en-US" sz="2400">
                <a:solidFill>
                  <a:srgbClr val="FFFF00"/>
                </a:solidFill>
                <a:effectLst>
                  <a:outerShdw blurRad="38100" dist="38100" dir="2700000" algn="tl">
                    <a:srgbClr val="C0C0C0"/>
                  </a:outerShdw>
                </a:effectLst>
              </a:rPr>
              <a:t>)  God’s </a:t>
            </a:r>
            <a:r>
              <a:rPr lang="en-US" sz="2400" i="1">
                <a:solidFill>
                  <a:srgbClr val="FFFF00"/>
                </a:solidFill>
                <a:effectLst>
                  <a:outerShdw blurRad="38100" dist="38100" dir="2700000" algn="tl">
                    <a:srgbClr val="C0C0C0"/>
                  </a:outerShdw>
                </a:effectLst>
              </a:rPr>
              <a:t>Intentional Will</a:t>
            </a:r>
            <a:r>
              <a:rPr lang="en-US" sz="2400">
                <a:solidFill>
                  <a:srgbClr val="FFFF00"/>
                </a:solidFill>
                <a:effectLst>
                  <a:outerShdw blurRad="38100" dist="38100" dir="2700000" algn="tl">
                    <a:srgbClr val="C0C0C0"/>
                  </a:outerShdw>
                </a:effectLst>
              </a:rPr>
              <a:t> –</a:t>
            </a:r>
          </a:p>
          <a:p>
            <a:pPr marL="457200" indent="-457200" eaLnBrk="1" hangingPunct="1">
              <a:lnSpc>
                <a:spcPct val="90000"/>
              </a:lnSpc>
              <a:buNone/>
              <a:defRPr/>
            </a:pPr>
            <a:r>
              <a:rPr lang="en-US" sz="2000">
                <a:solidFill>
                  <a:srgbClr val="FFFF00"/>
                </a:solidFill>
                <a:effectLst>
                  <a:outerShdw blurRad="38100" dist="38100" dir="2700000" algn="tl">
                    <a:srgbClr val="C0C0C0"/>
                  </a:outerShdw>
                </a:effectLst>
              </a:rPr>
              <a:t>      Would Be What God Prefers That Would Happen.</a:t>
            </a:r>
          </a:p>
          <a:p>
            <a:pPr marL="457200" indent="-457200" eaLnBrk="1" hangingPunct="1">
              <a:lnSpc>
                <a:spcPct val="90000"/>
              </a:lnSpc>
              <a:buNone/>
              <a:defRPr/>
            </a:pPr>
            <a:r>
              <a:rPr lang="en-US" sz="2400">
                <a:solidFill>
                  <a:srgbClr val="FFFF00"/>
                </a:solidFill>
                <a:effectLst>
                  <a:outerShdw blurRad="38100" dist="38100" dir="2700000" algn="tl">
                    <a:srgbClr val="C0C0C0"/>
                  </a:outerShdw>
                </a:effectLst>
              </a:rPr>
              <a:t>2)  His </a:t>
            </a:r>
            <a:r>
              <a:rPr lang="en-US" sz="2400" i="1">
                <a:solidFill>
                  <a:srgbClr val="FFFF00"/>
                </a:solidFill>
                <a:effectLst>
                  <a:outerShdw blurRad="38100" dist="38100" dir="2700000" algn="tl">
                    <a:srgbClr val="C0C0C0"/>
                  </a:outerShdw>
                </a:effectLst>
              </a:rPr>
              <a:t>Circumstantial Will -</a:t>
            </a:r>
            <a:r>
              <a:rPr lang="en-US" sz="2000">
                <a:solidFill>
                  <a:srgbClr val="FFFF00"/>
                </a:solidFill>
                <a:effectLst>
                  <a:outerShdw blurRad="38100" dist="38100" dir="2700000" algn="tl">
                    <a:srgbClr val="C0C0C0"/>
                  </a:outerShdw>
                </a:effectLst>
              </a:rPr>
              <a:t>Would Be What God Does Due To The Circumstances Evolving He Did Not Intend.</a:t>
            </a:r>
          </a:p>
          <a:p>
            <a:pPr marL="457200" indent="-457200" eaLnBrk="1" hangingPunct="1">
              <a:lnSpc>
                <a:spcPct val="90000"/>
              </a:lnSpc>
              <a:buFontTx/>
              <a:buAutoNum type="arabicParenR" startAt="3"/>
              <a:defRPr/>
            </a:pPr>
            <a:r>
              <a:rPr lang="en-US" sz="2400" i="1">
                <a:solidFill>
                  <a:srgbClr val="FFFF00"/>
                </a:solidFill>
                <a:effectLst>
                  <a:outerShdw blurRad="38100" dist="38100" dir="2700000" algn="tl">
                    <a:srgbClr val="C0C0C0"/>
                  </a:outerShdw>
                </a:effectLst>
              </a:rPr>
              <a:t>Ultimate Will</a:t>
            </a:r>
            <a:r>
              <a:rPr lang="en-US" sz="2400">
                <a:solidFill>
                  <a:srgbClr val="FFFF00"/>
                </a:solidFill>
                <a:effectLst>
                  <a:outerShdw blurRad="38100" dist="38100" dir="2700000" algn="tl">
                    <a:srgbClr val="C0C0C0"/>
                  </a:outerShdw>
                </a:effectLst>
              </a:rPr>
              <a:t> Of God –</a:t>
            </a:r>
            <a:r>
              <a:rPr lang="en-US" sz="2000">
                <a:solidFill>
                  <a:srgbClr val="FFFF00"/>
                </a:solidFill>
                <a:effectLst>
                  <a:outerShdw blurRad="38100" dist="38100" dir="2700000" algn="tl">
                    <a:srgbClr val="C0C0C0"/>
                  </a:outerShdw>
                </a:effectLst>
              </a:rPr>
              <a:t>What God Can Achieve In Human Circumstances Due To Man’s Sinful Rebellion;</a:t>
            </a:r>
          </a:p>
          <a:p>
            <a:pPr marL="457200" indent="-457200" eaLnBrk="1" hangingPunct="1">
              <a:lnSpc>
                <a:spcPct val="90000"/>
              </a:lnSpc>
              <a:buNone/>
              <a:defRPr/>
            </a:pPr>
            <a:r>
              <a:rPr lang="en-US" sz="2000">
                <a:solidFill>
                  <a:schemeClr val="folHlink"/>
                </a:solidFill>
                <a:effectLst>
                  <a:outerShdw blurRad="38100" dist="38100" dir="2700000" algn="tl">
                    <a:srgbClr val="C0C0C0"/>
                  </a:outerShdw>
                </a:effectLst>
              </a:rPr>
              <a:t>   </a:t>
            </a:r>
            <a:r>
              <a:rPr lang="en-US" sz="2000" b="1" i="1" u="sng">
                <a:solidFill>
                  <a:srgbClr val="FFFF00"/>
                </a:solidFill>
                <a:effectLst>
                  <a:outerShdw blurRad="38100" dist="38100" dir="2700000" algn="tl">
                    <a:srgbClr val="C0C0C0"/>
                  </a:outerShdw>
                </a:effectLst>
              </a:rPr>
              <a:t>God Can Transform Simple</a:t>
            </a:r>
          </a:p>
          <a:p>
            <a:pPr marL="457200" indent="-457200" eaLnBrk="1" hangingPunct="1">
              <a:lnSpc>
                <a:spcPct val="90000"/>
              </a:lnSpc>
              <a:buNone/>
              <a:defRPr/>
            </a:pPr>
            <a:r>
              <a:rPr lang="en-US" sz="2000" b="1" i="1">
                <a:solidFill>
                  <a:srgbClr val="FFFF00"/>
                </a:solidFill>
                <a:effectLst>
                  <a:outerShdw blurRad="38100" dist="38100" dir="2700000" algn="tl">
                    <a:srgbClr val="C0C0C0"/>
                  </a:outerShdw>
                </a:effectLst>
              </a:rPr>
              <a:t>    </a:t>
            </a:r>
            <a:r>
              <a:rPr lang="en-US" sz="2000" b="1" i="1" u="sng">
                <a:solidFill>
                  <a:srgbClr val="FFFF00"/>
                </a:solidFill>
                <a:effectLst>
                  <a:outerShdw blurRad="38100" dist="38100" dir="2700000" algn="tl">
                    <a:srgbClr val="C0C0C0"/>
                  </a:outerShdw>
                </a:effectLst>
              </a:rPr>
              <a:t>Evils Into Complex Goods!</a:t>
            </a:r>
            <a:r>
              <a:rPr lang="en-US" sz="2400">
                <a:solidFill>
                  <a:schemeClr val="folHlink"/>
                </a:solidFill>
              </a:rPr>
              <a:t> </a:t>
            </a:r>
          </a:p>
          <a:p>
            <a:pPr marL="457200" indent="-457200" eaLnBrk="1" hangingPunct="1">
              <a:lnSpc>
                <a:spcPct val="90000"/>
              </a:lnSpc>
              <a:buNone/>
              <a:defRPr/>
            </a:pPr>
            <a:endParaRPr lang="en-US" sz="2400">
              <a:solidFill>
                <a:schemeClr val="folHlink"/>
              </a:solidFill>
            </a:endParaRPr>
          </a:p>
          <a:p>
            <a:pPr marL="457200" indent="-457200" eaLnBrk="1" hangingPunct="1">
              <a:lnSpc>
                <a:spcPct val="90000"/>
              </a:lnSpc>
              <a:buNone/>
              <a:defRPr/>
            </a:pPr>
            <a:endParaRPr lang="en-US" sz="2400" u="sng">
              <a:solidFill>
                <a:schemeClr val="folHlink"/>
              </a:solidFill>
            </a:endParaRPr>
          </a:p>
          <a:p>
            <a:pPr marL="457200" indent="-457200" eaLnBrk="1" hangingPunct="1">
              <a:lnSpc>
                <a:spcPct val="90000"/>
              </a:lnSpc>
              <a:buNone/>
              <a:defRPr/>
            </a:pPr>
            <a:endParaRPr lang="en-US" sz="2400" u="sng">
              <a:solidFill>
                <a:schemeClr val="folHlink"/>
              </a:solidFill>
            </a:endParaRPr>
          </a:p>
        </p:txBody>
      </p:sp>
      <p:pic>
        <p:nvPicPr>
          <p:cNvPr id="5" name="Picture 4" descr="early_title_sequence_by_thurop.jpg">
            <a:extLst>
              <a:ext uri="{FF2B5EF4-FFF2-40B4-BE49-F238E27FC236}">
                <a16:creationId xmlns:a16="http://schemas.microsoft.com/office/drawing/2014/main" id="{BA2BBC7C-C9CB-41B5-8C56-C1016EBDF2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752600"/>
            <a:ext cx="7924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Joseph_1024.jpg">
            <a:extLst>
              <a:ext uri="{FF2B5EF4-FFF2-40B4-BE49-F238E27FC236}">
                <a16:creationId xmlns:a16="http://schemas.microsoft.com/office/drawing/2014/main" id="{A9C7A705-48C2-41A8-9DDF-D239457D0A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47800"/>
            <a:ext cx="106680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ou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2078722" name="Rectangle 2">
            <a:extLst>
              <a:ext uri="{FF2B5EF4-FFF2-40B4-BE49-F238E27FC236}">
                <a16:creationId xmlns:a16="http://schemas.microsoft.com/office/drawing/2014/main" id="{87771AAF-228A-4C62-8020-6812DDD14D0A}"/>
              </a:ext>
            </a:extLst>
          </p:cNvPr>
          <p:cNvSpPr>
            <a:spLocks noGrp="1" noChangeArrowheads="1"/>
          </p:cNvSpPr>
          <p:nvPr>
            <p:ph type="title"/>
          </p:nvPr>
        </p:nvSpPr>
        <p:spPr>
          <a:xfrm>
            <a:off x="1981200" y="0"/>
            <a:ext cx="8229600" cy="1417638"/>
          </a:xfrm>
        </p:spPr>
        <p:txBody>
          <a:bodyPr vert="horz" wrap="square" lIns="91440" tIns="45720" rIns="134853" bIns="45720" numCol="1" anchor="ctr" anchorCtr="0" compatLnSpc="1">
            <a:prstTxWarp prst="textNoShape">
              <a:avLst/>
            </a:prstTxWarp>
          </a:bodyPr>
          <a:lstStyle/>
          <a:p>
            <a:pPr eaLnBrk="1" hangingPunct="1">
              <a:defRPr/>
            </a:pPr>
            <a:r>
              <a:rPr lang="en-US" b="1">
                <a:solidFill>
                  <a:srgbClr val="990033"/>
                </a:solidFill>
                <a:effectLst>
                  <a:outerShdw blurRad="38100" dist="38100" dir="2700000" algn="tl">
                    <a:srgbClr val="000000"/>
                  </a:outerShdw>
                </a:effectLst>
              </a:rPr>
              <a:t>Psalm 23 Revised</a:t>
            </a:r>
          </a:p>
        </p:txBody>
      </p:sp>
      <p:sp>
        <p:nvSpPr>
          <p:cNvPr id="1090563" name="Rectangle 3">
            <a:extLst>
              <a:ext uri="{FF2B5EF4-FFF2-40B4-BE49-F238E27FC236}">
                <a16:creationId xmlns:a16="http://schemas.microsoft.com/office/drawing/2014/main" id="{233C2A1C-43C3-4C25-B998-896A94F302B4}"/>
              </a:ext>
            </a:extLst>
          </p:cNvPr>
          <p:cNvSpPr>
            <a:spLocks noGrp="1" noChangeArrowheads="1"/>
          </p:cNvSpPr>
          <p:nvPr>
            <p:ph type="body" idx="1"/>
          </p:nvPr>
        </p:nvSpPr>
        <p:spPr>
          <a:xfrm>
            <a:off x="2435225" y="1524000"/>
            <a:ext cx="7545388" cy="4503738"/>
          </a:xfrm>
        </p:spPr>
        <p:txBody>
          <a:bodyPr vert="horz" wrap="square" lIns="91440" tIns="45720" rIns="134853" bIns="45720" numCol="1" anchor="t" anchorCtr="0" compatLnSpc="1">
            <a:prstTxWarp prst="textNoShape">
              <a:avLst/>
            </a:prstTxWarp>
          </a:bodyPr>
          <a:lstStyle/>
          <a:p>
            <a:pPr marL="539750" indent="-482600" eaLnBrk="1" hangingPunct="1">
              <a:lnSpc>
                <a:spcPct val="90000"/>
              </a:lnSpc>
              <a:buFont typeface="Lucida Grande" pitchFamily="84" charset="0"/>
              <a:buChar char="•"/>
            </a:pPr>
            <a:r>
              <a:rPr lang="en-US" altLang="en-US" sz="2800" b="1">
                <a:solidFill>
                  <a:srgbClr val="FFFFFF"/>
                </a:solidFill>
              </a:rPr>
              <a:t>The clock is my dictator, I shall not rest.</a:t>
            </a:r>
          </a:p>
          <a:p>
            <a:pPr marL="539750" indent="-482600" eaLnBrk="1" hangingPunct="1">
              <a:lnSpc>
                <a:spcPct val="90000"/>
              </a:lnSpc>
              <a:buFont typeface="Lucida Grande" pitchFamily="84" charset="0"/>
              <a:buChar char="•"/>
            </a:pPr>
            <a:r>
              <a:rPr lang="en-US" altLang="en-US" sz="2800" b="1">
                <a:solidFill>
                  <a:srgbClr val="FFFFFF"/>
                </a:solidFill>
              </a:rPr>
              <a:t>It makes me lie down only when exhausted.</a:t>
            </a:r>
          </a:p>
          <a:p>
            <a:pPr marL="539750" indent="-482600" eaLnBrk="1" hangingPunct="1">
              <a:lnSpc>
                <a:spcPct val="90000"/>
              </a:lnSpc>
              <a:buFont typeface="Lucida Grande" pitchFamily="84" charset="0"/>
              <a:buChar char="•"/>
            </a:pPr>
            <a:r>
              <a:rPr lang="en-US" altLang="en-US" sz="2800" b="1">
                <a:solidFill>
                  <a:srgbClr val="FFFFFF"/>
                </a:solidFill>
              </a:rPr>
              <a:t>It leads me into great depression, it hounds my soul.</a:t>
            </a:r>
          </a:p>
          <a:p>
            <a:pPr marL="539750" indent="-482600" eaLnBrk="1" hangingPunct="1">
              <a:lnSpc>
                <a:spcPct val="90000"/>
              </a:lnSpc>
              <a:buFont typeface="Lucida Grande" pitchFamily="84" charset="0"/>
              <a:buChar char="•"/>
            </a:pPr>
            <a:r>
              <a:rPr lang="en-US" altLang="en-US" sz="2800" b="1">
                <a:solidFill>
                  <a:srgbClr val="FFFFFF"/>
                </a:solidFill>
              </a:rPr>
              <a:t>It lead me in circles of frenzy, for activity sake.</a:t>
            </a:r>
          </a:p>
          <a:p>
            <a:pPr marL="539750" indent="-482600" eaLnBrk="1" hangingPunct="1">
              <a:lnSpc>
                <a:spcPct val="90000"/>
              </a:lnSpc>
              <a:buFont typeface="Lucida Grande" pitchFamily="84" charset="0"/>
              <a:buChar char="•"/>
            </a:pPr>
            <a:r>
              <a:rPr lang="en-US" altLang="en-US" sz="2800" b="1">
                <a:solidFill>
                  <a:srgbClr val="FFFFFF"/>
                </a:solidFill>
              </a:rPr>
              <a:t>Even though I run frantically from task to task, I’ll never get it all done.</a:t>
            </a:r>
          </a:p>
          <a:p>
            <a:pPr marL="539750" indent="-482600" eaLnBrk="1" hangingPunct="1">
              <a:lnSpc>
                <a:spcPct val="90000"/>
              </a:lnSpc>
              <a:buFont typeface="Lucida Grande" pitchFamily="84" charset="0"/>
              <a:buChar char="•"/>
            </a:pPr>
            <a:r>
              <a:rPr lang="en-US" altLang="en-US" sz="2800" b="1">
                <a:solidFill>
                  <a:srgbClr val="FFFFFF"/>
                </a:solidFill>
              </a:rPr>
              <a:t>For “my ideal” is with me; deadlines and need for approval, they drive me.</a:t>
            </a: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2080770" name="Rectangle 2">
            <a:extLst>
              <a:ext uri="{FF2B5EF4-FFF2-40B4-BE49-F238E27FC236}">
                <a16:creationId xmlns:a16="http://schemas.microsoft.com/office/drawing/2014/main" id="{710F6081-01DF-4B44-9FE8-AE02C73DE0D4}"/>
              </a:ext>
            </a:extLst>
          </p:cNvPr>
          <p:cNvSpPr>
            <a:spLocks noGrp="1" noChangeArrowheads="1"/>
          </p:cNvSpPr>
          <p:nvPr>
            <p:ph type="title"/>
          </p:nvPr>
        </p:nvSpPr>
        <p:spPr>
          <a:xfrm>
            <a:off x="1981200" y="304800"/>
            <a:ext cx="8229600" cy="990600"/>
          </a:xfrm>
        </p:spPr>
        <p:txBody>
          <a:bodyPr vert="horz" wrap="square" lIns="91440" tIns="45720" rIns="134853" bIns="45720" numCol="1" anchor="ctr" anchorCtr="0" compatLnSpc="1">
            <a:prstTxWarp prst="textNoShape">
              <a:avLst/>
            </a:prstTxWarp>
          </a:bodyPr>
          <a:lstStyle/>
          <a:p>
            <a:pPr eaLnBrk="1" hangingPunct="1">
              <a:defRPr/>
            </a:pPr>
            <a:r>
              <a:rPr lang="en-US" b="1">
                <a:solidFill>
                  <a:srgbClr val="990033"/>
                </a:solidFill>
                <a:effectLst>
                  <a:outerShdw blurRad="38100" dist="38100" dir="2700000" algn="tl">
                    <a:srgbClr val="000000"/>
                  </a:outerShdw>
                </a:effectLst>
              </a:rPr>
              <a:t>Psalm 23 Revised</a:t>
            </a:r>
          </a:p>
        </p:txBody>
      </p:sp>
      <p:sp>
        <p:nvSpPr>
          <p:cNvPr id="1091587" name="Rectangle 3">
            <a:extLst>
              <a:ext uri="{FF2B5EF4-FFF2-40B4-BE49-F238E27FC236}">
                <a16:creationId xmlns:a16="http://schemas.microsoft.com/office/drawing/2014/main" id="{C525BF9E-FEA9-4619-A2B3-31EBE72EF8CB}"/>
              </a:ext>
            </a:extLst>
          </p:cNvPr>
          <p:cNvSpPr>
            <a:spLocks noGrp="1" noChangeArrowheads="1"/>
          </p:cNvSpPr>
          <p:nvPr>
            <p:ph type="body" idx="1"/>
          </p:nvPr>
        </p:nvSpPr>
        <p:spPr>
          <a:xfrm>
            <a:off x="2133601" y="1785938"/>
            <a:ext cx="7847013" cy="4386262"/>
          </a:xfrm>
        </p:spPr>
        <p:txBody>
          <a:bodyPr vert="horz" wrap="square" lIns="91440" tIns="45720" rIns="134853" bIns="45720" numCol="1" anchor="t" anchorCtr="0" compatLnSpc="1">
            <a:prstTxWarp prst="textNoShape">
              <a:avLst/>
            </a:prstTxWarp>
          </a:bodyPr>
          <a:lstStyle/>
          <a:p>
            <a:pPr marL="539750" indent="-482600" eaLnBrk="1" hangingPunct="1">
              <a:lnSpc>
                <a:spcPct val="90000"/>
              </a:lnSpc>
              <a:buFont typeface="Lucida Grande" pitchFamily="84" charset="0"/>
              <a:buChar char="•"/>
            </a:pPr>
            <a:r>
              <a:rPr lang="en-US" altLang="en-US" b="1">
                <a:solidFill>
                  <a:srgbClr val="FFFFFF"/>
                </a:solidFill>
              </a:rPr>
              <a:t>They demand performance from me beyond the limits of my schedule.</a:t>
            </a:r>
          </a:p>
          <a:p>
            <a:pPr marL="539750" indent="-482600" eaLnBrk="1" hangingPunct="1">
              <a:lnSpc>
                <a:spcPct val="90000"/>
              </a:lnSpc>
              <a:buFont typeface="Lucida Grande" pitchFamily="84" charset="0"/>
              <a:buChar char="•"/>
            </a:pPr>
            <a:r>
              <a:rPr lang="en-US" altLang="en-US" b="1">
                <a:solidFill>
                  <a:srgbClr val="FFFFFF"/>
                </a:solidFill>
              </a:rPr>
              <a:t>They anoint my head with migraines, my in-basket overflows.</a:t>
            </a:r>
          </a:p>
          <a:p>
            <a:pPr marL="539750" indent="-482600" eaLnBrk="1" hangingPunct="1">
              <a:lnSpc>
                <a:spcPct val="90000"/>
              </a:lnSpc>
              <a:buFont typeface="Lucida Grande" pitchFamily="84" charset="0"/>
              <a:buChar char="•"/>
            </a:pPr>
            <a:r>
              <a:rPr lang="en-US" altLang="en-US" b="1">
                <a:solidFill>
                  <a:srgbClr val="FFFFFF"/>
                </a:solidFill>
              </a:rPr>
              <a:t>Surely fatigue and time pressure shall follow me all the days of my life.</a:t>
            </a:r>
          </a:p>
          <a:p>
            <a:pPr marL="539750" indent="-482600" eaLnBrk="1" hangingPunct="1">
              <a:lnSpc>
                <a:spcPct val="90000"/>
              </a:lnSpc>
              <a:buFont typeface="Lucida Grande" pitchFamily="84" charset="0"/>
              <a:buChar char="•"/>
            </a:pPr>
            <a:r>
              <a:rPr lang="en-US" altLang="en-US" b="1">
                <a:solidFill>
                  <a:srgbClr val="FFFFFF"/>
                </a:solidFill>
              </a:rPr>
              <a:t>And I will dwell in the bonds of frustration forever.</a:t>
            </a:r>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showMasterPhAnim="0">
  <p:cSld>
    <p:bg>
      <p:bgPr>
        <a:solidFill>
          <a:srgbClr val="CC9900"/>
        </a:solidFill>
        <a:effectLst/>
      </p:bgPr>
    </p:bg>
    <p:spTree>
      <p:nvGrpSpPr>
        <p:cNvPr id="1" name=""/>
        <p:cNvGrpSpPr/>
        <p:nvPr/>
      </p:nvGrpSpPr>
      <p:grpSpPr>
        <a:xfrm>
          <a:off x="0" y="0"/>
          <a:ext cx="0" cy="0"/>
          <a:chOff x="0" y="0"/>
          <a:chExt cx="0" cy="0"/>
        </a:xfrm>
      </p:grpSpPr>
      <p:sp>
        <p:nvSpPr>
          <p:cNvPr id="2082818" name="Rectangle 2">
            <a:extLst>
              <a:ext uri="{FF2B5EF4-FFF2-40B4-BE49-F238E27FC236}">
                <a16:creationId xmlns:a16="http://schemas.microsoft.com/office/drawing/2014/main" id="{AAF8251F-67A3-4629-AA91-2C97B73E9D9E}"/>
              </a:ext>
            </a:extLst>
          </p:cNvPr>
          <p:cNvSpPr>
            <a:spLocks noGrp="1" noChangeArrowheads="1"/>
          </p:cNvSpPr>
          <p:nvPr>
            <p:ph type="title"/>
          </p:nvPr>
        </p:nvSpPr>
        <p:spPr>
          <a:xfrm>
            <a:off x="3292476" y="1752600"/>
            <a:ext cx="5599113" cy="2738438"/>
          </a:xfrm>
        </p:spPr>
        <p:txBody>
          <a:bodyPr vert="horz" wrap="square" lIns="91440" tIns="45720" rIns="134853" bIns="45720" numCol="1" anchor="ctr" anchorCtr="0" compatLnSpc="1">
            <a:prstTxWarp prst="textNoShape">
              <a:avLst/>
            </a:prstTxWarp>
          </a:bodyPr>
          <a:lstStyle/>
          <a:p>
            <a:pPr eaLnBrk="1" hangingPunct="1">
              <a:defRPr/>
            </a:pPr>
            <a:r>
              <a:rPr lang="en-US" sz="6700" i="1" dirty="0">
                <a:effectLst>
                  <a:outerShdw blurRad="38100" dist="38100" dir="2700000" algn="tl">
                    <a:srgbClr val="FFFFFF"/>
                  </a:outerShdw>
                </a:effectLst>
              </a:rPr>
              <a:t>God</a:t>
            </a:r>
            <a:r>
              <a:rPr lang="en-US" sz="6700" i="1" dirty="0">
                <a:effectLst>
                  <a:outerShdw blurRad="38100" dist="38100" dir="2700000" algn="tl">
                    <a:srgbClr val="FFFFFF"/>
                  </a:outerShdw>
                </a:effectLst>
                <a:latin typeface="Optima"/>
              </a:rPr>
              <a:t>’</a:t>
            </a:r>
            <a:r>
              <a:rPr lang="en-US" sz="6700" i="1" dirty="0">
                <a:effectLst>
                  <a:outerShdw blurRad="38100" dist="38100" dir="2700000" algn="tl">
                    <a:srgbClr val="FFFFFF"/>
                  </a:outerShdw>
                </a:effectLst>
              </a:rPr>
              <a:t>s Purpose for Stress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wd">
                                    <p:tmPct val="100000"/>
                                  </p:iterate>
                                  <p:childTnLst>
                                    <p:set>
                                      <p:cBhvr>
                                        <p:cTn id="6" dur="1" fill="hold">
                                          <p:stCondLst>
                                            <p:cond delay="0"/>
                                          </p:stCondLst>
                                        </p:cTn>
                                        <p:tgtEl>
                                          <p:spTgt spid="2082818"/>
                                        </p:tgtEl>
                                        <p:attrNameLst>
                                          <p:attrName>style.visibility</p:attrName>
                                        </p:attrNameLst>
                                      </p:cBhvr>
                                      <p:to>
                                        <p:strVal val="visible"/>
                                      </p:to>
                                    </p:set>
                                    <p:anim calcmode="lin" valueType="num">
                                      <p:cBhvr>
                                        <p:cTn id="7" dur="300" fill="hold"/>
                                        <p:tgtEl>
                                          <p:spTgt spid="2082818"/>
                                        </p:tgtEl>
                                        <p:attrNameLst>
                                          <p:attrName>ppt_w</p:attrName>
                                        </p:attrNameLst>
                                      </p:cBhvr>
                                      <p:tavLst>
                                        <p:tav tm="0">
                                          <p:val>
                                            <p:fltVal val="0"/>
                                          </p:val>
                                        </p:tav>
                                        <p:tav tm="100000">
                                          <p:val>
                                            <p:strVal val="#ppt_w"/>
                                          </p:val>
                                        </p:tav>
                                      </p:tavLst>
                                    </p:anim>
                                    <p:anim calcmode="lin" valueType="num">
                                      <p:cBhvr>
                                        <p:cTn id="8" dur="300" fill="hold"/>
                                        <p:tgtEl>
                                          <p:spTgt spid="2082818"/>
                                        </p:tgtEl>
                                        <p:attrNameLst>
                                          <p:attrName>ppt_h</p:attrName>
                                        </p:attrNameLst>
                                      </p:cBhvr>
                                      <p:tavLst>
                                        <p:tav tm="0">
                                          <p:val>
                                            <p:fltVal val="0"/>
                                          </p:val>
                                        </p:tav>
                                        <p:tav tm="100000">
                                          <p:val>
                                            <p:strVal val="#ppt_h"/>
                                          </p:val>
                                        </p:tav>
                                      </p:tavLst>
                                    </p:anim>
                                    <p:anim calcmode="lin" valueType="num">
                                      <p:cBhvr>
                                        <p:cTn id="9" dur="300" fill="hold"/>
                                        <p:tgtEl>
                                          <p:spTgt spid="2082818"/>
                                        </p:tgtEl>
                                        <p:attrNameLst>
                                          <p:attrName>ppt_x</p:attrName>
                                        </p:attrNameLst>
                                      </p:cBhvr>
                                      <p:tavLst>
                                        <p:tav tm="0">
                                          <p:val>
                                            <p:fltVal val="0.5"/>
                                          </p:val>
                                        </p:tav>
                                        <p:tav tm="100000">
                                          <p:val>
                                            <p:strVal val="#ppt_x"/>
                                          </p:val>
                                        </p:tav>
                                      </p:tavLst>
                                    </p:anim>
                                    <p:anim calcmode="lin" valueType="num">
                                      <p:cBhvr>
                                        <p:cTn id="10" dur="300" fill="hold"/>
                                        <p:tgtEl>
                                          <p:spTgt spid="20828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281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pic>
        <p:nvPicPr>
          <p:cNvPr id="14121986" name="Picture 2" descr="Rectangle 2_pptX">
            <a:extLst>
              <a:ext uri="{FF2B5EF4-FFF2-40B4-BE49-F238E27FC236}">
                <a16:creationId xmlns:a16="http://schemas.microsoft.com/office/drawing/2014/main" id="{5E296433-90D5-4FFA-821C-1F6BCD4E6B1E}"/>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436939"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21987" name="Rectangle 3" hidden="1">
            <a:extLst>
              <a:ext uri="{FF2B5EF4-FFF2-40B4-BE49-F238E27FC236}">
                <a16:creationId xmlns:a16="http://schemas.microsoft.com/office/drawing/2014/main" id="{EF660DDA-18C8-4541-9FEB-A34EB4547159}"/>
              </a:ext>
            </a:extLst>
          </p:cNvPr>
          <p:cNvSpPr>
            <a:spLocks noGrp="1" noChangeArrowheads="1"/>
          </p:cNvSpPr>
          <p:nvPr>
            <p:ph type="title"/>
            <p:custDataLst>
              <p:tags r:id="rId2"/>
            </p:custDataLst>
          </p:nvPr>
        </p:nvSpPr>
        <p:spPr>
          <a:xfrm>
            <a:off x="2208214" y="609600"/>
            <a:ext cx="7773987" cy="1143000"/>
          </a:xfrm>
        </p:spPr>
        <p:txBody>
          <a:bodyPr/>
          <a:lstStyle/>
          <a:p>
            <a:pPr eaLnBrk="1" hangingPunct="1">
              <a:defRPr/>
            </a:pPr>
            <a:r>
              <a:rPr lang="en-US">
                <a:ea typeface="+mj-ea"/>
              </a:rPr>
              <a:t>God, Our Hope</a:t>
            </a:r>
          </a:p>
        </p:txBody>
      </p:sp>
      <p:sp>
        <p:nvSpPr>
          <p:cNvPr id="14121988" name="Rectangle 4">
            <a:extLst>
              <a:ext uri="{FF2B5EF4-FFF2-40B4-BE49-F238E27FC236}">
                <a16:creationId xmlns:a16="http://schemas.microsoft.com/office/drawing/2014/main" id="{9B869D41-EDF3-455C-A506-7B49924EB611}"/>
              </a:ext>
            </a:extLst>
          </p:cNvPr>
          <p:cNvSpPr>
            <a:spLocks noGrp="1" noChangeArrowheads="1"/>
          </p:cNvSpPr>
          <p:nvPr>
            <p:ph type="body" idx="1"/>
          </p:nvPr>
        </p:nvSpPr>
        <p:spPr>
          <a:xfrm>
            <a:off x="2208214" y="1981200"/>
            <a:ext cx="7773987" cy="4114800"/>
          </a:xfrm>
        </p:spPr>
        <p:txBody>
          <a:bodyPr/>
          <a:lstStyle/>
          <a:p>
            <a:pPr eaLnBrk="1" hangingPunct="1">
              <a:defRPr/>
            </a:pPr>
            <a:r>
              <a:rPr lang="en-US" sz="4000" b="1">
                <a:effectLst>
                  <a:outerShdw blurRad="38100" dist="38100" dir="2700000" algn="tl">
                    <a:srgbClr val="000000"/>
                  </a:outerShdw>
                </a:effectLst>
                <a:ea typeface="+mn-ea"/>
              </a:rPr>
              <a:t>On His throne; in control</a:t>
            </a:r>
          </a:p>
          <a:p>
            <a:pPr eaLnBrk="1" hangingPunct="1">
              <a:defRPr/>
            </a:pPr>
            <a:r>
              <a:rPr lang="en-US" sz="4000" b="1">
                <a:effectLst>
                  <a:outerShdw blurRad="38100" dist="38100" dir="2700000" algn="tl">
                    <a:srgbClr val="000000"/>
                  </a:outerShdw>
                </a:effectLst>
                <a:ea typeface="+mn-ea"/>
              </a:rPr>
              <a:t>The hope of Israel</a:t>
            </a:r>
          </a:p>
          <a:p>
            <a:pPr lvl="1" eaLnBrk="1" hangingPunct="1">
              <a:defRPr/>
            </a:pPr>
            <a:r>
              <a:rPr lang="en-US" sz="4000" b="1">
                <a:effectLst>
                  <a:outerShdw blurRad="38100" dist="38100" dir="2700000" algn="tl">
                    <a:srgbClr val="000000"/>
                  </a:outerShdw>
                </a:effectLst>
                <a:ea typeface="+mn-ea"/>
              </a:rPr>
              <a:t>Healer</a:t>
            </a:r>
          </a:p>
          <a:p>
            <a:pPr lvl="1" eaLnBrk="1" hangingPunct="1">
              <a:defRPr/>
            </a:pPr>
            <a:r>
              <a:rPr lang="en-US" sz="4000" b="1">
                <a:effectLst>
                  <a:outerShdw blurRad="38100" dist="38100" dir="2700000" algn="tl">
                    <a:srgbClr val="000000"/>
                  </a:outerShdw>
                </a:effectLst>
                <a:ea typeface="+mn-ea"/>
              </a:rPr>
              <a:t>Savior</a:t>
            </a:r>
          </a:p>
          <a:p>
            <a:pPr lvl="1" eaLnBrk="1" hangingPunct="1">
              <a:defRPr/>
            </a:pPr>
            <a:r>
              <a:rPr lang="en-US" sz="4000" b="1">
                <a:effectLst>
                  <a:outerShdw blurRad="38100" dist="38100" dir="2700000" algn="tl">
                    <a:srgbClr val="000000"/>
                  </a:outerShdw>
                </a:effectLst>
                <a:ea typeface="+mn-ea"/>
              </a:rPr>
              <a:t>Source &amp; object of praise</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1219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2198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2198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12198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12198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1219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1988" grpId="0" build="p"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2086914" name="Rectangle 2">
            <a:extLst>
              <a:ext uri="{FF2B5EF4-FFF2-40B4-BE49-F238E27FC236}">
                <a16:creationId xmlns:a16="http://schemas.microsoft.com/office/drawing/2014/main" id="{E4B8C548-87F2-4958-B209-4B9C37356CA7}"/>
              </a:ext>
            </a:extLst>
          </p:cNvPr>
          <p:cNvSpPr>
            <a:spLocks noGrp="1" noChangeArrowheads="1"/>
          </p:cNvSpPr>
          <p:nvPr>
            <p:ph type="title"/>
          </p:nvPr>
        </p:nvSpPr>
        <p:spPr>
          <a:xfrm>
            <a:off x="1981200" y="228600"/>
            <a:ext cx="8229600" cy="914400"/>
          </a:xfrm>
        </p:spPr>
        <p:txBody>
          <a:bodyPr vert="horz" wrap="square" lIns="91440" tIns="45720" rIns="134853" bIns="45720" numCol="1" anchor="ctr" anchorCtr="0" compatLnSpc="1">
            <a:prstTxWarp prst="textNoShape">
              <a:avLst/>
            </a:prstTxWarp>
          </a:bodyPr>
          <a:lstStyle/>
          <a:p>
            <a:pPr eaLnBrk="1" hangingPunct="1">
              <a:defRPr/>
            </a:pPr>
            <a:r>
              <a:rPr lang="en-US" b="1">
                <a:solidFill>
                  <a:schemeClr val="hlink"/>
                </a:solidFill>
                <a:effectLst>
                  <a:outerShdw blurRad="38100" dist="38100" dir="2700000" algn="tl">
                    <a:srgbClr val="000000"/>
                  </a:outerShdw>
                </a:effectLst>
                <a:latin typeface="Calligrapher" pitchFamily="2" charset="0"/>
              </a:rPr>
              <a:t>Haggai 1:5-7</a:t>
            </a:r>
          </a:p>
        </p:txBody>
      </p:sp>
      <p:sp>
        <p:nvSpPr>
          <p:cNvPr id="2086915" name="Rectangle 3">
            <a:extLst>
              <a:ext uri="{FF2B5EF4-FFF2-40B4-BE49-F238E27FC236}">
                <a16:creationId xmlns:a16="http://schemas.microsoft.com/office/drawing/2014/main" id="{77010F4B-29D3-4CAE-AA61-CA8DD09C352B}"/>
              </a:ext>
            </a:extLst>
          </p:cNvPr>
          <p:cNvSpPr>
            <a:spLocks noGrp="1" noChangeArrowheads="1"/>
          </p:cNvSpPr>
          <p:nvPr>
            <p:ph type="body" idx="1"/>
          </p:nvPr>
        </p:nvSpPr>
        <p:spPr>
          <a:xfrm>
            <a:off x="1981200" y="1600200"/>
            <a:ext cx="8229600" cy="4495800"/>
          </a:xfrm>
        </p:spPr>
        <p:txBody>
          <a:bodyPr vert="horz" wrap="square" lIns="91440" tIns="45720" rIns="134853" bIns="45720" numCol="1" anchor="t" anchorCtr="0" compatLnSpc="1">
            <a:prstTxWarp prst="textNoShape">
              <a:avLst/>
            </a:prstTxWarp>
          </a:bodyPr>
          <a:lstStyle/>
          <a:p>
            <a:pPr eaLnBrk="1" hangingPunct="1">
              <a:defRPr/>
            </a:pPr>
            <a:r>
              <a:rPr lang="en-US" sz="3600" b="1">
                <a:solidFill>
                  <a:srgbClr val="FFFFFF"/>
                </a:solidFill>
                <a:effectLst>
                  <a:outerShdw blurRad="38100" dist="38100" dir="2700000" algn="tl">
                    <a:srgbClr val="000000"/>
                  </a:outerShdw>
                </a:effectLst>
              </a:rPr>
              <a:t>  “Give careful thought to your way. You have planted much, but harvested little. You eat, but never have enough. You drink, but never have your fill. You put on clothes, but are not warm. You earn wages, only to put them in a purse with holes in it.”</a:t>
            </a: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2088962" name="Rectangle 2">
            <a:extLst>
              <a:ext uri="{FF2B5EF4-FFF2-40B4-BE49-F238E27FC236}">
                <a16:creationId xmlns:a16="http://schemas.microsoft.com/office/drawing/2014/main" id="{75277C0D-2A4D-4049-B25E-7DCA3FB8573C}"/>
              </a:ext>
            </a:extLst>
          </p:cNvPr>
          <p:cNvSpPr>
            <a:spLocks noGrp="1" noChangeArrowheads="1"/>
          </p:cNvSpPr>
          <p:nvPr>
            <p:ph type="title"/>
          </p:nvPr>
        </p:nvSpPr>
        <p:spPr/>
        <p:txBody>
          <a:bodyPr vert="horz" wrap="square" lIns="91440" tIns="45720" rIns="134853" bIns="45720" numCol="1" anchor="ctr" anchorCtr="0" compatLnSpc="1">
            <a:prstTxWarp prst="textNoShape">
              <a:avLst/>
            </a:prstTxWarp>
          </a:bodyPr>
          <a:lstStyle/>
          <a:p>
            <a:pPr eaLnBrk="1" hangingPunct="1">
              <a:defRPr/>
            </a:pPr>
            <a:r>
              <a:rPr lang="en-US" sz="5400" b="1">
                <a:solidFill>
                  <a:schemeClr val="hlink"/>
                </a:solidFill>
                <a:effectLst>
                  <a:outerShdw blurRad="38100" dist="38100" dir="2700000" algn="tl">
                    <a:srgbClr val="000000"/>
                  </a:outerShdw>
                </a:effectLst>
                <a:latin typeface="Calligrapher" pitchFamily="2" charset="0"/>
              </a:rPr>
              <a:t>God and Stress</a:t>
            </a:r>
          </a:p>
        </p:txBody>
      </p:sp>
      <p:sp>
        <p:nvSpPr>
          <p:cNvPr id="2088963" name="Rectangle 3">
            <a:extLst>
              <a:ext uri="{FF2B5EF4-FFF2-40B4-BE49-F238E27FC236}">
                <a16:creationId xmlns:a16="http://schemas.microsoft.com/office/drawing/2014/main" id="{61E66D05-99D7-4B54-B90C-A029BF94392C}"/>
              </a:ext>
            </a:extLst>
          </p:cNvPr>
          <p:cNvSpPr>
            <a:spLocks noGrp="1" noChangeArrowheads="1"/>
          </p:cNvSpPr>
          <p:nvPr>
            <p:ph type="body" idx="1"/>
          </p:nvPr>
        </p:nvSpPr>
        <p:spPr>
          <a:xfrm>
            <a:off x="1981200" y="1828800"/>
            <a:ext cx="8229600" cy="3810000"/>
          </a:xfrm>
        </p:spPr>
        <p:txBody>
          <a:bodyPr vert="horz" wrap="square" lIns="91440" tIns="45720" rIns="134853" bIns="45720" numCol="1" anchor="t" anchorCtr="0" compatLnSpc="1">
            <a:prstTxWarp prst="textNoShape">
              <a:avLst/>
            </a:prstTxWarp>
          </a:bodyPr>
          <a:lstStyle/>
          <a:p>
            <a:pPr marL="539750" indent="-482600" eaLnBrk="1" hangingPunct="1">
              <a:buFont typeface="Lucida Grande" pitchFamily="64" charset="0"/>
              <a:buChar char="•"/>
              <a:defRPr/>
            </a:pPr>
            <a:r>
              <a:rPr lang="en-US" sz="4200" b="1">
                <a:solidFill>
                  <a:srgbClr val="FFFFFF"/>
                </a:solidFill>
                <a:effectLst>
                  <a:outerShdw blurRad="38100" dist="38100" dir="2700000" algn="tl">
                    <a:srgbClr val="000000"/>
                  </a:outerShdw>
                </a:effectLst>
              </a:rPr>
              <a:t> To get our attention.</a:t>
            </a:r>
          </a:p>
          <a:p>
            <a:pPr marL="539750" indent="-482600" eaLnBrk="1" hangingPunct="1">
              <a:buFont typeface="Lucida Grande" pitchFamily="64" charset="0"/>
              <a:buChar char="•"/>
              <a:defRPr/>
            </a:pPr>
            <a:r>
              <a:rPr lang="en-US" sz="4200" b="1">
                <a:solidFill>
                  <a:srgbClr val="FFFFFF"/>
                </a:solidFill>
                <a:effectLst>
                  <a:outerShdw blurRad="38100" dist="38100" dir="2700000" algn="tl">
                    <a:srgbClr val="000000"/>
                  </a:outerShdw>
                </a:effectLst>
              </a:rPr>
              <a:t> To help refine our priorities.</a:t>
            </a:r>
          </a:p>
          <a:p>
            <a:pPr marL="539750" indent="-482600" eaLnBrk="1" hangingPunct="1">
              <a:buFont typeface="Lucida Grande" pitchFamily="64" charset="0"/>
              <a:buChar char="•"/>
              <a:defRPr/>
            </a:pPr>
            <a:r>
              <a:rPr lang="en-US" sz="4200" b="1">
                <a:solidFill>
                  <a:srgbClr val="FFFFFF"/>
                </a:solidFill>
                <a:effectLst>
                  <a:outerShdw blurRad="38100" dist="38100" dir="2700000" algn="tl">
                    <a:srgbClr val="000000"/>
                  </a:outerShdw>
                </a:effectLst>
              </a:rPr>
              <a:t> To draw us to Himself.</a:t>
            </a:r>
          </a:p>
          <a:p>
            <a:pPr marL="539750" indent="-482600" eaLnBrk="1" hangingPunct="1">
              <a:buFont typeface="Lucida Grande" pitchFamily="64" charset="0"/>
              <a:buChar char="•"/>
              <a:defRPr/>
            </a:pPr>
            <a:r>
              <a:rPr lang="en-US" sz="4200" b="1">
                <a:solidFill>
                  <a:srgbClr val="FFFFFF"/>
                </a:solidFill>
                <a:effectLst>
                  <a:outerShdw blurRad="38100" dist="38100" dir="2700000" algn="tl">
                    <a:srgbClr val="000000"/>
                  </a:outerShdw>
                </a:effectLst>
              </a:rPr>
              <a:t> To discipline us.</a:t>
            </a:r>
          </a:p>
          <a:p>
            <a:pPr marL="539750" indent="-482600" eaLnBrk="1" hangingPunct="1">
              <a:buFont typeface="Lucida Grande" pitchFamily="64" charset="0"/>
              <a:buChar char="•"/>
              <a:defRPr/>
            </a:pPr>
            <a:r>
              <a:rPr lang="en-US" sz="4200" b="1">
                <a:solidFill>
                  <a:srgbClr val="FFFFFF"/>
                </a:solidFill>
                <a:effectLst>
                  <a:outerShdw blurRad="38100" dist="38100" dir="2700000" algn="tl">
                    <a:srgbClr val="000000"/>
                  </a:outerShdw>
                </a:effectLst>
              </a:rPr>
              <a:t> To strengthen our faith.</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MasterPhAnim="0">
  <p:cSld>
    <p:bg>
      <p:bgPr>
        <a:solidFill>
          <a:srgbClr val="CC9900"/>
        </a:solidFill>
        <a:effectLst/>
      </p:bgPr>
    </p:bg>
    <p:spTree>
      <p:nvGrpSpPr>
        <p:cNvPr id="1" name=""/>
        <p:cNvGrpSpPr/>
        <p:nvPr/>
      </p:nvGrpSpPr>
      <p:grpSpPr>
        <a:xfrm>
          <a:off x="0" y="0"/>
          <a:ext cx="0" cy="0"/>
          <a:chOff x="0" y="0"/>
          <a:chExt cx="0" cy="0"/>
        </a:xfrm>
      </p:grpSpPr>
      <p:sp>
        <p:nvSpPr>
          <p:cNvPr id="2091010" name="Rectangle 2">
            <a:extLst>
              <a:ext uri="{FF2B5EF4-FFF2-40B4-BE49-F238E27FC236}">
                <a16:creationId xmlns:a16="http://schemas.microsoft.com/office/drawing/2014/main" id="{3920CE1A-FE9E-4273-8C46-A6FEBAED2745}"/>
              </a:ext>
            </a:extLst>
          </p:cNvPr>
          <p:cNvSpPr>
            <a:spLocks noGrp="1" noChangeArrowheads="1"/>
          </p:cNvSpPr>
          <p:nvPr>
            <p:ph type="title"/>
          </p:nvPr>
        </p:nvSpPr>
        <p:spPr>
          <a:xfrm>
            <a:off x="2489200" y="2251075"/>
            <a:ext cx="7277100" cy="2401888"/>
          </a:xfrm>
        </p:spPr>
        <p:txBody>
          <a:bodyPr vert="horz" wrap="square" lIns="91440" tIns="45720" rIns="134853" bIns="45720" numCol="1" anchor="ctr" anchorCtr="0" compatLnSpc="1">
            <a:prstTxWarp prst="textNoShape">
              <a:avLst/>
            </a:prstTxWarp>
          </a:bodyPr>
          <a:lstStyle/>
          <a:p>
            <a:pPr eaLnBrk="1" hangingPunct="1">
              <a:defRPr/>
            </a:pPr>
            <a:r>
              <a:rPr lang="en-US" sz="6700" b="1">
                <a:solidFill>
                  <a:srgbClr val="990033"/>
                </a:solidFill>
                <a:effectLst>
                  <a:outerShdw blurRad="38100" dist="38100" dir="2700000" algn="tl">
                    <a:srgbClr val="000000"/>
                  </a:outerShdw>
                </a:effectLst>
              </a:rPr>
              <a:t>Psalm 46:</a:t>
            </a:r>
            <a:br>
              <a:rPr lang="en-US" sz="6700" b="1">
                <a:solidFill>
                  <a:srgbClr val="990033"/>
                </a:solidFill>
                <a:effectLst>
                  <a:outerShdw blurRad="38100" dist="38100" dir="2700000" algn="tl">
                    <a:srgbClr val="000000"/>
                  </a:outerShdw>
                </a:effectLst>
              </a:rPr>
            </a:br>
            <a:r>
              <a:rPr lang="en-US" sz="5200" b="1" i="1">
                <a:solidFill>
                  <a:srgbClr val="990033"/>
                </a:solidFill>
                <a:effectLst>
                  <a:outerShdw blurRad="38100" dist="38100" dir="2700000" algn="tl">
                    <a:srgbClr val="000000"/>
                  </a:outerShdw>
                </a:effectLst>
              </a:rPr>
              <a:t>A Psalm for the Stressed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091010">
                                            <p:txEl>
                                              <p:pRg st="0" end="0"/>
                                            </p:txEl>
                                          </p:spTgt>
                                        </p:tgtEl>
                                        <p:attrNameLst>
                                          <p:attrName>style.visibility</p:attrName>
                                        </p:attrNameLst>
                                      </p:cBhvr>
                                      <p:to>
                                        <p:strVal val="visible"/>
                                      </p:to>
                                    </p:set>
                                    <p:anim calcmode="lin" valueType="num">
                                      <p:cBhvr additive="base">
                                        <p:cTn id="7" dur="300" fill="hold"/>
                                        <p:tgtEl>
                                          <p:spTgt spid="209101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09101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1010" grpId="0" build="p"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bg>
      <p:bgPr>
        <a:solidFill>
          <a:srgbClr val="CC9900"/>
        </a:solidFill>
        <a:effectLst/>
      </p:bgPr>
    </p:bg>
    <p:spTree>
      <p:nvGrpSpPr>
        <p:cNvPr id="1" name=""/>
        <p:cNvGrpSpPr/>
        <p:nvPr/>
      </p:nvGrpSpPr>
      <p:grpSpPr>
        <a:xfrm>
          <a:off x="0" y="0"/>
          <a:ext cx="0" cy="0"/>
          <a:chOff x="0" y="0"/>
          <a:chExt cx="0" cy="0"/>
        </a:xfrm>
      </p:grpSpPr>
      <p:sp>
        <p:nvSpPr>
          <p:cNvPr id="2093058" name="Rectangle 2">
            <a:extLst>
              <a:ext uri="{FF2B5EF4-FFF2-40B4-BE49-F238E27FC236}">
                <a16:creationId xmlns:a16="http://schemas.microsoft.com/office/drawing/2014/main" id="{B5A36ADD-1ECA-4FFC-AAB8-17641E13C4C2}"/>
              </a:ext>
            </a:extLst>
          </p:cNvPr>
          <p:cNvSpPr>
            <a:spLocks noGrp="1" noChangeArrowheads="1"/>
          </p:cNvSpPr>
          <p:nvPr>
            <p:ph type="title"/>
          </p:nvPr>
        </p:nvSpPr>
        <p:spPr/>
        <p:txBody>
          <a:bodyPr vert="horz" wrap="square" lIns="91440" tIns="45720" rIns="134853" bIns="45720" numCol="1" anchor="ctr" anchorCtr="0" compatLnSpc="1">
            <a:prstTxWarp prst="textNoShape">
              <a:avLst/>
            </a:prstTxWarp>
          </a:bodyPr>
          <a:lstStyle/>
          <a:p>
            <a:pPr eaLnBrk="1" hangingPunct="1">
              <a:defRPr/>
            </a:pPr>
            <a:r>
              <a:rPr lang="en-US" sz="5400" b="1">
                <a:solidFill>
                  <a:srgbClr val="FFFFFF"/>
                </a:solidFill>
                <a:effectLst>
                  <a:outerShdw blurRad="38100" dist="38100" dir="2700000" algn="tl">
                    <a:srgbClr val="000000"/>
                  </a:outerShdw>
                </a:effectLst>
              </a:rPr>
              <a:t>Psalm 46</a:t>
            </a:r>
          </a:p>
        </p:txBody>
      </p:sp>
      <p:sp>
        <p:nvSpPr>
          <p:cNvPr id="2093059" name="Rectangle 3">
            <a:extLst>
              <a:ext uri="{FF2B5EF4-FFF2-40B4-BE49-F238E27FC236}">
                <a16:creationId xmlns:a16="http://schemas.microsoft.com/office/drawing/2014/main" id="{E7D915D1-C73D-4580-AB87-653AF0AD207F}"/>
              </a:ext>
            </a:extLst>
          </p:cNvPr>
          <p:cNvSpPr>
            <a:spLocks noGrp="1" noChangeArrowheads="1"/>
          </p:cNvSpPr>
          <p:nvPr>
            <p:ph type="body" idx="1"/>
          </p:nvPr>
        </p:nvSpPr>
        <p:spPr>
          <a:xfrm>
            <a:off x="1981200" y="1828800"/>
            <a:ext cx="8229600" cy="3327400"/>
          </a:xfrm>
        </p:spPr>
        <p:txBody>
          <a:bodyPr vert="horz" wrap="square" lIns="91440" tIns="45720" rIns="134853" bIns="45720" numCol="1" anchor="t" anchorCtr="0" compatLnSpc="1">
            <a:prstTxWarp prst="textNoShape">
              <a:avLst/>
            </a:prstTxWarp>
          </a:bodyPr>
          <a:lstStyle/>
          <a:p>
            <a:pPr marL="539750" indent="-482600" eaLnBrk="1" hangingPunct="1">
              <a:lnSpc>
                <a:spcPct val="90000"/>
              </a:lnSpc>
              <a:buFont typeface="Lucida Grande" pitchFamily="84" charset="0"/>
              <a:buChar char="•"/>
            </a:pPr>
            <a:r>
              <a:rPr lang="en-US" altLang="en-US" sz="3800" b="1">
                <a:solidFill>
                  <a:srgbClr val="990033"/>
                </a:solidFill>
              </a:rPr>
              <a:t>Born in the context of severe stress.</a:t>
            </a:r>
          </a:p>
          <a:p>
            <a:pPr marL="539750" indent="-482600" eaLnBrk="1" hangingPunct="1">
              <a:lnSpc>
                <a:spcPct val="90000"/>
              </a:lnSpc>
              <a:spcBef>
                <a:spcPts val="3700"/>
              </a:spcBef>
              <a:buFont typeface="Lucida Grande" pitchFamily="84" charset="0"/>
              <a:buChar char="•"/>
            </a:pPr>
            <a:r>
              <a:rPr lang="en-US" altLang="en-US" sz="3800" b="1">
                <a:solidFill>
                  <a:srgbClr val="990033"/>
                </a:solidFill>
              </a:rPr>
              <a:t>Is a balm for the stress-ridden.</a:t>
            </a:r>
          </a:p>
          <a:p>
            <a:pPr marL="539750" indent="-482600" eaLnBrk="1" hangingPunct="1">
              <a:lnSpc>
                <a:spcPct val="90000"/>
              </a:lnSpc>
              <a:spcBef>
                <a:spcPts val="3700"/>
              </a:spcBef>
              <a:buFont typeface="Lucida Grande" pitchFamily="84" charset="0"/>
              <a:buChar char="•"/>
            </a:pPr>
            <a:r>
              <a:rPr lang="en-US" altLang="en-US" sz="3800" b="1">
                <a:solidFill>
                  <a:srgbClr val="990033"/>
                </a:solidFill>
              </a:rPr>
              <a:t>Was the context for Martin Luther’s famous hymn: “A Mighty Fortress is Our God.”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3059">
                                            <p:txEl>
                                              <p:pRg st="0" end="0"/>
                                            </p:txEl>
                                          </p:spTgt>
                                        </p:tgtEl>
                                        <p:attrNameLst>
                                          <p:attrName>style.visibility</p:attrName>
                                        </p:attrNameLst>
                                      </p:cBhvr>
                                      <p:to>
                                        <p:strVal val="visible"/>
                                      </p:to>
                                    </p:set>
                                    <p:animEffect transition="in" filter="wipe(left)">
                                      <p:cBhvr>
                                        <p:cTn id="7" dur="500"/>
                                        <p:tgtEl>
                                          <p:spTgt spid="209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93059">
                                            <p:txEl>
                                              <p:pRg st="1" end="1"/>
                                            </p:txEl>
                                          </p:spTgt>
                                        </p:tgtEl>
                                        <p:attrNameLst>
                                          <p:attrName>style.visibility</p:attrName>
                                        </p:attrNameLst>
                                      </p:cBhvr>
                                      <p:to>
                                        <p:strVal val="visible"/>
                                      </p:to>
                                    </p:set>
                                    <p:animEffect transition="in" filter="wipe(left)">
                                      <p:cBhvr>
                                        <p:cTn id="12" dur="500"/>
                                        <p:tgtEl>
                                          <p:spTgt spid="209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93059">
                                            <p:txEl>
                                              <p:pRg st="2" end="2"/>
                                            </p:txEl>
                                          </p:spTgt>
                                        </p:tgtEl>
                                        <p:attrNameLst>
                                          <p:attrName>style.visibility</p:attrName>
                                        </p:attrNameLst>
                                      </p:cBhvr>
                                      <p:to>
                                        <p:strVal val="visible"/>
                                      </p:to>
                                    </p:set>
                                    <p:animEffect transition="in" filter="wipe(left)">
                                      <p:cBhvr>
                                        <p:cTn id="17" dur="500"/>
                                        <p:tgtEl>
                                          <p:spTgt spid="2093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3059" grpId="0" build="p" bldLvl="5"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bg>
      <p:bgPr>
        <a:solidFill>
          <a:srgbClr val="CC9900"/>
        </a:solidFill>
        <a:effectLst/>
      </p:bgPr>
    </p:bg>
    <p:spTree>
      <p:nvGrpSpPr>
        <p:cNvPr id="1" name=""/>
        <p:cNvGrpSpPr/>
        <p:nvPr/>
      </p:nvGrpSpPr>
      <p:grpSpPr>
        <a:xfrm>
          <a:off x="0" y="0"/>
          <a:ext cx="0" cy="0"/>
          <a:chOff x="0" y="0"/>
          <a:chExt cx="0" cy="0"/>
        </a:xfrm>
      </p:grpSpPr>
      <p:sp>
        <p:nvSpPr>
          <p:cNvPr id="2095106" name="Rectangle 2">
            <a:extLst>
              <a:ext uri="{FF2B5EF4-FFF2-40B4-BE49-F238E27FC236}">
                <a16:creationId xmlns:a16="http://schemas.microsoft.com/office/drawing/2014/main" id="{78597E00-C0FC-4E5F-975A-646129E71CF8}"/>
              </a:ext>
            </a:extLst>
          </p:cNvPr>
          <p:cNvSpPr>
            <a:spLocks noGrp="1" noChangeArrowheads="1"/>
          </p:cNvSpPr>
          <p:nvPr>
            <p:ph type="title"/>
          </p:nvPr>
        </p:nvSpPr>
        <p:spPr/>
        <p:txBody>
          <a:bodyPr vert="horz" wrap="square" lIns="91440" tIns="45720" rIns="134853" bIns="45720" numCol="1" anchor="ctr" anchorCtr="0" compatLnSpc="1">
            <a:prstTxWarp prst="textNoShape">
              <a:avLst/>
            </a:prstTxWarp>
          </a:bodyPr>
          <a:lstStyle/>
          <a:p>
            <a:pPr eaLnBrk="1" hangingPunct="1">
              <a:defRPr/>
            </a:pPr>
            <a:r>
              <a:rPr lang="en-US" sz="5400" b="1">
                <a:solidFill>
                  <a:srgbClr val="FFFFFF"/>
                </a:solidFill>
                <a:effectLst>
                  <a:outerShdw blurRad="38100" dist="38100" dir="2700000" algn="tl">
                    <a:srgbClr val="000000"/>
                  </a:outerShdw>
                </a:effectLst>
              </a:rPr>
              <a:t>Psalm 46</a:t>
            </a:r>
          </a:p>
        </p:txBody>
      </p:sp>
      <p:sp>
        <p:nvSpPr>
          <p:cNvPr id="2095107" name="Rectangle 3">
            <a:extLst>
              <a:ext uri="{FF2B5EF4-FFF2-40B4-BE49-F238E27FC236}">
                <a16:creationId xmlns:a16="http://schemas.microsoft.com/office/drawing/2014/main" id="{21398EA8-82D3-42FA-9571-38AD893FAF40}"/>
              </a:ext>
            </a:extLst>
          </p:cNvPr>
          <p:cNvSpPr>
            <a:spLocks noGrp="1" noChangeArrowheads="1"/>
          </p:cNvSpPr>
          <p:nvPr>
            <p:ph type="body" idx="1"/>
          </p:nvPr>
        </p:nvSpPr>
        <p:spPr>
          <a:xfrm>
            <a:off x="1752600" y="1752601"/>
            <a:ext cx="8610600" cy="3508375"/>
          </a:xfrm>
        </p:spPr>
        <p:txBody>
          <a:bodyPr vert="horz" wrap="square" lIns="91440" tIns="45720" rIns="134853" bIns="45720" numCol="1" anchor="t" anchorCtr="0" compatLnSpc="1">
            <a:prstTxWarp prst="textNoShape">
              <a:avLst/>
            </a:prstTxWarp>
          </a:bodyPr>
          <a:lstStyle/>
          <a:p>
            <a:pPr marL="539750" indent="-482600" eaLnBrk="1" hangingPunct="1">
              <a:lnSpc>
                <a:spcPct val="90000"/>
              </a:lnSpc>
              <a:buFont typeface="Lucida Grande" pitchFamily="64" charset="0"/>
              <a:buChar char="•"/>
              <a:defRPr/>
            </a:pPr>
            <a:r>
              <a:rPr lang="en-US" sz="3800" b="1">
                <a:solidFill>
                  <a:srgbClr val="990033"/>
                </a:solidFill>
                <a:effectLst>
                  <a:outerShdw blurRad="38100" dist="38100" dir="2700000" algn="tl">
                    <a:srgbClr val="000000"/>
                  </a:outerShdw>
                </a:effectLst>
              </a:rPr>
              <a:t>Theme is the first verse.</a:t>
            </a:r>
          </a:p>
          <a:p>
            <a:pPr marL="539750" indent="-482600" eaLnBrk="1" hangingPunct="1">
              <a:lnSpc>
                <a:spcPct val="90000"/>
              </a:lnSpc>
              <a:spcBef>
                <a:spcPts val="2300"/>
              </a:spcBef>
              <a:buFont typeface="Lucida Grande" pitchFamily="64" charset="0"/>
              <a:buChar char="•"/>
              <a:defRPr/>
            </a:pPr>
            <a:r>
              <a:rPr lang="en-US" sz="3800" b="1">
                <a:solidFill>
                  <a:srgbClr val="990033"/>
                </a:solidFill>
                <a:effectLst>
                  <a:outerShdw blurRad="38100" dist="38100" dir="2700000" algn="tl">
                    <a:srgbClr val="000000"/>
                  </a:outerShdw>
                </a:effectLst>
              </a:rPr>
              <a:t>God is our help in trouble.</a:t>
            </a:r>
          </a:p>
          <a:p>
            <a:pPr marL="539750" indent="-482600" eaLnBrk="1" hangingPunct="1">
              <a:lnSpc>
                <a:spcPct val="90000"/>
              </a:lnSpc>
              <a:spcBef>
                <a:spcPts val="2300"/>
              </a:spcBef>
              <a:buFont typeface="Lucida Grande" pitchFamily="64" charset="0"/>
              <a:buChar char="•"/>
              <a:defRPr/>
            </a:pPr>
            <a:r>
              <a:rPr lang="en-US" sz="3800" b="1">
                <a:solidFill>
                  <a:srgbClr val="990033"/>
                </a:solidFill>
                <a:effectLst>
                  <a:outerShdw blurRad="38100" dist="38100" dir="2700000" algn="tl">
                    <a:srgbClr val="000000"/>
                  </a:outerShdw>
                </a:effectLst>
              </a:rPr>
              <a:t>“Trouble” - restricted, narrow place.</a:t>
            </a:r>
          </a:p>
          <a:p>
            <a:pPr marL="539750" indent="-482600" eaLnBrk="1" hangingPunct="1">
              <a:lnSpc>
                <a:spcPct val="90000"/>
              </a:lnSpc>
              <a:spcBef>
                <a:spcPts val="2300"/>
              </a:spcBef>
              <a:buFont typeface="Lucida Grande" pitchFamily="64" charset="0"/>
              <a:buChar char="•"/>
              <a:defRPr/>
            </a:pPr>
            <a:r>
              <a:rPr lang="en-US" sz="3800" b="1">
                <a:solidFill>
                  <a:srgbClr val="990033"/>
                </a:solidFill>
                <a:effectLst>
                  <a:outerShdw blurRad="38100" dist="38100" dir="2700000" algn="tl">
                    <a:srgbClr val="000000"/>
                  </a:outerShdw>
                </a:effectLst>
              </a:rPr>
              <a:t>Between a rock and a hard place.</a:t>
            </a:r>
          </a:p>
          <a:p>
            <a:pPr marL="539750" indent="-482600" eaLnBrk="1" hangingPunct="1">
              <a:lnSpc>
                <a:spcPct val="90000"/>
              </a:lnSpc>
              <a:spcBef>
                <a:spcPts val="2300"/>
              </a:spcBef>
              <a:buFont typeface="Lucida Grande" pitchFamily="64" charset="0"/>
              <a:buChar char="•"/>
              <a:defRPr/>
            </a:pPr>
            <a:r>
              <a:rPr lang="en-US" sz="3800" b="1">
                <a:solidFill>
                  <a:srgbClr val="990033"/>
                </a:solidFill>
                <a:effectLst>
                  <a:outerShdw blurRad="38100" dist="38100" dir="2700000" algn="tl">
                    <a:srgbClr val="000000"/>
                  </a:outerShdw>
                </a:effectLst>
              </a:rPr>
              <a:t>God is your refuge and strength.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5107">
                                            <p:txEl>
                                              <p:pRg st="0" end="0"/>
                                            </p:txEl>
                                          </p:spTgt>
                                        </p:tgtEl>
                                        <p:attrNameLst>
                                          <p:attrName>style.visibility</p:attrName>
                                        </p:attrNameLst>
                                      </p:cBhvr>
                                      <p:to>
                                        <p:strVal val="visible"/>
                                      </p:to>
                                    </p:set>
                                    <p:animEffect transition="in" filter="wipe(left)">
                                      <p:cBhvr>
                                        <p:cTn id="7" dur="500"/>
                                        <p:tgtEl>
                                          <p:spTgt spid="2095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95107">
                                            <p:txEl>
                                              <p:pRg st="1" end="1"/>
                                            </p:txEl>
                                          </p:spTgt>
                                        </p:tgtEl>
                                        <p:attrNameLst>
                                          <p:attrName>style.visibility</p:attrName>
                                        </p:attrNameLst>
                                      </p:cBhvr>
                                      <p:to>
                                        <p:strVal val="visible"/>
                                      </p:to>
                                    </p:set>
                                    <p:animEffect transition="in" filter="wipe(left)">
                                      <p:cBhvr>
                                        <p:cTn id="12" dur="500"/>
                                        <p:tgtEl>
                                          <p:spTgt spid="2095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95107">
                                            <p:txEl>
                                              <p:pRg st="2" end="2"/>
                                            </p:txEl>
                                          </p:spTgt>
                                        </p:tgtEl>
                                        <p:attrNameLst>
                                          <p:attrName>style.visibility</p:attrName>
                                        </p:attrNameLst>
                                      </p:cBhvr>
                                      <p:to>
                                        <p:strVal val="visible"/>
                                      </p:to>
                                    </p:set>
                                    <p:animEffect transition="in" filter="wipe(left)">
                                      <p:cBhvr>
                                        <p:cTn id="17" dur="500"/>
                                        <p:tgtEl>
                                          <p:spTgt spid="2095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95107">
                                            <p:txEl>
                                              <p:pRg st="3" end="3"/>
                                            </p:txEl>
                                          </p:spTgt>
                                        </p:tgtEl>
                                        <p:attrNameLst>
                                          <p:attrName>style.visibility</p:attrName>
                                        </p:attrNameLst>
                                      </p:cBhvr>
                                      <p:to>
                                        <p:strVal val="visible"/>
                                      </p:to>
                                    </p:set>
                                    <p:animEffect transition="in" filter="wipe(left)">
                                      <p:cBhvr>
                                        <p:cTn id="22" dur="500"/>
                                        <p:tgtEl>
                                          <p:spTgt spid="2095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95107">
                                            <p:txEl>
                                              <p:pRg st="4" end="4"/>
                                            </p:txEl>
                                          </p:spTgt>
                                        </p:tgtEl>
                                        <p:attrNameLst>
                                          <p:attrName>style.visibility</p:attrName>
                                        </p:attrNameLst>
                                      </p:cBhvr>
                                      <p:to>
                                        <p:strVal val="visible"/>
                                      </p:to>
                                    </p:set>
                                    <p:animEffect transition="in" filter="wipe(left)">
                                      <p:cBhvr>
                                        <p:cTn id="27" dur="500"/>
                                        <p:tgtEl>
                                          <p:spTgt spid="2095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5107" grpId="0" build="p" bldLvl="5"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bg>
      <p:bgPr>
        <a:solidFill>
          <a:srgbClr val="CC9900"/>
        </a:solidFill>
        <a:effectLst/>
      </p:bgPr>
    </p:bg>
    <p:spTree>
      <p:nvGrpSpPr>
        <p:cNvPr id="1" name=""/>
        <p:cNvGrpSpPr/>
        <p:nvPr/>
      </p:nvGrpSpPr>
      <p:grpSpPr>
        <a:xfrm>
          <a:off x="0" y="0"/>
          <a:ext cx="0" cy="0"/>
          <a:chOff x="0" y="0"/>
          <a:chExt cx="0" cy="0"/>
        </a:xfrm>
      </p:grpSpPr>
      <p:sp>
        <p:nvSpPr>
          <p:cNvPr id="2097154" name="Rectangle 2">
            <a:extLst>
              <a:ext uri="{FF2B5EF4-FFF2-40B4-BE49-F238E27FC236}">
                <a16:creationId xmlns:a16="http://schemas.microsoft.com/office/drawing/2014/main" id="{9FFCA783-00DB-4DC5-8A73-F750D763B26D}"/>
              </a:ext>
            </a:extLst>
          </p:cNvPr>
          <p:cNvSpPr>
            <a:spLocks noGrp="1" noChangeArrowheads="1"/>
          </p:cNvSpPr>
          <p:nvPr>
            <p:ph type="title"/>
          </p:nvPr>
        </p:nvSpPr>
        <p:spPr>
          <a:xfrm>
            <a:off x="1524000" y="228600"/>
            <a:ext cx="9144000" cy="1295400"/>
          </a:xfrm>
        </p:spPr>
        <p:txBody>
          <a:bodyPr vert="horz" wrap="square" lIns="91440" tIns="45720" rIns="134853" bIns="45720" numCol="1" anchor="ctr" anchorCtr="0" compatLnSpc="1">
            <a:prstTxWarp prst="textNoShape">
              <a:avLst/>
            </a:prstTxWarp>
          </a:bodyPr>
          <a:lstStyle/>
          <a:p>
            <a:pPr eaLnBrk="1" hangingPunct="1">
              <a:defRPr/>
            </a:pPr>
            <a:r>
              <a:rPr lang="en-US" sz="5400" b="1">
                <a:solidFill>
                  <a:srgbClr val="FFFFFF"/>
                </a:solidFill>
                <a:effectLst>
                  <a:outerShdw blurRad="38100" dist="38100" dir="2700000" algn="tl">
                    <a:srgbClr val="000000"/>
                  </a:outerShdw>
                </a:effectLst>
              </a:rPr>
              <a:t>Psalm 46</a:t>
            </a:r>
          </a:p>
        </p:txBody>
      </p:sp>
      <p:sp>
        <p:nvSpPr>
          <p:cNvPr id="2097155" name="Rectangle 3">
            <a:extLst>
              <a:ext uri="{FF2B5EF4-FFF2-40B4-BE49-F238E27FC236}">
                <a16:creationId xmlns:a16="http://schemas.microsoft.com/office/drawing/2014/main" id="{2A5684FD-273A-434A-876B-F134B7F9C48A}"/>
              </a:ext>
            </a:extLst>
          </p:cNvPr>
          <p:cNvSpPr>
            <a:spLocks noGrp="1" noChangeArrowheads="1"/>
          </p:cNvSpPr>
          <p:nvPr>
            <p:ph type="body" idx="1"/>
          </p:nvPr>
        </p:nvSpPr>
        <p:spPr>
          <a:xfrm>
            <a:off x="2514600" y="1981200"/>
            <a:ext cx="7696200" cy="3657600"/>
          </a:xfrm>
        </p:spPr>
        <p:txBody>
          <a:bodyPr vert="horz" wrap="square" lIns="91440" tIns="45720" rIns="134853" bIns="45720" numCol="1" anchor="t" anchorCtr="0" compatLnSpc="1">
            <a:prstTxWarp prst="textNoShape">
              <a:avLst/>
            </a:prstTxWarp>
          </a:bodyPr>
          <a:lstStyle/>
          <a:p>
            <a:pPr marL="539750" indent="-482600" eaLnBrk="1" hangingPunct="1">
              <a:lnSpc>
                <a:spcPct val="90000"/>
              </a:lnSpc>
              <a:buFont typeface="Lucida Grande" pitchFamily="64" charset="0"/>
              <a:buChar char="•"/>
              <a:defRPr/>
            </a:pPr>
            <a:r>
              <a:rPr lang="en-US" sz="4000" b="1">
                <a:solidFill>
                  <a:srgbClr val="990033"/>
                </a:solidFill>
                <a:effectLst>
                  <a:outerShdw blurRad="38100" dist="38100" dir="2700000" algn="tl">
                    <a:srgbClr val="000000"/>
                  </a:outerShdw>
                </a:effectLst>
              </a:rPr>
              <a:t>Upheaval in nature (vs 1-3)</a:t>
            </a:r>
          </a:p>
          <a:p>
            <a:pPr marL="1687513" lvl="2" indent="-330200" eaLnBrk="1" hangingPunct="1">
              <a:lnSpc>
                <a:spcPct val="90000"/>
              </a:lnSpc>
              <a:buFont typeface="Lucida Grande" pitchFamily="64" charset="0"/>
              <a:buChar char="•"/>
              <a:defRPr/>
            </a:pPr>
            <a:r>
              <a:rPr lang="en-US" sz="4000" b="1">
                <a:solidFill>
                  <a:srgbClr val="990033"/>
                </a:solidFill>
                <a:effectLst>
                  <a:outerShdw blurRad="38100" dist="38100" dir="2700000" algn="tl">
                    <a:srgbClr val="000000"/>
                  </a:outerShdw>
                </a:effectLst>
              </a:rPr>
              <a:t> I will not fear</a:t>
            </a:r>
          </a:p>
          <a:p>
            <a:pPr marL="539750" indent="-482600" eaLnBrk="1" hangingPunct="1">
              <a:lnSpc>
                <a:spcPct val="90000"/>
              </a:lnSpc>
              <a:buFont typeface="Lucida Grande" pitchFamily="64" charset="0"/>
              <a:buChar char="•"/>
              <a:defRPr/>
            </a:pPr>
            <a:r>
              <a:rPr lang="en-US" sz="4000" b="1">
                <a:solidFill>
                  <a:srgbClr val="990033"/>
                </a:solidFill>
                <a:effectLst>
                  <a:outerShdw blurRad="38100" dist="38100" dir="2700000" algn="tl">
                    <a:srgbClr val="000000"/>
                  </a:outerShdw>
                </a:effectLst>
              </a:rPr>
              <a:t>Civil unrest (vs 4-7)</a:t>
            </a:r>
          </a:p>
          <a:p>
            <a:pPr marL="1687513" lvl="2" indent="-330200" eaLnBrk="1" hangingPunct="1">
              <a:lnSpc>
                <a:spcPct val="90000"/>
              </a:lnSpc>
              <a:buFont typeface="Lucida Grande" pitchFamily="64" charset="0"/>
              <a:buChar char="•"/>
              <a:defRPr/>
            </a:pPr>
            <a:r>
              <a:rPr lang="en-US" sz="4000" b="1">
                <a:solidFill>
                  <a:srgbClr val="990033"/>
                </a:solidFill>
                <a:effectLst>
                  <a:outerShdw blurRad="38100" dist="38100" dir="2700000" algn="tl">
                    <a:srgbClr val="000000"/>
                  </a:outerShdw>
                </a:effectLst>
              </a:rPr>
              <a:t> I will not fall</a:t>
            </a:r>
          </a:p>
          <a:p>
            <a:pPr marL="539750" indent="-482600" eaLnBrk="1" hangingPunct="1">
              <a:lnSpc>
                <a:spcPct val="90000"/>
              </a:lnSpc>
              <a:buFont typeface="Lucida Grande" pitchFamily="64" charset="0"/>
              <a:buChar char="•"/>
              <a:defRPr/>
            </a:pPr>
            <a:r>
              <a:rPr lang="en-US" sz="4000" b="1">
                <a:solidFill>
                  <a:srgbClr val="990033"/>
                </a:solidFill>
                <a:effectLst>
                  <a:outerShdw blurRad="38100" dist="38100" dir="2700000" algn="tl">
                    <a:srgbClr val="000000"/>
                  </a:outerShdw>
                </a:effectLst>
              </a:rPr>
              <a:t>Post-battle fatigue (vs 8-11)</a:t>
            </a:r>
          </a:p>
          <a:p>
            <a:pPr marL="1687513" lvl="2" indent="-330200" eaLnBrk="1" hangingPunct="1">
              <a:lnSpc>
                <a:spcPct val="90000"/>
              </a:lnSpc>
              <a:buFont typeface="Lucida Grande" pitchFamily="64" charset="0"/>
              <a:buChar char="•"/>
              <a:defRPr/>
            </a:pPr>
            <a:r>
              <a:rPr lang="en-US" sz="4000" b="1">
                <a:solidFill>
                  <a:srgbClr val="990033"/>
                </a:solidFill>
                <a:effectLst>
                  <a:outerShdw blurRad="38100" dist="38100" dir="2700000" algn="tl">
                    <a:srgbClr val="000000"/>
                  </a:outerShdw>
                </a:effectLst>
              </a:rPr>
              <a:t> I will be still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7155">
                                            <p:txEl>
                                              <p:pRg st="0" end="0"/>
                                            </p:txEl>
                                          </p:spTgt>
                                        </p:tgtEl>
                                        <p:attrNameLst>
                                          <p:attrName>style.visibility</p:attrName>
                                        </p:attrNameLst>
                                      </p:cBhvr>
                                      <p:to>
                                        <p:strVal val="visible"/>
                                      </p:to>
                                    </p:set>
                                    <p:animEffect transition="in" filter="wipe(left)">
                                      <p:cBhvr>
                                        <p:cTn id="7" dur="500"/>
                                        <p:tgtEl>
                                          <p:spTgt spid="209715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97155">
                                            <p:txEl>
                                              <p:pRg st="1" end="1"/>
                                            </p:txEl>
                                          </p:spTgt>
                                        </p:tgtEl>
                                        <p:attrNameLst>
                                          <p:attrName>style.visibility</p:attrName>
                                        </p:attrNameLst>
                                      </p:cBhvr>
                                      <p:to>
                                        <p:strVal val="visible"/>
                                      </p:to>
                                    </p:set>
                                    <p:animEffect transition="in" filter="wipe(left)">
                                      <p:cBhvr>
                                        <p:cTn id="10" dur="500"/>
                                        <p:tgtEl>
                                          <p:spTgt spid="209715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97155">
                                            <p:txEl>
                                              <p:pRg st="2" end="2"/>
                                            </p:txEl>
                                          </p:spTgt>
                                        </p:tgtEl>
                                        <p:attrNameLst>
                                          <p:attrName>style.visibility</p:attrName>
                                        </p:attrNameLst>
                                      </p:cBhvr>
                                      <p:to>
                                        <p:strVal val="visible"/>
                                      </p:to>
                                    </p:set>
                                    <p:animEffect transition="in" filter="wipe(left)">
                                      <p:cBhvr>
                                        <p:cTn id="15" dur="500"/>
                                        <p:tgtEl>
                                          <p:spTgt spid="209715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97155">
                                            <p:txEl>
                                              <p:pRg st="3" end="3"/>
                                            </p:txEl>
                                          </p:spTgt>
                                        </p:tgtEl>
                                        <p:attrNameLst>
                                          <p:attrName>style.visibility</p:attrName>
                                        </p:attrNameLst>
                                      </p:cBhvr>
                                      <p:to>
                                        <p:strVal val="visible"/>
                                      </p:to>
                                    </p:set>
                                    <p:animEffect transition="in" filter="wipe(left)">
                                      <p:cBhvr>
                                        <p:cTn id="18" dur="500"/>
                                        <p:tgtEl>
                                          <p:spTgt spid="209715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97155">
                                            <p:txEl>
                                              <p:pRg st="4" end="4"/>
                                            </p:txEl>
                                          </p:spTgt>
                                        </p:tgtEl>
                                        <p:attrNameLst>
                                          <p:attrName>style.visibility</p:attrName>
                                        </p:attrNameLst>
                                      </p:cBhvr>
                                      <p:to>
                                        <p:strVal val="visible"/>
                                      </p:to>
                                    </p:set>
                                    <p:animEffect transition="in" filter="wipe(left)">
                                      <p:cBhvr>
                                        <p:cTn id="23" dur="500"/>
                                        <p:tgtEl>
                                          <p:spTgt spid="2097155">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97155">
                                            <p:txEl>
                                              <p:pRg st="5" end="5"/>
                                            </p:txEl>
                                          </p:spTgt>
                                        </p:tgtEl>
                                        <p:attrNameLst>
                                          <p:attrName>style.visibility</p:attrName>
                                        </p:attrNameLst>
                                      </p:cBhvr>
                                      <p:to>
                                        <p:strVal val="visible"/>
                                      </p:to>
                                    </p:set>
                                    <p:animEffect transition="in" filter="wipe(left)">
                                      <p:cBhvr>
                                        <p:cTn id="26" dur="500"/>
                                        <p:tgtEl>
                                          <p:spTgt spid="2097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155"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2099202" name="Rectangle 2">
            <a:extLst>
              <a:ext uri="{FF2B5EF4-FFF2-40B4-BE49-F238E27FC236}">
                <a16:creationId xmlns:a16="http://schemas.microsoft.com/office/drawing/2014/main" id="{2973C49E-5F57-4A9D-A846-21798138FA2B}"/>
              </a:ext>
            </a:extLst>
          </p:cNvPr>
          <p:cNvSpPr>
            <a:spLocks noGrp="1" noChangeArrowheads="1"/>
          </p:cNvSpPr>
          <p:nvPr>
            <p:ph type="title"/>
          </p:nvPr>
        </p:nvSpPr>
        <p:spPr>
          <a:xfrm>
            <a:off x="1981200" y="0"/>
            <a:ext cx="8229600" cy="1417638"/>
          </a:xfrm>
        </p:spPr>
        <p:txBody>
          <a:bodyPr vert="horz" wrap="square" lIns="91440" tIns="45720" rIns="134853" bIns="45720" numCol="1" anchor="ctr" anchorCtr="0" compatLnSpc="1">
            <a:prstTxWarp prst="textNoShape">
              <a:avLst/>
            </a:prstTxWarp>
          </a:bodyPr>
          <a:lstStyle/>
          <a:p>
            <a:pPr eaLnBrk="1" hangingPunct="1">
              <a:defRPr/>
            </a:pPr>
            <a:r>
              <a:rPr lang="en-US" sz="5400" b="1">
                <a:solidFill>
                  <a:srgbClr val="990033"/>
                </a:solidFill>
                <a:effectLst>
                  <a:outerShdw blurRad="38100" dist="38100" dir="2700000" algn="tl">
                    <a:srgbClr val="000000"/>
                  </a:outerShdw>
                </a:effectLst>
              </a:rPr>
              <a:t>Psalm 46:1-3</a:t>
            </a:r>
          </a:p>
        </p:txBody>
      </p:sp>
      <p:sp>
        <p:nvSpPr>
          <p:cNvPr id="2099203" name="Rectangle 3">
            <a:extLst>
              <a:ext uri="{FF2B5EF4-FFF2-40B4-BE49-F238E27FC236}">
                <a16:creationId xmlns:a16="http://schemas.microsoft.com/office/drawing/2014/main" id="{C2981C91-328D-4D6F-9643-74315553CA20}"/>
              </a:ext>
            </a:extLst>
          </p:cNvPr>
          <p:cNvSpPr>
            <a:spLocks noGrp="1" noChangeArrowheads="1"/>
          </p:cNvSpPr>
          <p:nvPr>
            <p:ph type="body" idx="1"/>
          </p:nvPr>
        </p:nvSpPr>
        <p:spPr>
          <a:xfrm>
            <a:off x="1905000" y="1600200"/>
            <a:ext cx="8534400" cy="4876800"/>
          </a:xfrm>
        </p:spPr>
        <p:txBody>
          <a:bodyPr vert="horz" wrap="square" lIns="91440" tIns="45720" rIns="134853" bIns="45720" numCol="1" anchor="t" anchorCtr="0" compatLnSpc="1">
            <a:prstTxWarp prst="textNoShape">
              <a:avLst/>
            </a:prstTxWarp>
          </a:bodyPr>
          <a:lstStyle/>
          <a:p>
            <a:pPr eaLnBrk="1" hangingPunct="1">
              <a:defRPr/>
            </a:pPr>
            <a:r>
              <a:rPr lang="en-US" sz="3600" b="1">
                <a:solidFill>
                  <a:srgbClr val="FFFFFF"/>
                </a:solidFill>
                <a:effectLst>
                  <a:outerShdw blurRad="38100" dist="38100" dir="2700000" algn="tl">
                    <a:srgbClr val="000000"/>
                  </a:outerShdw>
                </a:effectLst>
              </a:rPr>
              <a:t>   “God is our refuge and strength,  A very present help in trouble. Therefore we will not fear, though the earth should change.  And though the mountains slip into the heart of the sea; Though its waters roar &amp; foam, Though the mountains quake at its swelling pride.”</a:t>
            </a:r>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showMasterPhAnim="0">
  <p:cSld>
    <p:bg>
      <p:bgPr>
        <a:solidFill>
          <a:srgbClr val="CC9900"/>
        </a:solidFill>
        <a:effectLst/>
      </p:bgPr>
    </p:bg>
    <p:spTree>
      <p:nvGrpSpPr>
        <p:cNvPr id="1" name=""/>
        <p:cNvGrpSpPr/>
        <p:nvPr/>
      </p:nvGrpSpPr>
      <p:grpSpPr>
        <a:xfrm>
          <a:off x="0" y="0"/>
          <a:ext cx="0" cy="0"/>
          <a:chOff x="0" y="0"/>
          <a:chExt cx="0" cy="0"/>
        </a:xfrm>
      </p:grpSpPr>
      <p:sp>
        <p:nvSpPr>
          <p:cNvPr id="2101250" name="Rectangle 2">
            <a:extLst>
              <a:ext uri="{FF2B5EF4-FFF2-40B4-BE49-F238E27FC236}">
                <a16:creationId xmlns:a16="http://schemas.microsoft.com/office/drawing/2014/main" id="{E58E9D25-3AC7-489F-8A70-684A4631098D}"/>
              </a:ext>
            </a:extLst>
          </p:cNvPr>
          <p:cNvSpPr>
            <a:spLocks noGrp="1" noChangeArrowheads="1"/>
          </p:cNvSpPr>
          <p:nvPr>
            <p:ph type="title"/>
          </p:nvPr>
        </p:nvSpPr>
        <p:spPr>
          <a:xfrm>
            <a:off x="1981200" y="274638"/>
            <a:ext cx="8229600" cy="1401762"/>
          </a:xfrm>
        </p:spPr>
        <p:txBody>
          <a:bodyPr vert="horz" wrap="square" lIns="91440" tIns="45720" rIns="134853" bIns="45720" numCol="1" anchor="ctr" anchorCtr="0" compatLnSpc="1">
            <a:prstTxWarp prst="textNoShape">
              <a:avLst/>
            </a:prstTxWarp>
          </a:bodyPr>
          <a:lstStyle/>
          <a:p>
            <a:pPr eaLnBrk="1" hangingPunct="1">
              <a:defRPr/>
            </a:pPr>
            <a:r>
              <a:rPr lang="en-US">
                <a:solidFill>
                  <a:srgbClr val="990033"/>
                </a:solidFill>
                <a:effectLst>
                  <a:outerShdw blurRad="38100" dist="38100" dir="2700000" algn="tl">
                    <a:srgbClr val="000000"/>
                  </a:outerShdw>
                </a:effectLst>
              </a:rPr>
              <a:t>Conquering fear (1-3)</a:t>
            </a:r>
          </a:p>
        </p:txBody>
      </p:sp>
      <p:sp>
        <p:nvSpPr>
          <p:cNvPr id="2101251" name="Rectangle 3">
            <a:extLst>
              <a:ext uri="{FF2B5EF4-FFF2-40B4-BE49-F238E27FC236}">
                <a16:creationId xmlns:a16="http://schemas.microsoft.com/office/drawing/2014/main" id="{96051ABC-0663-42E7-9CF3-5891B9275AFB}"/>
              </a:ext>
            </a:extLst>
          </p:cNvPr>
          <p:cNvSpPr>
            <a:spLocks noGrp="1" noChangeArrowheads="1"/>
          </p:cNvSpPr>
          <p:nvPr>
            <p:ph type="body" idx="1"/>
          </p:nvPr>
        </p:nvSpPr>
        <p:spPr>
          <a:xfrm>
            <a:off x="1981200" y="1981200"/>
            <a:ext cx="8229600" cy="4191000"/>
          </a:xfrm>
        </p:spPr>
        <p:txBody>
          <a:bodyPr vert="horz" wrap="square" lIns="91440" tIns="45720" rIns="134853" bIns="45720" numCol="1" anchor="t" anchorCtr="0" compatLnSpc="1">
            <a:prstTxWarp prst="textNoShape">
              <a:avLst/>
            </a:prstTxWarp>
          </a:bodyPr>
          <a:lstStyle/>
          <a:p>
            <a:pPr marL="539750" indent="-482600" eaLnBrk="1" hangingPunct="1">
              <a:buFont typeface="Lucida Grande" pitchFamily="64" charset="0"/>
              <a:buChar char="•"/>
              <a:defRPr/>
            </a:pPr>
            <a:r>
              <a:rPr lang="en-US" sz="2800">
                <a:effectLst>
                  <a:outerShdw blurRad="38100" dist="38100" dir="2700000" algn="tl">
                    <a:srgbClr val="FFFFFF"/>
                  </a:outerShdw>
                </a:effectLst>
              </a:rPr>
              <a:t>Earthquakes, fires, tornadoes.</a:t>
            </a:r>
          </a:p>
          <a:p>
            <a:pPr marL="539750" indent="-482600" eaLnBrk="1" hangingPunct="1">
              <a:buFont typeface="Lucida Grande" pitchFamily="64" charset="0"/>
              <a:buChar char="•"/>
              <a:defRPr/>
            </a:pPr>
            <a:r>
              <a:rPr lang="en-US" sz="2800">
                <a:effectLst>
                  <a:outerShdw blurRad="38100" dist="38100" dir="2700000" algn="tl">
                    <a:srgbClr val="FFFFFF"/>
                  </a:outerShdw>
                </a:effectLst>
              </a:rPr>
              <a:t>Isaiah 41:10 - Do not fear, for I am with you, Do not anxiously look around you for I am your God.”</a:t>
            </a:r>
          </a:p>
          <a:p>
            <a:pPr marL="539750" indent="-482600" eaLnBrk="1" hangingPunct="1">
              <a:buFont typeface="Lucida Grande" pitchFamily="64" charset="0"/>
              <a:buChar char="•"/>
              <a:defRPr/>
            </a:pPr>
            <a:r>
              <a:rPr lang="en-US" sz="2800">
                <a:effectLst>
                  <a:outerShdw blurRad="38100" dist="38100" dir="2700000" algn="tl">
                    <a:srgbClr val="FFFFFF"/>
                  </a:outerShdw>
                </a:effectLst>
              </a:rPr>
              <a:t>Joshua 1:9 - “Be strong and courageous.”</a:t>
            </a:r>
          </a:p>
          <a:p>
            <a:pPr marL="539750" indent="-482600" eaLnBrk="1" hangingPunct="1">
              <a:buFont typeface="Lucida Grande" pitchFamily="64" charset="0"/>
              <a:buChar char="•"/>
              <a:defRPr/>
            </a:pPr>
            <a:r>
              <a:rPr lang="en-US" sz="2800">
                <a:effectLst>
                  <a:outerShdw blurRad="38100" dist="38100" dir="2700000" algn="tl">
                    <a:srgbClr val="FFFFFF"/>
                  </a:outerShdw>
                </a:effectLst>
              </a:rPr>
              <a:t>Psalm 21:1 - “The Lord is my light and salvation; Whom shall I fear? The Lord is the defense of my life; Whom shall I dread.”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1251">
                                            <p:txEl>
                                              <p:pRg st="0" end="0"/>
                                            </p:txEl>
                                          </p:spTgt>
                                        </p:tgtEl>
                                        <p:attrNameLst>
                                          <p:attrName>style.visibility</p:attrName>
                                        </p:attrNameLst>
                                      </p:cBhvr>
                                      <p:to>
                                        <p:strVal val="visible"/>
                                      </p:to>
                                    </p:set>
                                    <p:animEffect transition="in" filter="wipe(left)">
                                      <p:cBhvr>
                                        <p:cTn id="7" dur="500"/>
                                        <p:tgtEl>
                                          <p:spTgt spid="2101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1251">
                                            <p:txEl>
                                              <p:pRg st="1" end="1"/>
                                            </p:txEl>
                                          </p:spTgt>
                                        </p:tgtEl>
                                        <p:attrNameLst>
                                          <p:attrName>style.visibility</p:attrName>
                                        </p:attrNameLst>
                                      </p:cBhvr>
                                      <p:to>
                                        <p:strVal val="visible"/>
                                      </p:to>
                                    </p:set>
                                    <p:animEffect transition="in" filter="wipe(left)">
                                      <p:cBhvr>
                                        <p:cTn id="12" dur="500"/>
                                        <p:tgtEl>
                                          <p:spTgt spid="2101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1251">
                                            <p:txEl>
                                              <p:pRg st="2" end="2"/>
                                            </p:txEl>
                                          </p:spTgt>
                                        </p:tgtEl>
                                        <p:attrNameLst>
                                          <p:attrName>style.visibility</p:attrName>
                                        </p:attrNameLst>
                                      </p:cBhvr>
                                      <p:to>
                                        <p:strVal val="visible"/>
                                      </p:to>
                                    </p:set>
                                    <p:animEffect transition="in" filter="wipe(left)">
                                      <p:cBhvr>
                                        <p:cTn id="17" dur="500"/>
                                        <p:tgtEl>
                                          <p:spTgt spid="2101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1251">
                                            <p:txEl>
                                              <p:pRg st="3" end="3"/>
                                            </p:txEl>
                                          </p:spTgt>
                                        </p:tgtEl>
                                        <p:attrNameLst>
                                          <p:attrName>style.visibility</p:attrName>
                                        </p:attrNameLst>
                                      </p:cBhvr>
                                      <p:to>
                                        <p:strVal val="visible"/>
                                      </p:to>
                                    </p:set>
                                    <p:animEffect transition="in" filter="wipe(left)">
                                      <p:cBhvr>
                                        <p:cTn id="22" dur="500"/>
                                        <p:tgtEl>
                                          <p:spTgt spid="2101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1251" grpId="0" build="p" bldLvl="5"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2103298" name="Rectangle 2">
            <a:extLst>
              <a:ext uri="{FF2B5EF4-FFF2-40B4-BE49-F238E27FC236}">
                <a16:creationId xmlns:a16="http://schemas.microsoft.com/office/drawing/2014/main" id="{3DC44714-295B-4683-B938-C93566098096}"/>
              </a:ext>
            </a:extLst>
          </p:cNvPr>
          <p:cNvSpPr>
            <a:spLocks noGrp="1" noChangeArrowheads="1"/>
          </p:cNvSpPr>
          <p:nvPr>
            <p:ph type="title"/>
          </p:nvPr>
        </p:nvSpPr>
        <p:spPr/>
        <p:txBody>
          <a:bodyPr vert="horz" wrap="square" lIns="91440" tIns="45720" rIns="134853" bIns="45720" numCol="1" anchor="ctr" anchorCtr="0" compatLnSpc="1">
            <a:prstTxWarp prst="textNoShape">
              <a:avLst/>
            </a:prstTxWarp>
          </a:bodyPr>
          <a:lstStyle/>
          <a:p>
            <a:pPr eaLnBrk="1" hangingPunct="1">
              <a:defRPr/>
            </a:pPr>
            <a:r>
              <a:rPr lang="en-US">
                <a:solidFill>
                  <a:srgbClr val="990033"/>
                </a:solidFill>
                <a:effectLst>
                  <a:outerShdw blurRad="38100" dist="38100" dir="2700000" algn="tl">
                    <a:srgbClr val="000000"/>
                  </a:outerShdw>
                </a:effectLst>
              </a:rPr>
              <a:t>Psalm 46:4-7</a:t>
            </a:r>
          </a:p>
        </p:txBody>
      </p:sp>
      <p:sp>
        <p:nvSpPr>
          <p:cNvPr id="2103299" name="Rectangle 3">
            <a:extLst>
              <a:ext uri="{FF2B5EF4-FFF2-40B4-BE49-F238E27FC236}">
                <a16:creationId xmlns:a16="http://schemas.microsoft.com/office/drawing/2014/main" id="{AA22ABA6-AF29-487B-9FB2-71A2FA302D6B}"/>
              </a:ext>
            </a:extLst>
          </p:cNvPr>
          <p:cNvSpPr>
            <a:spLocks noGrp="1" noChangeArrowheads="1"/>
          </p:cNvSpPr>
          <p:nvPr>
            <p:ph type="body" idx="1"/>
          </p:nvPr>
        </p:nvSpPr>
        <p:spPr>
          <a:xfrm>
            <a:off x="1981200" y="1600200"/>
            <a:ext cx="8229600" cy="4572000"/>
          </a:xfrm>
        </p:spPr>
        <p:txBody>
          <a:bodyPr vert="horz" wrap="square" lIns="91440" tIns="45720" rIns="134853" bIns="45720" numCol="1" anchor="t" anchorCtr="0" compatLnSpc="1">
            <a:prstTxWarp prst="textNoShape">
              <a:avLst/>
            </a:prstTxWarp>
          </a:bodyPr>
          <a:lstStyle/>
          <a:p>
            <a:pPr eaLnBrk="1" hangingPunct="1">
              <a:defRPr/>
            </a:pPr>
            <a:r>
              <a:rPr lang="en-US">
                <a:effectLst>
                  <a:outerShdw blurRad="38100" dist="38100" dir="2700000" algn="tl">
                    <a:srgbClr val="FFFFFF"/>
                  </a:outerShdw>
                </a:effectLst>
              </a:rPr>
              <a:t>   “There is a river whose streams make glad the city of God, The holy dwelling places of the Most High. God is in the midst of her, she will not be moved; God will help her when morning dawns. The nations made an uproar, the kingdoms tottered; He raised His voice, the earth melted. The LORD of hosts is with us;  The God of Jacob is our stronghold.”</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showMasterPhAnim="0">
  <p:cSld>
    <p:bg>
      <p:bgPr>
        <a:solidFill>
          <a:srgbClr val="CC9900"/>
        </a:solidFill>
        <a:effectLst/>
      </p:bgPr>
    </p:bg>
    <p:spTree>
      <p:nvGrpSpPr>
        <p:cNvPr id="1" name=""/>
        <p:cNvGrpSpPr/>
        <p:nvPr/>
      </p:nvGrpSpPr>
      <p:grpSpPr>
        <a:xfrm>
          <a:off x="0" y="0"/>
          <a:ext cx="0" cy="0"/>
          <a:chOff x="0" y="0"/>
          <a:chExt cx="0" cy="0"/>
        </a:xfrm>
      </p:grpSpPr>
      <p:sp>
        <p:nvSpPr>
          <p:cNvPr id="2105346" name="Rectangle 2">
            <a:extLst>
              <a:ext uri="{FF2B5EF4-FFF2-40B4-BE49-F238E27FC236}">
                <a16:creationId xmlns:a16="http://schemas.microsoft.com/office/drawing/2014/main" id="{9C93F7BF-D4D7-4B81-BCC9-55EBD3869517}"/>
              </a:ext>
            </a:extLst>
          </p:cNvPr>
          <p:cNvSpPr>
            <a:spLocks noGrp="1" noChangeArrowheads="1"/>
          </p:cNvSpPr>
          <p:nvPr>
            <p:ph type="title"/>
          </p:nvPr>
        </p:nvSpPr>
        <p:spPr/>
        <p:txBody>
          <a:bodyPr vert="horz" wrap="square" lIns="91440" tIns="45720" rIns="134853" bIns="45720" numCol="1" anchor="ctr" anchorCtr="0" compatLnSpc="1">
            <a:prstTxWarp prst="textNoShape">
              <a:avLst/>
            </a:prstTxWarp>
          </a:bodyPr>
          <a:lstStyle/>
          <a:p>
            <a:pPr eaLnBrk="1" hangingPunct="1">
              <a:defRPr/>
            </a:pPr>
            <a:r>
              <a:rPr lang="en-US">
                <a:solidFill>
                  <a:srgbClr val="990033"/>
                </a:solidFill>
                <a:effectLst>
                  <a:outerShdw blurRad="38100" dist="38100" dir="2700000" algn="tl">
                    <a:srgbClr val="000000"/>
                  </a:outerShdw>
                </a:effectLst>
              </a:rPr>
              <a:t>Standing fast (4-7)</a:t>
            </a:r>
          </a:p>
        </p:txBody>
      </p:sp>
      <p:sp>
        <p:nvSpPr>
          <p:cNvPr id="2105347" name="Rectangle 3">
            <a:extLst>
              <a:ext uri="{FF2B5EF4-FFF2-40B4-BE49-F238E27FC236}">
                <a16:creationId xmlns:a16="http://schemas.microsoft.com/office/drawing/2014/main" id="{845A8388-A6C8-4D63-BA49-1D27A5D44F7F}"/>
              </a:ext>
            </a:extLst>
          </p:cNvPr>
          <p:cNvSpPr>
            <a:spLocks noGrp="1" noChangeArrowheads="1"/>
          </p:cNvSpPr>
          <p:nvPr>
            <p:ph type="body" idx="1"/>
          </p:nvPr>
        </p:nvSpPr>
        <p:spPr>
          <a:xfrm>
            <a:off x="1981200" y="1828800"/>
            <a:ext cx="8229600" cy="3657600"/>
          </a:xfrm>
        </p:spPr>
        <p:txBody>
          <a:bodyPr vert="horz" wrap="square" lIns="91440" tIns="45720" rIns="134853" bIns="45720" numCol="1" anchor="t" anchorCtr="0" compatLnSpc="1">
            <a:prstTxWarp prst="textNoShape">
              <a:avLst/>
            </a:prstTxWarp>
          </a:bodyPr>
          <a:lstStyle/>
          <a:p>
            <a:pPr marL="539750" indent="-482600" eaLnBrk="1" hangingPunct="1">
              <a:lnSpc>
                <a:spcPct val="90000"/>
              </a:lnSpc>
              <a:buFont typeface="Lucida Grande" pitchFamily="64" charset="0"/>
              <a:buChar char="•"/>
              <a:defRPr/>
            </a:pPr>
            <a:r>
              <a:rPr lang="en-US" b="1">
                <a:effectLst>
                  <a:outerShdw blurRad="38100" dist="38100" dir="2700000" algn="tl">
                    <a:srgbClr val="FFFFFF"/>
                  </a:outerShdw>
                </a:effectLst>
              </a:rPr>
              <a:t>Hebrew word “moved” means “to totter and shake.”</a:t>
            </a:r>
          </a:p>
          <a:p>
            <a:pPr marL="539750" indent="-482600" eaLnBrk="1" hangingPunct="1">
              <a:lnSpc>
                <a:spcPct val="90000"/>
              </a:lnSpc>
              <a:spcBef>
                <a:spcPts val="2600"/>
              </a:spcBef>
              <a:buFont typeface="Lucida Grande" pitchFamily="64" charset="0"/>
              <a:buChar char="•"/>
              <a:defRPr/>
            </a:pPr>
            <a:r>
              <a:rPr lang="en-US" b="1">
                <a:effectLst>
                  <a:outerShdw blurRad="38100" dist="38100" dir="2700000" algn="tl">
                    <a:srgbClr val="FFFFFF"/>
                  </a:outerShdw>
                </a:effectLst>
              </a:rPr>
              <a:t>Football term - shaken up on the play.</a:t>
            </a:r>
          </a:p>
          <a:p>
            <a:pPr marL="539750" indent="-482600" eaLnBrk="1" hangingPunct="1">
              <a:lnSpc>
                <a:spcPct val="90000"/>
              </a:lnSpc>
              <a:spcBef>
                <a:spcPts val="2600"/>
              </a:spcBef>
              <a:buFont typeface="Lucida Grande" pitchFamily="64" charset="0"/>
              <a:buChar char="•"/>
              <a:defRPr/>
            </a:pPr>
            <a:r>
              <a:rPr lang="en-US" b="1">
                <a:effectLst>
                  <a:outerShdw blurRad="38100" dist="38100" dir="2700000" algn="tl">
                    <a:srgbClr val="FFFFFF"/>
                  </a:outerShdw>
                </a:effectLst>
              </a:rPr>
              <a:t>Holy Place was safe, but even it fell to Babylon.</a:t>
            </a:r>
          </a:p>
          <a:p>
            <a:pPr marL="539750" indent="-482600" eaLnBrk="1" hangingPunct="1">
              <a:lnSpc>
                <a:spcPct val="90000"/>
              </a:lnSpc>
              <a:spcBef>
                <a:spcPts val="2600"/>
              </a:spcBef>
              <a:buFont typeface="Lucida Grande" pitchFamily="64" charset="0"/>
              <a:buChar char="•"/>
              <a:defRPr/>
            </a:pPr>
            <a:r>
              <a:rPr lang="en-US" b="1">
                <a:effectLst>
                  <a:outerShdw blurRad="38100" dist="38100" dir="2700000" algn="tl">
                    <a:srgbClr val="FFFFFF"/>
                  </a:outerShdw>
                </a:effectLst>
              </a:rPr>
              <a:t>God is a stronghold and a fortress.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5347">
                                            <p:txEl>
                                              <p:pRg st="0" end="0"/>
                                            </p:txEl>
                                          </p:spTgt>
                                        </p:tgtEl>
                                        <p:attrNameLst>
                                          <p:attrName>style.visibility</p:attrName>
                                        </p:attrNameLst>
                                      </p:cBhvr>
                                      <p:to>
                                        <p:strVal val="visible"/>
                                      </p:to>
                                    </p:set>
                                    <p:animEffect transition="in" filter="wipe(left)">
                                      <p:cBhvr>
                                        <p:cTn id="7" dur="500"/>
                                        <p:tgtEl>
                                          <p:spTgt spid="2105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5347">
                                            <p:txEl>
                                              <p:pRg st="1" end="1"/>
                                            </p:txEl>
                                          </p:spTgt>
                                        </p:tgtEl>
                                        <p:attrNameLst>
                                          <p:attrName>style.visibility</p:attrName>
                                        </p:attrNameLst>
                                      </p:cBhvr>
                                      <p:to>
                                        <p:strVal val="visible"/>
                                      </p:to>
                                    </p:set>
                                    <p:animEffect transition="in" filter="wipe(left)">
                                      <p:cBhvr>
                                        <p:cTn id="12" dur="500"/>
                                        <p:tgtEl>
                                          <p:spTgt spid="2105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5347">
                                            <p:txEl>
                                              <p:pRg st="2" end="2"/>
                                            </p:txEl>
                                          </p:spTgt>
                                        </p:tgtEl>
                                        <p:attrNameLst>
                                          <p:attrName>style.visibility</p:attrName>
                                        </p:attrNameLst>
                                      </p:cBhvr>
                                      <p:to>
                                        <p:strVal val="visible"/>
                                      </p:to>
                                    </p:set>
                                    <p:animEffect transition="in" filter="wipe(left)">
                                      <p:cBhvr>
                                        <p:cTn id="17" dur="500"/>
                                        <p:tgtEl>
                                          <p:spTgt spid="21053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5347">
                                            <p:txEl>
                                              <p:pRg st="3" end="3"/>
                                            </p:txEl>
                                          </p:spTgt>
                                        </p:tgtEl>
                                        <p:attrNameLst>
                                          <p:attrName>style.visibility</p:attrName>
                                        </p:attrNameLst>
                                      </p:cBhvr>
                                      <p:to>
                                        <p:strVal val="visible"/>
                                      </p:to>
                                    </p:set>
                                    <p:animEffect transition="in" filter="wipe(left)">
                                      <p:cBhvr>
                                        <p:cTn id="22" dur="500"/>
                                        <p:tgtEl>
                                          <p:spTgt spid="2105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5347"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pic>
        <p:nvPicPr>
          <p:cNvPr id="14128130" name="Picture 2" descr="Rectangle 2_pptX">
            <a:extLst>
              <a:ext uri="{FF2B5EF4-FFF2-40B4-BE49-F238E27FC236}">
                <a16:creationId xmlns:a16="http://schemas.microsoft.com/office/drawing/2014/main" id="{3DD16606-D90F-44D7-96F6-B5B4FDA33E39}"/>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436939"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28131" name="Rectangle 3" hidden="1">
            <a:extLst>
              <a:ext uri="{FF2B5EF4-FFF2-40B4-BE49-F238E27FC236}">
                <a16:creationId xmlns:a16="http://schemas.microsoft.com/office/drawing/2014/main" id="{FF1005B0-47DB-493A-A39C-903A4966A37A}"/>
              </a:ext>
            </a:extLst>
          </p:cNvPr>
          <p:cNvSpPr>
            <a:spLocks noGrp="1" noChangeArrowheads="1"/>
          </p:cNvSpPr>
          <p:nvPr>
            <p:ph type="title"/>
            <p:custDataLst>
              <p:tags r:id="rId2"/>
            </p:custDataLst>
          </p:nvPr>
        </p:nvSpPr>
        <p:spPr>
          <a:xfrm>
            <a:off x="2208214" y="609600"/>
            <a:ext cx="7773987" cy="1143000"/>
          </a:xfrm>
        </p:spPr>
        <p:txBody>
          <a:bodyPr/>
          <a:lstStyle/>
          <a:p>
            <a:pPr eaLnBrk="1" hangingPunct="1">
              <a:defRPr/>
            </a:pPr>
            <a:r>
              <a:rPr lang="en-US">
                <a:ea typeface="+mj-ea"/>
              </a:rPr>
              <a:t>Born Again</a:t>
            </a:r>
          </a:p>
        </p:txBody>
      </p:sp>
      <p:sp>
        <p:nvSpPr>
          <p:cNvPr id="14128132" name="Rectangle 4">
            <a:extLst>
              <a:ext uri="{FF2B5EF4-FFF2-40B4-BE49-F238E27FC236}">
                <a16:creationId xmlns:a16="http://schemas.microsoft.com/office/drawing/2014/main" id="{D76326BF-BC21-4655-AB69-C449E2930902}"/>
              </a:ext>
            </a:extLst>
          </p:cNvPr>
          <p:cNvSpPr>
            <a:spLocks noGrp="1" noChangeArrowheads="1"/>
          </p:cNvSpPr>
          <p:nvPr>
            <p:ph type="body" idx="1"/>
          </p:nvPr>
        </p:nvSpPr>
        <p:spPr>
          <a:xfrm>
            <a:off x="2208214" y="2133600"/>
            <a:ext cx="7773987" cy="4267200"/>
          </a:xfrm>
        </p:spPr>
        <p:txBody>
          <a:bodyPr/>
          <a:lstStyle/>
          <a:p>
            <a:pPr eaLnBrk="1" hangingPunct="1">
              <a:defRPr/>
            </a:pPr>
            <a:r>
              <a:rPr lang="en-US" sz="3600" b="1">
                <a:effectLst>
                  <a:outerShdw blurRad="38100" dist="38100" dir="2700000" algn="tl">
                    <a:srgbClr val="000000"/>
                  </a:outerShdw>
                </a:effectLst>
                <a:ea typeface="+mn-ea"/>
              </a:rPr>
              <a:t>Last week </a:t>
            </a:r>
            <a:r>
              <a:rPr lang="en-US" sz="3600" b="1">
                <a:effectLst>
                  <a:outerShdw blurRad="38100" dist="38100" dir="2700000" algn="tl">
                    <a:srgbClr val="000000"/>
                  </a:outerShdw>
                </a:effectLst>
                <a:ea typeface="+mn-ea"/>
                <a:sym typeface="Wingdings" pitchFamily="2" charset="2"/>
              </a:rPr>
              <a:t> He gives life</a:t>
            </a:r>
          </a:p>
          <a:p>
            <a:pPr eaLnBrk="1" hangingPunct="1">
              <a:defRPr/>
            </a:pPr>
            <a:r>
              <a:rPr lang="en-US" sz="3600" b="1">
                <a:effectLst>
                  <a:outerShdw blurRad="38100" dist="38100" dir="2700000" algn="tl">
                    <a:srgbClr val="000000"/>
                  </a:outerShdw>
                </a:effectLst>
                <a:ea typeface="+mn-ea"/>
                <a:sym typeface="Wingdings" pitchFamily="2" charset="2"/>
              </a:rPr>
              <a:t>2 weeks  He overturns death</a:t>
            </a:r>
          </a:p>
          <a:p>
            <a:pPr eaLnBrk="1" hangingPunct="1">
              <a:defRPr/>
            </a:pPr>
            <a:r>
              <a:rPr lang="en-US" sz="3600" b="1">
                <a:effectLst>
                  <a:outerShdw blurRad="38100" dist="38100" dir="2700000" algn="tl">
                    <a:srgbClr val="000000"/>
                  </a:outerShdw>
                </a:effectLst>
                <a:ea typeface="+mn-ea"/>
                <a:sym typeface="Wingdings" pitchFamily="2" charset="2"/>
              </a:rPr>
              <a:t>New life:</a:t>
            </a:r>
          </a:p>
          <a:p>
            <a:pPr lvl="1" eaLnBrk="1" hangingPunct="1">
              <a:defRPr/>
            </a:pPr>
            <a:r>
              <a:rPr lang="en-US" sz="3600" b="1">
                <a:effectLst>
                  <a:outerShdw blurRad="38100" dist="38100" dir="2700000" algn="tl">
                    <a:srgbClr val="000000"/>
                  </a:outerShdw>
                </a:effectLst>
                <a:ea typeface="+mn-ea"/>
              </a:rPr>
              <a:t>Through resurrection</a:t>
            </a:r>
          </a:p>
          <a:p>
            <a:pPr lvl="1" eaLnBrk="1" hangingPunct="1">
              <a:defRPr/>
            </a:pPr>
            <a:r>
              <a:rPr lang="en-US" sz="3600" b="1">
                <a:effectLst>
                  <a:outerShdw blurRad="38100" dist="38100" dir="2700000" algn="tl">
                    <a:srgbClr val="000000"/>
                  </a:outerShdw>
                </a:effectLst>
                <a:ea typeface="+mn-ea"/>
              </a:rPr>
              <a:t>Living hope!</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14128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2813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2813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2813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12813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41281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8132"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2107394" name="Rectangle 2">
            <a:extLst>
              <a:ext uri="{FF2B5EF4-FFF2-40B4-BE49-F238E27FC236}">
                <a16:creationId xmlns:a16="http://schemas.microsoft.com/office/drawing/2014/main" id="{5B9B8113-500F-45D3-B831-127F7AC408B7}"/>
              </a:ext>
            </a:extLst>
          </p:cNvPr>
          <p:cNvSpPr>
            <a:spLocks noGrp="1" noChangeArrowheads="1"/>
          </p:cNvSpPr>
          <p:nvPr>
            <p:ph type="title"/>
          </p:nvPr>
        </p:nvSpPr>
        <p:spPr>
          <a:xfrm>
            <a:off x="1981200" y="0"/>
            <a:ext cx="8229600" cy="1143000"/>
          </a:xfrm>
        </p:spPr>
        <p:txBody>
          <a:bodyPr vert="horz" wrap="square" lIns="91440" tIns="45720" rIns="134853" bIns="45720" numCol="1" anchor="ctr" anchorCtr="0" compatLnSpc="1">
            <a:prstTxWarp prst="textNoShape">
              <a:avLst/>
            </a:prstTxWarp>
          </a:bodyPr>
          <a:lstStyle/>
          <a:p>
            <a:pPr eaLnBrk="1" hangingPunct="1">
              <a:defRPr/>
            </a:pPr>
            <a:r>
              <a:rPr lang="en-US" sz="5400">
                <a:solidFill>
                  <a:srgbClr val="990033"/>
                </a:solidFill>
                <a:effectLst>
                  <a:outerShdw blurRad="38100" dist="38100" dir="2700000" algn="tl">
                    <a:srgbClr val="000000"/>
                  </a:outerShdw>
                </a:effectLst>
              </a:rPr>
              <a:t>Psalm 46:8-11</a:t>
            </a:r>
          </a:p>
        </p:txBody>
      </p:sp>
      <p:sp>
        <p:nvSpPr>
          <p:cNvPr id="2107395" name="Rectangle 3">
            <a:extLst>
              <a:ext uri="{FF2B5EF4-FFF2-40B4-BE49-F238E27FC236}">
                <a16:creationId xmlns:a16="http://schemas.microsoft.com/office/drawing/2014/main" id="{712E3A94-5580-4EBC-BE2C-655F16B9798D}"/>
              </a:ext>
            </a:extLst>
          </p:cNvPr>
          <p:cNvSpPr>
            <a:spLocks noGrp="1" noChangeArrowheads="1"/>
          </p:cNvSpPr>
          <p:nvPr>
            <p:ph type="body" idx="1"/>
          </p:nvPr>
        </p:nvSpPr>
        <p:spPr>
          <a:xfrm>
            <a:off x="1752600" y="1295400"/>
            <a:ext cx="8915400" cy="5029200"/>
          </a:xfrm>
        </p:spPr>
        <p:txBody>
          <a:bodyPr vert="horz" wrap="square" lIns="91440" tIns="45720" rIns="134853" bIns="45720" numCol="1" anchor="t" anchorCtr="0" compatLnSpc="1">
            <a:prstTxWarp prst="textNoShape">
              <a:avLst/>
            </a:prstTxWarp>
          </a:bodyPr>
          <a:lstStyle/>
          <a:p>
            <a:pPr eaLnBrk="1" hangingPunct="1">
              <a:lnSpc>
                <a:spcPct val="90000"/>
              </a:lnSpc>
              <a:defRPr/>
            </a:pPr>
            <a:r>
              <a:rPr lang="en-US" sz="3600">
                <a:effectLst>
                  <a:outerShdw blurRad="38100" dist="38100" dir="2700000" algn="tl">
                    <a:srgbClr val="FFFFFF"/>
                  </a:outerShdw>
                </a:effectLst>
              </a:rPr>
              <a:t>   “Come, behold the works of the LORD, Who has wrought desolations    in the earth. He makes wars to cease    to the end of the earth; He breaks the bow &amp; cuts the spear in two; He burns the chariots with fire.  Cease striving &amp; know that I am God;  I will be exalted among the nations, I will be exalted in the earth. The LORD of hosts is with us; The God of Jacob is our stronghold.”</a:t>
            </a:r>
          </a:p>
          <a:p>
            <a:pPr eaLnBrk="1" hangingPunct="1">
              <a:lnSpc>
                <a:spcPct val="90000"/>
              </a:lnSpc>
              <a:buFont typeface="Lucida Grande" pitchFamily="64" charset="0"/>
              <a:buChar char="•"/>
              <a:defRPr/>
            </a:pPr>
            <a:endParaRPr lang="en-US" sz="3600"/>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showMasterPhAnim="0">
  <p:cSld>
    <p:bg>
      <p:bgPr>
        <a:solidFill>
          <a:srgbClr val="CC9900"/>
        </a:solidFill>
        <a:effectLst/>
      </p:bgPr>
    </p:bg>
    <p:spTree>
      <p:nvGrpSpPr>
        <p:cNvPr id="1" name=""/>
        <p:cNvGrpSpPr/>
        <p:nvPr/>
      </p:nvGrpSpPr>
      <p:grpSpPr>
        <a:xfrm>
          <a:off x="0" y="0"/>
          <a:ext cx="0" cy="0"/>
          <a:chOff x="0" y="0"/>
          <a:chExt cx="0" cy="0"/>
        </a:xfrm>
      </p:grpSpPr>
      <p:sp>
        <p:nvSpPr>
          <p:cNvPr id="2082818" name="Rectangle 2">
            <a:extLst>
              <a:ext uri="{FF2B5EF4-FFF2-40B4-BE49-F238E27FC236}">
                <a16:creationId xmlns:a16="http://schemas.microsoft.com/office/drawing/2014/main" id="{6D3FCF2B-3D49-4755-A87F-E6EFA459F6B0}"/>
              </a:ext>
            </a:extLst>
          </p:cNvPr>
          <p:cNvSpPr>
            <a:spLocks noGrp="1" noChangeArrowheads="1"/>
          </p:cNvSpPr>
          <p:nvPr>
            <p:ph type="title"/>
          </p:nvPr>
        </p:nvSpPr>
        <p:spPr>
          <a:xfrm>
            <a:off x="3292476" y="1752600"/>
            <a:ext cx="5599113" cy="2738438"/>
          </a:xfrm>
        </p:spPr>
        <p:txBody>
          <a:bodyPr vert="horz" wrap="square" lIns="91440" tIns="45720" rIns="134853" bIns="45720" numCol="1" anchor="ctr" anchorCtr="0" compatLnSpc="1">
            <a:prstTxWarp prst="textNoShape">
              <a:avLst/>
            </a:prstTxWarp>
          </a:bodyPr>
          <a:lstStyle/>
          <a:p>
            <a:pPr eaLnBrk="1" hangingPunct="1">
              <a:defRPr/>
            </a:pPr>
            <a:r>
              <a:rPr lang="en-US" sz="6700" i="1" dirty="0">
                <a:effectLst>
                  <a:outerShdw blurRad="38100" dist="38100" dir="2700000" algn="tl">
                    <a:srgbClr val="FFFFFF"/>
                  </a:outerShdw>
                </a:effectLst>
              </a:rPr>
              <a:t>God</a:t>
            </a:r>
            <a:r>
              <a:rPr lang="en-US" sz="6700" i="1" dirty="0">
                <a:effectLst>
                  <a:outerShdw blurRad="38100" dist="38100" dir="2700000" algn="tl">
                    <a:srgbClr val="FFFFFF"/>
                  </a:outerShdw>
                </a:effectLst>
                <a:latin typeface="Optima"/>
              </a:rPr>
              <a:t>’</a:t>
            </a:r>
            <a:r>
              <a:rPr lang="en-US" sz="6700" i="1" dirty="0">
                <a:effectLst>
                  <a:outerShdw blurRad="38100" dist="38100" dir="2700000" algn="tl">
                    <a:srgbClr val="FFFFFF"/>
                  </a:outerShdw>
                </a:effectLst>
              </a:rPr>
              <a:t>s Purpose for Stress</a:t>
            </a:r>
          </a:p>
        </p:txBody>
      </p:sp>
      <p:pic>
        <p:nvPicPr>
          <p:cNvPr id="4" name="Picture Placeholder 6" descr="1407.jpg">
            <a:extLst>
              <a:ext uri="{FF2B5EF4-FFF2-40B4-BE49-F238E27FC236}">
                <a16:creationId xmlns:a16="http://schemas.microsoft.com/office/drawing/2014/main" id="{83CF26BC-D280-4409-8CB8-BCE50F2DD8C5}"/>
              </a:ext>
            </a:extLst>
          </p:cNvPr>
          <p:cNvPicPr>
            <a:picLocks noChangeAspect="1"/>
          </p:cNvPicPr>
          <p:nvPr/>
        </p:nvPicPr>
        <p:blipFill>
          <a:blip r:embed="rId3">
            <a:extLst>
              <a:ext uri="{28A0092B-C50C-407E-A947-70E740481C1C}">
                <a14:useLocalDpi xmlns:a14="http://schemas.microsoft.com/office/drawing/2010/main" val="0"/>
              </a:ext>
            </a:extLst>
          </a:blip>
          <a:srcRect l="5521" r="552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wd">
                                    <p:tmPct val="100000"/>
                                  </p:iterate>
                                  <p:childTnLst>
                                    <p:set>
                                      <p:cBhvr>
                                        <p:cTn id="6" dur="1" fill="hold">
                                          <p:stCondLst>
                                            <p:cond delay="0"/>
                                          </p:stCondLst>
                                        </p:cTn>
                                        <p:tgtEl>
                                          <p:spTgt spid="2082818"/>
                                        </p:tgtEl>
                                        <p:attrNameLst>
                                          <p:attrName>style.visibility</p:attrName>
                                        </p:attrNameLst>
                                      </p:cBhvr>
                                      <p:to>
                                        <p:strVal val="visible"/>
                                      </p:to>
                                    </p:set>
                                    <p:anim calcmode="lin" valueType="num">
                                      <p:cBhvr>
                                        <p:cTn id="7" dur="300" fill="hold"/>
                                        <p:tgtEl>
                                          <p:spTgt spid="2082818"/>
                                        </p:tgtEl>
                                        <p:attrNameLst>
                                          <p:attrName>ppt_w</p:attrName>
                                        </p:attrNameLst>
                                      </p:cBhvr>
                                      <p:tavLst>
                                        <p:tav tm="0">
                                          <p:val>
                                            <p:fltVal val="0"/>
                                          </p:val>
                                        </p:tav>
                                        <p:tav tm="100000">
                                          <p:val>
                                            <p:strVal val="#ppt_w"/>
                                          </p:val>
                                        </p:tav>
                                      </p:tavLst>
                                    </p:anim>
                                    <p:anim calcmode="lin" valueType="num">
                                      <p:cBhvr>
                                        <p:cTn id="8" dur="300" fill="hold"/>
                                        <p:tgtEl>
                                          <p:spTgt spid="2082818"/>
                                        </p:tgtEl>
                                        <p:attrNameLst>
                                          <p:attrName>ppt_h</p:attrName>
                                        </p:attrNameLst>
                                      </p:cBhvr>
                                      <p:tavLst>
                                        <p:tav tm="0">
                                          <p:val>
                                            <p:fltVal val="0"/>
                                          </p:val>
                                        </p:tav>
                                        <p:tav tm="100000">
                                          <p:val>
                                            <p:strVal val="#ppt_h"/>
                                          </p:val>
                                        </p:tav>
                                      </p:tavLst>
                                    </p:anim>
                                    <p:anim calcmode="lin" valueType="num">
                                      <p:cBhvr>
                                        <p:cTn id="9" dur="300" fill="hold"/>
                                        <p:tgtEl>
                                          <p:spTgt spid="2082818"/>
                                        </p:tgtEl>
                                        <p:attrNameLst>
                                          <p:attrName>ppt_x</p:attrName>
                                        </p:attrNameLst>
                                      </p:cBhvr>
                                      <p:tavLst>
                                        <p:tav tm="0">
                                          <p:val>
                                            <p:fltVal val="0.5"/>
                                          </p:val>
                                        </p:tav>
                                        <p:tav tm="100000">
                                          <p:val>
                                            <p:strVal val="#ppt_x"/>
                                          </p:val>
                                        </p:tav>
                                      </p:tavLst>
                                    </p:anim>
                                    <p:anim calcmode="lin" valueType="num">
                                      <p:cBhvr>
                                        <p:cTn id="10" dur="300" fill="hold"/>
                                        <p:tgtEl>
                                          <p:spTgt spid="208281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2818" grpId="0"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23" name="Picture 3" descr="wow.jpg">
            <a:extLst>
              <a:ext uri="{FF2B5EF4-FFF2-40B4-BE49-F238E27FC236}">
                <a16:creationId xmlns:a16="http://schemas.microsoft.com/office/drawing/2014/main" id="{FF60486E-0FC4-48BD-A83C-E2A523B0C7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947" name="Content Placeholder 3" descr="411997169_1db18d2087_o.jpg">
            <a:extLst>
              <a:ext uri="{FF2B5EF4-FFF2-40B4-BE49-F238E27FC236}">
                <a16:creationId xmlns:a16="http://schemas.microsoft.com/office/drawing/2014/main" id="{A9D87F60-C394-478A-BE1B-298240DA72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5" name="Rectangle 4">
            <a:extLst>
              <a:ext uri="{FF2B5EF4-FFF2-40B4-BE49-F238E27FC236}">
                <a16:creationId xmlns:a16="http://schemas.microsoft.com/office/drawing/2014/main" id="{8F8A18E3-4966-49C7-B514-98CB19A9944D}"/>
              </a:ext>
            </a:extLst>
          </p:cNvPr>
          <p:cNvSpPr/>
          <p:nvPr/>
        </p:nvSpPr>
        <p:spPr>
          <a:xfrm>
            <a:off x="2072081" y="3429000"/>
            <a:ext cx="7935985" cy="83099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800" b="1" cap="all" dirty="0">
                <a:ln w="0"/>
                <a:solidFill>
                  <a:srgbClr val="00B0F0"/>
                </a:solidFill>
                <a:effectLst>
                  <a:reflection blurRad="12700" stA="50000" endPos="50000" dist="5000" dir="5400000" sy="-100000" rotWithShape="0"/>
                </a:effectLst>
                <a:latin typeface="Calligrapher" pitchFamily="2" charset="0"/>
              </a:rPr>
              <a:t>Jesus’ prayer @John 17: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7971" name="Picture 3" descr="wow2.jpg">
            <a:extLst>
              <a:ext uri="{FF2B5EF4-FFF2-40B4-BE49-F238E27FC236}">
                <a16:creationId xmlns:a16="http://schemas.microsoft.com/office/drawing/2014/main" id="{BB0CC35A-0DD9-4ED1-A52D-F51DFC49C7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8995" name="Content Placeholder 3" descr="411997169_1db18d2087_o.jpg">
            <a:extLst>
              <a:ext uri="{FF2B5EF4-FFF2-40B4-BE49-F238E27FC236}">
                <a16:creationId xmlns:a16="http://schemas.microsoft.com/office/drawing/2014/main" id="{81D874DC-221B-4689-8D60-8D8E701BD9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5" name="Rectangle 4">
            <a:extLst>
              <a:ext uri="{FF2B5EF4-FFF2-40B4-BE49-F238E27FC236}">
                <a16:creationId xmlns:a16="http://schemas.microsoft.com/office/drawing/2014/main" id="{18D61A20-A756-4413-88D2-855B3C61E3B4}"/>
              </a:ext>
            </a:extLst>
          </p:cNvPr>
          <p:cNvSpPr/>
          <p:nvPr/>
        </p:nvSpPr>
        <p:spPr>
          <a:xfrm>
            <a:off x="1526796" y="3296873"/>
            <a:ext cx="8363569" cy="83099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800" b="1" cap="all" dirty="0">
                <a:ln w="0"/>
                <a:solidFill>
                  <a:srgbClr val="00B0F0"/>
                </a:solidFill>
                <a:effectLst>
                  <a:reflection blurRad="12700" stA="50000" endPos="50000" dist="5000" dir="5400000" sy="-100000" rotWithShape="0"/>
                </a:effectLst>
                <a:latin typeface="Calligrapher" pitchFamily="2" charset="0"/>
              </a:rPr>
              <a:t>WEANING FROM THIS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ext Box 4">
            <a:extLst>
              <a:ext uri="{FF2B5EF4-FFF2-40B4-BE49-F238E27FC236}">
                <a16:creationId xmlns:a16="http://schemas.microsoft.com/office/drawing/2014/main" id="{9E5EDC29-2B92-4473-9138-A0F06D9FE92A}"/>
              </a:ext>
            </a:extLst>
          </p:cNvPr>
          <p:cNvSpPr txBox="1">
            <a:spLocks noChangeArrowheads="1"/>
          </p:cNvSpPr>
          <p:nvPr/>
        </p:nvSpPr>
        <p:spPr bwMode="auto">
          <a:xfrm>
            <a:off x="2117726" y="5446713"/>
            <a:ext cx="367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pPr>
            <a:endParaRPr lang="en-US" altLang="en-US">
              <a:solidFill>
                <a:srgbClr val="000000"/>
              </a:solidFill>
              <a:latin typeface="Arial" panose="020B0604020202020204" pitchFamily="34" charset="0"/>
              <a:cs typeface="Arial"/>
            </a:endParaRPr>
          </a:p>
        </p:txBody>
      </p:sp>
      <p:sp>
        <p:nvSpPr>
          <p:cNvPr id="1110019" name="Text Box 5">
            <a:extLst>
              <a:ext uri="{FF2B5EF4-FFF2-40B4-BE49-F238E27FC236}">
                <a16:creationId xmlns:a16="http://schemas.microsoft.com/office/drawing/2014/main" id="{2E551E62-D7E2-4F5B-A5BF-A991A0657C8A}"/>
              </a:ext>
            </a:extLst>
          </p:cNvPr>
          <p:cNvSpPr txBox="1">
            <a:spLocks noChangeArrowheads="1"/>
          </p:cNvSpPr>
          <p:nvPr/>
        </p:nvSpPr>
        <p:spPr bwMode="auto">
          <a:xfrm>
            <a:off x="2232026" y="5478463"/>
            <a:ext cx="515937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50000"/>
              </a:spcBef>
              <a:spcAft>
                <a:spcPct val="0"/>
              </a:spcAft>
            </a:pPr>
            <a:r>
              <a:rPr lang="en-US" altLang="en-US">
                <a:solidFill>
                  <a:srgbClr val="000000"/>
                </a:solidFill>
                <a:latin typeface="Arial" panose="020B0604020202020204" pitchFamily="34" charset="0"/>
                <a:cs typeface="Arial"/>
              </a:rPr>
              <a:t>Remake by Brenda</a:t>
            </a:r>
          </a:p>
          <a:p>
            <a:pPr eaLnBrk="1" fontAlgn="base" hangingPunct="1">
              <a:spcBef>
                <a:spcPct val="50000"/>
              </a:spcBef>
              <a:spcAft>
                <a:spcPct val="0"/>
              </a:spcAft>
            </a:pPr>
            <a:r>
              <a:rPr lang="en-US" altLang="en-US">
                <a:solidFill>
                  <a:srgbClr val="000000"/>
                </a:solidFill>
                <a:latin typeface="Arial" panose="020B0604020202020204" pitchFamily="34" charset="0"/>
                <a:cs typeface="Arial"/>
              </a:rPr>
              <a:t>Music: Walking in Sunshine by Roger Miller</a:t>
            </a:r>
          </a:p>
        </p:txBody>
      </p:sp>
      <p:pic>
        <p:nvPicPr>
          <p:cNvPr id="36870" name="Picture 6">
            <a:hlinkClick r:id="" action="ppaction://media"/>
            <a:extLst>
              <a:ext uri="{FF2B5EF4-FFF2-40B4-BE49-F238E27FC236}">
                <a16:creationId xmlns:a16="http://schemas.microsoft.com/office/drawing/2014/main" id="{7827D3D3-A2DF-467A-AA7B-7FCB2739F819}"/>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905001" y="5943601"/>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0021" name="Content Placeholder 3" descr="411997169_1db18d2087_o.jpg">
            <a:extLst>
              <a:ext uri="{FF2B5EF4-FFF2-40B4-BE49-F238E27FC236}">
                <a16:creationId xmlns:a16="http://schemas.microsoft.com/office/drawing/2014/main" id="{86688B07-C025-4344-ABB3-DC960CABAF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278323D-4A95-4B6E-B0B3-F454CC94881F}"/>
              </a:ext>
            </a:extLst>
          </p:cNvPr>
          <p:cNvSpPr/>
          <p:nvPr/>
        </p:nvSpPr>
        <p:spPr>
          <a:xfrm>
            <a:off x="1702965" y="3429000"/>
            <a:ext cx="8028009" cy="83099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800" b="1" kern="0" cap="all" dirty="0">
                <a:ln w="0"/>
                <a:solidFill>
                  <a:srgbClr val="CCFF33"/>
                </a:solidFill>
                <a:effectLst>
                  <a:reflection blurRad="12700" stA="50000" endPos="50000" dist="5000" dir="5400000" sy="-100000" rotWithShape="0"/>
                </a:effectLst>
                <a:latin typeface="Calligrapher" pitchFamily="2" charset="0"/>
                <a:cs typeface="Arial"/>
              </a:rPr>
              <a:t>“It’s in the Valleys I Grow”</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687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00">
                <p:cTn id="7" repeatCount="indefinite" fill="hold" display="0">
                  <p:stCondLst>
                    <p:cond delay="indefinite"/>
                  </p:stCondLst>
                  <p:endCondLst>
                    <p:cond evt="onPrev" delay="0">
                      <p:tgtEl>
                        <p:sldTgt/>
                      </p:tgtEl>
                    </p:cond>
                    <p:cond evt="onStopAudio" delay="0">
                      <p:tgtEl>
                        <p:sldTgt/>
                      </p:tgtEl>
                    </p:cond>
                  </p:endCondLst>
                </p:cTn>
                <p:tgtEl>
                  <p:spTgt spid="36870"/>
                </p:tgtEl>
              </p:cMediaNode>
            </p:audio>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1043" name="Picture 3" descr="wow3.jpg">
            <a:extLst>
              <a:ext uri="{FF2B5EF4-FFF2-40B4-BE49-F238E27FC236}">
                <a16:creationId xmlns:a16="http://schemas.microsoft.com/office/drawing/2014/main" id="{B5234FDB-95B6-4F37-AA8D-A9F20B26D8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2067" name="Content Placeholder 3" descr="411997169_1db18d2087_o.jpg">
            <a:extLst>
              <a:ext uri="{FF2B5EF4-FFF2-40B4-BE49-F238E27FC236}">
                <a16:creationId xmlns:a16="http://schemas.microsoft.com/office/drawing/2014/main" id="{DD69CD41-1B6F-403A-803B-F745C9AD803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5" name="Rectangle 4">
            <a:extLst>
              <a:ext uri="{FF2B5EF4-FFF2-40B4-BE49-F238E27FC236}">
                <a16:creationId xmlns:a16="http://schemas.microsoft.com/office/drawing/2014/main" id="{51C26C7E-CBEC-437E-BEFA-2819138FFCF7}"/>
              </a:ext>
            </a:extLst>
          </p:cNvPr>
          <p:cNvSpPr/>
          <p:nvPr/>
        </p:nvSpPr>
        <p:spPr>
          <a:xfrm>
            <a:off x="1963024" y="0"/>
            <a:ext cx="7927596" cy="83099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800" b="1" cap="all" dirty="0">
                <a:ln w="0"/>
                <a:solidFill>
                  <a:srgbClr val="00B050"/>
                </a:solidFill>
                <a:effectLst>
                  <a:reflection blurRad="12700" stA="50000" endPos="50000" dist="5000" dir="5400000" sy="-100000" rotWithShape="0"/>
                </a:effectLst>
                <a:latin typeface="Calligrapher" pitchFamily="2" charset="0"/>
              </a:rPr>
              <a:t>“It’s in the Valleys I Grow”</a:t>
            </a:r>
          </a:p>
        </p:txBody>
      </p:sp>
      <p:sp>
        <p:nvSpPr>
          <p:cNvPr id="6" name="Rectangle 5">
            <a:extLst>
              <a:ext uri="{FF2B5EF4-FFF2-40B4-BE49-F238E27FC236}">
                <a16:creationId xmlns:a16="http://schemas.microsoft.com/office/drawing/2014/main" id="{4CD1A962-3EF9-40BE-AA45-EB17F1AF46C0}"/>
              </a:ext>
            </a:extLst>
          </p:cNvPr>
          <p:cNvSpPr/>
          <p:nvPr/>
        </p:nvSpPr>
        <p:spPr>
          <a:xfrm>
            <a:off x="1786855" y="762000"/>
            <a:ext cx="8254767" cy="5632311"/>
          </a:xfrm>
          <a:prstGeom prst="rect">
            <a:avLst/>
          </a:prstGeom>
          <a:noFill/>
        </p:spPr>
        <p:txBody>
          <a:bodyPr wrap="square">
            <a:spAutoFit/>
          </a:bodyPr>
          <a:lstStyle/>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Sometimes life seems hard to bear,</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Full of sorrow, trouble and woe.</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It’s then I have to remember,</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That it’s in the valley I grow.</a:t>
            </a:r>
          </a:p>
          <a:p>
            <a:pPr algn="ctr" fontAlgn="base">
              <a:spcBef>
                <a:spcPct val="0"/>
              </a:spcBef>
              <a:spcAft>
                <a:spcPct val="0"/>
              </a:spcAft>
              <a:defRPr/>
            </a:pPr>
            <a:endPar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endParaRP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If I always stayed on the mountain top</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And never experienced pain,</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I would never appreciate God’s love,</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And would be living in vain.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3091" name="Content Placeholder 3" descr="411997169_1db18d2087_o.jpg">
            <a:extLst>
              <a:ext uri="{FF2B5EF4-FFF2-40B4-BE49-F238E27FC236}">
                <a16:creationId xmlns:a16="http://schemas.microsoft.com/office/drawing/2014/main" id="{C4ABE4DF-2739-428A-B926-320A438065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5" name="Rectangle 4">
            <a:extLst>
              <a:ext uri="{FF2B5EF4-FFF2-40B4-BE49-F238E27FC236}">
                <a16:creationId xmlns:a16="http://schemas.microsoft.com/office/drawing/2014/main" id="{D9ACCA7A-41CA-453E-A3F3-01C5BB297AD4}"/>
              </a:ext>
            </a:extLst>
          </p:cNvPr>
          <p:cNvSpPr/>
          <p:nvPr/>
        </p:nvSpPr>
        <p:spPr>
          <a:xfrm>
            <a:off x="1669408" y="0"/>
            <a:ext cx="9085278" cy="83099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800" b="1" cap="all" dirty="0">
                <a:ln w="0"/>
                <a:solidFill>
                  <a:srgbClr val="00B050"/>
                </a:solidFill>
                <a:effectLst>
                  <a:reflection blurRad="12700" stA="50000" endPos="50000" dist="5000" dir="5400000" sy="-100000" rotWithShape="0"/>
                </a:effectLst>
                <a:latin typeface="Calligrapher" pitchFamily="2" charset="0"/>
              </a:rPr>
              <a:t>“It’s in the Valleys I Grow”</a:t>
            </a:r>
          </a:p>
        </p:txBody>
      </p:sp>
      <p:sp>
        <p:nvSpPr>
          <p:cNvPr id="6" name="Rectangle 5">
            <a:extLst>
              <a:ext uri="{FF2B5EF4-FFF2-40B4-BE49-F238E27FC236}">
                <a16:creationId xmlns:a16="http://schemas.microsoft.com/office/drawing/2014/main" id="{88B81A5A-51E4-4DFB-BE6B-5BFADFAEA9EF}"/>
              </a:ext>
            </a:extLst>
          </p:cNvPr>
          <p:cNvSpPr/>
          <p:nvPr/>
        </p:nvSpPr>
        <p:spPr>
          <a:xfrm>
            <a:off x="813733" y="762001"/>
            <a:ext cx="10628850" cy="6124754"/>
          </a:xfrm>
          <a:prstGeom prst="rect">
            <a:avLst/>
          </a:prstGeom>
          <a:noFill/>
        </p:spPr>
        <p:txBody>
          <a:bodyPr wrap="square">
            <a:spAutoFit/>
          </a:bodyPr>
          <a:lstStyle/>
          <a:p>
            <a:pPr algn="ctr" fontAlgn="base">
              <a:spcBef>
                <a:spcPct val="0"/>
              </a:spcBef>
              <a:spcAft>
                <a:spcPct val="0"/>
              </a:spcAft>
              <a:defRPr/>
            </a:pPr>
            <a:r>
              <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I have so much to learn,</a:t>
            </a:r>
          </a:p>
          <a:p>
            <a:pPr algn="ctr" fontAlgn="base">
              <a:spcBef>
                <a:spcPct val="0"/>
              </a:spcBef>
              <a:spcAft>
                <a:spcPct val="0"/>
              </a:spcAft>
              <a:defRPr/>
            </a:pPr>
            <a:r>
              <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And my growth is very slow.</a:t>
            </a:r>
          </a:p>
          <a:p>
            <a:pPr algn="ctr" fontAlgn="base">
              <a:spcBef>
                <a:spcPct val="0"/>
              </a:spcBef>
              <a:spcAft>
                <a:spcPct val="0"/>
              </a:spcAft>
              <a:defRPr/>
            </a:pPr>
            <a:r>
              <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Sometimes I need the mountain tops,</a:t>
            </a:r>
          </a:p>
          <a:p>
            <a:pPr algn="ctr" fontAlgn="base">
              <a:spcBef>
                <a:spcPct val="0"/>
              </a:spcBef>
              <a:spcAft>
                <a:spcPct val="0"/>
              </a:spcAft>
              <a:defRPr/>
            </a:pPr>
            <a:r>
              <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But it’s in the valley I grow.</a:t>
            </a:r>
          </a:p>
          <a:p>
            <a:pPr algn="ctr" fontAlgn="base">
              <a:spcBef>
                <a:spcPct val="0"/>
              </a:spcBef>
              <a:spcAft>
                <a:spcPct val="0"/>
              </a:spcAft>
              <a:defRPr/>
            </a:pPr>
            <a:endPar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endParaRPr>
          </a:p>
          <a:p>
            <a:pPr algn="ctr" fontAlgn="base">
              <a:spcBef>
                <a:spcPct val="0"/>
              </a:spcBef>
              <a:spcAft>
                <a:spcPct val="0"/>
              </a:spcAft>
              <a:defRPr/>
            </a:pPr>
            <a:r>
              <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I do not always understand</a:t>
            </a:r>
          </a:p>
          <a:p>
            <a:pPr algn="ctr" fontAlgn="base">
              <a:spcBef>
                <a:spcPct val="0"/>
              </a:spcBef>
              <a:spcAft>
                <a:spcPct val="0"/>
              </a:spcAft>
              <a:defRPr/>
            </a:pPr>
            <a:r>
              <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Why things happen as they do,</a:t>
            </a:r>
          </a:p>
          <a:p>
            <a:pPr algn="ctr" fontAlgn="base">
              <a:spcBef>
                <a:spcPct val="0"/>
              </a:spcBef>
              <a:spcAft>
                <a:spcPct val="0"/>
              </a:spcAft>
              <a:defRPr/>
            </a:pPr>
            <a:r>
              <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But I am very sure of one thing:</a:t>
            </a:r>
          </a:p>
          <a:p>
            <a:pPr algn="ctr" fontAlgn="base">
              <a:spcBef>
                <a:spcPct val="0"/>
              </a:spcBef>
              <a:spcAft>
                <a:spcPct val="0"/>
              </a:spcAft>
              <a:defRPr/>
            </a:pPr>
            <a:r>
              <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My Lord will see me through.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4124034" name="Rectangle 2">
            <a:extLst>
              <a:ext uri="{FF2B5EF4-FFF2-40B4-BE49-F238E27FC236}">
                <a16:creationId xmlns:a16="http://schemas.microsoft.com/office/drawing/2014/main" id="{9ED1D79D-E0FA-40C5-B27A-6D67E9361F3A}"/>
              </a:ext>
            </a:extLst>
          </p:cNvPr>
          <p:cNvSpPr>
            <a:spLocks noChangeArrowheads="1"/>
          </p:cNvSpPr>
          <p:nvPr/>
        </p:nvSpPr>
        <p:spPr bwMode="auto">
          <a:xfrm>
            <a:off x="2209800" y="838200"/>
            <a:ext cx="7772400" cy="5257800"/>
          </a:xfrm>
          <a:prstGeom prst="rect">
            <a:avLst/>
          </a:prstGeom>
          <a:solidFill>
            <a:srgbClr val="DCCDDC">
              <a:alpha val="80000"/>
            </a:srgbClr>
          </a:solidFill>
          <a:ln w="57150">
            <a:solidFill>
              <a:srgbClr val="373C55"/>
            </a:solidFill>
            <a:miter lim="800000"/>
            <a:headEnd/>
            <a:tailEnd/>
          </a:ln>
          <a:effectLst/>
        </p:spPr>
        <p:txBody>
          <a:bodyPr wrap="none" anchor="ctr"/>
          <a:lstStyle/>
          <a:p>
            <a:pPr eaLnBrk="0" fontAlgn="base" hangingPunct="0">
              <a:spcBef>
                <a:spcPct val="0"/>
              </a:spcBef>
              <a:spcAft>
                <a:spcPct val="0"/>
              </a:spcAft>
              <a:defRPr/>
            </a:pPr>
            <a:endParaRPr lang="en-US" sz="1400">
              <a:solidFill>
                <a:srgbClr val="FFFFFF"/>
              </a:solidFill>
              <a:effectLst>
                <a:outerShdw blurRad="38100" dist="38100" dir="2700000" algn="tl">
                  <a:srgbClr val="000000">
                    <a:alpha val="43137"/>
                  </a:srgbClr>
                </a:outerShdw>
              </a:effectLst>
              <a:latin typeface="Magneto" panose="04030805050802020D02" pitchFamily="82" charset="0"/>
              <a:ea typeface="ＭＳ Ｐゴシック" pitchFamily="34" charset="-128"/>
            </a:endParaRPr>
          </a:p>
        </p:txBody>
      </p:sp>
      <p:sp>
        <p:nvSpPr>
          <p:cNvPr id="14124035" name="Rectangle 3">
            <a:extLst>
              <a:ext uri="{FF2B5EF4-FFF2-40B4-BE49-F238E27FC236}">
                <a16:creationId xmlns:a16="http://schemas.microsoft.com/office/drawing/2014/main" id="{CD8E12AE-3650-4AED-90FB-BCA8DA93E74A}"/>
              </a:ext>
            </a:extLst>
          </p:cNvPr>
          <p:cNvSpPr>
            <a:spLocks noGrp="1" noChangeArrowheads="1"/>
          </p:cNvSpPr>
          <p:nvPr>
            <p:ph type="body" idx="1"/>
          </p:nvPr>
        </p:nvSpPr>
        <p:spPr>
          <a:xfrm>
            <a:off x="2514600" y="838200"/>
            <a:ext cx="7086600" cy="5334000"/>
          </a:xfrm>
        </p:spPr>
        <p:txBody>
          <a:bodyPr anchor="ctr"/>
          <a:lstStyle/>
          <a:p>
            <a:pPr eaLnBrk="1" hangingPunct="1">
              <a:defRPr/>
            </a:pPr>
            <a:r>
              <a:rPr lang="en-US" sz="3600" b="1">
                <a:solidFill>
                  <a:srgbClr val="5A5A7D"/>
                </a:solidFill>
                <a:effectLst>
                  <a:outerShdw blurRad="38100" dist="38100" dir="2700000" algn="tl">
                    <a:srgbClr val="000000"/>
                  </a:outerShdw>
                </a:effectLst>
                <a:ea typeface="+mn-ea"/>
              </a:rPr>
              <a:t>We have hope because of God!</a:t>
            </a:r>
          </a:p>
          <a:p>
            <a:pPr eaLnBrk="1" hangingPunct="1">
              <a:defRPr/>
            </a:pPr>
            <a:r>
              <a:rPr lang="en-US" sz="3600" b="1">
                <a:solidFill>
                  <a:srgbClr val="5A5A7D"/>
                </a:solidFill>
                <a:effectLst>
                  <a:outerShdw blurRad="38100" dist="38100" dir="2700000" algn="tl">
                    <a:srgbClr val="000000"/>
                  </a:outerShdw>
                </a:effectLst>
                <a:ea typeface="+mn-ea"/>
              </a:rPr>
              <a:t>Who He is &amp; how He feels       toward us…</a:t>
            </a:r>
          </a:p>
          <a:p>
            <a:pPr eaLnBrk="1" hangingPunct="1">
              <a:spcBef>
                <a:spcPct val="0"/>
              </a:spcBef>
              <a:buFont typeface="Wingdings" panose="05000000000000000000" pitchFamily="2" charset="2"/>
              <a:buNone/>
              <a:defRPr/>
            </a:pPr>
            <a:r>
              <a:rPr lang="en-US" sz="3600" b="1">
                <a:solidFill>
                  <a:srgbClr val="5A5A7D"/>
                </a:solidFill>
                <a:effectLst>
                  <a:outerShdw blurRad="38100" dist="38100" dir="2700000" algn="tl">
                    <a:srgbClr val="000000"/>
                  </a:outerShdw>
                </a:effectLst>
                <a:ea typeface="+mn-ea"/>
              </a:rPr>
              <a:t>	means we can expect good!</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4124035">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4124035">
                                            <p:txEl>
                                              <p:pRg st="1" end="1"/>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1412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4035" grpId="0" build="p" autoUpdateAnimBg="0" advAuto="50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4115" name="Content Placeholder 3" descr="411997169_1db18d2087_o.jpg">
            <a:extLst>
              <a:ext uri="{FF2B5EF4-FFF2-40B4-BE49-F238E27FC236}">
                <a16:creationId xmlns:a16="http://schemas.microsoft.com/office/drawing/2014/main" id="{12E441CD-8E60-44BF-84E3-8F2C82435DE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5" name="Rectangle 4">
            <a:extLst>
              <a:ext uri="{FF2B5EF4-FFF2-40B4-BE49-F238E27FC236}">
                <a16:creationId xmlns:a16="http://schemas.microsoft.com/office/drawing/2014/main" id="{0FA2AD49-9C3E-4E0E-93B1-BF283F89543E}"/>
              </a:ext>
            </a:extLst>
          </p:cNvPr>
          <p:cNvSpPr/>
          <p:nvPr/>
        </p:nvSpPr>
        <p:spPr>
          <a:xfrm>
            <a:off x="1702965" y="0"/>
            <a:ext cx="8581938" cy="83099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800" b="1" cap="all" dirty="0">
                <a:ln w="0"/>
                <a:solidFill>
                  <a:srgbClr val="00B050"/>
                </a:solidFill>
                <a:effectLst>
                  <a:reflection blurRad="12700" stA="50000" endPos="50000" dist="5000" dir="5400000" sy="-100000" rotWithShape="0"/>
                </a:effectLst>
                <a:latin typeface="Calligrapher" pitchFamily="2" charset="0"/>
              </a:rPr>
              <a:t>“It’s in the Valleys I Grow”</a:t>
            </a:r>
          </a:p>
        </p:txBody>
      </p:sp>
      <p:sp>
        <p:nvSpPr>
          <p:cNvPr id="6" name="Rectangle 5">
            <a:extLst>
              <a:ext uri="{FF2B5EF4-FFF2-40B4-BE49-F238E27FC236}">
                <a16:creationId xmlns:a16="http://schemas.microsoft.com/office/drawing/2014/main" id="{A355D0C6-0AFF-4644-9AEE-231B3D640F30}"/>
              </a:ext>
            </a:extLst>
          </p:cNvPr>
          <p:cNvSpPr/>
          <p:nvPr/>
        </p:nvSpPr>
        <p:spPr>
          <a:xfrm>
            <a:off x="2189527" y="762001"/>
            <a:ext cx="7541447" cy="7602081"/>
          </a:xfrm>
          <a:prstGeom prst="rect">
            <a:avLst/>
          </a:prstGeom>
          <a:noFill/>
        </p:spPr>
        <p:txBody>
          <a:bodyPr wrap="square">
            <a:spAutoFit/>
          </a:bodyPr>
          <a:lstStyle/>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My little valleys are nothing,</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When I picture Christ on the cross.</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He went through the valley of death;</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His victory was Satan’s loss.</a:t>
            </a:r>
          </a:p>
          <a:p>
            <a:pPr algn="ctr" fontAlgn="base">
              <a:spcBef>
                <a:spcPct val="0"/>
              </a:spcBef>
              <a:spcAft>
                <a:spcPct val="0"/>
              </a:spcAft>
              <a:defRPr/>
            </a:pPr>
            <a:endPar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endParaRP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Forgive me Lord, for complaining,</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When I’m feeling so very low.</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Just give me a gentle reminder,</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That’s it’s in the valley I grow.</a:t>
            </a:r>
          </a:p>
          <a:p>
            <a:pPr algn="ctr" fontAlgn="base">
              <a:spcBef>
                <a:spcPct val="0"/>
              </a:spcBef>
              <a:spcAft>
                <a:spcPct val="0"/>
              </a:spcAft>
              <a:defRPr/>
            </a:pPr>
            <a:endPar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endParaRPr>
          </a:p>
          <a:p>
            <a:pPr algn="ctr" fontAlgn="base">
              <a:spcBef>
                <a:spcPct val="0"/>
              </a:spcBef>
              <a:spcAft>
                <a:spcPct val="0"/>
              </a:spcAft>
              <a:defRPr/>
            </a:pPr>
            <a:endPar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5139" name="Content Placeholder 3" descr="411997169_1db18d2087_o.jpg">
            <a:extLst>
              <a:ext uri="{FF2B5EF4-FFF2-40B4-BE49-F238E27FC236}">
                <a16:creationId xmlns:a16="http://schemas.microsoft.com/office/drawing/2014/main" id="{097EAE3A-BA36-4330-A3E2-EA02656CF4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5" name="Rectangle 4">
            <a:extLst>
              <a:ext uri="{FF2B5EF4-FFF2-40B4-BE49-F238E27FC236}">
                <a16:creationId xmlns:a16="http://schemas.microsoft.com/office/drawing/2014/main" id="{94343E59-6AC3-463B-B5C9-61E24FEDD6F5}"/>
              </a:ext>
            </a:extLst>
          </p:cNvPr>
          <p:cNvSpPr/>
          <p:nvPr/>
        </p:nvSpPr>
        <p:spPr>
          <a:xfrm>
            <a:off x="1770077" y="0"/>
            <a:ext cx="7960897" cy="83099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800" b="1" cap="all" dirty="0">
                <a:ln w="0"/>
                <a:solidFill>
                  <a:srgbClr val="00B050"/>
                </a:solidFill>
                <a:effectLst>
                  <a:reflection blurRad="12700" stA="50000" endPos="50000" dist="5000" dir="5400000" sy="-100000" rotWithShape="0"/>
                </a:effectLst>
                <a:latin typeface="Calligrapher" pitchFamily="2" charset="0"/>
              </a:rPr>
              <a:t>“It’s in the Valleys I Grow”</a:t>
            </a:r>
          </a:p>
        </p:txBody>
      </p:sp>
      <p:sp>
        <p:nvSpPr>
          <p:cNvPr id="6" name="Rectangle 5">
            <a:extLst>
              <a:ext uri="{FF2B5EF4-FFF2-40B4-BE49-F238E27FC236}">
                <a16:creationId xmlns:a16="http://schemas.microsoft.com/office/drawing/2014/main" id="{82F4D609-E471-47AA-B939-62BB13F6C9B4}"/>
              </a:ext>
            </a:extLst>
          </p:cNvPr>
          <p:cNvSpPr/>
          <p:nvPr/>
        </p:nvSpPr>
        <p:spPr>
          <a:xfrm>
            <a:off x="1887778" y="762001"/>
            <a:ext cx="7960897" cy="7602081"/>
          </a:xfrm>
          <a:prstGeom prst="rect">
            <a:avLst/>
          </a:prstGeom>
          <a:noFill/>
        </p:spPr>
        <p:txBody>
          <a:bodyPr wrap="square">
            <a:spAutoFit/>
          </a:bodyPr>
          <a:lstStyle/>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Continue to strengthen me, Lord,</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And use my life each day</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To share they love with others</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And help them find their way.</a:t>
            </a:r>
          </a:p>
          <a:p>
            <a:pPr algn="ctr" fontAlgn="base">
              <a:spcBef>
                <a:spcPct val="0"/>
              </a:spcBef>
              <a:spcAft>
                <a:spcPct val="0"/>
              </a:spcAft>
              <a:defRPr/>
            </a:pPr>
            <a:endPar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endParaRP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We thank thee for the valleys, Lord,</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For this one thing I know:</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The mountain tops are glorious,</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rPr>
              <a:t>But it’s in the valleys I grow!!</a:t>
            </a:r>
          </a:p>
          <a:p>
            <a:pPr algn="ctr" fontAlgn="base">
              <a:spcBef>
                <a:spcPct val="0"/>
              </a:spcBef>
              <a:spcAft>
                <a:spcPct val="0"/>
              </a:spcAft>
              <a:defRPr/>
            </a:pPr>
            <a:endPar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endParaRPr>
          </a:p>
          <a:p>
            <a:pPr algn="ctr" fontAlgn="base">
              <a:spcBef>
                <a:spcPct val="0"/>
              </a:spcBef>
              <a:spcAft>
                <a:spcPct val="0"/>
              </a:spcAft>
              <a:defRPr/>
            </a:pPr>
            <a:endPar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endParaRPr>
          </a:p>
          <a:p>
            <a:pPr algn="ctr" fontAlgn="base">
              <a:spcBef>
                <a:spcPct val="0"/>
              </a:spcBef>
              <a:spcAft>
                <a:spcPct val="0"/>
              </a:spcAft>
              <a:defRPr/>
            </a:pPr>
            <a:endParaRPr lang="en-U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ligraphe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62" name="Picture 1" descr="wow1.jpg">
            <a:extLst>
              <a:ext uri="{FF2B5EF4-FFF2-40B4-BE49-F238E27FC236}">
                <a16:creationId xmlns:a16="http://schemas.microsoft.com/office/drawing/2014/main" id="{7457665F-4ED3-485F-873A-76E5C4D816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7186" name="Picture 2" descr="57211020">
            <a:extLst>
              <a:ext uri="{FF2B5EF4-FFF2-40B4-BE49-F238E27FC236}">
                <a16:creationId xmlns:a16="http://schemas.microsoft.com/office/drawing/2014/main" id="{733861DA-77C0-401C-ACBE-8C11F8EDA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7187" name="WordArt 3">
            <a:extLst>
              <a:ext uri="{FF2B5EF4-FFF2-40B4-BE49-F238E27FC236}">
                <a16:creationId xmlns:a16="http://schemas.microsoft.com/office/drawing/2014/main" id="{CCD84123-96A5-439C-BD2E-630E25C42D95}"/>
              </a:ext>
            </a:extLst>
          </p:cNvPr>
          <p:cNvSpPr>
            <a:spLocks noChangeArrowheads="1" noChangeShapeType="1" noTextEdit="1"/>
          </p:cNvSpPr>
          <p:nvPr/>
        </p:nvSpPr>
        <p:spPr bwMode="auto">
          <a:xfrm>
            <a:off x="1905000" y="4572000"/>
            <a:ext cx="5410200" cy="1905000"/>
          </a:xfrm>
          <a:prstGeom prst="rect">
            <a:avLst/>
          </a:prstGeom>
        </p:spPr>
        <p:txBody>
          <a:bodyPr wrap="none" fromWordArt="1">
            <a:prstTxWarp prst="textSlantUp">
              <a:avLst>
                <a:gd name="adj" fmla="val 2000"/>
              </a:avLst>
            </a:prstTxWarp>
          </a:bodyPr>
          <a:lstStyle/>
          <a:p>
            <a:pPr algn="ctr" fontAlgn="base">
              <a:spcBef>
                <a:spcPct val="0"/>
              </a:spcBef>
              <a:spcAft>
                <a:spcPct val="0"/>
              </a:spcAft>
            </a:pP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The Best Also Is Yet To Come</a:t>
            </a:r>
          </a:p>
        </p:txBody>
      </p:sp>
      <p:sp>
        <p:nvSpPr>
          <p:cNvPr id="1728516" name="WordArt 4">
            <a:extLst>
              <a:ext uri="{FF2B5EF4-FFF2-40B4-BE49-F238E27FC236}">
                <a16:creationId xmlns:a16="http://schemas.microsoft.com/office/drawing/2014/main" id="{61E43D75-35AD-4236-9D40-E9EBEAC300E6}"/>
              </a:ext>
            </a:extLst>
          </p:cNvPr>
          <p:cNvSpPr>
            <a:spLocks noChangeArrowheads="1" noChangeShapeType="1" noTextEdit="1"/>
          </p:cNvSpPr>
          <p:nvPr/>
        </p:nvSpPr>
        <p:spPr bwMode="auto">
          <a:xfrm>
            <a:off x="7010400" y="304800"/>
            <a:ext cx="3200400" cy="1371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Really!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nodeType="clickEffect">
                                  <p:stCondLst>
                                    <p:cond delay="0"/>
                                  </p:stCondLst>
                                  <p:childTnLst>
                                    <p:set>
                                      <p:cBhvr>
                                        <p:cTn id="6" dur="1" fill="hold">
                                          <p:stCondLst>
                                            <p:cond delay="499"/>
                                          </p:stCondLst>
                                        </p:cTn>
                                        <p:tgtEl>
                                          <p:spTgt spid="1728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8210" name="Picture 2" descr="797808gx59ab95iz.jpg">
            <a:extLst>
              <a:ext uri="{FF2B5EF4-FFF2-40B4-BE49-F238E27FC236}">
                <a16:creationId xmlns:a16="http://schemas.microsoft.com/office/drawing/2014/main" id="{A91EE118-B404-4494-A90F-192291323E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1119234" name="Rectangle 2">
            <a:extLst>
              <a:ext uri="{FF2B5EF4-FFF2-40B4-BE49-F238E27FC236}">
                <a16:creationId xmlns:a16="http://schemas.microsoft.com/office/drawing/2014/main" id="{E40E8251-BA1A-4B92-BF8F-8F1D4672D1AF}"/>
              </a:ext>
            </a:extLst>
          </p:cNvPr>
          <p:cNvSpPr>
            <a:spLocks noGrp="1" noChangeArrowheads="1"/>
          </p:cNvSpPr>
          <p:nvPr>
            <p:ph type="title"/>
          </p:nvPr>
        </p:nvSpPr>
        <p:spPr>
          <a:xfrm>
            <a:off x="2209800" y="457200"/>
            <a:ext cx="7772400" cy="990600"/>
          </a:xfrm>
        </p:spPr>
        <p:txBody>
          <a:bodyPr/>
          <a:lstStyle/>
          <a:p>
            <a:pPr eaLnBrk="1" hangingPunct="1"/>
            <a:r>
              <a:rPr lang="en-US" altLang="en-US">
                <a:solidFill>
                  <a:srgbClr val="4E0A84"/>
                </a:solidFill>
                <a:latin typeface="Comic Sans MS Bold" panose="030F0902030302020204" pitchFamily="66" charset="0"/>
              </a:rPr>
              <a:t>Isaiah 43:18-21</a:t>
            </a:r>
            <a:endParaRPr lang="en-US" altLang="en-US">
              <a:latin typeface="Comic Sans MS Bold" panose="030F0902030302020204" pitchFamily="66" charset="0"/>
            </a:endParaRPr>
          </a:p>
        </p:txBody>
      </p:sp>
      <p:sp>
        <p:nvSpPr>
          <p:cNvPr id="1119235" name="Rectangle 3">
            <a:extLst>
              <a:ext uri="{FF2B5EF4-FFF2-40B4-BE49-F238E27FC236}">
                <a16:creationId xmlns:a16="http://schemas.microsoft.com/office/drawing/2014/main" id="{6119E3BE-207D-443E-8AC9-291C0304040F}"/>
              </a:ext>
            </a:extLst>
          </p:cNvPr>
          <p:cNvSpPr>
            <a:spLocks noGrp="1" noChangeArrowheads="1"/>
          </p:cNvSpPr>
          <p:nvPr>
            <p:ph type="body" idx="1"/>
          </p:nvPr>
        </p:nvSpPr>
        <p:spPr>
          <a:xfrm>
            <a:off x="1905000" y="1447800"/>
            <a:ext cx="8458200" cy="5105400"/>
          </a:xfrm>
        </p:spPr>
        <p:txBody>
          <a:bodyPr/>
          <a:lstStyle/>
          <a:p>
            <a:pPr marL="609600" indent="-609600" algn="ctr" eaLnBrk="1" hangingPunct="1">
              <a:lnSpc>
                <a:spcPct val="90000"/>
              </a:lnSpc>
              <a:buNone/>
            </a:pPr>
            <a:r>
              <a:rPr lang="en-US" altLang="en-US" sz="2800">
                <a:solidFill>
                  <a:srgbClr val="000000"/>
                </a:solidFill>
                <a:latin typeface="Comic Sans MS Bold" panose="030F0902030302020204" pitchFamily="66" charset="0"/>
              </a:rPr>
              <a:t>“Forget the former things; do not dwell on the past.</a:t>
            </a:r>
          </a:p>
          <a:p>
            <a:pPr marL="609600" indent="-609600" algn="ctr" eaLnBrk="1" hangingPunct="1">
              <a:lnSpc>
                <a:spcPct val="90000"/>
              </a:lnSpc>
              <a:buNone/>
            </a:pPr>
            <a:r>
              <a:rPr lang="en-US" altLang="en-US" sz="2800">
                <a:solidFill>
                  <a:srgbClr val="000000"/>
                </a:solidFill>
                <a:latin typeface="Comic Sans MS Bold" panose="030F0902030302020204" pitchFamily="66" charset="0"/>
              </a:rPr>
              <a:t>See, I am doing a new thing! Now it springs up; do you not perceive it? I am making a way in the desert and streams in the wasteland.</a:t>
            </a:r>
          </a:p>
          <a:p>
            <a:pPr marL="609600" indent="-609600" algn="ctr" eaLnBrk="1" hangingPunct="1">
              <a:lnSpc>
                <a:spcPct val="90000"/>
              </a:lnSpc>
              <a:buNone/>
            </a:pPr>
            <a:r>
              <a:rPr lang="en-US" altLang="en-US" sz="2800">
                <a:solidFill>
                  <a:srgbClr val="000000"/>
                </a:solidFill>
                <a:latin typeface="Comic Sans MS Bold" panose="030F0902030302020204" pitchFamily="66" charset="0"/>
              </a:rPr>
              <a:t>The wild animals honor me, the jackals and the owls, because I provide water in the desert and streams in the wasteland, to give drink to my people, my chosen,</a:t>
            </a:r>
          </a:p>
          <a:p>
            <a:pPr marL="609600" indent="-609600" algn="ctr" eaLnBrk="1" hangingPunct="1">
              <a:lnSpc>
                <a:spcPct val="90000"/>
              </a:lnSpc>
              <a:buNone/>
            </a:pPr>
            <a:r>
              <a:rPr lang="en-US" altLang="en-US" sz="2800">
                <a:solidFill>
                  <a:srgbClr val="000000"/>
                </a:solidFill>
                <a:latin typeface="Comic Sans MS Bold" panose="030F0902030302020204" pitchFamily="66" charset="0"/>
              </a:rPr>
              <a:t>the people who I formed for myself that they may proclaim my praise.</a:t>
            </a:r>
            <a:endParaRPr lang="en-US" altLang="en-US" sz="1000">
              <a:solidFill>
                <a:srgbClr val="000000"/>
              </a:solidFill>
              <a:latin typeface="Comic Sans MS Bold" panose="030F0902030302020204" pitchFamily="66"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120258" name="Rectangle 2">
            <a:extLst>
              <a:ext uri="{FF2B5EF4-FFF2-40B4-BE49-F238E27FC236}">
                <a16:creationId xmlns:a16="http://schemas.microsoft.com/office/drawing/2014/main" id="{4391B23A-77BC-4004-9AA5-03B62BEACA17}"/>
              </a:ext>
            </a:extLst>
          </p:cNvPr>
          <p:cNvSpPr>
            <a:spLocks noGrp="1" noChangeArrowheads="1"/>
          </p:cNvSpPr>
          <p:nvPr>
            <p:ph type="title"/>
          </p:nvPr>
        </p:nvSpPr>
        <p:spPr>
          <a:xfrm>
            <a:off x="2133600" y="609600"/>
            <a:ext cx="7772400" cy="609600"/>
          </a:xfrm>
        </p:spPr>
        <p:txBody>
          <a:bodyPr/>
          <a:lstStyle/>
          <a:p>
            <a:pPr eaLnBrk="1" hangingPunct="1"/>
            <a:r>
              <a:rPr lang="en-US" altLang="en-US">
                <a:solidFill>
                  <a:srgbClr val="C10A15"/>
                </a:solidFill>
                <a:latin typeface="Comic Sans MS Bold" panose="030F0902030302020204" pitchFamily="66" charset="0"/>
              </a:rPr>
              <a:t>The Context</a:t>
            </a:r>
            <a:r>
              <a:rPr lang="en-US" altLang="en-US">
                <a:latin typeface="Comic Sans MS Bold" panose="030F0902030302020204" pitchFamily="66" charset="0"/>
              </a:rPr>
              <a:t> </a:t>
            </a:r>
          </a:p>
        </p:txBody>
      </p:sp>
      <p:sp>
        <p:nvSpPr>
          <p:cNvPr id="1732611" name="Rectangle 3">
            <a:extLst>
              <a:ext uri="{FF2B5EF4-FFF2-40B4-BE49-F238E27FC236}">
                <a16:creationId xmlns:a16="http://schemas.microsoft.com/office/drawing/2014/main" id="{0A7372E6-D507-48EC-A400-23AE49682CB6}"/>
              </a:ext>
            </a:extLst>
          </p:cNvPr>
          <p:cNvSpPr>
            <a:spLocks noGrp="1" noChangeArrowheads="1"/>
          </p:cNvSpPr>
          <p:nvPr>
            <p:ph type="body" idx="1"/>
          </p:nvPr>
        </p:nvSpPr>
        <p:spPr>
          <a:xfrm>
            <a:off x="2438400" y="1371600"/>
            <a:ext cx="7467600" cy="4800600"/>
          </a:xfrm>
        </p:spPr>
        <p:txBody>
          <a:bodyPr/>
          <a:lstStyle/>
          <a:p>
            <a:pPr eaLnBrk="1" hangingPunct="1">
              <a:buClr>
                <a:srgbClr val="C10A15"/>
              </a:buClr>
              <a:buFont typeface="Wingdings" panose="05000000000000000000" pitchFamily="2" charset="2"/>
              <a:buChar char="Ø"/>
            </a:pPr>
            <a:r>
              <a:rPr lang="en-US" altLang="en-US">
                <a:latin typeface="Comic Sans MS Bold" panose="030F0902030302020204" pitchFamily="66" charset="0"/>
              </a:rPr>
              <a:t>Israel had been in both moral and spiritual decline for years</a:t>
            </a:r>
          </a:p>
          <a:p>
            <a:pPr eaLnBrk="1" hangingPunct="1">
              <a:buClr>
                <a:srgbClr val="C10A15"/>
              </a:buClr>
              <a:buFont typeface="Wingdings" panose="05000000000000000000" pitchFamily="2" charset="2"/>
              <a:buChar char="Ø"/>
            </a:pPr>
            <a:r>
              <a:rPr lang="en-US" altLang="en-US">
                <a:latin typeface="Comic Sans MS Bold" panose="030F0902030302020204" pitchFamily="66" charset="0"/>
              </a:rPr>
              <a:t>Their lifestyle was almost indistinguishable from their heathen contemporaries</a:t>
            </a:r>
          </a:p>
          <a:p>
            <a:pPr eaLnBrk="1" hangingPunct="1">
              <a:buClr>
                <a:srgbClr val="C10A15"/>
              </a:buClr>
              <a:buFont typeface="Wingdings" panose="05000000000000000000" pitchFamily="2" charset="2"/>
              <a:buChar char="Ø"/>
            </a:pPr>
            <a:r>
              <a:rPr lang="en-US" altLang="en-US">
                <a:latin typeface="Comic Sans MS Bold" panose="030F0902030302020204" pitchFamily="66" charset="0"/>
              </a:rPr>
              <a:t>Their worship (temple) attendance was in decline and it had become form without function, style with out substance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2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2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32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2611" grpId="0"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121282" name="Rectangle 2">
            <a:extLst>
              <a:ext uri="{FF2B5EF4-FFF2-40B4-BE49-F238E27FC236}">
                <a16:creationId xmlns:a16="http://schemas.microsoft.com/office/drawing/2014/main" id="{EC0D7757-2FE3-48BF-84AB-BAE148114FF3}"/>
              </a:ext>
            </a:extLst>
          </p:cNvPr>
          <p:cNvSpPr>
            <a:spLocks noGrp="1" noChangeArrowheads="1"/>
          </p:cNvSpPr>
          <p:nvPr>
            <p:ph type="title"/>
          </p:nvPr>
        </p:nvSpPr>
        <p:spPr>
          <a:xfrm>
            <a:off x="2209800" y="762000"/>
            <a:ext cx="7772400" cy="1143000"/>
          </a:xfrm>
          <a:noFill/>
        </p:spPr>
        <p:txBody>
          <a:bodyPr/>
          <a:lstStyle/>
          <a:p>
            <a:pPr eaLnBrk="1" hangingPunct="1"/>
            <a:r>
              <a:rPr lang="en-US" altLang="en-US">
                <a:solidFill>
                  <a:srgbClr val="C10A15"/>
                </a:solidFill>
                <a:latin typeface="Comic Sans MS Bold" panose="030F0902030302020204" pitchFamily="66" charset="0"/>
              </a:rPr>
              <a:t>The Context</a:t>
            </a:r>
          </a:p>
        </p:txBody>
      </p:sp>
      <p:sp>
        <p:nvSpPr>
          <p:cNvPr id="1734659" name="Rectangle 3">
            <a:extLst>
              <a:ext uri="{FF2B5EF4-FFF2-40B4-BE49-F238E27FC236}">
                <a16:creationId xmlns:a16="http://schemas.microsoft.com/office/drawing/2014/main" id="{CFD78AC6-C21E-4166-8FA8-DABD5BF1E442}"/>
              </a:ext>
            </a:extLst>
          </p:cNvPr>
          <p:cNvSpPr>
            <a:spLocks noGrp="1" noChangeArrowheads="1"/>
          </p:cNvSpPr>
          <p:nvPr>
            <p:ph type="body" idx="1"/>
          </p:nvPr>
        </p:nvSpPr>
        <p:spPr>
          <a:xfrm>
            <a:off x="1981200" y="2276475"/>
            <a:ext cx="8229600" cy="3849688"/>
          </a:xfrm>
        </p:spPr>
        <p:txBody>
          <a:bodyPr/>
          <a:lstStyle/>
          <a:p>
            <a:pPr eaLnBrk="1" hangingPunct="1">
              <a:buClr>
                <a:srgbClr val="C10A15"/>
              </a:buClr>
              <a:buFont typeface="Wingdings" panose="05000000000000000000" pitchFamily="2" charset="2"/>
              <a:buChar char="Ø"/>
            </a:pPr>
            <a:r>
              <a:rPr lang="en-US" altLang="en-US">
                <a:latin typeface="Comic Sans MS Bold" panose="030F0902030302020204" pitchFamily="66" charset="0"/>
              </a:rPr>
              <a:t>They had remembered what they were supposed to forget and forgot those things which they should have remembered</a:t>
            </a:r>
          </a:p>
          <a:p>
            <a:pPr eaLnBrk="1" hangingPunct="1">
              <a:buClr>
                <a:srgbClr val="C10A15"/>
              </a:buClr>
              <a:buFont typeface="Wingdings" panose="05000000000000000000" pitchFamily="2" charset="2"/>
              <a:buChar char="Ø"/>
            </a:pPr>
            <a:r>
              <a:rPr lang="en-US" altLang="en-US">
                <a:latin typeface="Comic Sans MS Bold" panose="030F0902030302020204" pitchFamily="66" charset="0"/>
              </a:rPr>
              <a:t>They had lost their sense of “why”. It’s was not about the me individually or the we corporately</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4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4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659"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122306" name="Rectangle 2">
            <a:extLst>
              <a:ext uri="{FF2B5EF4-FFF2-40B4-BE49-F238E27FC236}">
                <a16:creationId xmlns:a16="http://schemas.microsoft.com/office/drawing/2014/main" id="{5E84D3FB-D5EB-4A6F-8F00-7400D4DDE07A}"/>
              </a:ext>
            </a:extLst>
          </p:cNvPr>
          <p:cNvSpPr>
            <a:spLocks noGrp="1" noChangeArrowheads="1"/>
          </p:cNvSpPr>
          <p:nvPr>
            <p:ph type="title"/>
          </p:nvPr>
        </p:nvSpPr>
        <p:spPr>
          <a:xfrm>
            <a:off x="2133600" y="228600"/>
            <a:ext cx="7772400" cy="1066800"/>
          </a:xfrm>
        </p:spPr>
        <p:txBody>
          <a:bodyPr/>
          <a:lstStyle/>
          <a:p>
            <a:pPr eaLnBrk="1" hangingPunct="1"/>
            <a:r>
              <a:rPr lang="en-US" altLang="en-US">
                <a:latin typeface="Comic Sans MS Bold" panose="030F0902030302020204" pitchFamily="66" charset="0"/>
              </a:rPr>
              <a:t>Realities</a:t>
            </a:r>
            <a:br>
              <a:rPr lang="en-US" altLang="en-US">
                <a:latin typeface="Comic Sans MS Bold" panose="030F0902030302020204" pitchFamily="66" charset="0"/>
              </a:rPr>
            </a:br>
            <a:r>
              <a:rPr lang="en-US" altLang="en-US" sz="3600">
                <a:solidFill>
                  <a:schemeClr val="accent2"/>
                </a:solidFill>
                <a:latin typeface="Comic Sans MS Bold" panose="030F0902030302020204" pitchFamily="66" charset="0"/>
              </a:rPr>
              <a:t>(for them and us)</a:t>
            </a:r>
            <a:endParaRPr lang="en-US" altLang="en-US">
              <a:latin typeface="Comic Sans MS Bold" panose="030F0902030302020204" pitchFamily="66" charset="0"/>
            </a:endParaRPr>
          </a:p>
        </p:txBody>
      </p:sp>
      <p:sp>
        <p:nvSpPr>
          <p:cNvPr id="1736707" name="Rectangle 3">
            <a:extLst>
              <a:ext uri="{FF2B5EF4-FFF2-40B4-BE49-F238E27FC236}">
                <a16:creationId xmlns:a16="http://schemas.microsoft.com/office/drawing/2014/main" id="{BF0BBC6A-1CB6-498B-B379-3064F5F2886A}"/>
              </a:ext>
            </a:extLst>
          </p:cNvPr>
          <p:cNvSpPr>
            <a:spLocks noGrp="1" noChangeArrowheads="1"/>
          </p:cNvSpPr>
          <p:nvPr>
            <p:ph type="body" idx="1"/>
          </p:nvPr>
        </p:nvSpPr>
        <p:spPr>
          <a:xfrm>
            <a:off x="1905000" y="1828800"/>
            <a:ext cx="8458200" cy="4114800"/>
          </a:xfrm>
        </p:spPr>
        <p:txBody>
          <a:bodyPr/>
          <a:lstStyle/>
          <a:p>
            <a:pPr eaLnBrk="1" hangingPunct="1">
              <a:lnSpc>
                <a:spcPct val="90000"/>
              </a:lnSpc>
            </a:pPr>
            <a:r>
              <a:rPr lang="en-US" altLang="en-US">
                <a:latin typeface="Comic Sans MS Bold" panose="030F0902030302020204" pitchFamily="66" charset="0"/>
              </a:rPr>
              <a:t>They and us are God’s chosen people</a:t>
            </a:r>
          </a:p>
          <a:p>
            <a:pPr eaLnBrk="1" hangingPunct="1">
              <a:lnSpc>
                <a:spcPct val="90000"/>
              </a:lnSpc>
            </a:pPr>
            <a:r>
              <a:rPr lang="en-US" altLang="en-US">
                <a:latin typeface="Comic Sans MS Bold" panose="030F0902030302020204" pitchFamily="66" charset="0"/>
              </a:rPr>
              <a:t>God does not deal with us based on our past but our potential</a:t>
            </a:r>
          </a:p>
          <a:p>
            <a:pPr eaLnBrk="1" hangingPunct="1">
              <a:lnSpc>
                <a:spcPct val="90000"/>
              </a:lnSpc>
            </a:pPr>
            <a:r>
              <a:rPr lang="en-US" altLang="en-US">
                <a:latin typeface="Comic Sans MS Bold" panose="030F0902030302020204" pitchFamily="66" charset="0"/>
              </a:rPr>
              <a:t>Our worthiness to receive blessings is not the issue, we never are worthy. All the worthiness we have is imputed. We are blessed because we are loved not because we are worthy</a:t>
            </a:r>
            <a:endParaRPr lang="en-US" altLang="en-US" sz="2800">
              <a:latin typeface="Comic Sans MS Bold"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6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6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36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6707"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123330" name="Rectangle 2">
            <a:extLst>
              <a:ext uri="{FF2B5EF4-FFF2-40B4-BE49-F238E27FC236}">
                <a16:creationId xmlns:a16="http://schemas.microsoft.com/office/drawing/2014/main" id="{7A6EACED-C656-46DA-8707-7A06B9FE837B}"/>
              </a:ext>
            </a:extLst>
          </p:cNvPr>
          <p:cNvSpPr>
            <a:spLocks noGrp="1" noChangeArrowheads="1"/>
          </p:cNvSpPr>
          <p:nvPr>
            <p:ph type="title"/>
          </p:nvPr>
        </p:nvSpPr>
        <p:spPr/>
        <p:txBody>
          <a:bodyPr/>
          <a:lstStyle/>
          <a:p>
            <a:pPr eaLnBrk="1" hangingPunct="1"/>
            <a:r>
              <a:rPr lang="en-US" altLang="en-US">
                <a:latin typeface="Comic Sans MS Bold" panose="030F0902030302020204" pitchFamily="66" charset="0"/>
              </a:rPr>
              <a:t>Realities</a:t>
            </a:r>
            <a:br>
              <a:rPr lang="en-US" altLang="en-US">
                <a:latin typeface="Comic Sans MS Bold" panose="030F0902030302020204" pitchFamily="66" charset="0"/>
              </a:rPr>
            </a:br>
            <a:r>
              <a:rPr lang="en-US" altLang="en-US" sz="3600">
                <a:solidFill>
                  <a:schemeClr val="accent2"/>
                </a:solidFill>
                <a:latin typeface="Comic Sans MS Bold" panose="030F0902030302020204" pitchFamily="66" charset="0"/>
              </a:rPr>
              <a:t>(for them and us)</a:t>
            </a:r>
            <a:endParaRPr lang="en-US" altLang="en-US" sz="3600">
              <a:solidFill>
                <a:schemeClr val="accent2"/>
              </a:solidFill>
            </a:endParaRPr>
          </a:p>
        </p:txBody>
      </p:sp>
      <p:sp>
        <p:nvSpPr>
          <p:cNvPr id="1738755" name="Rectangle 3">
            <a:extLst>
              <a:ext uri="{FF2B5EF4-FFF2-40B4-BE49-F238E27FC236}">
                <a16:creationId xmlns:a16="http://schemas.microsoft.com/office/drawing/2014/main" id="{97095CD7-CCE6-492B-8804-FC16E1083530}"/>
              </a:ext>
            </a:extLst>
          </p:cNvPr>
          <p:cNvSpPr>
            <a:spLocks noGrp="1" noChangeArrowheads="1"/>
          </p:cNvSpPr>
          <p:nvPr>
            <p:ph type="body" idx="1"/>
          </p:nvPr>
        </p:nvSpPr>
        <p:spPr>
          <a:xfrm>
            <a:off x="2057400" y="1600200"/>
            <a:ext cx="8001000" cy="4267200"/>
          </a:xfrm>
        </p:spPr>
        <p:txBody>
          <a:bodyPr/>
          <a:lstStyle/>
          <a:p>
            <a:pPr marL="454025" indent="-352425" eaLnBrk="1" hangingPunct="1"/>
            <a:r>
              <a:rPr lang="en-US" altLang="en-US" sz="2800">
                <a:latin typeface="Comic Sans MS Bold" panose="030F0902030302020204" pitchFamily="66" charset="0"/>
              </a:rPr>
              <a:t>God can always do more than our resources or experience would predict. He doesn’t have our limitations</a:t>
            </a:r>
          </a:p>
          <a:p>
            <a:pPr marL="454025" indent="-352425" eaLnBrk="1" hangingPunct="1"/>
            <a:r>
              <a:rPr lang="en-US" altLang="en-US" sz="2800">
                <a:latin typeface="Comic Sans MS Bold" panose="030F0902030302020204" pitchFamily="66" charset="0"/>
              </a:rPr>
              <a:t>Our past performance is past. God deals with us based on the plans He has for us and the destiny He has in store for us</a:t>
            </a:r>
          </a:p>
          <a:p>
            <a:pPr marL="454025" indent="-352425" eaLnBrk="1" hangingPunct="1"/>
            <a:r>
              <a:rPr lang="en-US" altLang="en-US" sz="2800">
                <a:latin typeface="Comic Sans MS Bold" panose="030F0902030302020204" pitchFamily="66" charset="0"/>
              </a:rPr>
              <a:t>The text is clear “our best days are still to come”</a:t>
            </a:r>
          </a:p>
          <a:p>
            <a:pPr marL="454025" indent="-352425"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8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8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38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7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pic>
        <p:nvPicPr>
          <p:cNvPr id="14130178" name="Picture 2" descr="Rectangle 3_pptX">
            <a:extLst>
              <a:ext uri="{FF2B5EF4-FFF2-40B4-BE49-F238E27FC236}">
                <a16:creationId xmlns:a16="http://schemas.microsoft.com/office/drawing/2014/main" id="{D24F140C-686F-470B-8F53-986CB4344E8E}"/>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801814"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0179" name="Rectangle 3" hidden="1">
            <a:extLst>
              <a:ext uri="{FF2B5EF4-FFF2-40B4-BE49-F238E27FC236}">
                <a16:creationId xmlns:a16="http://schemas.microsoft.com/office/drawing/2014/main" id="{EECB5DEA-921A-4E7B-A73D-4B3FA2540C93}"/>
              </a:ext>
            </a:extLst>
          </p:cNvPr>
          <p:cNvSpPr>
            <a:spLocks noGrp="1" noChangeArrowheads="1"/>
          </p:cNvSpPr>
          <p:nvPr>
            <p:ph type="title"/>
            <p:custDataLst>
              <p:tags r:id="rId2"/>
            </p:custDataLst>
          </p:nvPr>
        </p:nvSpPr>
        <p:spPr>
          <a:xfrm>
            <a:off x="1801814" y="76200"/>
            <a:ext cx="6884987" cy="1143000"/>
          </a:xfrm>
        </p:spPr>
        <p:txBody>
          <a:bodyPr/>
          <a:lstStyle/>
          <a:p>
            <a:pPr eaLnBrk="1" hangingPunct="1">
              <a:defRPr/>
            </a:pPr>
            <a:r>
              <a:rPr lang="en-US" sz="5400">
                <a:ea typeface="+mj-ea"/>
              </a:rPr>
              <a:t>Point:</a:t>
            </a:r>
          </a:p>
        </p:txBody>
      </p:sp>
      <p:sp>
        <p:nvSpPr>
          <p:cNvPr id="14130180" name="Rectangle 4">
            <a:extLst>
              <a:ext uri="{FF2B5EF4-FFF2-40B4-BE49-F238E27FC236}">
                <a16:creationId xmlns:a16="http://schemas.microsoft.com/office/drawing/2014/main" id="{54D43EE2-9356-4918-B346-270AEE523A04}"/>
              </a:ext>
            </a:extLst>
          </p:cNvPr>
          <p:cNvSpPr>
            <a:spLocks noChangeArrowheads="1"/>
          </p:cNvSpPr>
          <p:nvPr/>
        </p:nvSpPr>
        <p:spPr bwMode="auto">
          <a:xfrm>
            <a:off x="3886200" y="1524000"/>
            <a:ext cx="6324600" cy="4800600"/>
          </a:xfrm>
          <a:prstGeom prst="rect">
            <a:avLst/>
          </a:prstGeom>
          <a:solidFill>
            <a:srgbClr val="DCCDDC">
              <a:alpha val="80000"/>
            </a:srgbClr>
          </a:solidFill>
          <a:ln w="57150">
            <a:solidFill>
              <a:srgbClr val="373C55"/>
            </a:solidFill>
            <a:miter lim="800000"/>
            <a:headEnd/>
            <a:tailEnd/>
          </a:ln>
          <a:effectLst/>
        </p:spPr>
        <p:txBody>
          <a:bodyPr wrap="none" anchor="ctr"/>
          <a:lstStyle/>
          <a:p>
            <a:pPr eaLnBrk="0" fontAlgn="base" hangingPunct="0">
              <a:spcBef>
                <a:spcPct val="0"/>
              </a:spcBef>
              <a:spcAft>
                <a:spcPct val="0"/>
              </a:spcAft>
              <a:defRPr/>
            </a:pPr>
            <a:endParaRPr lang="en-US" sz="1400">
              <a:solidFill>
                <a:srgbClr val="FFFFFF"/>
              </a:solidFill>
              <a:effectLst>
                <a:outerShdw blurRad="38100" dist="38100" dir="2700000" algn="tl">
                  <a:srgbClr val="000000">
                    <a:alpha val="43137"/>
                  </a:srgbClr>
                </a:outerShdw>
              </a:effectLst>
              <a:latin typeface="Magneto" panose="04030805050802020D02" pitchFamily="82" charset="0"/>
              <a:ea typeface="ＭＳ Ｐゴシック" pitchFamily="34" charset="-128"/>
            </a:endParaRPr>
          </a:p>
        </p:txBody>
      </p:sp>
      <p:sp>
        <p:nvSpPr>
          <p:cNvPr id="14130181" name="Rectangle 5">
            <a:extLst>
              <a:ext uri="{FF2B5EF4-FFF2-40B4-BE49-F238E27FC236}">
                <a16:creationId xmlns:a16="http://schemas.microsoft.com/office/drawing/2014/main" id="{AF3E0A13-3188-46E7-B8B8-3E5EF40D8E4F}"/>
              </a:ext>
            </a:extLst>
          </p:cNvPr>
          <p:cNvSpPr>
            <a:spLocks noGrp="1" noChangeArrowheads="1"/>
          </p:cNvSpPr>
          <p:nvPr>
            <p:ph type="body" idx="1"/>
          </p:nvPr>
        </p:nvSpPr>
        <p:spPr>
          <a:xfrm>
            <a:off x="4038600" y="1524000"/>
            <a:ext cx="6096000" cy="4648200"/>
          </a:xfrm>
        </p:spPr>
        <p:txBody>
          <a:bodyPr anchor="ctr"/>
          <a:lstStyle/>
          <a:p>
            <a:pPr eaLnBrk="1" hangingPunct="1">
              <a:defRPr/>
            </a:pPr>
            <a:r>
              <a:rPr lang="en-US" sz="4000" b="1">
                <a:solidFill>
                  <a:srgbClr val="5A5A7D"/>
                </a:solidFill>
                <a:effectLst>
                  <a:outerShdw blurRad="38100" dist="38100" dir="2700000" algn="tl">
                    <a:srgbClr val="000000"/>
                  </a:outerShdw>
                </a:effectLst>
                <a:ea typeface="+mn-ea"/>
              </a:rPr>
              <a:t>Do you want hope?</a:t>
            </a:r>
          </a:p>
          <a:p>
            <a:pPr eaLnBrk="1" hangingPunct="1">
              <a:defRPr/>
            </a:pPr>
            <a:r>
              <a:rPr lang="en-US" sz="4000" b="1">
                <a:solidFill>
                  <a:srgbClr val="5A5A7D"/>
                </a:solidFill>
                <a:effectLst>
                  <a:outerShdw blurRad="38100" dist="38100" dir="2700000" algn="tl">
                    <a:srgbClr val="000000"/>
                  </a:outerShdw>
                </a:effectLst>
                <a:ea typeface="+mn-ea"/>
              </a:rPr>
              <a:t>Look to God</a:t>
            </a:r>
          </a:p>
          <a:p>
            <a:pPr eaLnBrk="1" hangingPunct="1">
              <a:defRPr/>
            </a:pPr>
            <a:r>
              <a:rPr lang="en-US" sz="4000" b="1">
                <a:solidFill>
                  <a:srgbClr val="5A5A7D"/>
                </a:solidFill>
                <a:effectLst>
                  <a:outerShdw blurRad="38100" dist="38100" dir="2700000" algn="tl">
                    <a:srgbClr val="000000"/>
                  </a:outerShdw>
                </a:effectLst>
                <a:ea typeface="+mn-ea"/>
              </a:rPr>
              <a:t>Forget despair;</a:t>
            </a:r>
          </a:p>
          <a:p>
            <a:pPr eaLnBrk="1" hangingPunct="1">
              <a:spcBef>
                <a:spcPct val="0"/>
              </a:spcBef>
              <a:buFont typeface="Wingdings" panose="05000000000000000000" pitchFamily="2" charset="2"/>
              <a:buNone/>
              <a:defRPr/>
            </a:pPr>
            <a:r>
              <a:rPr lang="en-US" sz="4000" b="1">
                <a:solidFill>
                  <a:srgbClr val="5A5A7D"/>
                </a:solidFill>
                <a:effectLst>
                  <a:outerShdw blurRad="38100" dist="38100" dir="2700000" algn="tl">
                    <a:srgbClr val="000000"/>
                  </a:outerShdw>
                </a:effectLst>
                <a:ea typeface="+mn-ea"/>
              </a:rPr>
              <a:t>	God is your source of blessings</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1301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018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3018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018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301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0181" grpId="0" build="p"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124354" name="Rectangle 2">
            <a:extLst>
              <a:ext uri="{FF2B5EF4-FFF2-40B4-BE49-F238E27FC236}">
                <a16:creationId xmlns:a16="http://schemas.microsoft.com/office/drawing/2014/main" id="{FAB68734-991C-42BA-8EB8-8FD441C6604F}"/>
              </a:ext>
            </a:extLst>
          </p:cNvPr>
          <p:cNvSpPr>
            <a:spLocks noGrp="1" noChangeArrowheads="1"/>
          </p:cNvSpPr>
          <p:nvPr>
            <p:ph type="title"/>
          </p:nvPr>
        </p:nvSpPr>
        <p:spPr>
          <a:xfrm>
            <a:off x="3733800" y="228600"/>
            <a:ext cx="6477000" cy="1295400"/>
          </a:xfrm>
        </p:spPr>
        <p:txBody>
          <a:bodyPr/>
          <a:lstStyle/>
          <a:p>
            <a:pPr eaLnBrk="1" hangingPunct="1"/>
            <a:r>
              <a:rPr lang="en-US" altLang="en-US" sz="4800">
                <a:latin typeface="Comic Sans MS Bold" panose="030F0902030302020204" pitchFamily="66" charset="0"/>
              </a:rPr>
              <a:t>The Exhortation</a:t>
            </a:r>
          </a:p>
        </p:txBody>
      </p:sp>
      <p:sp>
        <p:nvSpPr>
          <p:cNvPr id="1740803" name="Rectangle 3">
            <a:extLst>
              <a:ext uri="{FF2B5EF4-FFF2-40B4-BE49-F238E27FC236}">
                <a16:creationId xmlns:a16="http://schemas.microsoft.com/office/drawing/2014/main" id="{111310FE-1811-4F81-B84A-3DB4B702774F}"/>
              </a:ext>
            </a:extLst>
          </p:cNvPr>
          <p:cNvSpPr>
            <a:spLocks noGrp="1" noChangeArrowheads="1"/>
          </p:cNvSpPr>
          <p:nvPr>
            <p:ph type="body" idx="1"/>
          </p:nvPr>
        </p:nvSpPr>
        <p:spPr>
          <a:xfrm>
            <a:off x="3352800" y="1828800"/>
            <a:ext cx="6858000" cy="4267200"/>
          </a:xfrm>
        </p:spPr>
        <p:txBody>
          <a:bodyPr/>
          <a:lstStyle/>
          <a:p>
            <a:pPr eaLnBrk="1" hangingPunct="1">
              <a:lnSpc>
                <a:spcPct val="90000"/>
              </a:lnSpc>
            </a:pPr>
            <a:r>
              <a:rPr lang="en-US" altLang="en-US" sz="2800">
                <a:latin typeface="Comic Sans MS Bold" panose="030F0902030302020204" pitchFamily="66" charset="0"/>
              </a:rPr>
              <a:t>Do not remember the former things and do not consider the things of old. Don’t turn them into an idol</a:t>
            </a:r>
          </a:p>
          <a:p>
            <a:pPr eaLnBrk="1" hangingPunct="1">
              <a:lnSpc>
                <a:spcPct val="90000"/>
              </a:lnSpc>
            </a:pPr>
            <a:r>
              <a:rPr lang="en-US" altLang="en-US" sz="2800">
                <a:latin typeface="Comic Sans MS Bold" panose="030F0902030302020204" pitchFamily="66" charset="0"/>
              </a:rPr>
              <a:t>When things are not as they used to be our tendency is to:</a:t>
            </a:r>
          </a:p>
          <a:p>
            <a:pPr lvl="1" eaLnBrk="1" hangingPunct="1">
              <a:lnSpc>
                <a:spcPct val="90000"/>
              </a:lnSpc>
            </a:pPr>
            <a:r>
              <a:rPr lang="en-US" altLang="en-US" sz="2400">
                <a:solidFill>
                  <a:schemeClr val="folHlink"/>
                </a:solidFill>
                <a:latin typeface="Comic Sans MS Bold" panose="030F0902030302020204" pitchFamily="66" charset="0"/>
              </a:rPr>
              <a:t>Idealize the past and see its propagation or recreation as the    best plan for the future</a:t>
            </a:r>
          </a:p>
          <a:p>
            <a:pPr lvl="1" eaLnBrk="1" hangingPunct="1">
              <a:lnSpc>
                <a:spcPct val="90000"/>
              </a:lnSpc>
            </a:pPr>
            <a:r>
              <a:rPr lang="en-US" altLang="en-US" sz="2400">
                <a:solidFill>
                  <a:schemeClr val="folHlink"/>
                </a:solidFill>
                <a:latin typeface="Comic Sans MS Bold" panose="030F0902030302020204" pitchFamily="66" charset="0"/>
              </a:rPr>
              <a:t>To live life looking in the rear view mirror</a:t>
            </a:r>
          </a:p>
          <a:p>
            <a:pPr lvl="1" eaLnBrk="1" hangingPunct="1">
              <a:lnSpc>
                <a:spcPct val="90000"/>
              </a:lnSpc>
            </a:pPr>
            <a:r>
              <a:rPr lang="en-US" altLang="en-US" sz="2400">
                <a:solidFill>
                  <a:schemeClr val="folHlink"/>
                </a:solidFill>
                <a:latin typeface="Comic Sans MS Bold" panose="030F0902030302020204" pitchFamily="66" charset="0"/>
              </a:rPr>
              <a:t>To focus on all our problems and forget all the promises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0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0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0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0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03" grpId="0" build="p" bldLvl="2"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18900000" scaled="1"/>
        </a:gradFill>
        <a:effectLst/>
      </p:bgPr>
    </p:bg>
    <p:spTree>
      <p:nvGrpSpPr>
        <p:cNvPr id="1" name=""/>
        <p:cNvGrpSpPr/>
        <p:nvPr/>
      </p:nvGrpSpPr>
      <p:grpSpPr>
        <a:xfrm>
          <a:off x="0" y="0"/>
          <a:ext cx="0" cy="0"/>
          <a:chOff x="0" y="0"/>
          <a:chExt cx="0" cy="0"/>
        </a:xfrm>
      </p:grpSpPr>
      <p:sp>
        <p:nvSpPr>
          <p:cNvPr id="1125378" name="Line 2">
            <a:extLst>
              <a:ext uri="{FF2B5EF4-FFF2-40B4-BE49-F238E27FC236}">
                <a16:creationId xmlns:a16="http://schemas.microsoft.com/office/drawing/2014/main" id="{CA6D7454-AE0D-4901-BB31-AB59BECCAB2B}"/>
              </a:ext>
            </a:extLst>
          </p:cNvPr>
          <p:cNvSpPr>
            <a:spLocks noChangeShapeType="1"/>
          </p:cNvSpPr>
          <p:nvPr/>
        </p:nvSpPr>
        <p:spPr bwMode="auto">
          <a:xfrm>
            <a:off x="2133600" y="37338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Calligrapher" pitchFamily="2" charset="0"/>
            </a:endParaRPr>
          </a:p>
        </p:txBody>
      </p:sp>
      <p:sp>
        <p:nvSpPr>
          <p:cNvPr id="1125379" name="Line 3">
            <a:extLst>
              <a:ext uri="{FF2B5EF4-FFF2-40B4-BE49-F238E27FC236}">
                <a16:creationId xmlns:a16="http://schemas.microsoft.com/office/drawing/2014/main" id="{46EE134C-40FD-4321-A30C-61A834A25163}"/>
              </a:ext>
            </a:extLst>
          </p:cNvPr>
          <p:cNvSpPr>
            <a:spLocks noChangeShapeType="1"/>
          </p:cNvSpPr>
          <p:nvPr/>
        </p:nvSpPr>
        <p:spPr bwMode="auto">
          <a:xfrm>
            <a:off x="5867400" y="3429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Calligrapher" pitchFamily="2" charset="0"/>
            </a:endParaRPr>
          </a:p>
        </p:txBody>
      </p:sp>
      <p:sp>
        <p:nvSpPr>
          <p:cNvPr id="1125380" name="WordArt 4">
            <a:extLst>
              <a:ext uri="{FF2B5EF4-FFF2-40B4-BE49-F238E27FC236}">
                <a16:creationId xmlns:a16="http://schemas.microsoft.com/office/drawing/2014/main" id="{051AB17A-0E2A-426B-97C1-3AA821D62CD1}"/>
              </a:ext>
            </a:extLst>
          </p:cNvPr>
          <p:cNvSpPr>
            <a:spLocks noChangeArrowheads="1" noChangeShapeType="1" noTextEdit="1"/>
          </p:cNvSpPr>
          <p:nvPr/>
        </p:nvSpPr>
        <p:spPr bwMode="auto">
          <a:xfrm>
            <a:off x="2057400" y="4038600"/>
            <a:ext cx="9144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800080"/>
                </a:solidFill>
                <a:effectLst>
                  <a:outerShdw dist="35921" dir="2700000" algn="ctr" rotWithShape="0">
                    <a:srgbClr val="808080"/>
                  </a:outerShdw>
                </a:effectLst>
                <a:latin typeface="Arial Black" panose="020B0A04020102020204" pitchFamily="34" charset="0"/>
              </a:rPr>
              <a:t>Past</a:t>
            </a:r>
          </a:p>
        </p:txBody>
      </p:sp>
      <p:sp>
        <p:nvSpPr>
          <p:cNvPr id="1125381" name="WordArt 5">
            <a:extLst>
              <a:ext uri="{FF2B5EF4-FFF2-40B4-BE49-F238E27FC236}">
                <a16:creationId xmlns:a16="http://schemas.microsoft.com/office/drawing/2014/main" id="{770133B7-0333-4A26-9A00-B67281082451}"/>
              </a:ext>
            </a:extLst>
          </p:cNvPr>
          <p:cNvSpPr>
            <a:spLocks noChangeArrowheads="1" noChangeShapeType="1" noTextEdit="1"/>
          </p:cNvSpPr>
          <p:nvPr/>
        </p:nvSpPr>
        <p:spPr bwMode="auto">
          <a:xfrm>
            <a:off x="4953000" y="4038600"/>
            <a:ext cx="1828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000080"/>
                </a:solidFill>
                <a:effectLst>
                  <a:outerShdw dist="35921" dir="2700000" algn="ctr" rotWithShape="0">
                    <a:srgbClr val="808080"/>
                  </a:outerShdw>
                </a:effectLst>
                <a:latin typeface="Arial Black" panose="020B0A04020102020204" pitchFamily="34" charset="0"/>
              </a:rPr>
              <a:t>Present</a:t>
            </a:r>
          </a:p>
        </p:txBody>
      </p:sp>
      <p:sp>
        <p:nvSpPr>
          <p:cNvPr id="1125382" name="WordArt 6">
            <a:extLst>
              <a:ext uri="{FF2B5EF4-FFF2-40B4-BE49-F238E27FC236}">
                <a16:creationId xmlns:a16="http://schemas.microsoft.com/office/drawing/2014/main" id="{F71DC734-64B5-4209-9758-0DFE74474828}"/>
              </a:ext>
            </a:extLst>
          </p:cNvPr>
          <p:cNvSpPr>
            <a:spLocks noChangeArrowheads="1" noChangeShapeType="1" noTextEdit="1"/>
          </p:cNvSpPr>
          <p:nvPr/>
        </p:nvSpPr>
        <p:spPr bwMode="auto">
          <a:xfrm>
            <a:off x="8686800" y="3962400"/>
            <a:ext cx="1447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008000"/>
                </a:solidFill>
                <a:effectLst>
                  <a:outerShdw dist="35921" dir="2700000" algn="ctr" rotWithShape="0">
                    <a:srgbClr val="808080"/>
                  </a:outerShdw>
                </a:effectLst>
                <a:latin typeface="Arial Black" panose="020B0A04020102020204" pitchFamily="34" charset="0"/>
              </a:rPr>
              <a:t>Future</a:t>
            </a:r>
          </a:p>
        </p:txBody>
      </p:sp>
      <p:sp>
        <p:nvSpPr>
          <p:cNvPr id="1125383" name="AutoShape 7">
            <a:extLst>
              <a:ext uri="{FF2B5EF4-FFF2-40B4-BE49-F238E27FC236}">
                <a16:creationId xmlns:a16="http://schemas.microsoft.com/office/drawing/2014/main" id="{26261D04-C941-4999-A52D-F63053A86C5D}"/>
              </a:ext>
            </a:extLst>
          </p:cNvPr>
          <p:cNvSpPr>
            <a:spLocks noChangeArrowheads="1"/>
          </p:cNvSpPr>
          <p:nvPr/>
        </p:nvSpPr>
        <p:spPr bwMode="auto">
          <a:xfrm>
            <a:off x="2438400" y="2057400"/>
            <a:ext cx="609600" cy="1219200"/>
          </a:xfrm>
          <a:prstGeom prst="downArrow">
            <a:avLst>
              <a:gd name="adj1" fmla="val 50000"/>
              <a:gd name="adj2" fmla="val 50000"/>
            </a:avLst>
          </a:prstGeom>
          <a:solidFill>
            <a:srgbClr val="6E0FB7"/>
          </a:solidFill>
          <a:ln w="9525">
            <a:solidFill>
              <a:schemeClr val="tx1"/>
            </a:solidFill>
            <a:miter lim="800000"/>
            <a:headEnd/>
            <a:tailEnd/>
          </a:ln>
        </p:spPr>
        <p:txBody>
          <a:bodyPr wrap="none" anchor="ct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pPr>
            <a:endParaRPr lang="en-US" altLang="en-US">
              <a:solidFill>
                <a:srgbClr val="000000"/>
              </a:solidFill>
            </a:endParaRPr>
          </a:p>
        </p:txBody>
      </p:sp>
      <p:sp>
        <p:nvSpPr>
          <p:cNvPr id="1125384" name="AutoShape 8">
            <a:extLst>
              <a:ext uri="{FF2B5EF4-FFF2-40B4-BE49-F238E27FC236}">
                <a16:creationId xmlns:a16="http://schemas.microsoft.com/office/drawing/2014/main" id="{F712D59C-6FF6-4B5C-98BD-EAD0F858156D}"/>
              </a:ext>
            </a:extLst>
          </p:cNvPr>
          <p:cNvSpPr>
            <a:spLocks noChangeArrowheads="1"/>
          </p:cNvSpPr>
          <p:nvPr/>
        </p:nvSpPr>
        <p:spPr bwMode="auto">
          <a:xfrm>
            <a:off x="9220200" y="1981200"/>
            <a:ext cx="609600" cy="1219200"/>
          </a:xfrm>
          <a:prstGeom prst="downArrow">
            <a:avLst>
              <a:gd name="adj1" fmla="val 50000"/>
              <a:gd name="adj2" fmla="val 50000"/>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pPr>
            <a:endParaRPr lang="en-US" altLang="en-US">
              <a:solidFill>
                <a:srgbClr val="000000"/>
              </a:solidFill>
            </a:endParaRPr>
          </a:p>
        </p:txBody>
      </p:sp>
      <p:sp>
        <p:nvSpPr>
          <p:cNvPr id="1125385" name="AutoShape 9">
            <a:extLst>
              <a:ext uri="{FF2B5EF4-FFF2-40B4-BE49-F238E27FC236}">
                <a16:creationId xmlns:a16="http://schemas.microsoft.com/office/drawing/2014/main" id="{0C003436-7769-438F-BE04-9EBCF0465072}"/>
              </a:ext>
            </a:extLst>
          </p:cNvPr>
          <p:cNvSpPr>
            <a:spLocks noChangeArrowheads="1"/>
          </p:cNvSpPr>
          <p:nvPr/>
        </p:nvSpPr>
        <p:spPr bwMode="auto">
          <a:xfrm>
            <a:off x="5562600" y="1981200"/>
            <a:ext cx="609600" cy="1219200"/>
          </a:xfrm>
          <a:prstGeom prst="downArrow">
            <a:avLst>
              <a:gd name="adj1" fmla="val 50000"/>
              <a:gd name="adj2" fmla="val 50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pPr>
            <a:endParaRPr lang="en-US" altLang="en-US">
              <a:solidFill>
                <a:srgbClr val="000000"/>
              </a:solidFill>
            </a:endParaRPr>
          </a:p>
        </p:txBody>
      </p:sp>
      <p:sp>
        <p:nvSpPr>
          <p:cNvPr id="1125386" name="WordArt 10">
            <a:extLst>
              <a:ext uri="{FF2B5EF4-FFF2-40B4-BE49-F238E27FC236}">
                <a16:creationId xmlns:a16="http://schemas.microsoft.com/office/drawing/2014/main" id="{B80480F4-A1D0-4D40-97C0-A84D69AE6E8F}"/>
              </a:ext>
            </a:extLst>
          </p:cNvPr>
          <p:cNvSpPr>
            <a:spLocks noChangeArrowheads="1" noChangeShapeType="1" noTextEdit="1"/>
          </p:cNvSpPr>
          <p:nvPr/>
        </p:nvSpPr>
        <p:spPr bwMode="auto">
          <a:xfrm>
            <a:off x="3429000" y="381000"/>
            <a:ext cx="4953000" cy="558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800080"/>
                  </a:solidFill>
                  <a:round/>
                  <a:headEnd/>
                  <a:tailEnd/>
                </a:ln>
                <a:solidFill>
                  <a:srgbClr val="FFFF00"/>
                </a:solidFill>
                <a:effectLst>
                  <a:outerShdw dist="35921" dir="2700000" algn="ctr" rotWithShape="0">
                    <a:srgbClr val="990000"/>
                  </a:outerShdw>
                </a:effectLst>
                <a:latin typeface="Impact" panose="020B0806030902050204" pitchFamily="34" charset="0"/>
              </a:rPr>
              <a:t>Where are your best days?</a:t>
            </a:r>
          </a:p>
        </p:txBody>
      </p:sp>
      <p:sp>
        <p:nvSpPr>
          <p:cNvPr id="1742859" name="Rectangle 11">
            <a:extLst>
              <a:ext uri="{FF2B5EF4-FFF2-40B4-BE49-F238E27FC236}">
                <a16:creationId xmlns:a16="http://schemas.microsoft.com/office/drawing/2014/main" id="{6A9C304B-D2E2-4DF4-8EC1-668155AEC8A2}"/>
              </a:ext>
            </a:extLst>
          </p:cNvPr>
          <p:cNvSpPr>
            <a:spLocks noChangeArrowheads="1"/>
          </p:cNvSpPr>
          <p:nvPr/>
        </p:nvSpPr>
        <p:spPr bwMode="auto">
          <a:xfrm>
            <a:off x="1524000" y="4724400"/>
            <a:ext cx="2209800" cy="457200"/>
          </a:xfrm>
          <a:prstGeom prst="rect">
            <a:avLst/>
          </a:prstGeom>
          <a:solidFill>
            <a:srgbClr val="E2E30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algn="ctr" fontAlgn="base">
              <a:spcBef>
                <a:spcPct val="0"/>
              </a:spcBef>
              <a:spcAft>
                <a:spcPct val="0"/>
              </a:spcAft>
            </a:pPr>
            <a:r>
              <a:rPr lang="en-US" altLang="en-US" sz="2400">
                <a:solidFill>
                  <a:srgbClr val="000000"/>
                </a:solidFill>
                <a:latin typeface="Comic Sans MS Bold" panose="030F0902030302020204" pitchFamily="66" charset="0"/>
                <a:ea typeface="MS PGothic" panose="020B0600070205080204" pitchFamily="34" charset="-128"/>
              </a:rPr>
              <a:t>Experience</a:t>
            </a:r>
          </a:p>
        </p:txBody>
      </p:sp>
      <p:sp>
        <p:nvSpPr>
          <p:cNvPr id="1742860" name="Rectangle 12">
            <a:extLst>
              <a:ext uri="{FF2B5EF4-FFF2-40B4-BE49-F238E27FC236}">
                <a16:creationId xmlns:a16="http://schemas.microsoft.com/office/drawing/2014/main" id="{021FB014-0C12-46D0-9E9E-E11743E4B0EE}"/>
              </a:ext>
            </a:extLst>
          </p:cNvPr>
          <p:cNvSpPr>
            <a:spLocks noChangeArrowheads="1"/>
          </p:cNvSpPr>
          <p:nvPr/>
        </p:nvSpPr>
        <p:spPr bwMode="auto">
          <a:xfrm>
            <a:off x="5105400" y="4722813"/>
            <a:ext cx="1638300" cy="457200"/>
          </a:xfrm>
          <a:prstGeom prst="rect">
            <a:avLst/>
          </a:prstGeom>
          <a:solidFill>
            <a:srgbClr val="FF9C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fontAlgn="base">
              <a:spcBef>
                <a:spcPct val="0"/>
              </a:spcBef>
              <a:spcAft>
                <a:spcPct val="0"/>
              </a:spcAft>
            </a:pPr>
            <a:r>
              <a:rPr lang="en-US" altLang="en-US" sz="2400">
                <a:solidFill>
                  <a:srgbClr val="000000"/>
                </a:solidFill>
                <a:latin typeface="Comic Sans MS Bold" panose="030F0902030302020204" pitchFamily="66" charset="0"/>
                <a:ea typeface="MS PGothic" panose="020B0600070205080204" pitchFamily="34" charset="-128"/>
              </a:rPr>
              <a:t>Resources</a:t>
            </a:r>
          </a:p>
        </p:txBody>
      </p:sp>
      <p:sp>
        <p:nvSpPr>
          <p:cNvPr id="1742861" name="Rectangle 13">
            <a:extLst>
              <a:ext uri="{FF2B5EF4-FFF2-40B4-BE49-F238E27FC236}">
                <a16:creationId xmlns:a16="http://schemas.microsoft.com/office/drawing/2014/main" id="{B8B2FE4C-673D-4426-9DBE-63D8F9305FDF}"/>
              </a:ext>
            </a:extLst>
          </p:cNvPr>
          <p:cNvSpPr>
            <a:spLocks noChangeArrowheads="1"/>
          </p:cNvSpPr>
          <p:nvPr/>
        </p:nvSpPr>
        <p:spPr bwMode="auto">
          <a:xfrm>
            <a:off x="7848600" y="4572001"/>
            <a:ext cx="2819400" cy="830997"/>
          </a:xfrm>
          <a:prstGeom prst="rect">
            <a:avLst/>
          </a:prstGeom>
          <a:solidFill>
            <a:srgbClr val="CAF4B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algn="ctr" fontAlgn="base">
              <a:spcBef>
                <a:spcPct val="0"/>
              </a:spcBef>
              <a:spcAft>
                <a:spcPct val="0"/>
              </a:spcAft>
            </a:pPr>
            <a:r>
              <a:rPr lang="en-US" altLang="en-US" sz="2400">
                <a:solidFill>
                  <a:srgbClr val="000000"/>
                </a:solidFill>
                <a:latin typeface="Comic Sans MS Bold" panose="030F0902030302020204" pitchFamily="66" charset="0"/>
                <a:ea typeface="MS PGothic" panose="020B0600070205080204" pitchFamily="34" charset="-128"/>
              </a:rPr>
              <a:t>Your </a:t>
            </a:r>
          </a:p>
          <a:p>
            <a:pPr algn="ctr" fontAlgn="base">
              <a:spcBef>
                <a:spcPct val="0"/>
              </a:spcBef>
              <a:spcAft>
                <a:spcPct val="0"/>
              </a:spcAft>
            </a:pPr>
            <a:r>
              <a:rPr lang="en-US" altLang="en-US" sz="2400">
                <a:solidFill>
                  <a:srgbClr val="000000"/>
                </a:solidFill>
                <a:latin typeface="Comic Sans MS Bold" panose="030F0902030302020204" pitchFamily="66" charset="0"/>
                <a:ea typeface="MS PGothic" panose="020B0600070205080204" pitchFamily="34" charset="-128"/>
              </a:rPr>
              <a:t>Heavenly Father      </a:t>
            </a:r>
          </a:p>
        </p:txBody>
      </p:sp>
      <p:sp>
        <p:nvSpPr>
          <p:cNvPr id="1742862" name="WordArt 14">
            <a:extLst>
              <a:ext uri="{FF2B5EF4-FFF2-40B4-BE49-F238E27FC236}">
                <a16:creationId xmlns:a16="http://schemas.microsoft.com/office/drawing/2014/main" id="{51BEEBF1-A7B8-4422-9DB6-490C991A65C8}"/>
              </a:ext>
            </a:extLst>
          </p:cNvPr>
          <p:cNvSpPr>
            <a:spLocks noChangeArrowheads="1" noChangeShapeType="1" noTextEdit="1"/>
          </p:cNvSpPr>
          <p:nvPr/>
        </p:nvSpPr>
        <p:spPr bwMode="auto">
          <a:xfrm>
            <a:off x="1981200" y="5715000"/>
            <a:ext cx="8153400" cy="838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FFFF00"/>
                  </a:solidFill>
                  <a:round/>
                  <a:headEnd/>
                  <a:tailEnd/>
                </a:ln>
                <a:solidFill>
                  <a:srgbClr val="000000"/>
                </a:solidFill>
                <a:effectLst>
                  <a:outerShdw dist="35921" dir="2700000" algn="ctr" rotWithShape="0">
                    <a:srgbClr val="990000"/>
                  </a:outerShdw>
                </a:effectLst>
                <a:latin typeface="Impact" panose="020B0806030902050204" pitchFamily="34" charset="0"/>
              </a:rPr>
              <a:t>In What Or Who Are you Placing Your Trust?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nodeType="clickEffect">
                                  <p:stCondLst>
                                    <p:cond delay="0"/>
                                  </p:stCondLst>
                                  <p:childTnLst>
                                    <p:set>
                                      <p:cBhvr>
                                        <p:cTn id="6" dur="1" fill="hold">
                                          <p:stCondLst>
                                            <p:cond delay="499"/>
                                          </p:stCondLst>
                                        </p:cTn>
                                        <p:tgtEl>
                                          <p:spTgt spid="1742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28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28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2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59" grpId="0" animBg="1" autoUpdateAnimBg="0"/>
      <p:bldP spid="1742860" grpId="0" animBg="1" autoUpdateAnimBg="0"/>
      <p:bldP spid="1742861" grpId="0" animBg="1"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126402" name="Rectangle 2">
            <a:extLst>
              <a:ext uri="{FF2B5EF4-FFF2-40B4-BE49-F238E27FC236}">
                <a16:creationId xmlns:a16="http://schemas.microsoft.com/office/drawing/2014/main" id="{6C48FFB2-8785-49EB-83B3-4F520631EAA0}"/>
              </a:ext>
            </a:extLst>
          </p:cNvPr>
          <p:cNvSpPr>
            <a:spLocks noGrp="1" noChangeArrowheads="1"/>
          </p:cNvSpPr>
          <p:nvPr>
            <p:ph type="title"/>
          </p:nvPr>
        </p:nvSpPr>
        <p:spPr>
          <a:xfrm>
            <a:off x="1828800" y="304800"/>
            <a:ext cx="8458200" cy="914400"/>
          </a:xfrm>
        </p:spPr>
        <p:txBody>
          <a:bodyPr/>
          <a:lstStyle/>
          <a:p>
            <a:pPr eaLnBrk="1" hangingPunct="1"/>
            <a:r>
              <a:rPr lang="en-US" altLang="en-US" sz="4000">
                <a:solidFill>
                  <a:srgbClr val="FFFFFF"/>
                </a:solidFill>
                <a:latin typeface="Comic Sans MS Bold" panose="030F0902030302020204" pitchFamily="66" charset="0"/>
              </a:rPr>
              <a:t>Why Focus On The              Promises Of God</a:t>
            </a:r>
            <a:endParaRPr lang="en-US" altLang="en-US">
              <a:solidFill>
                <a:srgbClr val="FFFFFF"/>
              </a:solidFill>
              <a:latin typeface="Comic Sans MS Bold" panose="030F0902030302020204" pitchFamily="66" charset="0"/>
            </a:endParaRPr>
          </a:p>
        </p:txBody>
      </p:sp>
      <p:sp>
        <p:nvSpPr>
          <p:cNvPr id="1744899" name="Rectangle 3">
            <a:extLst>
              <a:ext uri="{FF2B5EF4-FFF2-40B4-BE49-F238E27FC236}">
                <a16:creationId xmlns:a16="http://schemas.microsoft.com/office/drawing/2014/main" id="{6EC70DB4-092D-4F6B-80F7-55820D43258A}"/>
              </a:ext>
            </a:extLst>
          </p:cNvPr>
          <p:cNvSpPr>
            <a:spLocks noGrp="1" noChangeArrowheads="1"/>
          </p:cNvSpPr>
          <p:nvPr>
            <p:ph type="body" idx="1"/>
          </p:nvPr>
        </p:nvSpPr>
        <p:spPr>
          <a:xfrm>
            <a:off x="2590800" y="1828800"/>
            <a:ext cx="7620000" cy="5029200"/>
          </a:xfrm>
        </p:spPr>
        <p:txBody>
          <a:bodyPr/>
          <a:lstStyle/>
          <a:p>
            <a:pPr marL="609600" indent="-609600" eaLnBrk="1" hangingPunct="1">
              <a:buFontTx/>
              <a:buAutoNum type="arabicPeriod"/>
            </a:pPr>
            <a:r>
              <a:rPr lang="en-US" altLang="en-US">
                <a:latin typeface="Comic Sans MS Bold" panose="030F0902030302020204" pitchFamily="66" charset="0"/>
              </a:rPr>
              <a:t>God is creative. It’s His nature to give new mercies, new ideas, new hope “morning by morning new mercies I see”</a:t>
            </a:r>
          </a:p>
          <a:p>
            <a:pPr marL="609600" indent="-609600" eaLnBrk="1" hangingPunct="1">
              <a:buFontTx/>
              <a:buAutoNum type="arabicPeriod"/>
            </a:pPr>
            <a:r>
              <a:rPr lang="en-US" altLang="en-US">
                <a:latin typeface="Comic Sans MS Bold" panose="030F0902030302020204" pitchFamily="66" charset="0"/>
              </a:rPr>
              <a:t>God has a plan. Failing to change is saying that God is finished with us, that we’ve arrived, that His plan for us, in us, and through us is complete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48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899" grpId="0" build="p"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127426" name="Rectangle 2">
            <a:extLst>
              <a:ext uri="{FF2B5EF4-FFF2-40B4-BE49-F238E27FC236}">
                <a16:creationId xmlns:a16="http://schemas.microsoft.com/office/drawing/2014/main" id="{2E5F9F1E-CCA7-48E6-B8F3-F9B701B2E7F5}"/>
              </a:ext>
            </a:extLst>
          </p:cNvPr>
          <p:cNvSpPr>
            <a:spLocks noGrp="1" noChangeArrowheads="1"/>
          </p:cNvSpPr>
          <p:nvPr>
            <p:ph type="title"/>
          </p:nvPr>
        </p:nvSpPr>
        <p:spPr/>
        <p:txBody>
          <a:bodyPr/>
          <a:lstStyle/>
          <a:p>
            <a:pPr eaLnBrk="1" hangingPunct="1"/>
            <a:r>
              <a:rPr lang="en-US" altLang="en-US" sz="4000" dirty="0">
                <a:solidFill>
                  <a:srgbClr val="FFFFFF"/>
                </a:solidFill>
                <a:latin typeface="Comic Sans MS Bold" panose="030F0902030302020204" pitchFamily="66" charset="0"/>
              </a:rPr>
              <a:t>Why Focus On The Promises Of God</a:t>
            </a:r>
          </a:p>
        </p:txBody>
      </p:sp>
      <p:sp>
        <p:nvSpPr>
          <p:cNvPr id="1746947" name="Rectangle 3">
            <a:extLst>
              <a:ext uri="{FF2B5EF4-FFF2-40B4-BE49-F238E27FC236}">
                <a16:creationId xmlns:a16="http://schemas.microsoft.com/office/drawing/2014/main" id="{68B5AE4B-9001-4AD5-907C-8588A5CC924B}"/>
              </a:ext>
            </a:extLst>
          </p:cNvPr>
          <p:cNvSpPr>
            <a:spLocks noGrp="1" noChangeArrowheads="1"/>
          </p:cNvSpPr>
          <p:nvPr>
            <p:ph type="body" idx="1"/>
          </p:nvPr>
        </p:nvSpPr>
        <p:spPr>
          <a:xfrm>
            <a:off x="3276600" y="1951038"/>
            <a:ext cx="7086600" cy="4373562"/>
          </a:xfrm>
        </p:spPr>
        <p:txBody>
          <a:bodyPr/>
          <a:lstStyle/>
          <a:p>
            <a:pPr marL="609600" indent="-609600" eaLnBrk="1" hangingPunct="1">
              <a:lnSpc>
                <a:spcPct val="90000"/>
              </a:lnSpc>
              <a:buFontTx/>
              <a:buAutoNum type="arabicPeriod" startAt="3"/>
            </a:pPr>
            <a:r>
              <a:rPr lang="en-US" altLang="en-US" sz="2800">
                <a:latin typeface="Comic Sans MS Bold" panose="030F0902030302020204" pitchFamily="66" charset="0"/>
              </a:rPr>
              <a:t>The past is not all God wants to do for us. God sees potential “something good is about to happen something good is on its way”</a:t>
            </a:r>
          </a:p>
          <a:p>
            <a:pPr marL="609600" indent="-609600" eaLnBrk="1" hangingPunct="1">
              <a:lnSpc>
                <a:spcPct val="90000"/>
              </a:lnSpc>
              <a:buFontTx/>
              <a:buAutoNum type="arabicPeriod" startAt="3"/>
            </a:pPr>
            <a:r>
              <a:rPr lang="en-US" altLang="en-US" sz="2800">
                <a:latin typeface="Comic Sans MS Bold" panose="030F0902030302020204" pitchFamily="66" charset="0"/>
              </a:rPr>
              <a:t>When we lose site of His promises we live with complacency and get so wrapped up in ourselves that God has difficulty working in us</a:t>
            </a:r>
          </a:p>
          <a:p>
            <a:pPr marL="609600" indent="-609600" eaLnBrk="1" hangingPunct="1">
              <a:lnSpc>
                <a:spcPct val="90000"/>
              </a:lnSpc>
              <a:buFontTx/>
              <a:buAutoNum type="arabicPeriod" startAt="3"/>
            </a:pPr>
            <a:r>
              <a:rPr lang="en-US" altLang="en-US" sz="2800">
                <a:latin typeface="Comic Sans MS Bold" panose="030F0902030302020204" pitchFamily="66" charset="0"/>
              </a:rPr>
              <a:t>God wants to stretch us and change us and He knows its good for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6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6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6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947" grpId="0" build="p"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128450" name="Rectangle 2">
            <a:extLst>
              <a:ext uri="{FF2B5EF4-FFF2-40B4-BE49-F238E27FC236}">
                <a16:creationId xmlns:a16="http://schemas.microsoft.com/office/drawing/2014/main" id="{26F1008A-8CC0-4EAE-B22C-B4ACAF9F0668}"/>
              </a:ext>
            </a:extLst>
          </p:cNvPr>
          <p:cNvSpPr>
            <a:spLocks noGrp="1" noChangeArrowheads="1"/>
          </p:cNvSpPr>
          <p:nvPr>
            <p:ph type="title"/>
          </p:nvPr>
        </p:nvSpPr>
        <p:spPr>
          <a:xfrm>
            <a:off x="1981200" y="274638"/>
            <a:ext cx="8229600" cy="1020762"/>
          </a:xfrm>
        </p:spPr>
        <p:txBody>
          <a:bodyPr/>
          <a:lstStyle/>
          <a:p>
            <a:pPr eaLnBrk="1" hangingPunct="1"/>
            <a:r>
              <a:rPr lang="en-US" altLang="en-US" sz="4000">
                <a:solidFill>
                  <a:srgbClr val="FFFFFF"/>
                </a:solidFill>
                <a:latin typeface="Comic Sans MS Bold" panose="030F0902030302020204" pitchFamily="66" charset="0"/>
              </a:rPr>
              <a:t>Why Focus On The            Promises Of God</a:t>
            </a:r>
          </a:p>
        </p:txBody>
      </p:sp>
      <p:sp>
        <p:nvSpPr>
          <p:cNvPr id="1748995" name="Rectangle 3">
            <a:extLst>
              <a:ext uri="{FF2B5EF4-FFF2-40B4-BE49-F238E27FC236}">
                <a16:creationId xmlns:a16="http://schemas.microsoft.com/office/drawing/2014/main" id="{CD18B244-5025-4B2C-855E-9679035555D7}"/>
              </a:ext>
            </a:extLst>
          </p:cNvPr>
          <p:cNvSpPr>
            <a:spLocks noGrp="1" noChangeArrowheads="1"/>
          </p:cNvSpPr>
          <p:nvPr>
            <p:ph type="body" idx="1"/>
          </p:nvPr>
        </p:nvSpPr>
        <p:spPr>
          <a:xfrm>
            <a:off x="3657600" y="1524000"/>
            <a:ext cx="7010400" cy="5334000"/>
          </a:xfrm>
        </p:spPr>
        <p:txBody>
          <a:bodyPr/>
          <a:lstStyle/>
          <a:p>
            <a:pPr marL="533400" indent="-533400" eaLnBrk="1" hangingPunct="1">
              <a:lnSpc>
                <a:spcPct val="90000"/>
              </a:lnSpc>
              <a:buFontTx/>
              <a:buAutoNum type="arabicPeriod" startAt="6"/>
            </a:pPr>
            <a:r>
              <a:rPr lang="en-US" altLang="en-US" sz="2800">
                <a:latin typeface="Comic Sans MS Bold" panose="030F0902030302020204" pitchFamily="66" charset="0"/>
              </a:rPr>
              <a:t>Growth and development in the kingdom of God is natural. Decline and decay is abnormal</a:t>
            </a:r>
          </a:p>
          <a:p>
            <a:pPr marL="533400" indent="-533400" eaLnBrk="1" hangingPunct="1">
              <a:lnSpc>
                <a:spcPct val="90000"/>
              </a:lnSpc>
              <a:buFontTx/>
              <a:buAutoNum type="arabicPeriod" startAt="6"/>
            </a:pPr>
            <a:r>
              <a:rPr lang="en-US" altLang="en-US" sz="2800">
                <a:latin typeface="Comic Sans MS Bold" panose="030F0902030302020204" pitchFamily="66" charset="0"/>
              </a:rPr>
              <a:t>Staying where we are, and doing what we’ve always done empties  the gospel of its power “By your traditions you make of no effect the word of God”</a:t>
            </a:r>
          </a:p>
          <a:p>
            <a:pPr marL="533400" indent="-533400" eaLnBrk="1" hangingPunct="1">
              <a:lnSpc>
                <a:spcPct val="90000"/>
              </a:lnSpc>
              <a:buFontTx/>
              <a:buAutoNum type="arabicPeriod" startAt="6"/>
            </a:pPr>
            <a:r>
              <a:rPr lang="en-US" altLang="en-US" sz="2800">
                <a:latin typeface="Comic Sans MS Bold" panose="030F0902030302020204" pitchFamily="66" charset="0"/>
              </a:rPr>
              <a:t>Although the world has changed God already knew it was going to happen and already knows what we need to do about it. God isn’t caught by surprise, ever!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8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89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89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995" grpId="0" build="p"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751042" name="Rectangle 2">
            <a:extLst>
              <a:ext uri="{FF2B5EF4-FFF2-40B4-BE49-F238E27FC236}">
                <a16:creationId xmlns:a16="http://schemas.microsoft.com/office/drawing/2014/main" id="{D16AA713-0E06-443A-B944-901FC0CA8C67}"/>
              </a:ext>
            </a:extLst>
          </p:cNvPr>
          <p:cNvSpPr>
            <a:spLocks noGrp="1" noChangeArrowheads="1"/>
          </p:cNvSpPr>
          <p:nvPr>
            <p:ph type="title"/>
          </p:nvPr>
        </p:nvSpPr>
        <p:spPr/>
        <p:txBody>
          <a:bodyPr/>
          <a:lstStyle/>
          <a:p>
            <a:pPr eaLnBrk="1" hangingPunct="1">
              <a:defRPr/>
            </a:pPr>
            <a:r>
              <a:rPr lang="en-US" sz="4800" b="1">
                <a:effectLst>
                  <a:outerShdw blurRad="38100" dist="38100" dir="2700000" algn="tl">
                    <a:srgbClr val="FFFFFF"/>
                  </a:outerShdw>
                </a:effectLst>
                <a:latin typeface="Comic Sans MS Bold" pitchFamily="-80" charset="0"/>
              </a:rPr>
              <a:t>Begging the Question</a:t>
            </a:r>
            <a:r>
              <a:rPr lang="en-US">
                <a:latin typeface="Comic Sans MS Bold" pitchFamily="-80" charset="0"/>
              </a:rPr>
              <a:t> </a:t>
            </a:r>
          </a:p>
        </p:txBody>
      </p:sp>
      <p:sp>
        <p:nvSpPr>
          <p:cNvPr id="1751043" name="Rectangle 3">
            <a:extLst>
              <a:ext uri="{FF2B5EF4-FFF2-40B4-BE49-F238E27FC236}">
                <a16:creationId xmlns:a16="http://schemas.microsoft.com/office/drawing/2014/main" id="{0712FAAA-F9B2-4595-981E-80F40BD95EE7}"/>
              </a:ext>
            </a:extLst>
          </p:cNvPr>
          <p:cNvSpPr>
            <a:spLocks noGrp="1" noChangeArrowheads="1"/>
          </p:cNvSpPr>
          <p:nvPr>
            <p:ph type="body" idx="1"/>
          </p:nvPr>
        </p:nvSpPr>
        <p:spPr>
          <a:xfrm>
            <a:off x="2209800" y="1828800"/>
            <a:ext cx="7772400" cy="4267200"/>
          </a:xfrm>
        </p:spPr>
        <p:txBody>
          <a:bodyPr/>
          <a:lstStyle/>
          <a:p>
            <a:pPr eaLnBrk="1" hangingPunct="1"/>
            <a:r>
              <a:rPr lang="en-US" altLang="en-US" sz="3600">
                <a:latin typeface="Comic Sans MS Bold" panose="030F0902030302020204" pitchFamily="66" charset="0"/>
              </a:rPr>
              <a:t>What about the past, do we just forget it and move on?</a:t>
            </a:r>
          </a:p>
          <a:p>
            <a:pPr eaLnBrk="1" hangingPunct="1"/>
            <a:r>
              <a:rPr lang="en-US" altLang="en-US" sz="3600">
                <a:latin typeface="Comic Sans MS Bold" panose="030F0902030302020204" pitchFamily="66" charset="0"/>
              </a:rPr>
              <a:t>This text and others urge us to “remember not the former things” “forgetting those things which are behind</a:t>
            </a:r>
          </a:p>
          <a:p>
            <a:pPr eaLnBrk="1" hangingPunct="1"/>
            <a:r>
              <a:rPr lang="en-US" altLang="en-US" sz="3600">
                <a:latin typeface="Comic Sans MS Bold" panose="030F0902030302020204" pitchFamily="66" charset="0"/>
              </a:rPr>
              <a:t>The key word here is “things”</a:t>
            </a:r>
            <a:endParaRPr lang="en-US" altLang="en-US">
              <a:latin typeface="Comic Sans MS Bold"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1043">
                                            <p:txEl>
                                              <p:pRg st="0" end="0"/>
                                            </p:txEl>
                                          </p:spTgt>
                                        </p:tgtEl>
                                        <p:attrNameLst>
                                          <p:attrName>style.visibility</p:attrName>
                                        </p:attrNameLst>
                                      </p:cBhvr>
                                      <p:to>
                                        <p:strVal val="visible"/>
                                      </p:to>
                                    </p:set>
                                    <p:animEffect transition="in" filter="dissolve">
                                      <p:cBhvr>
                                        <p:cTn id="7" dur="500"/>
                                        <p:tgtEl>
                                          <p:spTgt spid="1751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51043">
                                            <p:txEl>
                                              <p:pRg st="1" end="1"/>
                                            </p:txEl>
                                          </p:spTgt>
                                        </p:tgtEl>
                                        <p:attrNameLst>
                                          <p:attrName>style.visibility</p:attrName>
                                        </p:attrNameLst>
                                      </p:cBhvr>
                                      <p:to>
                                        <p:strVal val="visible"/>
                                      </p:to>
                                    </p:set>
                                    <p:animEffect transition="in" filter="dissolve">
                                      <p:cBhvr>
                                        <p:cTn id="12" dur="500"/>
                                        <p:tgtEl>
                                          <p:spTgt spid="1751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51043">
                                            <p:txEl>
                                              <p:pRg st="2" end="2"/>
                                            </p:txEl>
                                          </p:spTgt>
                                        </p:tgtEl>
                                        <p:attrNameLst>
                                          <p:attrName>style.visibility</p:attrName>
                                        </p:attrNameLst>
                                      </p:cBhvr>
                                      <p:to>
                                        <p:strVal val="visible"/>
                                      </p:to>
                                    </p:set>
                                    <p:animEffect transition="in" filter="dissolve">
                                      <p:cBhvr>
                                        <p:cTn id="17" dur="500"/>
                                        <p:tgtEl>
                                          <p:spTgt spid="1751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43" grpId="0" build="p"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130498" name="Rectangle 2">
            <a:extLst>
              <a:ext uri="{FF2B5EF4-FFF2-40B4-BE49-F238E27FC236}">
                <a16:creationId xmlns:a16="http://schemas.microsoft.com/office/drawing/2014/main" id="{6FC293AB-AA84-4935-9AB7-9DE0735BC6D1}"/>
              </a:ext>
            </a:extLst>
          </p:cNvPr>
          <p:cNvSpPr>
            <a:spLocks noGrp="1" noChangeArrowheads="1"/>
          </p:cNvSpPr>
          <p:nvPr>
            <p:ph type="title"/>
          </p:nvPr>
        </p:nvSpPr>
        <p:spPr>
          <a:xfrm>
            <a:off x="2209800" y="228600"/>
            <a:ext cx="7772400" cy="990600"/>
          </a:xfrm>
        </p:spPr>
        <p:txBody>
          <a:bodyPr/>
          <a:lstStyle/>
          <a:p>
            <a:pPr eaLnBrk="1" hangingPunct="1"/>
            <a:r>
              <a:rPr lang="en-US" altLang="en-US">
                <a:solidFill>
                  <a:schemeClr val="accent2"/>
                </a:solidFill>
                <a:latin typeface="Comic Sans MS Bold" panose="030F0902030302020204" pitchFamily="66" charset="0"/>
              </a:rPr>
              <a:t>Understanding Things</a:t>
            </a:r>
            <a:endParaRPr lang="en-US" altLang="en-US">
              <a:latin typeface="Comic Sans MS Bold" panose="030F0902030302020204" pitchFamily="66" charset="0"/>
            </a:endParaRPr>
          </a:p>
        </p:txBody>
      </p:sp>
      <p:sp>
        <p:nvSpPr>
          <p:cNvPr id="1753091" name="Rectangle 3">
            <a:extLst>
              <a:ext uri="{FF2B5EF4-FFF2-40B4-BE49-F238E27FC236}">
                <a16:creationId xmlns:a16="http://schemas.microsoft.com/office/drawing/2014/main" id="{E2AA553E-ECC2-4848-82DB-46096C3B97AE}"/>
              </a:ext>
            </a:extLst>
          </p:cNvPr>
          <p:cNvSpPr>
            <a:spLocks noGrp="1" noChangeArrowheads="1"/>
          </p:cNvSpPr>
          <p:nvPr>
            <p:ph type="body" idx="1"/>
          </p:nvPr>
        </p:nvSpPr>
        <p:spPr>
          <a:xfrm>
            <a:off x="1905000" y="1143000"/>
            <a:ext cx="8229600" cy="5257800"/>
          </a:xfrm>
        </p:spPr>
        <p:txBody>
          <a:bodyPr/>
          <a:lstStyle/>
          <a:p>
            <a:pPr eaLnBrk="1" hangingPunct="1">
              <a:lnSpc>
                <a:spcPct val="90000"/>
              </a:lnSpc>
            </a:pPr>
            <a:r>
              <a:rPr lang="en-US" altLang="en-US" sz="2800" b="1" i="1">
                <a:solidFill>
                  <a:srgbClr val="000000"/>
                </a:solidFill>
                <a:latin typeface="Comic Sans MS Bold" panose="030F0902030302020204" pitchFamily="66" charset="0"/>
              </a:rPr>
              <a:t>Hebrew:”ree-shone” (185 times)</a:t>
            </a:r>
            <a:endParaRPr lang="en-US" altLang="en-US" sz="2400" i="1">
              <a:solidFill>
                <a:srgbClr val="000000"/>
              </a:solidFill>
              <a:latin typeface="Comic Sans MS Bold" panose="030F0902030302020204" pitchFamily="66" charset="0"/>
            </a:endParaRPr>
          </a:p>
          <a:p>
            <a:pPr lvl="1" eaLnBrk="1" hangingPunct="1">
              <a:lnSpc>
                <a:spcPct val="90000"/>
              </a:lnSpc>
            </a:pPr>
            <a:r>
              <a:rPr lang="en-US" altLang="en-US" sz="2400" b="1">
                <a:solidFill>
                  <a:srgbClr val="4E0A84"/>
                </a:solidFill>
                <a:latin typeface="Comic Sans MS Bold" panose="030F0902030302020204" pitchFamily="66" charset="0"/>
              </a:rPr>
              <a:t>former (of time) (Our former when)</a:t>
            </a:r>
          </a:p>
          <a:p>
            <a:pPr lvl="1" eaLnBrk="1" hangingPunct="1">
              <a:lnSpc>
                <a:spcPct val="90000"/>
              </a:lnSpc>
            </a:pPr>
            <a:r>
              <a:rPr lang="en-US" altLang="en-US" sz="2400" b="1">
                <a:solidFill>
                  <a:srgbClr val="4E0A84"/>
                </a:solidFill>
                <a:latin typeface="Comic Sans MS Bold" panose="030F0902030302020204" pitchFamily="66" charset="0"/>
              </a:rPr>
              <a:t>Ancestors (our former who)</a:t>
            </a:r>
          </a:p>
          <a:p>
            <a:pPr lvl="1" eaLnBrk="1" hangingPunct="1">
              <a:lnSpc>
                <a:spcPct val="90000"/>
              </a:lnSpc>
            </a:pPr>
            <a:r>
              <a:rPr lang="en-US" altLang="en-US" sz="2400" b="1">
                <a:solidFill>
                  <a:srgbClr val="4E0A84"/>
                </a:solidFill>
                <a:latin typeface="Comic Sans MS Bold" panose="030F0902030302020204" pitchFamily="66" charset="0"/>
              </a:rPr>
              <a:t>former things, way of doing (our former how)</a:t>
            </a:r>
          </a:p>
          <a:p>
            <a:pPr lvl="1" eaLnBrk="1" hangingPunct="1">
              <a:lnSpc>
                <a:spcPct val="90000"/>
              </a:lnSpc>
            </a:pPr>
            <a:r>
              <a:rPr lang="en-US" altLang="en-US" sz="2400" b="1">
                <a:solidFill>
                  <a:srgbClr val="4E0A84"/>
                </a:solidFill>
                <a:latin typeface="Comic Sans MS Bold" panose="030F0902030302020204" pitchFamily="66" charset="0"/>
              </a:rPr>
              <a:t>foremost (of location) (Our former where)</a:t>
            </a:r>
            <a:endParaRPr lang="en-US" altLang="en-US" sz="2400">
              <a:solidFill>
                <a:srgbClr val="000000"/>
              </a:solidFill>
              <a:latin typeface="Comic Sans MS Bold" panose="030F0902030302020204" pitchFamily="66" charset="0"/>
            </a:endParaRPr>
          </a:p>
          <a:p>
            <a:pPr eaLnBrk="1" hangingPunct="1">
              <a:lnSpc>
                <a:spcPct val="90000"/>
              </a:lnSpc>
            </a:pPr>
            <a:r>
              <a:rPr lang="en-US" altLang="en-US" sz="2800" b="1">
                <a:solidFill>
                  <a:srgbClr val="000000"/>
                </a:solidFill>
                <a:latin typeface="Comic Sans MS Bold" panose="030F0902030302020204" pitchFamily="66" charset="0"/>
              </a:rPr>
              <a:t>Greek</a:t>
            </a:r>
            <a:r>
              <a:rPr lang="en-US" altLang="en-US" sz="1000" b="1">
                <a:solidFill>
                  <a:srgbClr val="000000"/>
                </a:solidFill>
                <a:latin typeface="Comic Sans MS Bold" panose="030F0902030302020204" pitchFamily="66" charset="0"/>
              </a:rPr>
              <a:t> </a:t>
            </a:r>
            <a:endParaRPr lang="en-US" altLang="en-US" sz="1000">
              <a:solidFill>
                <a:srgbClr val="000000"/>
              </a:solidFill>
              <a:latin typeface="Comic Sans MS Bold" panose="030F0902030302020204" pitchFamily="66" charset="0"/>
            </a:endParaRPr>
          </a:p>
          <a:p>
            <a:pPr lvl="1" eaLnBrk="1" hangingPunct="1">
              <a:lnSpc>
                <a:spcPct val="90000"/>
              </a:lnSpc>
            </a:pPr>
            <a:r>
              <a:rPr lang="en-US" altLang="en-US" sz="2400" b="1">
                <a:solidFill>
                  <a:srgbClr val="4E0A84"/>
                </a:solidFill>
                <a:latin typeface="Comic Sans MS Bold" panose="030F0902030302020204" pitchFamily="66" charset="0"/>
              </a:rPr>
              <a:t>“opiso” (36 Times) back, behind, after, former</a:t>
            </a:r>
          </a:p>
          <a:p>
            <a:pPr lvl="1" eaLnBrk="1" hangingPunct="1">
              <a:lnSpc>
                <a:spcPct val="90000"/>
              </a:lnSpc>
            </a:pPr>
            <a:r>
              <a:rPr lang="en-US" altLang="en-US" sz="2400" b="1">
                <a:solidFill>
                  <a:srgbClr val="4E0A84"/>
                </a:solidFill>
                <a:latin typeface="Comic Sans MS Bold" panose="030F0902030302020204" pitchFamily="66" charset="0"/>
              </a:rPr>
              <a:t>of place: things that are behind</a:t>
            </a:r>
          </a:p>
          <a:p>
            <a:pPr lvl="1" eaLnBrk="1" hangingPunct="1">
              <a:lnSpc>
                <a:spcPct val="90000"/>
              </a:lnSpc>
            </a:pPr>
            <a:r>
              <a:rPr lang="en-US" altLang="en-US" sz="2400" b="1">
                <a:solidFill>
                  <a:srgbClr val="4E0A84"/>
                </a:solidFill>
                <a:latin typeface="Comic Sans MS Bold" panose="030F0902030302020204" pitchFamily="66" charset="0"/>
              </a:rPr>
              <a:t>of time</a:t>
            </a:r>
            <a:endParaRPr lang="en-US" altLang="en-US" sz="2400">
              <a:solidFill>
                <a:srgbClr val="000000"/>
              </a:solidFill>
              <a:latin typeface="Comic Sans MS Bold" panose="030F0902030302020204" pitchFamily="66" charset="0"/>
            </a:endParaRPr>
          </a:p>
          <a:p>
            <a:pPr eaLnBrk="1" hangingPunct="1">
              <a:lnSpc>
                <a:spcPct val="90000"/>
              </a:lnSpc>
            </a:pPr>
            <a:endParaRPr lang="en-US" altLang="en-US" sz="1000">
              <a:solidFill>
                <a:srgbClr val="000000"/>
              </a:solidFill>
              <a:latin typeface="Comic Sans MS Bold" panose="030F0902030302020204" pitchFamily="66" charset="0"/>
            </a:endParaRPr>
          </a:p>
          <a:p>
            <a:pPr eaLnBrk="1" hangingPunct="1">
              <a:lnSpc>
                <a:spcPct val="90000"/>
              </a:lnSpc>
            </a:pPr>
            <a:r>
              <a:rPr lang="en-US" altLang="en-US" sz="2800" b="1">
                <a:solidFill>
                  <a:srgbClr val="000000"/>
                </a:solidFill>
                <a:latin typeface="Comic Sans MS Bold" panose="030F0902030302020204" pitchFamily="66" charset="0"/>
              </a:rPr>
              <a:t>If we are clear on what it is we are to forget it will help us clarify what we are to remember</a:t>
            </a:r>
            <a:endParaRPr lang="en-US" altLang="en-US" sz="1000">
              <a:solidFill>
                <a:srgbClr val="000000"/>
              </a:solidFill>
              <a:latin typeface="Comic Sans MS Bold"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3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53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530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530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530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530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530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530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530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7530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091" grpId="0" build="p" bldLvl="3"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bg>
      <p:bgPr>
        <a:solidFill>
          <a:srgbClr val="993366"/>
        </a:solidFill>
        <a:effectLst/>
      </p:bgPr>
    </p:bg>
    <p:spTree>
      <p:nvGrpSpPr>
        <p:cNvPr id="1" name=""/>
        <p:cNvGrpSpPr/>
        <p:nvPr/>
      </p:nvGrpSpPr>
      <p:grpSpPr>
        <a:xfrm>
          <a:off x="0" y="0"/>
          <a:ext cx="0" cy="0"/>
          <a:chOff x="0" y="0"/>
          <a:chExt cx="0" cy="0"/>
        </a:xfrm>
      </p:grpSpPr>
      <p:sp>
        <p:nvSpPr>
          <p:cNvPr id="1131522" name="Rectangle 2">
            <a:extLst>
              <a:ext uri="{FF2B5EF4-FFF2-40B4-BE49-F238E27FC236}">
                <a16:creationId xmlns:a16="http://schemas.microsoft.com/office/drawing/2014/main" id="{4B2C5C4F-8CB0-4B24-82E5-CCDDB05D43EC}"/>
              </a:ext>
            </a:extLst>
          </p:cNvPr>
          <p:cNvSpPr>
            <a:spLocks noGrp="1" noChangeArrowheads="1"/>
          </p:cNvSpPr>
          <p:nvPr>
            <p:ph type="title"/>
          </p:nvPr>
        </p:nvSpPr>
        <p:spPr>
          <a:xfrm>
            <a:off x="2514601" y="533400"/>
            <a:ext cx="7159625" cy="1371600"/>
          </a:xfrm>
        </p:spPr>
        <p:txBody>
          <a:bodyPr/>
          <a:lstStyle/>
          <a:p>
            <a:pPr eaLnBrk="1" hangingPunct="1"/>
            <a:r>
              <a:rPr lang="en-US" altLang="en-US" sz="4800">
                <a:solidFill>
                  <a:schemeClr val="accent2"/>
                </a:solidFill>
                <a:latin typeface="Comic Sans MS Bold" panose="030F0902030302020204" pitchFamily="66" charset="0"/>
              </a:rPr>
              <a:t>The Promise</a:t>
            </a:r>
            <a:endParaRPr lang="en-US" altLang="en-US" sz="4800">
              <a:latin typeface="Comic Sans MS Bold" panose="030F0902030302020204" pitchFamily="66" charset="0"/>
            </a:endParaRPr>
          </a:p>
        </p:txBody>
      </p:sp>
      <p:sp>
        <p:nvSpPr>
          <p:cNvPr id="1759235" name="Rectangle 3">
            <a:extLst>
              <a:ext uri="{FF2B5EF4-FFF2-40B4-BE49-F238E27FC236}">
                <a16:creationId xmlns:a16="http://schemas.microsoft.com/office/drawing/2014/main" id="{DC0495F5-45C6-46B4-BB75-C5B4CA60A345}"/>
              </a:ext>
            </a:extLst>
          </p:cNvPr>
          <p:cNvSpPr>
            <a:spLocks noGrp="1" noChangeArrowheads="1"/>
          </p:cNvSpPr>
          <p:nvPr>
            <p:ph type="body" idx="1"/>
          </p:nvPr>
        </p:nvSpPr>
        <p:spPr>
          <a:xfrm>
            <a:off x="2286000" y="1981200"/>
            <a:ext cx="7696200" cy="4724400"/>
          </a:xfrm>
        </p:spPr>
        <p:txBody>
          <a:bodyPr/>
          <a:lstStyle/>
          <a:p>
            <a:pPr eaLnBrk="1" hangingPunct="1">
              <a:lnSpc>
                <a:spcPct val="90000"/>
              </a:lnSpc>
              <a:buClr>
                <a:schemeClr val="accent2"/>
              </a:buClr>
              <a:buFont typeface="Wingdings" panose="05000000000000000000" pitchFamily="2" charset="2"/>
              <a:buChar char="v"/>
            </a:pPr>
            <a:r>
              <a:rPr lang="en-US" altLang="en-US" sz="2800">
                <a:latin typeface="Comic Sans MS Bold" panose="030F0902030302020204" pitchFamily="66" charset="0"/>
              </a:rPr>
              <a:t>God has a plan for us and He is sure it will happen; “For I know the plans I have for you,” says the LORD. “They are plans for good and not for disaster, to give you a future and a hope.” Jeremiah 29:11</a:t>
            </a:r>
          </a:p>
          <a:p>
            <a:pPr eaLnBrk="1" hangingPunct="1">
              <a:lnSpc>
                <a:spcPct val="90000"/>
              </a:lnSpc>
              <a:buClr>
                <a:schemeClr val="accent2"/>
              </a:buClr>
              <a:buFont typeface="Wingdings" panose="05000000000000000000" pitchFamily="2" charset="2"/>
              <a:buChar char="v"/>
            </a:pPr>
            <a:r>
              <a:rPr lang="en-US" altLang="en-US" sz="2800">
                <a:latin typeface="Comic Sans MS Bold" panose="030F0902030302020204" pitchFamily="66" charset="0"/>
              </a:rPr>
              <a:t>God’s perspective on us is based on what He sees in us not on what we presently are or believe we are</a:t>
            </a:r>
          </a:p>
          <a:p>
            <a:pPr eaLnBrk="1" hangingPunct="1">
              <a:lnSpc>
                <a:spcPct val="90000"/>
              </a:lnSpc>
              <a:buClr>
                <a:schemeClr val="accent2"/>
              </a:buClr>
              <a:buFont typeface="Wingdings" panose="05000000000000000000" pitchFamily="2" charset="2"/>
              <a:buChar char="v"/>
            </a:pPr>
            <a:r>
              <a:rPr lang="en-US" altLang="en-US" sz="2800">
                <a:latin typeface="Comic Sans MS Bold" panose="030F0902030302020204" pitchFamily="66" charset="0"/>
              </a:rPr>
              <a:t>The best days for all of us are still to come</a:t>
            </a:r>
            <a:endParaRPr lang="en-US" altLang="en-US" sz="1000">
              <a:solidFill>
                <a:srgbClr val="000000"/>
              </a:solidFill>
              <a:latin typeface="Comic Sans MS Bold"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59235">
                                            <p:txEl>
                                              <p:pRg st="0" end="0"/>
                                            </p:txEl>
                                          </p:spTgt>
                                        </p:tgtEl>
                                        <p:attrNameLst>
                                          <p:attrName>style.visibility</p:attrName>
                                        </p:attrNameLst>
                                      </p:cBhvr>
                                      <p:to>
                                        <p:strVal val="visible"/>
                                      </p:to>
                                    </p:set>
                                    <p:anim calcmode="lin" valueType="num">
                                      <p:cBhvr>
                                        <p:cTn id="7" dur="1000" fill="hold"/>
                                        <p:tgtEl>
                                          <p:spTgt spid="17592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592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592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592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759235">
                                            <p:txEl>
                                              <p:pRg st="1" end="1"/>
                                            </p:txEl>
                                          </p:spTgt>
                                        </p:tgtEl>
                                        <p:attrNameLst>
                                          <p:attrName>style.visibility</p:attrName>
                                        </p:attrNameLst>
                                      </p:cBhvr>
                                      <p:to>
                                        <p:strVal val="visible"/>
                                      </p:to>
                                    </p:set>
                                    <p:anim calcmode="lin" valueType="num">
                                      <p:cBhvr>
                                        <p:cTn id="15" dur="1000" fill="hold"/>
                                        <p:tgtEl>
                                          <p:spTgt spid="175923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75923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75923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75923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759235">
                                            <p:txEl>
                                              <p:pRg st="2" end="2"/>
                                            </p:txEl>
                                          </p:spTgt>
                                        </p:tgtEl>
                                        <p:attrNameLst>
                                          <p:attrName>style.visibility</p:attrName>
                                        </p:attrNameLst>
                                      </p:cBhvr>
                                      <p:to>
                                        <p:strVal val="visible"/>
                                      </p:to>
                                    </p:set>
                                    <p:anim calcmode="lin" valueType="num">
                                      <p:cBhvr>
                                        <p:cTn id="23" dur="1000" fill="hold"/>
                                        <p:tgtEl>
                                          <p:spTgt spid="175923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75923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7592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75923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9235" grpId="0" build="p"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C6365325-7346-45CE-BA34-56942421D01F}"/>
              </a:ext>
            </a:extLst>
          </p:cNvPr>
          <p:cNvSpPr>
            <a:spLocks noGrp="1" noChangeArrowheads="1"/>
          </p:cNvSpPr>
          <p:nvPr>
            <p:ph type="subTitle" idx="1"/>
          </p:nvPr>
        </p:nvSpPr>
        <p:spPr>
          <a:xfrm>
            <a:off x="1694576" y="1510018"/>
            <a:ext cx="8626679" cy="4263006"/>
          </a:xfrm>
        </p:spPr>
        <p:txBody>
          <a:bodyPr/>
          <a:lstStyle/>
          <a:p>
            <a:r>
              <a:rPr lang="en-US" altLang="en-US" sz="9600" dirty="0">
                <a:effectLst>
                  <a:outerShdw blurRad="38100" dist="38100" dir="2700000" algn="tl">
                    <a:srgbClr val="000000">
                      <a:alpha val="43137"/>
                    </a:srgbClr>
                  </a:outerShdw>
                </a:effectLst>
              </a:rPr>
              <a:t>The Ultimate Victory of God</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66DB19E-B5F3-44B3-81CD-75A32B822E69}"/>
              </a:ext>
            </a:extLst>
          </p:cNvPr>
          <p:cNvSpPr>
            <a:spLocks noGrp="1" noChangeArrowheads="1"/>
          </p:cNvSpPr>
          <p:nvPr>
            <p:ph type="ctrTitle"/>
          </p:nvPr>
        </p:nvSpPr>
        <p:spPr/>
        <p:txBody>
          <a:bodyPr/>
          <a:lstStyle/>
          <a:p>
            <a:r>
              <a:rPr lang="en-US" altLang="en-US"/>
              <a:t>How Long, O Lord?</a:t>
            </a:r>
          </a:p>
        </p:txBody>
      </p:sp>
      <p:sp>
        <p:nvSpPr>
          <p:cNvPr id="79875" name="Rectangle 3">
            <a:extLst>
              <a:ext uri="{FF2B5EF4-FFF2-40B4-BE49-F238E27FC236}">
                <a16:creationId xmlns:a16="http://schemas.microsoft.com/office/drawing/2014/main" id="{9E774C4E-6F86-4A17-8428-6628A660A5D5}"/>
              </a:ext>
            </a:extLst>
          </p:cNvPr>
          <p:cNvSpPr>
            <a:spLocks noGrp="1" noChangeArrowheads="1"/>
          </p:cNvSpPr>
          <p:nvPr>
            <p:ph type="subTitle" idx="1"/>
          </p:nvPr>
        </p:nvSpPr>
        <p:spPr/>
        <p:txBody>
          <a:bodyPr/>
          <a:lstStyle/>
          <a:p>
            <a:r>
              <a:rPr lang="en-US" altLang="en-US"/>
              <a:t>Faith means waiting on the Lord’s timing for his ultimate victory.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DD33-5AAD-4802-9584-6CE4C0746BC2}"/>
              </a:ext>
            </a:extLst>
          </p:cNvPr>
          <p:cNvSpPr>
            <a:spLocks noGrp="1"/>
          </p:cNvSpPr>
          <p:nvPr>
            <p:ph type="title"/>
          </p:nvPr>
        </p:nvSpPr>
        <p:spPr>
          <a:xfrm>
            <a:off x="427839" y="609599"/>
            <a:ext cx="11157357" cy="5531141"/>
          </a:xfrm>
        </p:spPr>
        <p:txBody>
          <a:bodyPr/>
          <a:lstStyle/>
          <a:p>
            <a:r>
              <a:rPr lang="en-US" sz="9600" dirty="0"/>
              <a:t>The Bible Should Not Be Presented As        A Textbook</a:t>
            </a:r>
          </a:p>
        </p:txBody>
      </p:sp>
    </p:spTree>
    <p:extLst>
      <p:ext uri="{BB962C8B-B14F-4D97-AF65-F5344CB8AC3E}">
        <p14:creationId xmlns:p14="http://schemas.microsoft.com/office/powerpoint/2010/main" val="3508506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pic>
        <p:nvPicPr>
          <p:cNvPr id="14132226" name="Picture 2" descr="Rectangle 2_pptX">
            <a:extLst>
              <a:ext uri="{FF2B5EF4-FFF2-40B4-BE49-F238E27FC236}">
                <a16:creationId xmlns:a16="http://schemas.microsoft.com/office/drawing/2014/main" id="{1FA3F172-6B15-4497-8E2C-0B212DCFBD6F}"/>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436939"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227" name="Rectangle 3" hidden="1">
            <a:extLst>
              <a:ext uri="{FF2B5EF4-FFF2-40B4-BE49-F238E27FC236}">
                <a16:creationId xmlns:a16="http://schemas.microsoft.com/office/drawing/2014/main" id="{29353B0F-A2BA-43FD-AF0D-E972B9955790}"/>
              </a:ext>
            </a:extLst>
          </p:cNvPr>
          <p:cNvSpPr>
            <a:spLocks noGrp="1" noChangeArrowheads="1"/>
          </p:cNvSpPr>
          <p:nvPr>
            <p:ph type="title"/>
            <p:custDataLst>
              <p:tags r:id="rId2"/>
            </p:custDataLst>
          </p:nvPr>
        </p:nvSpPr>
        <p:spPr>
          <a:xfrm>
            <a:off x="2208214" y="609600"/>
            <a:ext cx="7773987" cy="1143000"/>
          </a:xfrm>
        </p:spPr>
        <p:txBody>
          <a:bodyPr/>
          <a:lstStyle/>
          <a:p>
            <a:pPr eaLnBrk="1" hangingPunct="1">
              <a:defRPr/>
            </a:pPr>
            <a:r>
              <a:rPr lang="en-US">
                <a:ea typeface="+mj-ea"/>
              </a:rPr>
              <a:t>A Marvelous Catch</a:t>
            </a:r>
          </a:p>
        </p:txBody>
      </p:sp>
      <p:sp>
        <p:nvSpPr>
          <p:cNvPr id="14132228" name="Rectangle 4">
            <a:extLst>
              <a:ext uri="{FF2B5EF4-FFF2-40B4-BE49-F238E27FC236}">
                <a16:creationId xmlns:a16="http://schemas.microsoft.com/office/drawing/2014/main" id="{EAD050D5-AF41-4AB8-A5CC-7C4044CDBA82}"/>
              </a:ext>
            </a:extLst>
          </p:cNvPr>
          <p:cNvSpPr>
            <a:spLocks noGrp="1" noChangeArrowheads="1"/>
          </p:cNvSpPr>
          <p:nvPr>
            <p:ph type="body" idx="1"/>
          </p:nvPr>
        </p:nvSpPr>
        <p:spPr>
          <a:xfrm>
            <a:off x="2438400" y="1447800"/>
            <a:ext cx="7543800" cy="4953000"/>
          </a:xfrm>
        </p:spPr>
        <p:txBody>
          <a:bodyPr/>
          <a:lstStyle/>
          <a:p>
            <a:pPr eaLnBrk="1" hangingPunct="1">
              <a:lnSpc>
                <a:spcPct val="90000"/>
              </a:lnSpc>
              <a:defRPr/>
            </a:pPr>
            <a:r>
              <a:rPr lang="en-US" sz="3600" b="1">
                <a:effectLst>
                  <a:outerShdw blurRad="38100" dist="38100" dir="2700000" algn="tl">
                    <a:srgbClr val="000000"/>
                  </a:outerShdw>
                </a:effectLst>
                <a:ea typeface="+mn-ea"/>
              </a:rPr>
              <a:t>Setting:</a:t>
            </a:r>
          </a:p>
          <a:p>
            <a:pPr lvl="1" eaLnBrk="1" hangingPunct="1">
              <a:lnSpc>
                <a:spcPct val="90000"/>
              </a:lnSpc>
              <a:defRPr/>
            </a:pPr>
            <a:r>
              <a:rPr lang="en-US" sz="3600" b="1">
                <a:effectLst>
                  <a:outerShdw blurRad="38100" dist="38100" dir="2700000" algn="tl">
                    <a:srgbClr val="000000"/>
                  </a:outerShdw>
                </a:effectLst>
                <a:ea typeface="+mn-ea"/>
              </a:rPr>
              <a:t>Multitudes came to listen</a:t>
            </a:r>
          </a:p>
          <a:p>
            <a:pPr lvl="1" eaLnBrk="1" hangingPunct="1">
              <a:lnSpc>
                <a:spcPct val="90000"/>
              </a:lnSpc>
              <a:defRPr/>
            </a:pPr>
            <a:r>
              <a:rPr lang="en-US" sz="3600" b="1">
                <a:effectLst>
                  <a:outerShdw blurRad="38100" dist="38100" dir="2700000" algn="tl">
                    <a:srgbClr val="000000"/>
                  </a:outerShdw>
                </a:effectLst>
                <a:ea typeface="+mn-ea"/>
              </a:rPr>
              <a:t>Out in the boat</a:t>
            </a:r>
          </a:p>
          <a:p>
            <a:pPr eaLnBrk="1" hangingPunct="1">
              <a:lnSpc>
                <a:spcPct val="90000"/>
              </a:lnSpc>
              <a:defRPr/>
            </a:pPr>
            <a:r>
              <a:rPr lang="en-US" sz="3600" b="1">
                <a:effectLst>
                  <a:outerShdw blurRad="38100" dist="38100" dir="2700000" algn="tl">
                    <a:srgbClr val="000000"/>
                  </a:outerShdw>
                </a:effectLst>
                <a:ea typeface="+mn-ea"/>
              </a:rPr>
              <a:t>Put out…to catch</a:t>
            </a:r>
          </a:p>
          <a:p>
            <a:pPr lvl="1" eaLnBrk="1" hangingPunct="1">
              <a:lnSpc>
                <a:spcPct val="90000"/>
              </a:lnSpc>
              <a:defRPr/>
            </a:pPr>
            <a:r>
              <a:rPr lang="en-US" sz="3600" b="1">
                <a:effectLst>
                  <a:outerShdw blurRad="38100" dist="38100" dir="2700000" algn="tl">
                    <a:srgbClr val="000000"/>
                  </a:outerShdw>
                </a:effectLst>
                <a:ea typeface="+mn-ea"/>
              </a:rPr>
              <a:t>No hope, but…</a:t>
            </a:r>
          </a:p>
          <a:p>
            <a:pPr lvl="1" eaLnBrk="1" hangingPunct="1">
              <a:lnSpc>
                <a:spcPct val="90000"/>
              </a:lnSpc>
              <a:defRPr/>
            </a:pPr>
            <a:r>
              <a:rPr lang="en-US" sz="3600" b="1">
                <a:effectLst>
                  <a:outerShdw blurRad="38100" dist="38100" dir="2700000" algn="tl">
                    <a:srgbClr val="000000"/>
                  </a:outerShdw>
                </a:effectLst>
                <a:ea typeface="+mn-ea"/>
              </a:rPr>
              <a:t>Nets began to burst</a:t>
            </a:r>
          </a:p>
          <a:p>
            <a:pPr eaLnBrk="1" hangingPunct="1">
              <a:lnSpc>
                <a:spcPct val="90000"/>
              </a:lnSpc>
              <a:defRPr/>
            </a:pPr>
            <a:r>
              <a:rPr lang="en-US" sz="3600" b="1">
                <a:effectLst>
                  <a:outerShdw blurRad="38100" dist="38100" dir="2700000" algn="tl">
                    <a:srgbClr val="000000"/>
                  </a:outerShdw>
                </a:effectLst>
                <a:ea typeface="+mn-ea"/>
              </a:rPr>
              <a:t>Fear became commitment:</a:t>
            </a:r>
          </a:p>
          <a:p>
            <a:pPr lvl="1" eaLnBrk="1" hangingPunct="1">
              <a:lnSpc>
                <a:spcPct val="90000"/>
              </a:lnSpc>
              <a:defRPr/>
            </a:pPr>
            <a:r>
              <a:rPr lang="en-US" sz="3600" b="1">
                <a:effectLst>
                  <a:outerShdw blurRad="38100" dist="38100" dir="2700000" algn="tl">
                    <a:srgbClr val="000000"/>
                  </a:outerShdw>
                </a:effectLst>
                <a:ea typeface="+mn-ea"/>
              </a:rPr>
              <a:t>Fishers of men</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141322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222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13222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1322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222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13222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413222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132228">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41322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228" grpId="0" build="p"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E7A704C-264A-4459-AAB9-5BAF04D1A646}"/>
              </a:ext>
            </a:extLst>
          </p:cNvPr>
          <p:cNvSpPr>
            <a:spLocks noGrp="1" noChangeArrowheads="1"/>
          </p:cNvSpPr>
          <p:nvPr>
            <p:ph type="title"/>
          </p:nvPr>
        </p:nvSpPr>
        <p:spPr/>
        <p:txBody>
          <a:bodyPr/>
          <a:lstStyle/>
          <a:p>
            <a:r>
              <a:rPr lang="en-US" altLang="en-US"/>
              <a:t>Romans 8:18-27</a:t>
            </a:r>
          </a:p>
        </p:txBody>
      </p:sp>
      <p:graphicFrame>
        <p:nvGraphicFramePr>
          <p:cNvPr id="80899" name="Object 3">
            <a:extLst>
              <a:ext uri="{FF2B5EF4-FFF2-40B4-BE49-F238E27FC236}">
                <a16:creationId xmlns:a16="http://schemas.microsoft.com/office/drawing/2014/main" id="{1F2A6946-2D36-4474-8CB8-BFA711597D0C}"/>
              </a:ext>
            </a:extLst>
          </p:cNvPr>
          <p:cNvGraphicFramePr>
            <a:graphicFrameLocks noGrp="1" noChangeAspect="1"/>
          </p:cNvGraphicFramePr>
          <p:nvPr>
            <p:ph type="tbl" idx="1"/>
          </p:nvPr>
        </p:nvGraphicFramePr>
        <p:xfrm>
          <a:off x="2219326" y="2024064"/>
          <a:ext cx="7580313" cy="3830637"/>
        </p:xfrm>
        <a:graphic>
          <a:graphicData uri="http://schemas.openxmlformats.org/presentationml/2006/ole">
            <mc:AlternateContent xmlns:mc="http://schemas.openxmlformats.org/markup-compatibility/2006">
              <mc:Choice xmlns:v="urn:schemas-microsoft-com:vml" Requires="v">
                <p:oleObj spid="_x0000_s1039" name="Document" r:id="rId4" imgW="7762875" imgH="3924300" progId="Word.Document.8">
                  <p:embed/>
                </p:oleObj>
              </mc:Choice>
              <mc:Fallback>
                <p:oleObj name="Document" r:id="rId4" imgW="7762875" imgH="3924300" progId="Word.Document.8">
                  <p:embed/>
                  <p:pic>
                    <p:nvPicPr>
                      <p:cNvPr id="80899" name="Object 3">
                        <a:extLst>
                          <a:ext uri="{FF2B5EF4-FFF2-40B4-BE49-F238E27FC236}">
                            <a16:creationId xmlns:a16="http://schemas.microsoft.com/office/drawing/2014/main" id="{1F2A6946-2D36-4474-8CB8-BFA711597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9326" y="2024064"/>
                        <a:ext cx="7580313" cy="383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C21D147-D78F-443F-87F2-F066C21F1A48}"/>
              </a:ext>
            </a:extLst>
          </p:cNvPr>
          <p:cNvSpPr>
            <a:spLocks noGrp="1" noChangeArrowheads="1"/>
          </p:cNvSpPr>
          <p:nvPr>
            <p:ph type="ctrTitle"/>
          </p:nvPr>
        </p:nvSpPr>
        <p:spPr/>
        <p:txBody>
          <a:bodyPr/>
          <a:lstStyle/>
          <a:p>
            <a:r>
              <a:rPr lang="en-US" altLang="en-US"/>
              <a:t>The “Not Yet” Revealed</a:t>
            </a:r>
          </a:p>
        </p:txBody>
      </p:sp>
      <p:sp>
        <p:nvSpPr>
          <p:cNvPr id="81923" name="Rectangle 3">
            <a:extLst>
              <a:ext uri="{FF2B5EF4-FFF2-40B4-BE49-F238E27FC236}">
                <a16:creationId xmlns:a16="http://schemas.microsoft.com/office/drawing/2014/main" id="{6C8E7D66-25C1-4A77-9AFD-3B328FEF52E4}"/>
              </a:ext>
            </a:extLst>
          </p:cNvPr>
          <p:cNvSpPr>
            <a:spLocks noGrp="1" noChangeArrowheads="1"/>
          </p:cNvSpPr>
          <p:nvPr>
            <p:ph type="subTitle" idx="1"/>
          </p:nvPr>
        </p:nvSpPr>
        <p:spPr/>
        <p:txBody>
          <a:bodyPr/>
          <a:lstStyle/>
          <a:p>
            <a:r>
              <a:rPr lang="en-US" altLang="en-US"/>
              <a:t>The resurrection of Jesus tells us what the future will be and assures us of the victory of God over fallenness.</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F257160-BEBC-4E86-AB96-C918B70943E1}"/>
              </a:ext>
            </a:extLst>
          </p:cNvPr>
          <p:cNvSpPr>
            <a:spLocks noGrp="1" noChangeArrowheads="1"/>
          </p:cNvSpPr>
          <p:nvPr>
            <p:ph type="title"/>
          </p:nvPr>
        </p:nvSpPr>
        <p:spPr/>
        <p:txBody>
          <a:bodyPr/>
          <a:lstStyle/>
          <a:p>
            <a:r>
              <a:rPr lang="en-US" altLang="en-US" dirty="0"/>
              <a:t>Back to the Future</a:t>
            </a:r>
          </a:p>
        </p:txBody>
      </p:sp>
      <p:sp>
        <p:nvSpPr>
          <p:cNvPr id="82947" name="Rectangle 3">
            <a:extLst>
              <a:ext uri="{FF2B5EF4-FFF2-40B4-BE49-F238E27FC236}">
                <a16:creationId xmlns:a16="http://schemas.microsoft.com/office/drawing/2014/main" id="{A03D4A46-F9D6-4718-BDE4-93BC71332E9C}"/>
              </a:ext>
            </a:extLst>
          </p:cNvPr>
          <p:cNvSpPr>
            <a:spLocks noGrp="1" noChangeArrowheads="1"/>
          </p:cNvSpPr>
          <p:nvPr>
            <p:ph type="body" idx="1"/>
          </p:nvPr>
        </p:nvSpPr>
        <p:spPr>
          <a:xfrm>
            <a:off x="914400" y="2306972"/>
            <a:ext cx="10363200" cy="3789028"/>
          </a:xfrm>
        </p:spPr>
        <p:txBody>
          <a:bodyPr/>
          <a:lstStyle/>
          <a:p>
            <a:r>
              <a:rPr lang="en-US" altLang="en-US" dirty="0"/>
              <a:t>The resurrection of Jesus is an act of God which comes from the future.</a:t>
            </a:r>
          </a:p>
          <a:p>
            <a:endParaRPr lang="en-US" altLang="en-US" dirty="0"/>
          </a:p>
          <a:p>
            <a:r>
              <a:rPr lang="en-US" altLang="en-US" dirty="0"/>
              <a:t>The resurrection of Jesus is the final event of history.  </a:t>
            </a:r>
          </a:p>
          <a:p>
            <a:endParaRPr lang="en-US" altLang="en-US" dirty="0"/>
          </a:p>
          <a:p>
            <a:r>
              <a:rPr lang="en-US" altLang="en-US" dirty="0"/>
              <a:t>We have a preview of the end.</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FD0CD76-4DF0-44EB-B18F-AD9E58B459E3}"/>
              </a:ext>
            </a:extLst>
          </p:cNvPr>
          <p:cNvSpPr>
            <a:spLocks noGrp="1" noChangeArrowheads="1"/>
          </p:cNvSpPr>
          <p:nvPr>
            <p:ph type="title"/>
          </p:nvPr>
        </p:nvSpPr>
        <p:spPr/>
        <p:txBody>
          <a:bodyPr/>
          <a:lstStyle/>
          <a:p>
            <a:r>
              <a:rPr lang="en-US" altLang="en-US"/>
              <a:t>His Resurrection is Ours</a:t>
            </a:r>
          </a:p>
        </p:txBody>
      </p:sp>
      <p:sp>
        <p:nvSpPr>
          <p:cNvPr id="83971" name="Rectangle 3">
            <a:extLst>
              <a:ext uri="{FF2B5EF4-FFF2-40B4-BE49-F238E27FC236}">
                <a16:creationId xmlns:a16="http://schemas.microsoft.com/office/drawing/2014/main" id="{5EE46E91-7058-48AE-96B8-E37E6B24F96F}"/>
              </a:ext>
            </a:extLst>
          </p:cNvPr>
          <p:cNvSpPr>
            <a:spLocks noGrp="1" noChangeArrowheads="1"/>
          </p:cNvSpPr>
          <p:nvPr>
            <p:ph type="body" idx="1"/>
          </p:nvPr>
        </p:nvSpPr>
        <p:spPr/>
        <p:txBody>
          <a:bodyPr/>
          <a:lstStyle/>
          <a:p>
            <a:pPr>
              <a:buFontTx/>
              <a:buNone/>
            </a:pPr>
            <a:r>
              <a:rPr lang="en-US" altLang="en-US" sz="2800"/>
              <a:t>“But Christ has indeed been raised from the dead, the firstfruits of those who have fallen asleep.  For since death came through a man, the resurrection of the dead comes also through a man.  For as in Adam all die, so in Christ all will be made alive.  But each in his own turn:  Christ, the firstfruits; then, when he comes, those who belong to him.”</a:t>
            </a:r>
          </a:p>
          <a:p>
            <a:pPr algn="ctr">
              <a:buFontTx/>
              <a:buNone/>
            </a:pPr>
            <a:r>
              <a:rPr lang="en-US" altLang="en-US" sz="2800"/>
              <a:t>1 Corinthians 15:20-23</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6B1FA9E-DFC1-4778-A500-FE48BD3A74ED}"/>
              </a:ext>
            </a:extLst>
          </p:cNvPr>
          <p:cNvSpPr>
            <a:spLocks noGrp="1" noChangeArrowheads="1"/>
          </p:cNvSpPr>
          <p:nvPr>
            <p:ph type="title"/>
          </p:nvPr>
        </p:nvSpPr>
        <p:spPr/>
        <p:txBody>
          <a:bodyPr/>
          <a:lstStyle/>
          <a:p>
            <a:r>
              <a:rPr lang="en-US" altLang="en-US" sz="4000"/>
              <a:t>Our Resurrection Body</a:t>
            </a:r>
            <a:br>
              <a:rPr lang="en-US" altLang="en-US" sz="4000"/>
            </a:br>
            <a:r>
              <a:rPr lang="en-US" altLang="en-US" sz="3600"/>
              <a:t>1 Corinthians 15:42-49</a:t>
            </a:r>
            <a:endParaRPr lang="en-US" altLang="en-US"/>
          </a:p>
        </p:txBody>
      </p:sp>
      <p:graphicFrame>
        <p:nvGraphicFramePr>
          <p:cNvPr id="84995" name="Object 3">
            <a:extLst>
              <a:ext uri="{FF2B5EF4-FFF2-40B4-BE49-F238E27FC236}">
                <a16:creationId xmlns:a16="http://schemas.microsoft.com/office/drawing/2014/main" id="{DB5D7334-C721-4A90-B25A-E3A685167D07}"/>
              </a:ext>
            </a:extLst>
          </p:cNvPr>
          <p:cNvGraphicFramePr>
            <a:graphicFrameLocks noGrp="1" noChangeAspect="1"/>
          </p:cNvGraphicFramePr>
          <p:nvPr>
            <p:ph type="tbl" idx="1"/>
          </p:nvPr>
        </p:nvGraphicFramePr>
        <p:xfrm>
          <a:off x="2219326" y="1984375"/>
          <a:ext cx="7580313" cy="4584700"/>
        </p:xfrm>
        <a:graphic>
          <a:graphicData uri="http://schemas.openxmlformats.org/presentationml/2006/ole">
            <mc:AlternateContent xmlns:mc="http://schemas.openxmlformats.org/markup-compatibility/2006">
              <mc:Choice xmlns:v="urn:schemas-microsoft-com:vml" Requires="v">
                <p:oleObj spid="_x0000_s2063" name="Document" r:id="rId4" imgW="7762875" imgH="4686300" progId="Word.Document.8">
                  <p:embed/>
                </p:oleObj>
              </mc:Choice>
              <mc:Fallback>
                <p:oleObj name="Document" r:id="rId4" imgW="7762875" imgH="4686300" progId="Word.Document.8">
                  <p:embed/>
                  <p:pic>
                    <p:nvPicPr>
                      <p:cNvPr id="84995" name="Object 3">
                        <a:extLst>
                          <a:ext uri="{FF2B5EF4-FFF2-40B4-BE49-F238E27FC236}">
                            <a16:creationId xmlns:a16="http://schemas.microsoft.com/office/drawing/2014/main" id="{DB5D7334-C721-4A90-B25A-E3A685167D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9326" y="1984375"/>
                        <a:ext cx="7580313"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DA961B5-F881-46BF-911D-D3D5761D8CB0}"/>
              </a:ext>
            </a:extLst>
          </p:cNvPr>
          <p:cNvSpPr>
            <a:spLocks noGrp="1" noChangeArrowheads="1"/>
          </p:cNvSpPr>
          <p:nvPr>
            <p:ph type="title"/>
          </p:nvPr>
        </p:nvSpPr>
        <p:spPr/>
        <p:txBody>
          <a:bodyPr/>
          <a:lstStyle/>
          <a:p>
            <a:r>
              <a:rPr lang="en-US" altLang="en-US"/>
              <a:t>To Be Like Christ</a:t>
            </a:r>
          </a:p>
        </p:txBody>
      </p:sp>
      <p:sp>
        <p:nvSpPr>
          <p:cNvPr id="86019" name="Rectangle 3">
            <a:extLst>
              <a:ext uri="{FF2B5EF4-FFF2-40B4-BE49-F238E27FC236}">
                <a16:creationId xmlns:a16="http://schemas.microsoft.com/office/drawing/2014/main" id="{555F7CC3-1B05-48E0-BA5C-EEB8115B0E87}"/>
              </a:ext>
            </a:extLst>
          </p:cNvPr>
          <p:cNvSpPr>
            <a:spLocks noGrp="1" noChangeArrowheads="1"/>
          </p:cNvSpPr>
          <p:nvPr>
            <p:ph type="body" idx="1"/>
          </p:nvPr>
        </p:nvSpPr>
        <p:spPr/>
        <p:txBody>
          <a:bodyPr/>
          <a:lstStyle/>
          <a:p>
            <a:pPr>
              <a:buFontTx/>
              <a:buNone/>
            </a:pPr>
            <a:r>
              <a:rPr lang="en-US" altLang="en-US"/>
              <a:t>“But our citizenship is in heaven.  And we eagerly await a Savior from there, the Lord Jesus Christ, who,by the power that enables him to bring everything under his control, will transform our lowly bodies so that they will be like his glorious body.”</a:t>
            </a:r>
          </a:p>
          <a:p>
            <a:pPr algn="ctr">
              <a:buFontTx/>
              <a:buNone/>
            </a:pPr>
            <a:r>
              <a:rPr lang="en-US" altLang="en-US"/>
              <a:t>Philippians 3:20-21</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758D096-DA66-42E9-8677-04BE17298B80}"/>
              </a:ext>
            </a:extLst>
          </p:cNvPr>
          <p:cNvSpPr>
            <a:spLocks noGrp="1" noChangeArrowheads="1"/>
          </p:cNvSpPr>
          <p:nvPr>
            <p:ph type="title"/>
          </p:nvPr>
        </p:nvSpPr>
        <p:spPr/>
        <p:txBody>
          <a:bodyPr/>
          <a:lstStyle/>
          <a:p>
            <a:r>
              <a:rPr lang="en-US" altLang="en-US"/>
              <a:t>The Spirit At Work On Us Now</a:t>
            </a:r>
          </a:p>
        </p:txBody>
      </p:sp>
      <p:sp>
        <p:nvSpPr>
          <p:cNvPr id="87043" name="Rectangle 3">
            <a:extLst>
              <a:ext uri="{FF2B5EF4-FFF2-40B4-BE49-F238E27FC236}">
                <a16:creationId xmlns:a16="http://schemas.microsoft.com/office/drawing/2014/main" id="{F73D7E21-36C9-4559-BAFB-5B10C7D43B42}"/>
              </a:ext>
            </a:extLst>
          </p:cNvPr>
          <p:cNvSpPr>
            <a:spLocks noGrp="1" noChangeArrowheads="1"/>
          </p:cNvSpPr>
          <p:nvPr>
            <p:ph type="body" idx="1"/>
          </p:nvPr>
        </p:nvSpPr>
        <p:spPr/>
        <p:txBody>
          <a:bodyPr/>
          <a:lstStyle/>
          <a:p>
            <a:pPr>
              <a:buFontTx/>
              <a:buNone/>
            </a:pPr>
            <a:endParaRPr lang="en-US" altLang="en-US"/>
          </a:p>
          <a:p>
            <a:pPr>
              <a:buFontTx/>
              <a:buNone/>
            </a:pPr>
            <a:r>
              <a:rPr lang="en-US" altLang="en-US"/>
              <a:t>“And we, who with unveiled faces all reflect the Lord’s glory, are being transformed into his likeness with ever-increasing glory, which comes from the Lord, who is the Spirit.”</a:t>
            </a:r>
          </a:p>
          <a:p>
            <a:pPr algn="ctr">
              <a:buFontTx/>
              <a:buNone/>
            </a:pPr>
            <a:r>
              <a:rPr lang="en-US" altLang="en-US"/>
              <a:t>2 Corinthians 3:18</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4FDFEC2-42C3-4ADB-A56E-9647B9B27731}"/>
              </a:ext>
            </a:extLst>
          </p:cNvPr>
          <p:cNvSpPr>
            <a:spLocks noGrp="1" noChangeArrowheads="1"/>
          </p:cNvSpPr>
          <p:nvPr>
            <p:ph type="title"/>
          </p:nvPr>
        </p:nvSpPr>
        <p:spPr/>
        <p:txBody>
          <a:bodyPr/>
          <a:lstStyle/>
          <a:p>
            <a:r>
              <a:rPr lang="en-US" altLang="en-US"/>
              <a:t>The Connection</a:t>
            </a:r>
          </a:p>
        </p:txBody>
      </p:sp>
      <p:sp>
        <p:nvSpPr>
          <p:cNvPr id="88067" name="Rectangle 3">
            <a:extLst>
              <a:ext uri="{FF2B5EF4-FFF2-40B4-BE49-F238E27FC236}">
                <a16:creationId xmlns:a16="http://schemas.microsoft.com/office/drawing/2014/main" id="{6595EB71-F188-4A56-88BE-211830F5B337}"/>
              </a:ext>
            </a:extLst>
          </p:cNvPr>
          <p:cNvSpPr>
            <a:spLocks noGrp="1" noChangeArrowheads="1"/>
          </p:cNvSpPr>
          <p:nvPr>
            <p:ph type="body" idx="1"/>
          </p:nvPr>
        </p:nvSpPr>
        <p:spPr/>
        <p:txBody>
          <a:bodyPr/>
          <a:lstStyle/>
          <a:p>
            <a:pPr>
              <a:buFontTx/>
              <a:buNone/>
            </a:pPr>
            <a:endParaRPr lang="en-US" altLang="en-US"/>
          </a:p>
          <a:p>
            <a:pPr>
              <a:buFontTx/>
              <a:buNone/>
            </a:pPr>
            <a:r>
              <a:rPr lang="en-US" altLang="en-US"/>
              <a:t>“And if the Spirit of him who raised Jesus from the dead is living in you, he who raised Christ from the dead will also give life to your mortal bodies through his Spirit, who lives in you.”</a:t>
            </a:r>
          </a:p>
          <a:p>
            <a:pPr algn="ctr">
              <a:buFontTx/>
              <a:buNone/>
            </a:pPr>
            <a:r>
              <a:rPr lang="en-US" altLang="en-US"/>
              <a:t>Romans 8:11</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17147A8-C5C6-4E1D-AEA3-A31212131E89}"/>
              </a:ext>
            </a:extLst>
          </p:cNvPr>
          <p:cNvSpPr>
            <a:spLocks noGrp="1" noChangeArrowheads="1"/>
          </p:cNvSpPr>
          <p:nvPr>
            <p:ph type="title"/>
          </p:nvPr>
        </p:nvSpPr>
        <p:spPr/>
        <p:txBody>
          <a:bodyPr/>
          <a:lstStyle/>
          <a:p>
            <a:r>
              <a:rPr lang="en-US" altLang="en-US"/>
              <a:t>Already Waiting for Glory</a:t>
            </a:r>
          </a:p>
        </p:txBody>
      </p:sp>
      <p:sp>
        <p:nvSpPr>
          <p:cNvPr id="89091" name="Rectangle 3">
            <a:extLst>
              <a:ext uri="{FF2B5EF4-FFF2-40B4-BE49-F238E27FC236}">
                <a16:creationId xmlns:a16="http://schemas.microsoft.com/office/drawing/2014/main" id="{69DEB5BA-CFE9-4C3A-9F5E-0F6E6E7A75D9}"/>
              </a:ext>
            </a:extLst>
          </p:cNvPr>
          <p:cNvSpPr>
            <a:spLocks noGrp="1" noChangeArrowheads="1"/>
          </p:cNvSpPr>
          <p:nvPr>
            <p:ph type="body" idx="1"/>
          </p:nvPr>
        </p:nvSpPr>
        <p:spPr/>
        <p:txBody>
          <a:bodyPr/>
          <a:lstStyle/>
          <a:p>
            <a:pPr>
              <a:buFontTx/>
              <a:buNone/>
            </a:pPr>
            <a:endParaRPr lang="en-US" altLang="en-US" sz="2800"/>
          </a:p>
          <a:p>
            <a:pPr>
              <a:buFontTx/>
              <a:buNone/>
            </a:pPr>
            <a:r>
              <a:rPr lang="en-US" altLang="en-US"/>
              <a:t>“…we ourselves, who have the firstfruits of the Spirit, groan inwardly as we wait eagerly for our adoption as sons, the redemption of our bodies….we wait for it patiently.”          Romans 8:23, 25.</a:t>
            </a:r>
          </a:p>
          <a:p>
            <a:pPr>
              <a:buFontTx/>
              <a:buNone/>
            </a:pPr>
            <a:endParaRPr lang="en-US" altLang="en-US" sz="2800"/>
          </a:p>
          <a:p>
            <a:pPr>
              <a:buFontTx/>
              <a:buNone/>
            </a:pPr>
            <a:r>
              <a:rPr lang="en-US" altLang="en-US" sz="2800"/>
              <a:t>Also:  1 Cor. 1:7; Gal. 5:5; Phil. 3:20; Titus 2:13</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61656B38-A4D2-47C2-9513-9FD52B47D34B}"/>
              </a:ext>
            </a:extLst>
          </p:cNvPr>
          <p:cNvSpPr>
            <a:spLocks noGrp="1" noChangeArrowheads="1"/>
          </p:cNvSpPr>
          <p:nvPr>
            <p:ph type="title"/>
          </p:nvPr>
        </p:nvSpPr>
        <p:spPr>
          <a:xfrm>
            <a:off x="914400" y="609600"/>
            <a:ext cx="10363200" cy="1026253"/>
          </a:xfrm>
        </p:spPr>
        <p:txBody>
          <a:bodyPr/>
          <a:lstStyle/>
          <a:p>
            <a:r>
              <a:rPr lang="en-US" altLang="en-US" dirty="0"/>
              <a:t>Hoping and Waiting</a:t>
            </a:r>
          </a:p>
        </p:txBody>
      </p:sp>
      <p:sp>
        <p:nvSpPr>
          <p:cNvPr id="90115" name="Rectangle 3">
            <a:extLst>
              <a:ext uri="{FF2B5EF4-FFF2-40B4-BE49-F238E27FC236}">
                <a16:creationId xmlns:a16="http://schemas.microsoft.com/office/drawing/2014/main" id="{9A1F9DCD-9BF1-4A29-B297-ED15CD2EA020}"/>
              </a:ext>
            </a:extLst>
          </p:cNvPr>
          <p:cNvSpPr>
            <a:spLocks noGrp="1" noChangeArrowheads="1"/>
          </p:cNvSpPr>
          <p:nvPr>
            <p:ph type="body" idx="1"/>
          </p:nvPr>
        </p:nvSpPr>
        <p:spPr>
          <a:xfrm>
            <a:off x="914400" y="2306972"/>
            <a:ext cx="10363200" cy="3789027"/>
          </a:xfrm>
        </p:spPr>
        <p:txBody>
          <a:bodyPr/>
          <a:lstStyle/>
          <a:p>
            <a:pPr>
              <a:buFontTx/>
              <a:buNone/>
            </a:pPr>
            <a:r>
              <a:rPr lang="en-US" altLang="en-US" sz="2800" dirty="0"/>
              <a:t>“And we rejoice in the hope of the glory of God.  Not only so, but we also rejoice in our sufferings, because we know that suffering produces perseverance; perseverance, character; and character, hope.  And hope does not disappoint us, because God has poured out his love into our hearts by the Holy Spirit, whom he has given us.”</a:t>
            </a:r>
          </a:p>
          <a:p>
            <a:pPr algn="ctr">
              <a:buFontTx/>
              <a:buNone/>
            </a:pPr>
            <a:r>
              <a:rPr lang="en-US" altLang="en-US" sz="2800" dirty="0"/>
              <a:t>Romans 5:2b-5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1A10D55-9A37-4D09-AD56-D7072F8529F8}"/>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sp>
        <p:nvSpPr>
          <p:cNvPr id="6" name="Footer Placeholder 4">
            <a:extLst>
              <a:ext uri="{FF2B5EF4-FFF2-40B4-BE49-F238E27FC236}">
                <a16:creationId xmlns:a16="http://schemas.microsoft.com/office/drawing/2014/main" id="{C78D54F8-9EDA-4C5A-B059-F57341A7AA7D}"/>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pic>
        <p:nvPicPr>
          <p:cNvPr id="14134274" name="Picture 2" descr="Rectangle 2_pptX">
            <a:extLst>
              <a:ext uri="{FF2B5EF4-FFF2-40B4-BE49-F238E27FC236}">
                <a16:creationId xmlns:a16="http://schemas.microsoft.com/office/drawing/2014/main" id="{89ABEEA9-EEA4-49ED-ABAF-BF93F96EA074}"/>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436939"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4275" name="Rectangle 3" hidden="1">
            <a:extLst>
              <a:ext uri="{FF2B5EF4-FFF2-40B4-BE49-F238E27FC236}">
                <a16:creationId xmlns:a16="http://schemas.microsoft.com/office/drawing/2014/main" id="{4AE5EE80-CB9C-4D68-8C42-E9B5332613A1}"/>
              </a:ext>
            </a:extLst>
          </p:cNvPr>
          <p:cNvSpPr>
            <a:spLocks noGrp="1" noChangeArrowheads="1"/>
          </p:cNvSpPr>
          <p:nvPr>
            <p:ph type="title"/>
            <p:custDataLst>
              <p:tags r:id="rId2"/>
            </p:custDataLst>
          </p:nvPr>
        </p:nvSpPr>
        <p:spPr>
          <a:xfrm>
            <a:off x="2208214" y="609600"/>
            <a:ext cx="7773987" cy="1143000"/>
          </a:xfrm>
        </p:spPr>
        <p:txBody>
          <a:bodyPr/>
          <a:lstStyle/>
          <a:p>
            <a:pPr eaLnBrk="1" hangingPunct="1">
              <a:defRPr/>
            </a:pPr>
            <a:r>
              <a:rPr lang="en-US">
                <a:ea typeface="+mj-ea"/>
              </a:rPr>
              <a:t>Calmed the Sea</a:t>
            </a:r>
          </a:p>
        </p:txBody>
      </p:sp>
      <p:sp>
        <p:nvSpPr>
          <p:cNvPr id="14134276" name="Rectangle 4">
            <a:extLst>
              <a:ext uri="{FF2B5EF4-FFF2-40B4-BE49-F238E27FC236}">
                <a16:creationId xmlns:a16="http://schemas.microsoft.com/office/drawing/2014/main" id="{449715A7-C29C-49F2-8653-25C83E933A05}"/>
              </a:ext>
            </a:extLst>
          </p:cNvPr>
          <p:cNvSpPr>
            <a:spLocks noGrp="1" noChangeArrowheads="1"/>
          </p:cNvSpPr>
          <p:nvPr>
            <p:ph type="body" idx="1"/>
          </p:nvPr>
        </p:nvSpPr>
        <p:spPr>
          <a:xfrm>
            <a:off x="2362200" y="1371600"/>
            <a:ext cx="7620000" cy="4724400"/>
          </a:xfrm>
        </p:spPr>
        <p:txBody>
          <a:bodyPr/>
          <a:lstStyle/>
          <a:p>
            <a:pPr eaLnBrk="1" hangingPunct="1">
              <a:lnSpc>
                <a:spcPct val="90000"/>
              </a:lnSpc>
              <a:defRPr/>
            </a:pPr>
            <a:r>
              <a:rPr lang="en-US" sz="4800" b="1">
                <a:effectLst>
                  <a:outerShdw blurRad="38100" dist="38100" dir="2700000" algn="tl">
                    <a:srgbClr val="000000"/>
                  </a:outerShdw>
                </a:effectLst>
                <a:ea typeface="+mn-ea"/>
              </a:rPr>
              <a:t>Crossing over:</a:t>
            </a:r>
          </a:p>
          <a:p>
            <a:pPr lvl="1" eaLnBrk="1" hangingPunct="1">
              <a:lnSpc>
                <a:spcPct val="90000"/>
              </a:lnSpc>
              <a:defRPr/>
            </a:pPr>
            <a:r>
              <a:rPr lang="en-US" sz="4800" b="1">
                <a:effectLst>
                  <a:outerShdw blurRad="38100" dist="38100" dir="2700000" algn="tl">
                    <a:srgbClr val="000000"/>
                  </a:outerShdw>
                </a:effectLst>
                <a:ea typeface="+mn-ea"/>
              </a:rPr>
              <a:t>Fierce gale</a:t>
            </a:r>
          </a:p>
          <a:p>
            <a:pPr lvl="1" eaLnBrk="1" hangingPunct="1">
              <a:lnSpc>
                <a:spcPct val="90000"/>
              </a:lnSpc>
              <a:defRPr/>
            </a:pPr>
            <a:r>
              <a:rPr lang="en-US" sz="4800" b="1">
                <a:effectLst>
                  <a:outerShdw blurRad="38100" dist="38100" dir="2700000" algn="tl">
                    <a:srgbClr val="000000"/>
                  </a:outerShdw>
                </a:effectLst>
                <a:ea typeface="+mn-ea"/>
              </a:rPr>
              <a:t>Jesus sleeping</a:t>
            </a:r>
          </a:p>
          <a:p>
            <a:pPr eaLnBrk="1" hangingPunct="1">
              <a:lnSpc>
                <a:spcPct val="90000"/>
              </a:lnSpc>
              <a:defRPr/>
            </a:pPr>
            <a:r>
              <a:rPr lang="en-US" sz="4800" b="1">
                <a:effectLst>
                  <a:outerShdw blurRad="38100" dist="38100" dir="2700000" algn="tl">
                    <a:srgbClr val="000000"/>
                  </a:outerShdw>
                </a:effectLst>
                <a:ea typeface="+mn-ea"/>
              </a:rPr>
              <a:t>Don’t you care?</a:t>
            </a:r>
          </a:p>
          <a:p>
            <a:pPr eaLnBrk="1" hangingPunct="1">
              <a:lnSpc>
                <a:spcPct val="90000"/>
              </a:lnSpc>
              <a:defRPr/>
            </a:pPr>
            <a:r>
              <a:rPr lang="en-US" sz="4800" b="1">
                <a:effectLst>
                  <a:outerShdw blurRad="38100" dist="38100" dir="2700000" algn="tl">
                    <a:srgbClr val="000000"/>
                  </a:outerShdw>
                </a:effectLst>
                <a:ea typeface="+mn-ea"/>
              </a:rPr>
              <a:t>Hush, be still!</a:t>
            </a:r>
          </a:p>
          <a:p>
            <a:pPr eaLnBrk="1" hangingPunct="1">
              <a:lnSpc>
                <a:spcPct val="90000"/>
              </a:lnSpc>
              <a:defRPr/>
            </a:pPr>
            <a:r>
              <a:rPr lang="en-US" sz="4800" b="1">
                <a:effectLst>
                  <a:outerShdw blurRad="38100" dist="38100" dir="2700000" algn="tl">
                    <a:srgbClr val="000000"/>
                  </a:outerShdw>
                </a:effectLst>
                <a:ea typeface="+mn-ea"/>
              </a:rPr>
              <a:t>Have faith = trust Me</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141342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427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13427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13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3427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1342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4276" grpId="0" build="p"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FE24288-1E8A-459C-8724-D220ACE9EAA7}"/>
              </a:ext>
            </a:extLst>
          </p:cNvPr>
          <p:cNvSpPr>
            <a:spLocks noGrp="1" noChangeArrowheads="1"/>
          </p:cNvSpPr>
          <p:nvPr>
            <p:ph type="title"/>
          </p:nvPr>
        </p:nvSpPr>
        <p:spPr/>
        <p:txBody>
          <a:bodyPr/>
          <a:lstStyle/>
          <a:p>
            <a:r>
              <a:rPr lang="en-US" altLang="en-US"/>
              <a:t>What Do We Say to Sufferers?</a:t>
            </a:r>
          </a:p>
        </p:txBody>
      </p:sp>
      <p:sp>
        <p:nvSpPr>
          <p:cNvPr id="91139" name="Rectangle 3">
            <a:extLst>
              <a:ext uri="{FF2B5EF4-FFF2-40B4-BE49-F238E27FC236}">
                <a16:creationId xmlns:a16="http://schemas.microsoft.com/office/drawing/2014/main" id="{67113C2F-6720-4199-8479-B60C0EF582C6}"/>
              </a:ext>
            </a:extLst>
          </p:cNvPr>
          <p:cNvSpPr>
            <a:spLocks noGrp="1" noChangeArrowheads="1"/>
          </p:cNvSpPr>
          <p:nvPr>
            <p:ph type="body" idx="1"/>
          </p:nvPr>
        </p:nvSpPr>
        <p:spPr/>
        <p:txBody>
          <a:bodyPr/>
          <a:lstStyle/>
          <a:p>
            <a:r>
              <a:rPr lang="en-US" altLang="en-US" sz="2800"/>
              <a:t>God loves you and he has demonstrated this in Jesus:  “Keep your eyes on the cross.”</a:t>
            </a:r>
          </a:p>
          <a:p>
            <a:endParaRPr lang="en-US" altLang="en-US" sz="2800"/>
          </a:p>
          <a:p>
            <a:r>
              <a:rPr lang="en-US" altLang="en-US" sz="2800"/>
              <a:t>God hears your lament and weeps with you:  “Tell God all your troubles.”</a:t>
            </a:r>
          </a:p>
          <a:p>
            <a:endParaRPr lang="en-US" altLang="en-US" sz="2800"/>
          </a:p>
          <a:p>
            <a:r>
              <a:rPr lang="en-US" altLang="en-US" sz="2800"/>
              <a:t>God understands your suffering because he himself has suffered:  “God is sitting with you on your mourning bench.”</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7A41FDC-DDEF-4BD8-88C1-14D8E7896850}"/>
              </a:ext>
            </a:extLst>
          </p:cNvPr>
          <p:cNvSpPr>
            <a:spLocks noGrp="1" noChangeArrowheads="1"/>
          </p:cNvSpPr>
          <p:nvPr>
            <p:ph type="title"/>
          </p:nvPr>
        </p:nvSpPr>
        <p:spPr/>
        <p:txBody>
          <a:bodyPr/>
          <a:lstStyle/>
          <a:p>
            <a:r>
              <a:rPr lang="en-US" altLang="en-US"/>
              <a:t>What Do We Say to Sufferers?</a:t>
            </a:r>
          </a:p>
        </p:txBody>
      </p:sp>
      <p:sp>
        <p:nvSpPr>
          <p:cNvPr id="92163" name="Rectangle 3">
            <a:extLst>
              <a:ext uri="{FF2B5EF4-FFF2-40B4-BE49-F238E27FC236}">
                <a16:creationId xmlns:a16="http://schemas.microsoft.com/office/drawing/2014/main" id="{B83CF38B-CBF4-4824-B846-6EDA83B68170}"/>
              </a:ext>
            </a:extLst>
          </p:cNvPr>
          <p:cNvSpPr>
            <a:spLocks noGrp="1" noChangeArrowheads="1"/>
          </p:cNvSpPr>
          <p:nvPr>
            <p:ph type="body" idx="1"/>
          </p:nvPr>
        </p:nvSpPr>
        <p:spPr>
          <a:xfrm>
            <a:off x="914400" y="2239860"/>
            <a:ext cx="10363200" cy="3856139"/>
          </a:xfrm>
        </p:spPr>
        <p:txBody>
          <a:bodyPr/>
          <a:lstStyle/>
          <a:p>
            <a:r>
              <a:rPr lang="en-US" altLang="en-US" dirty="0"/>
              <a:t>God is at work in everything to accomplish his goal for us:  “God is in control; trust him.”</a:t>
            </a:r>
          </a:p>
          <a:p>
            <a:endParaRPr lang="en-US" altLang="en-US" dirty="0"/>
          </a:p>
          <a:p>
            <a:r>
              <a:rPr lang="en-US" altLang="en-US" dirty="0"/>
              <a:t>God has demonstrated his victory over death in Jesus Christ:  “It will not always be this way.”</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DBDCC4F-C270-47FB-8951-E982559F2055}"/>
              </a:ext>
            </a:extLst>
          </p:cNvPr>
          <p:cNvSpPr>
            <a:spLocks noGrp="1" noChangeArrowheads="1"/>
          </p:cNvSpPr>
          <p:nvPr>
            <p:ph type="title"/>
          </p:nvPr>
        </p:nvSpPr>
        <p:spPr/>
        <p:txBody>
          <a:bodyPr/>
          <a:lstStyle/>
          <a:p>
            <a:r>
              <a:rPr lang="en-US" altLang="en-US"/>
              <a:t>Because….</a:t>
            </a:r>
          </a:p>
        </p:txBody>
      </p:sp>
      <p:sp>
        <p:nvSpPr>
          <p:cNvPr id="93187" name="Rectangle 3">
            <a:extLst>
              <a:ext uri="{FF2B5EF4-FFF2-40B4-BE49-F238E27FC236}">
                <a16:creationId xmlns:a16="http://schemas.microsoft.com/office/drawing/2014/main" id="{730CDE2B-FA99-489C-9D24-1D70B53A780D}"/>
              </a:ext>
            </a:extLst>
          </p:cNvPr>
          <p:cNvSpPr>
            <a:spLocks noGrp="1" noChangeArrowheads="1"/>
          </p:cNvSpPr>
          <p:nvPr>
            <p:ph type="body" idx="1"/>
          </p:nvPr>
        </p:nvSpPr>
        <p:spPr/>
        <p:txBody>
          <a:bodyPr/>
          <a:lstStyle/>
          <a:p>
            <a:r>
              <a:rPr lang="en-US" altLang="en-US" dirty="0"/>
              <a:t>Because God loves,</a:t>
            </a:r>
          </a:p>
          <a:p>
            <a:r>
              <a:rPr lang="en-US" altLang="en-US" dirty="0"/>
              <a:t>Because God listens,</a:t>
            </a:r>
          </a:p>
          <a:p>
            <a:r>
              <a:rPr lang="en-US" altLang="en-US" dirty="0"/>
              <a:t>Because God understands,</a:t>
            </a:r>
          </a:p>
          <a:p>
            <a:r>
              <a:rPr lang="en-US" altLang="en-US" dirty="0"/>
              <a:t>Because God reigns,</a:t>
            </a:r>
          </a:p>
          <a:p>
            <a:r>
              <a:rPr lang="en-US" altLang="en-US" dirty="0"/>
              <a:t>Because God wins,</a:t>
            </a:r>
          </a:p>
          <a:p>
            <a:endParaRPr lang="en-US" altLang="en-US" dirty="0"/>
          </a:p>
          <a:p>
            <a:pPr>
              <a:buFontTx/>
              <a:buNone/>
            </a:pPr>
            <a:r>
              <a:rPr lang="en-US" altLang="en-US" dirty="0"/>
              <a:t>“Cast all your anxiety on him because he cares for you.”        1 Peter 5:7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pic>
        <p:nvPicPr>
          <p:cNvPr id="14136322" name="Picture 2" descr="Rectangle 2_pptX">
            <a:extLst>
              <a:ext uri="{FF2B5EF4-FFF2-40B4-BE49-F238E27FC236}">
                <a16:creationId xmlns:a16="http://schemas.microsoft.com/office/drawing/2014/main" id="{0F23C11C-5DC1-4A6B-B632-42F9630B2696}"/>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436939" y="76200"/>
            <a:ext cx="70643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6323" name="Rectangle 3" hidden="1">
            <a:extLst>
              <a:ext uri="{FF2B5EF4-FFF2-40B4-BE49-F238E27FC236}">
                <a16:creationId xmlns:a16="http://schemas.microsoft.com/office/drawing/2014/main" id="{E79233F4-4416-4851-AF2B-83740539EB14}"/>
              </a:ext>
            </a:extLst>
          </p:cNvPr>
          <p:cNvSpPr>
            <a:spLocks noGrp="1" noChangeArrowheads="1"/>
          </p:cNvSpPr>
          <p:nvPr>
            <p:ph type="title"/>
            <p:custDataLst>
              <p:tags r:id="rId2"/>
            </p:custDataLst>
          </p:nvPr>
        </p:nvSpPr>
        <p:spPr>
          <a:xfrm>
            <a:off x="2208214" y="609600"/>
            <a:ext cx="7773987" cy="1143000"/>
          </a:xfrm>
        </p:spPr>
        <p:txBody>
          <a:bodyPr/>
          <a:lstStyle/>
          <a:p>
            <a:pPr eaLnBrk="1" hangingPunct="1">
              <a:defRPr/>
            </a:pPr>
            <a:r>
              <a:rPr lang="en-US">
                <a:ea typeface="+mj-ea"/>
              </a:rPr>
              <a:t>Walked on Water</a:t>
            </a:r>
          </a:p>
        </p:txBody>
      </p:sp>
      <p:sp>
        <p:nvSpPr>
          <p:cNvPr id="14136324" name="Rectangle 4">
            <a:extLst>
              <a:ext uri="{FF2B5EF4-FFF2-40B4-BE49-F238E27FC236}">
                <a16:creationId xmlns:a16="http://schemas.microsoft.com/office/drawing/2014/main" id="{EC288230-CC31-4996-9450-D44AF2EBFAD9}"/>
              </a:ext>
            </a:extLst>
          </p:cNvPr>
          <p:cNvSpPr>
            <a:spLocks noGrp="1" noChangeArrowheads="1"/>
          </p:cNvSpPr>
          <p:nvPr>
            <p:ph type="body" idx="1"/>
          </p:nvPr>
        </p:nvSpPr>
        <p:spPr>
          <a:xfrm>
            <a:off x="1828800" y="1371600"/>
            <a:ext cx="8382000" cy="4724400"/>
          </a:xfrm>
        </p:spPr>
        <p:txBody>
          <a:bodyPr/>
          <a:lstStyle/>
          <a:p>
            <a:pPr eaLnBrk="1" hangingPunct="1">
              <a:lnSpc>
                <a:spcPct val="90000"/>
              </a:lnSpc>
              <a:defRPr/>
            </a:pPr>
            <a:r>
              <a:rPr lang="en-US" sz="3600" b="1">
                <a:effectLst>
                  <a:outerShdw blurRad="38100" dist="38100" dir="2700000" algn="tl">
                    <a:srgbClr val="000000"/>
                  </a:outerShdw>
                </a:effectLst>
                <a:ea typeface="+mn-ea"/>
              </a:rPr>
              <a:t>They crossed over:</a:t>
            </a:r>
          </a:p>
          <a:p>
            <a:pPr lvl="1" eaLnBrk="1" hangingPunct="1">
              <a:lnSpc>
                <a:spcPct val="90000"/>
              </a:lnSpc>
              <a:defRPr/>
            </a:pPr>
            <a:r>
              <a:rPr lang="en-US" sz="3600" b="1">
                <a:effectLst>
                  <a:outerShdw blurRad="38100" dist="38100" dir="2700000" algn="tl">
                    <a:srgbClr val="000000"/>
                  </a:outerShdw>
                </a:effectLst>
                <a:ea typeface="+mn-ea"/>
              </a:rPr>
              <a:t>Storm battered their little boat</a:t>
            </a:r>
          </a:p>
          <a:p>
            <a:pPr lvl="1" eaLnBrk="1" hangingPunct="1">
              <a:lnSpc>
                <a:spcPct val="90000"/>
              </a:lnSpc>
              <a:defRPr/>
            </a:pPr>
            <a:r>
              <a:rPr lang="en-US" sz="3600" b="1">
                <a:effectLst>
                  <a:outerShdw blurRad="38100" dist="38100" dir="2700000" algn="tl">
                    <a:srgbClr val="000000"/>
                  </a:outerShdw>
                </a:effectLst>
                <a:ea typeface="+mn-ea"/>
              </a:rPr>
              <a:t>He came walking (after prayer)</a:t>
            </a:r>
          </a:p>
          <a:p>
            <a:pPr eaLnBrk="1" hangingPunct="1">
              <a:lnSpc>
                <a:spcPct val="90000"/>
              </a:lnSpc>
              <a:defRPr/>
            </a:pPr>
            <a:r>
              <a:rPr lang="en-US" sz="3600" b="1">
                <a:effectLst>
                  <a:outerShdw blurRad="38100" dist="38100" dir="2700000" algn="tl">
                    <a:srgbClr val="000000"/>
                  </a:outerShdw>
                </a:effectLst>
                <a:ea typeface="+mn-ea"/>
              </a:rPr>
              <a:t>It is I</a:t>
            </a:r>
          </a:p>
          <a:p>
            <a:pPr eaLnBrk="1" hangingPunct="1">
              <a:lnSpc>
                <a:spcPct val="90000"/>
              </a:lnSpc>
              <a:defRPr/>
            </a:pPr>
            <a:r>
              <a:rPr lang="en-US" sz="3600" b="1">
                <a:effectLst>
                  <a:outerShdw blurRad="38100" dist="38100" dir="2700000" algn="tl">
                    <a:srgbClr val="000000"/>
                  </a:outerShdw>
                </a:effectLst>
                <a:ea typeface="+mn-ea"/>
              </a:rPr>
              <a:t>Peter came:</a:t>
            </a:r>
          </a:p>
          <a:p>
            <a:pPr lvl="1" eaLnBrk="1" hangingPunct="1">
              <a:lnSpc>
                <a:spcPct val="90000"/>
              </a:lnSpc>
              <a:defRPr/>
            </a:pPr>
            <a:r>
              <a:rPr lang="en-US" sz="3600" b="1">
                <a:effectLst>
                  <a:outerShdw blurRad="38100" dist="38100" dir="2700000" algn="tl">
                    <a:srgbClr val="000000"/>
                  </a:outerShdw>
                </a:effectLst>
                <a:ea typeface="+mn-ea"/>
              </a:rPr>
              <a:t>Panicked, but looked to Jesus</a:t>
            </a:r>
          </a:p>
          <a:p>
            <a:pPr eaLnBrk="1" hangingPunct="1">
              <a:lnSpc>
                <a:spcPct val="90000"/>
              </a:lnSpc>
              <a:defRPr/>
            </a:pPr>
            <a:r>
              <a:rPr lang="en-US" sz="3600" b="1">
                <a:effectLst>
                  <a:outerShdw blurRad="38100" dist="38100" dir="2700000" algn="tl">
                    <a:srgbClr val="000000"/>
                  </a:outerShdw>
                </a:effectLst>
                <a:ea typeface="+mn-ea"/>
              </a:rPr>
              <a:t>Jesus: “Why doubt?”</a:t>
            </a:r>
          </a:p>
          <a:p>
            <a:pPr lvl="1" eaLnBrk="1" hangingPunct="1">
              <a:lnSpc>
                <a:spcPct val="90000"/>
              </a:lnSpc>
              <a:defRPr/>
            </a:pPr>
            <a:r>
              <a:rPr lang="en-US" sz="3600" b="1">
                <a:effectLst>
                  <a:outerShdw blurRad="38100" dist="38100" dir="2700000" algn="tl">
                    <a:srgbClr val="000000"/>
                  </a:outerShdw>
                </a:effectLst>
                <a:ea typeface="+mn-ea"/>
              </a:rPr>
              <a:t>Nature obeys Him!</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141363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632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13632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13632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632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3632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4136324">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13632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41363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632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4138370" name="Rectangle 2">
            <a:extLst>
              <a:ext uri="{FF2B5EF4-FFF2-40B4-BE49-F238E27FC236}">
                <a16:creationId xmlns:a16="http://schemas.microsoft.com/office/drawing/2014/main" id="{496E7F43-2BAC-4790-9E0A-4D25F41EF06D}"/>
              </a:ext>
            </a:extLst>
          </p:cNvPr>
          <p:cNvSpPr>
            <a:spLocks noChangeArrowheads="1"/>
          </p:cNvSpPr>
          <p:nvPr/>
        </p:nvSpPr>
        <p:spPr bwMode="auto">
          <a:xfrm>
            <a:off x="2209800" y="762000"/>
            <a:ext cx="7772400" cy="5486400"/>
          </a:xfrm>
          <a:prstGeom prst="rect">
            <a:avLst/>
          </a:prstGeom>
          <a:solidFill>
            <a:srgbClr val="DCCDDC">
              <a:alpha val="80000"/>
            </a:srgbClr>
          </a:solidFill>
          <a:ln w="57150">
            <a:solidFill>
              <a:srgbClr val="373C55"/>
            </a:solidFill>
            <a:miter lim="800000"/>
            <a:headEnd/>
            <a:tailEnd/>
          </a:ln>
          <a:effectLst/>
        </p:spPr>
        <p:txBody>
          <a:bodyPr wrap="none" anchor="ctr"/>
          <a:lstStyle/>
          <a:p>
            <a:pPr eaLnBrk="0" fontAlgn="base" hangingPunct="0">
              <a:spcBef>
                <a:spcPct val="0"/>
              </a:spcBef>
              <a:spcAft>
                <a:spcPct val="0"/>
              </a:spcAft>
              <a:defRPr/>
            </a:pPr>
            <a:endParaRPr lang="en-US" sz="1400">
              <a:solidFill>
                <a:srgbClr val="FFFFFF"/>
              </a:solidFill>
              <a:effectLst>
                <a:outerShdw blurRad="38100" dist="38100" dir="2700000" algn="tl">
                  <a:srgbClr val="000000">
                    <a:alpha val="43137"/>
                  </a:srgbClr>
                </a:outerShdw>
              </a:effectLst>
              <a:latin typeface="Magneto" panose="04030805050802020D02" pitchFamily="82" charset="0"/>
              <a:ea typeface="ＭＳ Ｐゴシック" pitchFamily="34" charset="-128"/>
            </a:endParaRPr>
          </a:p>
        </p:txBody>
      </p:sp>
      <p:sp>
        <p:nvSpPr>
          <p:cNvPr id="14138371" name="Rectangle 3">
            <a:extLst>
              <a:ext uri="{FF2B5EF4-FFF2-40B4-BE49-F238E27FC236}">
                <a16:creationId xmlns:a16="http://schemas.microsoft.com/office/drawing/2014/main" id="{B279AA40-9142-471B-9851-E9237F20FFF7}"/>
              </a:ext>
            </a:extLst>
          </p:cNvPr>
          <p:cNvSpPr>
            <a:spLocks noGrp="1" noChangeArrowheads="1"/>
          </p:cNvSpPr>
          <p:nvPr>
            <p:ph type="body" idx="1"/>
          </p:nvPr>
        </p:nvSpPr>
        <p:spPr>
          <a:xfrm>
            <a:off x="2209800" y="685800"/>
            <a:ext cx="7696200" cy="5486400"/>
          </a:xfrm>
        </p:spPr>
        <p:txBody>
          <a:bodyPr anchor="ctr"/>
          <a:lstStyle/>
          <a:p>
            <a:pPr eaLnBrk="1" hangingPunct="1">
              <a:defRPr/>
            </a:pPr>
            <a:r>
              <a:rPr lang="en-US" sz="4800" b="1">
                <a:solidFill>
                  <a:srgbClr val="5A5A7D"/>
                </a:solidFill>
                <a:effectLst>
                  <a:outerShdw blurRad="38100" dist="38100" dir="2700000" algn="tl">
                    <a:srgbClr val="000000"/>
                  </a:outerShdw>
                </a:effectLst>
                <a:ea typeface="+mn-ea"/>
              </a:rPr>
              <a:t>Jesus’ control over our environment…</a:t>
            </a:r>
          </a:p>
          <a:p>
            <a:pPr eaLnBrk="1" hangingPunct="1">
              <a:spcBef>
                <a:spcPct val="0"/>
              </a:spcBef>
              <a:buFont typeface="Wingdings" panose="05000000000000000000" pitchFamily="2" charset="2"/>
              <a:buNone/>
              <a:defRPr/>
            </a:pPr>
            <a:r>
              <a:rPr lang="en-US" sz="4800" b="1">
                <a:solidFill>
                  <a:srgbClr val="5A5A7D"/>
                </a:solidFill>
                <a:effectLst>
                  <a:outerShdw blurRad="38100" dist="38100" dir="2700000" algn="tl">
                    <a:srgbClr val="000000"/>
                  </a:outerShdw>
                </a:effectLst>
                <a:ea typeface="+mn-ea"/>
              </a:rPr>
              <a:t>	means we can expect good in our lives!</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4138371">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41383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8371" grpId="0" build="p" autoUpdateAnimBg="0" advAuto="50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pic>
        <p:nvPicPr>
          <p:cNvPr id="14140418" name="Picture 2" descr="Rectangle 3_pptX">
            <a:extLst>
              <a:ext uri="{FF2B5EF4-FFF2-40B4-BE49-F238E27FC236}">
                <a16:creationId xmlns:a16="http://schemas.microsoft.com/office/drawing/2014/main" id="{EA35E2F5-E36B-44F8-9FA9-464A184053E9}"/>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801814"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40419" name="Rectangle 3" hidden="1">
            <a:extLst>
              <a:ext uri="{FF2B5EF4-FFF2-40B4-BE49-F238E27FC236}">
                <a16:creationId xmlns:a16="http://schemas.microsoft.com/office/drawing/2014/main" id="{5BB5674E-C449-491D-B54F-3CC3A039CC66}"/>
              </a:ext>
            </a:extLst>
          </p:cNvPr>
          <p:cNvSpPr>
            <a:spLocks noGrp="1" noChangeArrowheads="1"/>
          </p:cNvSpPr>
          <p:nvPr>
            <p:ph type="title"/>
            <p:custDataLst>
              <p:tags r:id="rId2"/>
            </p:custDataLst>
          </p:nvPr>
        </p:nvSpPr>
        <p:spPr>
          <a:xfrm>
            <a:off x="1801814" y="76200"/>
            <a:ext cx="6884987" cy="1143000"/>
          </a:xfrm>
        </p:spPr>
        <p:txBody>
          <a:bodyPr/>
          <a:lstStyle/>
          <a:p>
            <a:pPr eaLnBrk="1" hangingPunct="1">
              <a:defRPr/>
            </a:pPr>
            <a:r>
              <a:rPr lang="en-US" sz="5400">
                <a:ea typeface="+mj-ea"/>
              </a:rPr>
              <a:t>Point:</a:t>
            </a:r>
          </a:p>
        </p:txBody>
      </p:sp>
      <p:sp>
        <p:nvSpPr>
          <p:cNvPr id="14140420" name="Rectangle 4">
            <a:extLst>
              <a:ext uri="{FF2B5EF4-FFF2-40B4-BE49-F238E27FC236}">
                <a16:creationId xmlns:a16="http://schemas.microsoft.com/office/drawing/2014/main" id="{1F488E7D-F98E-4E82-8A1C-D38350769F71}"/>
              </a:ext>
            </a:extLst>
          </p:cNvPr>
          <p:cNvSpPr>
            <a:spLocks noChangeArrowheads="1"/>
          </p:cNvSpPr>
          <p:nvPr/>
        </p:nvSpPr>
        <p:spPr bwMode="auto">
          <a:xfrm>
            <a:off x="4038600" y="1524000"/>
            <a:ext cx="6096000" cy="4724400"/>
          </a:xfrm>
          <a:prstGeom prst="rect">
            <a:avLst/>
          </a:prstGeom>
          <a:solidFill>
            <a:srgbClr val="DCCDDC">
              <a:alpha val="80000"/>
            </a:srgbClr>
          </a:solidFill>
          <a:ln w="57150">
            <a:solidFill>
              <a:srgbClr val="373C55"/>
            </a:solidFill>
            <a:miter lim="800000"/>
            <a:headEnd/>
            <a:tailEnd/>
          </a:ln>
          <a:effectLst/>
        </p:spPr>
        <p:txBody>
          <a:bodyPr wrap="none" anchor="ctr"/>
          <a:lstStyle/>
          <a:p>
            <a:pPr eaLnBrk="0" fontAlgn="base" hangingPunct="0">
              <a:spcBef>
                <a:spcPct val="0"/>
              </a:spcBef>
              <a:spcAft>
                <a:spcPct val="0"/>
              </a:spcAft>
              <a:defRPr/>
            </a:pPr>
            <a:endParaRPr lang="en-US" sz="1400">
              <a:solidFill>
                <a:srgbClr val="FFFFFF"/>
              </a:solidFill>
              <a:effectLst>
                <a:outerShdw blurRad="38100" dist="38100" dir="2700000" algn="tl">
                  <a:srgbClr val="000000">
                    <a:alpha val="43137"/>
                  </a:srgbClr>
                </a:outerShdw>
              </a:effectLst>
              <a:latin typeface="Magneto" panose="04030805050802020D02" pitchFamily="82" charset="0"/>
              <a:ea typeface="ＭＳ Ｐゴシック" pitchFamily="34" charset="-128"/>
            </a:endParaRPr>
          </a:p>
        </p:txBody>
      </p:sp>
      <p:sp>
        <p:nvSpPr>
          <p:cNvPr id="14140421" name="Rectangle 5">
            <a:extLst>
              <a:ext uri="{FF2B5EF4-FFF2-40B4-BE49-F238E27FC236}">
                <a16:creationId xmlns:a16="http://schemas.microsoft.com/office/drawing/2014/main" id="{518D7CC4-71D9-4409-BE7C-DCE9E6516856}"/>
              </a:ext>
            </a:extLst>
          </p:cNvPr>
          <p:cNvSpPr>
            <a:spLocks noGrp="1" noChangeArrowheads="1"/>
          </p:cNvSpPr>
          <p:nvPr>
            <p:ph type="body" idx="1"/>
          </p:nvPr>
        </p:nvSpPr>
        <p:spPr>
          <a:xfrm>
            <a:off x="4114800" y="1676400"/>
            <a:ext cx="6096000" cy="4533900"/>
          </a:xfrm>
        </p:spPr>
        <p:txBody>
          <a:bodyPr anchor="ctr"/>
          <a:lstStyle/>
          <a:p>
            <a:pPr eaLnBrk="1" hangingPunct="1">
              <a:defRPr/>
            </a:pPr>
            <a:r>
              <a:rPr lang="en-US" sz="3600" b="1">
                <a:solidFill>
                  <a:srgbClr val="5A5A7D"/>
                </a:solidFill>
                <a:effectLst>
                  <a:outerShdw blurRad="38100" dist="38100" dir="2700000" algn="tl">
                    <a:srgbClr val="000000"/>
                  </a:outerShdw>
                </a:effectLst>
                <a:ea typeface="+mn-ea"/>
              </a:rPr>
              <a:t>Do you want Him to fill your life with hope?</a:t>
            </a:r>
          </a:p>
          <a:p>
            <a:pPr eaLnBrk="1" hangingPunct="1">
              <a:defRPr/>
            </a:pPr>
            <a:r>
              <a:rPr lang="en-US" sz="3600" b="1">
                <a:solidFill>
                  <a:srgbClr val="5A5A7D"/>
                </a:solidFill>
                <a:effectLst>
                  <a:outerShdw blurRad="38100" dist="38100" dir="2700000" algn="tl">
                    <a:srgbClr val="000000"/>
                  </a:outerShdw>
                </a:effectLst>
                <a:ea typeface="+mn-ea"/>
              </a:rPr>
              <a:t>Be like Peter</a:t>
            </a:r>
          </a:p>
          <a:p>
            <a:pPr eaLnBrk="1" hangingPunct="1">
              <a:defRPr/>
            </a:pPr>
            <a:r>
              <a:rPr lang="en-US" sz="3600" b="1">
                <a:solidFill>
                  <a:srgbClr val="5A5A7D"/>
                </a:solidFill>
                <a:effectLst>
                  <a:outerShdw blurRad="38100" dist="38100" dir="2700000" algn="tl">
                    <a:srgbClr val="000000"/>
                  </a:outerShdw>
                </a:effectLst>
                <a:ea typeface="+mn-ea"/>
              </a:rPr>
              <a:t>Look to Him</a:t>
            </a:r>
          </a:p>
          <a:p>
            <a:pPr eaLnBrk="1" hangingPunct="1">
              <a:defRPr/>
            </a:pPr>
            <a:r>
              <a:rPr lang="en-US" sz="3600" b="1">
                <a:solidFill>
                  <a:srgbClr val="5A5A7D"/>
                </a:solidFill>
                <a:effectLst>
                  <a:outerShdw blurRad="38100" dist="38100" dir="2700000" algn="tl">
                    <a:srgbClr val="000000"/>
                  </a:outerShdw>
                </a:effectLst>
                <a:ea typeface="+mn-ea"/>
              </a:rPr>
              <a:t>Trust His love</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1404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4042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4042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4042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404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042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WordArt 3"/>
          <p:cNvSpPr>
            <a:spLocks noChangeArrowheads="1" noChangeShapeType="1" noTextEdit="1"/>
          </p:cNvSpPr>
          <p:nvPr/>
        </p:nvSpPr>
        <p:spPr bwMode="auto">
          <a:xfrm>
            <a:off x="5840413" y="766764"/>
            <a:ext cx="3636962" cy="2663825"/>
          </a:xfrm>
          <a:prstGeom prst="rect">
            <a:avLst/>
          </a:prstGeom>
        </p:spPr>
        <p:txBody>
          <a:bodyPr wrap="none" fromWordArt="1">
            <a:prstTxWarp prst="textSlantUp">
              <a:avLst>
                <a:gd name="adj" fmla="val 32056"/>
              </a:avLst>
            </a:prstTxWarp>
          </a:bodyPr>
          <a:lstStyle/>
          <a:p>
            <a:pPr algn="ctr" defTabSz="457200" fontAlgn="base">
              <a:spcBef>
                <a:spcPct val="0"/>
              </a:spcBef>
              <a:spcAft>
                <a:spcPct val="0"/>
              </a:spcAft>
            </a:pPr>
            <a:r>
              <a:rPr lang="en-US" sz="3600" kern="10" dirty="0">
                <a:ln w="9525">
                  <a:solidFill>
                    <a:srgbClr val="800080"/>
                  </a:solidFill>
                  <a:round/>
                  <a:headEnd/>
                  <a:tailEnd/>
                </a:ln>
                <a:solidFill>
                  <a:srgbClr val="FFFF99"/>
                </a:solidFill>
                <a:effectLst>
                  <a:outerShdw dist="53882" dir="2700000" algn="ctr" rotWithShape="0">
                    <a:srgbClr val="9999FF"/>
                  </a:outerShdw>
                </a:effectLst>
                <a:latin typeface="Impact"/>
                <a:ea typeface="ＭＳ Ｐゴシック"/>
              </a:rPr>
              <a:t>Hope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4"/>
          <p:cNvSpPr>
            <a:spLocks noGrp="1"/>
          </p:cNvSpPr>
          <p:nvPr>
            <p:ph idx="4294967295"/>
          </p:nvPr>
        </p:nvSpPr>
        <p:spPr>
          <a:xfrm>
            <a:off x="4830764" y="349251"/>
            <a:ext cx="5595937" cy="3865563"/>
          </a:xfrm>
        </p:spPr>
        <p:txBody>
          <a:bodyPr/>
          <a:lstStyle/>
          <a:p>
            <a:pPr algn="ctr" eaLnBrk="1" hangingPunct="1">
              <a:lnSpc>
                <a:spcPct val="90000"/>
              </a:lnSpc>
              <a:buFontTx/>
              <a:buNone/>
            </a:pPr>
            <a:r>
              <a:rPr lang="en-US" sz="3700" b="1">
                <a:solidFill>
                  <a:srgbClr val="FAD5A9"/>
                </a:solidFill>
                <a:latin typeface="Comic Sans MS" pitchFamily="1" charset="0"/>
              </a:rPr>
              <a:t>“The days are coming”, declares the Lord, “when I will fulfill the gracious promise I made to the house of Israel and to the house of Judah.</a:t>
            </a:r>
            <a:endParaRPr lang="en-US" sz="3700">
              <a:solidFill>
                <a:srgbClr val="FAD5A9"/>
              </a:solidFill>
              <a:latin typeface="Comic Sans MS" pitchFamily="1"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87914" y="349250"/>
            <a:ext cx="5553075" cy="3894138"/>
          </a:xfrm>
        </p:spPr>
        <p:txBody>
          <a:bodyPr>
            <a:normAutofit/>
          </a:bodyPr>
          <a:lstStyle/>
          <a:p>
            <a:pPr algn="ctr" eaLnBrk="1" hangingPunct="1">
              <a:lnSpc>
                <a:spcPct val="90000"/>
              </a:lnSpc>
              <a:buFontTx/>
              <a:buNone/>
            </a:pPr>
            <a:r>
              <a:rPr lang="en-US" sz="3600" b="1">
                <a:solidFill>
                  <a:srgbClr val="FAD5A9"/>
                </a:solidFill>
                <a:latin typeface="Comic Sans MS" pitchFamily="1" charset="0"/>
              </a:rPr>
              <a:t>“In those days and at that time I will make a righteous Branch sprout from David’s line; he will do what is just and right in the land.  </a:t>
            </a:r>
            <a:endParaRPr lang="en-US">
              <a:solidFill>
                <a:srgbClr val="FAD5A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4294967295"/>
          </p:nvPr>
        </p:nvSpPr>
        <p:spPr>
          <a:xfrm>
            <a:off x="4789489" y="320675"/>
            <a:ext cx="5597525" cy="4114800"/>
          </a:xfrm>
        </p:spPr>
        <p:txBody>
          <a:bodyPr/>
          <a:lstStyle/>
          <a:p>
            <a:pPr algn="ctr" eaLnBrk="1" hangingPunct="1">
              <a:buFontTx/>
              <a:buNone/>
            </a:pPr>
            <a:r>
              <a:rPr lang="en-US" b="1">
                <a:solidFill>
                  <a:srgbClr val="FAD5A9"/>
                </a:solidFill>
                <a:latin typeface="Comic Sans MS" pitchFamily="1" charset="0"/>
              </a:rPr>
              <a:t>In those days Judah will be saved and Jerusalem will live in safety. This is the name by which it will be called: The Lord Our Righteousness.”</a:t>
            </a:r>
          </a:p>
          <a:p>
            <a:pPr algn="ctr" eaLnBrk="1" hangingPunct="1">
              <a:buFontTx/>
              <a:buNone/>
            </a:pPr>
            <a:r>
              <a:rPr lang="en-US" b="1">
                <a:solidFill>
                  <a:srgbClr val="FAD5A9"/>
                </a:solidFill>
                <a:latin typeface="Comic Sans MS" pitchFamily="1" charset="0"/>
              </a:rPr>
              <a:t>(Jeremiah 33:14-16, NIV)</a:t>
            </a:r>
          </a:p>
          <a:p>
            <a:pPr eaLnBrk="1" hangingPunct="1"/>
            <a:endParaRPr lang="en-US">
              <a:solidFill>
                <a:srgbClr val="FAD5A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59338" y="279401"/>
            <a:ext cx="5567362" cy="3990975"/>
          </a:xfrm>
        </p:spPr>
        <p:txBody>
          <a:bodyPr>
            <a:normAutofit/>
          </a:bodyPr>
          <a:lstStyle/>
          <a:p>
            <a:pPr algn="ctr" eaLnBrk="1" hangingPunct="1">
              <a:lnSpc>
                <a:spcPct val="90000"/>
              </a:lnSpc>
              <a:buFontTx/>
              <a:buNone/>
            </a:pPr>
            <a:r>
              <a:rPr lang="en-US" sz="3700" b="1">
                <a:solidFill>
                  <a:srgbClr val="FAD5A9"/>
                </a:solidFill>
                <a:latin typeface="Comic Sans MS" pitchFamily="1" charset="0"/>
              </a:rPr>
              <a:t>To you, O Lord, I lift up my soul; in you I trust, O my God.</a:t>
            </a:r>
          </a:p>
          <a:p>
            <a:pPr algn="ctr" eaLnBrk="1" hangingPunct="1">
              <a:lnSpc>
                <a:spcPct val="90000"/>
              </a:lnSpc>
              <a:buFontTx/>
              <a:buNone/>
            </a:pPr>
            <a:r>
              <a:rPr lang="en-US" sz="3700" b="1">
                <a:solidFill>
                  <a:srgbClr val="FAD5A9"/>
                </a:solidFill>
                <a:latin typeface="Comic Sans MS" pitchFamily="1" charset="0"/>
              </a:rPr>
              <a:t>Do not let me be put to shame, nor let my enemies triumph over me.</a:t>
            </a:r>
          </a:p>
          <a:p>
            <a:pPr algn="ctr" eaLnBrk="1" hangingPunct="1">
              <a:lnSpc>
                <a:spcPct val="90000"/>
              </a:lnSpc>
              <a:buFontTx/>
              <a:buNone/>
            </a:pPr>
            <a:endParaRPr lang="en-US" sz="3000" b="1">
              <a:latin typeface="Comic Sans MS" pitchFamily="1" charset="0"/>
            </a:endParaRPr>
          </a:p>
          <a:p>
            <a:pPr eaLnBrk="1" hangingPunct="1">
              <a:lnSpc>
                <a:spcPct val="90000"/>
              </a:lnSpc>
            </a:pPr>
            <a:endParaRPr lang="en-US"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DD33-5AAD-4802-9584-6CE4C0746BC2}"/>
              </a:ext>
            </a:extLst>
          </p:cNvPr>
          <p:cNvSpPr>
            <a:spLocks noGrp="1"/>
          </p:cNvSpPr>
          <p:nvPr>
            <p:ph type="title"/>
          </p:nvPr>
        </p:nvSpPr>
        <p:spPr>
          <a:xfrm>
            <a:off x="427839" y="609599"/>
            <a:ext cx="11157357" cy="5531141"/>
          </a:xfrm>
        </p:spPr>
        <p:txBody>
          <a:bodyPr/>
          <a:lstStyle/>
          <a:p>
            <a:r>
              <a:rPr lang="en-US" sz="9600" dirty="0"/>
              <a:t>The Bible Should Be Presented As The Book of Life! </a:t>
            </a:r>
          </a:p>
        </p:txBody>
      </p:sp>
    </p:spTree>
    <p:extLst>
      <p:ext uri="{BB962C8B-B14F-4D97-AF65-F5344CB8AC3E}">
        <p14:creationId xmlns:p14="http://schemas.microsoft.com/office/powerpoint/2010/main" val="2751801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4294967295"/>
          </p:nvPr>
        </p:nvSpPr>
        <p:spPr>
          <a:xfrm>
            <a:off x="4748213" y="236539"/>
            <a:ext cx="5651500" cy="4033837"/>
          </a:xfrm>
        </p:spPr>
        <p:txBody>
          <a:bodyPr/>
          <a:lstStyle/>
          <a:p>
            <a:pPr algn="ctr" eaLnBrk="1" hangingPunct="1">
              <a:buFontTx/>
              <a:buNone/>
            </a:pPr>
            <a:r>
              <a:rPr lang="en-US" sz="3600" b="1">
                <a:solidFill>
                  <a:srgbClr val="FAD5A9"/>
                </a:solidFill>
                <a:latin typeface="Comic Sans MS" pitchFamily="1" charset="0"/>
              </a:rPr>
              <a:t>No one whose hope is in you will ever be put to shame…</a:t>
            </a:r>
          </a:p>
          <a:p>
            <a:pPr algn="ctr" eaLnBrk="1" hangingPunct="1">
              <a:buFontTx/>
              <a:buNone/>
            </a:pPr>
            <a:r>
              <a:rPr lang="en-US" sz="3600" b="1">
                <a:solidFill>
                  <a:srgbClr val="FAD5A9"/>
                </a:solidFill>
                <a:latin typeface="Comic Sans MS" pitchFamily="1" charset="0"/>
              </a:rPr>
              <a:t>Show me your ways, O Lord, teach me your paths;</a:t>
            </a:r>
          </a:p>
          <a:p>
            <a:pPr eaLnBrk="1" hangingPunct="1"/>
            <a:endParaRPr lang="en-US" sz="3600">
              <a:solidFill>
                <a:srgbClr val="FAD5A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60914" y="223838"/>
            <a:ext cx="5680075" cy="4089400"/>
          </a:xfrm>
        </p:spPr>
        <p:txBody>
          <a:bodyPr>
            <a:normAutofit/>
          </a:bodyPr>
          <a:lstStyle/>
          <a:p>
            <a:pPr algn="ctr" eaLnBrk="1" hangingPunct="1">
              <a:lnSpc>
                <a:spcPct val="90000"/>
              </a:lnSpc>
              <a:buFontTx/>
              <a:buNone/>
            </a:pPr>
            <a:r>
              <a:rPr lang="en-US" sz="3400" b="1">
                <a:solidFill>
                  <a:srgbClr val="FAD5A9"/>
                </a:solidFill>
                <a:latin typeface="Comic Sans MS" pitchFamily="1" charset="0"/>
              </a:rPr>
              <a:t>Guide me in your truth and teach me, for you are my God my Savior, and my hope is in you all day long. Remember, O Lord, your great mercy and love, for they are from of old. </a:t>
            </a:r>
          </a:p>
          <a:p>
            <a:pPr algn="ctr" eaLnBrk="1" hangingPunct="1">
              <a:lnSpc>
                <a:spcPct val="90000"/>
              </a:lnSpc>
              <a:buFontTx/>
              <a:buNone/>
            </a:pPr>
            <a:endParaRPr lang="en-US" sz="27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a:spLocks noGrp="1"/>
          </p:cNvSpPr>
          <p:nvPr>
            <p:ph idx="4294967295"/>
          </p:nvPr>
        </p:nvSpPr>
        <p:spPr>
          <a:xfrm>
            <a:off x="4859338" y="236538"/>
            <a:ext cx="5511800" cy="4076700"/>
          </a:xfrm>
        </p:spPr>
        <p:txBody>
          <a:bodyPr/>
          <a:lstStyle/>
          <a:p>
            <a:pPr algn="ctr" eaLnBrk="1" hangingPunct="1">
              <a:buFontTx/>
              <a:buNone/>
            </a:pPr>
            <a:r>
              <a:rPr lang="en-US" sz="3600" b="1">
                <a:solidFill>
                  <a:srgbClr val="FAD5A9"/>
                </a:solidFill>
                <a:latin typeface="Comic Sans MS" pitchFamily="1" charset="0"/>
              </a:rPr>
              <a:t>Remember not the sins of my youth and my rebellious ways; according to your love remember me, for you are good, O Lord. </a:t>
            </a:r>
            <a:endParaRPr lang="en-US" sz="3600">
              <a:solidFill>
                <a:srgbClr val="FAD5A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4294967295"/>
          </p:nvPr>
        </p:nvSpPr>
        <p:spPr>
          <a:xfrm>
            <a:off x="4859338" y="223839"/>
            <a:ext cx="5624512" cy="3990975"/>
          </a:xfrm>
        </p:spPr>
        <p:txBody>
          <a:bodyPr/>
          <a:lstStyle/>
          <a:p>
            <a:pPr algn="ctr" eaLnBrk="1" hangingPunct="1">
              <a:buFontTx/>
              <a:buNone/>
            </a:pPr>
            <a:r>
              <a:rPr lang="en-US" sz="3600" b="1">
                <a:solidFill>
                  <a:srgbClr val="FAD5A9"/>
                </a:solidFill>
                <a:latin typeface="Comic Sans MS" pitchFamily="1" charset="0"/>
              </a:rPr>
              <a:t>Good and upright is the Lord; therefore he instructs sinners in his ways.  He guides the humble in what is right and teaches them his way. </a:t>
            </a:r>
            <a:endParaRPr lang="en-US" sz="3600">
              <a:solidFill>
                <a:srgbClr val="FAD5A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2"/>
          <p:cNvSpPr>
            <a:spLocks noGrp="1"/>
          </p:cNvSpPr>
          <p:nvPr>
            <p:ph idx="4294967295"/>
          </p:nvPr>
        </p:nvSpPr>
        <p:spPr>
          <a:xfrm>
            <a:off x="4887914" y="293688"/>
            <a:ext cx="5483225" cy="4032250"/>
          </a:xfrm>
        </p:spPr>
        <p:txBody>
          <a:bodyPr/>
          <a:lstStyle/>
          <a:p>
            <a:pPr algn="ctr" eaLnBrk="1" hangingPunct="1">
              <a:buFontTx/>
              <a:buNone/>
            </a:pPr>
            <a:r>
              <a:rPr lang="en-US" sz="3600" b="1">
                <a:solidFill>
                  <a:srgbClr val="FAD5A9"/>
                </a:solidFill>
                <a:latin typeface="Comic Sans MS" pitchFamily="1" charset="0"/>
              </a:rPr>
              <a:t>All the ways of the Lord are loving and faithful for those who keep the demands of his covenant.         (Psalm 25:1-10, NIV)</a:t>
            </a:r>
            <a:endParaRPr lang="en-US" sz="3600">
              <a:solidFill>
                <a:srgbClr val="FAD5A9"/>
              </a:solidFill>
            </a:endParaRPr>
          </a:p>
          <a:p>
            <a:pPr eaLnBrk="1" hangingPunct="1"/>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WordArt 3"/>
          <p:cNvSpPr>
            <a:spLocks noChangeArrowheads="1" noChangeShapeType="1" noTextEdit="1"/>
          </p:cNvSpPr>
          <p:nvPr/>
        </p:nvSpPr>
        <p:spPr bwMode="auto">
          <a:xfrm>
            <a:off x="5840413" y="766764"/>
            <a:ext cx="3636962" cy="2663825"/>
          </a:xfrm>
          <a:prstGeom prst="rect">
            <a:avLst/>
          </a:prstGeom>
        </p:spPr>
        <p:txBody>
          <a:bodyPr wrap="none" fromWordArt="1">
            <a:prstTxWarp prst="textSlantUp">
              <a:avLst>
                <a:gd name="adj" fmla="val 32056"/>
              </a:avLst>
            </a:prstTxWarp>
          </a:bodyPr>
          <a:lstStyle/>
          <a:p>
            <a:pPr algn="ctr" defTabSz="457200" fontAlgn="base">
              <a:spcBef>
                <a:spcPct val="0"/>
              </a:spcBef>
              <a:spcAft>
                <a:spcPct val="0"/>
              </a:spcAft>
            </a:pPr>
            <a:r>
              <a:rPr lang="en-US" sz="3600" kern="10" dirty="0">
                <a:ln w="9525">
                  <a:solidFill>
                    <a:srgbClr val="800080"/>
                  </a:solidFill>
                  <a:round/>
                  <a:headEnd/>
                  <a:tailEnd/>
                </a:ln>
                <a:solidFill>
                  <a:srgbClr val="FFFF99"/>
                </a:solidFill>
                <a:effectLst>
                  <a:outerShdw dist="53882" dir="2700000" algn="ctr" rotWithShape="0">
                    <a:srgbClr val="9999FF"/>
                  </a:outerShdw>
                </a:effectLst>
                <a:latin typeface="Impact"/>
                <a:ea typeface="ＭＳ Ｐゴシック"/>
              </a:rPr>
              <a:t>FAITH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2624138" y="173038"/>
            <a:ext cx="7935912" cy="773112"/>
          </a:xfrm>
        </p:spPr>
        <p:txBody>
          <a:bodyPr/>
          <a:lstStyle/>
          <a:p>
            <a:pPr eaLnBrk="1" hangingPunct="1"/>
            <a:r>
              <a:rPr lang="en-US" sz="3600">
                <a:latin typeface="Comic Sans MS Bold" pitchFamily="1" charset="0"/>
              </a:rPr>
              <a:t>Getting A Few Foundations Laid</a:t>
            </a:r>
            <a:endParaRPr lang="en-US">
              <a:latin typeface="Comic Sans MS Bold" pitchFamily="1" charset="0"/>
            </a:endParaRPr>
          </a:p>
        </p:txBody>
      </p:sp>
      <p:sp>
        <p:nvSpPr>
          <p:cNvPr id="29699" name="Rectangle 3"/>
          <p:cNvSpPr>
            <a:spLocks noGrp="1" noChangeArrowheads="1"/>
          </p:cNvSpPr>
          <p:nvPr>
            <p:ph type="body" idx="1"/>
          </p:nvPr>
        </p:nvSpPr>
        <p:spPr>
          <a:xfrm>
            <a:off x="2624138" y="1143001"/>
            <a:ext cx="7935912" cy="5103813"/>
          </a:xfrm>
        </p:spPr>
        <p:txBody>
          <a:bodyPr/>
          <a:lstStyle/>
          <a:p>
            <a:pPr eaLnBrk="1" hangingPunct="1">
              <a:lnSpc>
                <a:spcPct val="90000"/>
              </a:lnSpc>
            </a:pPr>
            <a:r>
              <a:rPr lang="en-US" sz="4000" dirty="0">
                <a:latin typeface="Comic Sans MS Bold" pitchFamily="1" charset="0"/>
              </a:rPr>
              <a:t>You can’t separate hope and faith. Faith produces hope and hope produces faith</a:t>
            </a:r>
          </a:p>
          <a:p>
            <a:pPr eaLnBrk="1" hangingPunct="1">
              <a:lnSpc>
                <a:spcPct val="90000"/>
              </a:lnSpc>
            </a:pPr>
            <a:r>
              <a:rPr lang="en-US" sz="4000" dirty="0">
                <a:latin typeface="Comic Sans MS Bold" pitchFamily="1" charset="0"/>
              </a:rPr>
              <a:t>We receive in life from God through our faith and hope “the best is yet to come”</a:t>
            </a:r>
          </a:p>
          <a:p>
            <a:pPr eaLnBrk="1" hangingPunct="1">
              <a:lnSpc>
                <a:spcPct val="90000"/>
              </a:lnSpc>
            </a:pPr>
            <a:r>
              <a:rPr lang="en-US" sz="4000" dirty="0">
                <a:latin typeface="Comic Sans MS Bold" pitchFamily="1" charset="0"/>
              </a:rPr>
              <a:t>We have a choice to make, fear/faith, hope or despair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96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6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 calcmode="lin" valueType="num">
                                      <p:cBhvr>
                                        <p:cTn id="14" dur="1000" fill="hold"/>
                                        <p:tgtEl>
                                          <p:spTgt spid="2969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96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96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anim calcmode="lin" valueType="num">
                                      <p:cBhvr>
                                        <p:cTn id="21" dur="1000" fill="hold"/>
                                        <p:tgtEl>
                                          <p:spTgt spid="2969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96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2879725" y="157163"/>
            <a:ext cx="7772400" cy="1143000"/>
          </a:xfrm>
        </p:spPr>
        <p:txBody>
          <a:bodyPr/>
          <a:lstStyle/>
          <a:p>
            <a:pPr eaLnBrk="1" hangingPunct="1"/>
            <a:r>
              <a:rPr lang="en-US">
                <a:solidFill>
                  <a:srgbClr val="F0DBBA"/>
                </a:solidFill>
                <a:latin typeface="Comic Sans MS Bold" pitchFamily="1" charset="0"/>
              </a:rPr>
              <a:t>Hope</a:t>
            </a:r>
          </a:p>
        </p:txBody>
      </p:sp>
      <p:sp>
        <p:nvSpPr>
          <p:cNvPr id="36867" name="Rectangle 3"/>
          <p:cNvSpPr>
            <a:spLocks noGrp="1" noChangeArrowheads="1"/>
          </p:cNvSpPr>
          <p:nvPr>
            <p:ph type="body" idx="1"/>
          </p:nvPr>
        </p:nvSpPr>
        <p:spPr>
          <a:xfrm>
            <a:off x="3016251" y="1417639"/>
            <a:ext cx="7331075" cy="4708525"/>
          </a:xfrm>
        </p:spPr>
        <p:txBody>
          <a:bodyPr/>
          <a:lstStyle/>
          <a:p>
            <a:pPr marL="609600" indent="-609600" algn="ctr" eaLnBrk="1" hangingPunct="1">
              <a:buNone/>
            </a:pPr>
            <a:r>
              <a:rPr lang="en-US" sz="2800" i="1" dirty="0">
                <a:latin typeface="Comic Sans MS Bold" pitchFamily="1" charset="0"/>
              </a:rPr>
              <a:t>Noun</a:t>
            </a:r>
          </a:p>
          <a:p>
            <a:pPr marL="609600" indent="-609600" algn="ctr" eaLnBrk="1" hangingPunct="1">
              <a:buNone/>
            </a:pPr>
            <a:endParaRPr lang="en-US" sz="2800" i="1" dirty="0">
              <a:solidFill>
                <a:srgbClr val="F0DBBA"/>
              </a:solidFill>
              <a:effectLst>
                <a:outerShdw blurRad="38100" dist="38100" dir="2700000" algn="tl">
                  <a:srgbClr val="FFFFFF"/>
                </a:outerShdw>
              </a:effectLst>
              <a:latin typeface="Comic Sans MS Bold" pitchFamily="1" charset="0"/>
            </a:endParaRPr>
          </a:p>
          <a:p>
            <a:pPr marL="609600" indent="-609600" eaLnBrk="1" hangingPunct="1">
              <a:buClr>
                <a:srgbClr val="F0DBBA"/>
              </a:buClr>
              <a:buFont typeface="Arial" charset="0"/>
              <a:buAutoNum type="arabicPeriod"/>
            </a:pPr>
            <a:r>
              <a:rPr lang="en-US" sz="2800" dirty="0">
                <a:solidFill>
                  <a:srgbClr val="F0DBBA"/>
                </a:solidFill>
                <a:effectLst>
                  <a:outerShdw blurRad="38100" dist="38100" dir="2700000" algn="tl">
                    <a:srgbClr val="FFFFFF"/>
                  </a:outerShdw>
                </a:effectLst>
                <a:latin typeface="Comic Sans MS Bold" pitchFamily="1" charset="0"/>
              </a:rPr>
              <a:t>The feeling that what is wanted can be had or that events will turn out for the best: </a:t>
            </a:r>
            <a:r>
              <a:rPr lang="en-US" sz="2800" i="1" dirty="0">
                <a:latin typeface="Comic Sans MS Bold" pitchFamily="1" charset="0"/>
              </a:rPr>
              <a:t>to not give up hope.</a:t>
            </a:r>
            <a:endParaRPr lang="en-US" sz="2800" i="1" dirty="0">
              <a:solidFill>
                <a:srgbClr val="F0DBBA"/>
              </a:solidFill>
              <a:effectLst>
                <a:outerShdw blurRad="38100" dist="38100" dir="2700000" algn="tl">
                  <a:srgbClr val="FFFFFF"/>
                </a:outerShdw>
              </a:effectLst>
              <a:latin typeface="Comic Sans MS Bold" pitchFamily="1" charset="0"/>
            </a:endParaRPr>
          </a:p>
          <a:p>
            <a:pPr marL="609600" indent="-609600" eaLnBrk="1" hangingPunct="1">
              <a:buClr>
                <a:srgbClr val="F0DBBA"/>
              </a:buClr>
              <a:buFont typeface="Arial" charset="0"/>
              <a:buAutoNum type="arabicPeriod"/>
            </a:pPr>
            <a:r>
              <a:rPr lang="en-US" sz="2800" dirty="0">
                <a:solidFill>
                  <a:srgbClr val="F0DBBA"/>
                </a:solidFill>
                <a:effectLst>
                  <a:outerShdw blurRad="38100" dist="38100" dir="2700000" algn="tl">
                    <a:srgbClr val="FFFFFF"/>
                  </a:outerShdw>
                </a:effectLst>
                <a:latin typeface="Comic Sans MS Bold" pitchFamily="1" charset="0"/>
              </a:rPr>
              <a:t>A particular instance of this feeling: </a:t>
            </a:r>
            <a:r>
              <a:rPr lang="en-US" sz="2800" i="1" dirty="0">
                <a:latin typeface="Comic Sans MS Bold" pitchFamily="1" charset="0"/>
              </a:rPr>
              <a:t>the hope of winning.</a:t>
            </a:r>
            <a:endParaRPr lang="en-US" sz="2800" dirty="0">
              <a:solidFill>
                <a:srgbClr val="F0DBBA"/>
              </a:solidFill>
              <a:effectLst>
                <a:outerShdw blurRad="38100" dist="38100" dir="2700000" algn="tl">
                  <a:srgbClr val="FFFFFF"/>
                </a:outerShdw>
              </a:effectLst>
              <a:latin typeface="Comic Sans MS Bold"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 calcmode="lin" valueType="num">
                                      <p:cBhvr>
                                        <p:cTn id="7" dur="1000" fill="hold"/>
                                        <p:tgtEl>
                                          <p:spTgt spid="36867">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686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686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6867">
                                            <p:txEl>
                                              <p:pRg st="3" end="3"/>
                                            </p:txEl>
                                          </p:spTgt>
                                        </p:tgtEl>
                                        <p:attrNameLst>
                                          <p:attrName>style.visibility</p:attrName>
                                        </p:attrNameLst>
                                      </p:cBhvr>
                                      <p:to>
                                        <p:strVal val="visible"/>
                                      </p:to>
                                    </p:set>
                                    <p:anim calcmode="lin" valueType="num">
                                      <p:cBhvr>
                                        <p:cTn id="14" dur="1000" fill="hold"/>
                                        <p:tgtEl>
                                          <p:spTgt spid="36867">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6867">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2693988" y="293688"/>
            <a:ext cx="7772400" cy="1143000"/>
          </a:xfrm>
        </p:spPr>
        <p:txBody>
          <a:bodyPr/>
          <a:lstStyle/>
          <a:p>
            <a:pPr eaLnBrk="1" hangingPunct="1"/>
            <a:r>
              <a:rPr lang="en-US">
                <a:latin typeface="Comic Sans MS Bold" pitchFamily="1" charset="0"/>
              </a:rPr>
              <a:t>Hope</a:t>
            </a:r>
          </a:p>
        </p:txBody>
      </p:sp>
      <p:sp>
        <p:nvSpPr>
          <p:cNvPr id="39939" name="Rectangle 3"/>
          <p:cNvSpPr>
            <a:spLocks noGrp="1" noChangeArrowheads="1"/>
          </p:cNvSpPr>
          <p:nvPr>
            <p:ph type="body" idx="1"/>
          </p:nvPr>
        </p:nvSpPr>
        <p:spPr>
          <a:xfrm>
            <a:off x="2693988" y="1600201"/>
            <a:ext cx="7772400" cy="4460875"/>
          </a:xfrm>
        </p:spPr>
        <p:txBody>
          <a:bodyPr/>
          <a:lstStyle/>
          <a:p>
            <a:pPr marL="609600" indent="-609600" algn="ctr" eaLnBrk="1" hangingPunct="1">
              <a:lnSpc>
                <a:spcPct val="90000"/>
              </a:lnSpc>
              <a:buClr>
                <a:srgbClr val="333333"/>
              </a:buClr>
              <a:buNone/>
            </a:pPr>
            <a:r>
              <a:rPr lang="en-US" sz="2800" i="1" dirty="0">
                <a:latin typeface="Comic Sans MS Bold" pitchFamily="1" charset="0"/>
              </a:rPr>
              <a:t>Verb (used without object)</a:t>
            </a:r>
            <a:endParaRPr lang="en-US" sz="2800" i="1" dirty="0">
              <a:solidFill>
                <a:srgbClr val="F0DBBA"/>
              </a:solidFill>
              <a:effectLst>
                <a:outerShdw blurRad="38100" dist="38100" dir="2700000" algn="tl">
                  <a:srgbClr val="FFFFFF"/>
                </a:outerShdw>
              </a:effectLst>
              <a:latin typeface="Comic Sans MS Bold" pitchFamily="1" charset="0"/>
            </a:endParaRPr>
          </a:p>
          <a:p>
            <a:pPr marL="609600" indent="-609600" eaLnBrk="1" hangingPunct="1">
              <a:lnSpc>
                <a:spcPct val="90000"/>
              </a:lnSpc>
              <a:buClr>
                <a:srgbClr val="F0DBBA"/>
              </a:buClr>
              <a:buNone/>
            </a:pPr>
            <a:r>
              <a:rPr lang="en-US" sz="2800" dirty="0">
                <a:solidFill>
                  <a:srgbClr val="F0DBBA"/>
                </a:solidFill>
                <a:effectLst>
                  <a:outerShdw blurRad="38100" dist="38100" dir="2700000" algn="tl">
                    <a:srgbClr val="FFFFFF"/>
                  </a:outerShdw>
                </a:effectLst>
                <a:latin typeface="Comic Sans MS Bold" pitchFamily="1" charset="0"/>
              </a:rPr>
              <a:t>3. To feel that something desired may happen: </a:t>
            </a:r>
            <a:r>
              <a:rPr lang="en-US" sz="2800" i="1" dirty="0">
                <a:latin typeface="Comic Sans MS Bold" pitchFamily="1" charset="0"/>
              </a:rPr>
              <a:t>We hope for an early spring.</a:t>
            </a:r>
            <a:endParaRPr lang="en-US" sz="2800" i="1" dirty="0">
              <a:solidFill>
                <a:srgbClr val="F0DBBA"/>
              </a:solidFill>
              <a:effectLst>
                <a:outerShdw blurRad="38100" dist="38100" dir="2700000" algn="tl">
                  <a:srgbClr val="FFFFFF"/>
                </a:outerShdw>
              </a:effectLst>
              <a:latin typeface="Comic Sans MS Bold" pitchFamily="1" charset="0"/>
            </a:endParaRPr>
          </a:p>
          <a:p>
            <a:pPr marL="609600" indent="-609600" eaLnBrk="1" hangingPunct="1">
              <a:lnSpc>
                <a:spcPct val="90000"/>
              </a:lnSpc>
              <a:buClr>
                <a:srgbClr val="F0DBBA"/>
              </a:buClr>
              <a:buNone/>
            </a:pPr>
            <a:r>
              <a:rPr lang="en-US" sz="2800" i="1" dirty="0">
                <a:solidFill>
                  <a:srgbClr val="F0DBBA"/>
                </a:solidFill>
                <a:effectLst>
                  <a:outerShdw blurRad="38100" dist="38100" dir="2700000" algn="tl">
                    <a:srgbClr val="FFFFFF"/>
                  </a:outerShdw>
                </a:effectLst>
                <a:latin typeface="Comic Sans MS Bold" pitchFamily="1" charset="0"/>
              </a:rPr>
              <a:t>4. Archaic:</a:t>
            </a:r>
            <a:r>
              <a:rPr lang="en-US" sz="2800" dirty="0">
                <a:solidFill>
                  <a:srgbClr val="F0DBBA"/>
                </a:solidFill>
                <a:effectLst>
                  <a:outerShdw blurRad="38100" dist="38100" dir="2700000" algn="tl">
                    <a:srgbClr val="FFFFFF"/>
                  </a:outerShdw>
                </a:effectLst>
                <a:latin typeface="Comic Sans MS Bold" pitchFamily="1" charset="0"/>
              </a:rPr>
              <a:t> to place trust; rely </a:t>
            </a:r>
            <a:r>
              <a:rPr lang="en-US" sz="2800" dirty="0">
                <a:latin typeface="Comic Sans MS Bold" pitchFamily="1" charset="0"/>
              </a:rPr>
              <a:t>(usually followed by </a:t>
            </a:r>
            <a:r>
              <a:rPr lang="en-US" sz="2800" i="1" dirty="0">
                <a:latin typeface="Comic Sans MS Bold" pitchFamily="1" charset="0"/>
              </a:rPr>
              <a:t>in </a:t>
            </a:r>
            <a:r>
              <a:rPr lang="en-US" sz="2800" dirty="0">
                <a:latin typeface="Comic Sans MS Bold" pitchFamily="1" charset="0"/>
              </a:rPr>
              <a:t>).</a:t>
            </a:r>
          </a:p>
          <a:p>
            <a:pPr marL="609600" indent="-609600" eaLnBrk="1" hangingPunct="1">
              <a:lnSpc>
                <a:spcPct val="90000"/>
              </a:lnSpc>
              <a:buClr>
                <a:srgbClr val="F0DBBA"/>
              </a:buClr>
              <a:buFont typeface="Arial" charset="0"/>
              <a:buAutoNum type="arabicPeriod" startAt="8"/>
            </a:pPr>
            <a:endParaRPr lang="en-US" sz="2800" dirty="0">
              <a:latin typeface="Comic Sans MS Bold" pitchFamily="1" charset="0"/>
            </a:endParaRPr>
          </a:p>
          <a:p>
            <a:pPr marL="609600" indent="-609600" algn="ctr" eaLnBrk="1" hangingPunct="1">
              <a:lnSpc>
                <a:spcPct val="90000"/>
              </a:lnSpc>
              <a:buClr>
                <a:srgbClr val="333333"/>
              </a:buClr>
              <a:buNone/>
            </a:pPr>
            <a:r>
              <a:rPr lang="en-US" sz="2800" i="1" dirty="0">
                <a:latin typeface="Comic Sans MS Bold" pitchFamily="1" charset="0"/>
              </a:rPr>
              <a:t>Idiom</a:t>
            </a:r>
          </a:p>
          <a:p>
            <a:pPr marL="609600" indent="-609600" eaLnBrk="1" hangingPunct="1">
              <a:lnSpc>
                <a:spcPct val="90000"/>
              </a:lnSpc>
              <a:buClr>
                <a:srgbClr val="F0DBBA"/>
              </a:buClr>
              <a:buNone/>
            </a:pPr>
            <a:r>
              <a:rPr lang="en-US" sz="2800" dirty="0">
                <a:solidFill>
                  <a:srgbClr val="F0DBBA"/>
                </a:solidFill>
                <a:effectLst>
                  <a:outerShdw blurRad="38100" dist="38100" dir="2700000" algn="tl">
                    <a:srgbClr val="FFFFFF"/>
                  </a:outerShdw>
                </a:effectLst>
                <a:latin typeface="Comic Sans MS Bold" pitchFamily="1" charset="0"/>
              </a:rPr>
              <a:t>5. Hope against hope, to continue to hope, although the outlook doesn’t warrant it.</a:t>
            </a:r>
            <a:endParaRPr lang="en-US" sz="2800" i="1" dirty="0">
              <a:latin typeface="Comic Sans MS Bold" pitchFamily="1" charset="0"/>
            </a:endParaRPr>
          </a:p>
          <a:p>
            <a:pPr marL="609600" indent="-609600" eaLnBrk="1" hangingPunct="1">
              <a:lnSpc>
                <a:spcPct val="90000"/>
              </a:lnSpc>
            </a:pPr>
            <a:endParaRPr lang="en-US" sz="2800" dirty="0">
              <a:latin typeface="Comic Sans MS Bold"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p:cTn id="7" dur="1000" fill="hold"/>
                                        <p:tgtEl>
                                          <p:spTgt spid="3993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993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anim calcmode="lin" valueType="num">
                                      <p:cBhvr>
                                        <p:cTn id="14" dur="1000" fill="hold"/>
                                        <p:tgtEl>
                                          <p:spTgt spid="3993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993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993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 calcmode="lin" valueType="num">
                                      <p:cBhvr>
                                        <p:cTn id="21" dur="1000" fill="hold"/>
                                        <p:tgtEl>
                                          <p:spTgt spid="39939">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9939">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993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9939">
                                            <p:txEl>
                                              <p:pRg st="5" end="5"/>
                                            </p:txEl>
                                          </p:spTgt>
                                        </p:tgtEl>
                                        <p:attrNameLst>
                                          <p:attrName>style.visibility</p:attrName>
                                        </p:attrNameLst>
                                      </p:cBhvr>
                                      <p:to>
                                        <p:strVal val="visible"/>
                                      </p:to>
                                    </p:set>
                                    <p:anim calcmode="lin" valueType="num">
                                      <p:cBhvr>
                                        <p:cTn id="28" dur="1000" fill="hold"/>
                                        <p:tgtEl>
                                          <p:spTgt spid="39939">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9939">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idx="4294967295"/>
          </p:nvPr>
        </p:nvSpPr>
        <p:spPr>
          <a:xfrm>
            <a:off x="2667000" y="38100"/>
            <a:ext cx="7772400" cy="1143000"/>
          </a:xfrm>
        </p:spPr>
        <p:txBody>
          <a:bodyPr vert="horz" wrap="square" lIns="91440" tIns="45720" rIns="91440" bIns="45720" numCol="1" anchor="ctr" anchorCtr="0" compatLnSpc="1">
            <a:prstTxWarp prst="textNoShape">
              <a:avLst/>
            </a:prstTxWarp>
          </a:bodyPr>
          <a:lstStyle/>
          <a:p>
            <a:pPr algn="ctr" eaLnBrk="1" hangingPunct="1"/>
            <a:r>
              <a:rPr lang="en-US">
                <a:latin typeface="Comic Sans MS Bold" pitchFamily="1" charset="0"/>
              </a:rPr>
              <a:t>What Is Hope?</a:t>
            </a:r>
            <a:endParaRPr lang="en-US" i="1">
              <a:latin typeface="Comic Sans MS Bold" pitchFamily="1" charset="0"/>
            </a:endParaRPr>
          </a:p>
        </p:txBody>
      </p:sp>
      <p:sp>
        <p:nvSpPr>
          <p:cNvPr id="16386" name="Text Placeholder 2"/>
          <p:cNvSpPr>
            <a:spLocks noGrp="1"/>
          </p:cNvSpPr>
          <p:nvPr>
            <p:ph type="body" idx="4294967295"/>
          </p:nvPr>
        </p:nvSpPr>
        <p:spPr>
          <a:xfrm>
            <a:off x="2513014" y="1417639"/>
            <a:ext cx="7697787" cy="4708525"/>
          </a:xfrm>
        </p:spPr>
        <p:txBody>
          <a:bodyPr/>
          <a:lstStyle/>
          <a:p>
            <a:pPr eaLnBrk="1" hangingPunct="1">
              <a:lnSpc>
                <a:spcPct val="90000"/>
              </a:lnSpc>
            </a:pPr>
            <a:r>
              <a:rPr lang="en-US">
                <a:latin typeface="Comic Sans MS Bold" pitchFamily="1" charset="0"/>
              </a:rPr>
              <a:t>In the Hebrew the two words most often translated hope are </a:t>
            </a:r>
            <a:r>
              <a:rPr lang="en-US" i="1">
                <a:latin typeface="Comic Sans MS Bold" pitchFamily="1" charset="0"/>
              </a:rPr>
              <a:t>Kawah, (to wait or expect) and Batah (to be full of confidence or to trust,)</a:t>
            </a:r>
          </a:p>
          <a:p>
            <a:pPr eaLnBrk="1" hangingPunct="1">
              <a:lnSpc>
                <a:spcPct val="90000"/>
              </a:lnSpc>
            </a:pPr>
            <a:r>
              <a:rPr lang="en-US">
                <a:latin typeface="Comic Sans MS Bold" pitchFamily="1" charset="0"/>
              </a:rPr>
              <a:t>Jeremiah 17:13 O Lord the </a:t>
            </a:r>
            <a:r>
              <a:rPr lang="en-US" i="1">
                <a:latin typeface="Comic Sans MS Bold" pitchFamily="1" charset="0"/>
              </a:rPr>
              <a:t>hope</a:t>
            </a:r>
            <a:r>
              <a:rPr lang="en-US">
                <a:latin typeface="Comic Sans MS Bold" pitchFamily="1" charset="0"/>
              </a:rPr>
              <a:t> of Israel</a:t>
            </a:r>
          </a:p>
          <a:p>
            <a:pPr eaLnBrk="1" hangingPunct="1">
              <a:lnSpc>
                <a:spcPct val="90000"/>
              </a:lnSpc>
            </a:pPr>
            <a:r>
              <a:rPr lang="en-US">
                <a:latin typeface="Comic Sans MS Bold" pitchFamily="1" charset="0"/>
              </a:rPr>
              <a:t>Psalm 38:15 My </a:t>
            </a:r>
            <a:r>
              <a:rPr lang="en-US" i="1">
                <a:latin typeface="Comic Sans MS Bold" pitchFamily="1" charset="0"/>
              </a:rPr>
              <a:t>hope</a:t>
            </a:r>
            <a:r>
              <a:rPr lang="en-US">
                <a:latin typeface="Comic Sans MS Bold" pitchFamily="1" charset="0"/>
              </a:rPr>
              <a:t> is in you</a:t>
            </a:r>
          </a:p>
          <a:p>
            <a:pPr eaLnBrk="1" hangingPunct="1">
              <a:lnSpc>
                <a:spcPct val="90000"/>
              </a:lnSpc>
            </a:pPr>
            <a:r>
              <a:rPr lang="en-US">
                <a:latin typeface="Comic Sans MS Bold" pitchFamily="1" charset="0"/>
              </a:rPr>
              <a:t>Psalm 43:5 Why are you downcast </a:t>
            </a:r>
            <a:r>
              <a:rPr lang="en-US" i="1">
                <a:latin typeface="Comic Sans MS Bold" pitchFamily="1" charset="0"/>
              </a:rPr>
              <a:t>hope</a:t>
            </a:r>
            <a:r>
              <a:rPr lang="en-US">
                <a:latin typeface="Comic Sans MS Bold" pitchFamily="1" charset="0"/>
              </a:rPr>
              <a:t> in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p:cTn id="7" dur="1000" fill="hold"/>
                                        <p:tgtEl>
                                          <p:spTgt spid="1638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86">
                                            <p:txEl>
                                              <p:pRg st="1" end="1"/>
                                            </p:txEl>
                                          </p:spTgt>
                                        </p:tgtEl>
                                        <p:attrNameLst>
                                          <p:attrName>style.visibility</p:attrName>
                                        </p:attrNameLst>
                                      </p:cBhvr>
                                      <p:to>
                                        <p:strVal val="visible"/>
                                      </p:to>
                                    </p:set>
                                    <p:anim calcmode="lin" valueType="num">
                                      <p:cBhvr>
                                        <p:cTn id="14" dur="1000" fill="hold"/>
                                        <p:tgtEl>
                                          <p:spTgt spid="1638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638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638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386">
                                            <p:txEl>
                                              <p:pRg st="2" end="2"/>
                                            </p:txEl>
                                          </p:spTgt>
                                        </p:tgtEl>
                                        <p:attrNameLst>
                                          <p:attrName>style.visibility</p:attrName>
                                        </p:attrNameLst>
                                      </p:cBhvr>
                                      <p:to>
                                        <p:strVal val="visible"/>
                                      </p:to>
                                    </p:set>
                                    <p:anim calcmode="lin" valueType="num">
                                      <p:cBhvr>
                                        <p:cTn id="21" dur="1000" fill="hold"/>
                                        <p:tgtEl>
                                          <p:spTgt spid="1638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638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638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6386">
                                            <p:txEl>
                                              <p:pRg st="3" end="3"/>
                                            </p:txEl>
                                          </p:spTgt>
                                        </p:tgtEl>
                                        <p:attrNameLst>
                                          <p:attrName>style.visibility</p:attrName>
                                        </p:attrNameLst>
                                      </p:cBhvr>
                                      <p:to>
                                        <p:strVal val="visible"/>
                                      </p:to>
                                    </p:set>
                                    <p:anim calcmode="lin" valueType="num">
                                      <p:cBhvr>
                                        <p:cTn id="28" dur="1000" fill="hold"/>
                                        <p:tgtEl>
                                          <p:spTgt spid="1638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638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6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DD33-5AAD-4802-9584-6CE4C0746BC2}"/>
              </a:ext>
            </a:extLst>
          </p:cNvPr>
          <p:cNvSpPr>
            <a:spLocks noGrp="1"/>
          </p:cNvSpPr>
          <p:nvPr>
            <p:ph type="title"/>
          </p:nvPr>
        </p:nvSpPr>
        <p:spPr>
          <a:xfrm>
            <a:off x="427839" y="213920"/>
            <a:ext cx="11157357" cy="1161874"/>
          </a:xfrm>
        </p:spPr>
        <p:txBody>
          <a:bodyPr/>
          <a:lstStyle/>
          <a:p>
            <a:r>
              <a:rPr lang="en-US" sz="4800" dirty="0"/>
              <a:t>The Origins of Interpretive </a:t>
            </a:r>
            <a:r>
              <a:rPr lang="en-US" sz="4800" i="1" dirty="0"/>
              <a:t>Herme</a:t>
            </a:r>
            <a:r>
              <a:rPr lang="en-US" sz="4800" dirty="0"/>
              <a:t>neutics</a:t>
            </a:r>
          </a:p>
        </p:txBody>
      </p:sp>
      <p:sp>
        <p:nvSpPr>
          <p:cNvPr id="3" name="Content Placeholder 2">
            <a:extLst>
              <a:ext uri="{FF2B5EF4-FFF2-40B4-BE49-F238E27FC236}">
                <a16:creationId xmlns:a16="http://schemas.microsoft.com/office/drawing/2014/main" id="{C312D346-4DC4-477D-98F1-560E002AF38A}"/>
              </a:ext>
            </a:extLst>
          </p:cNvPr>
          <p:cNvSpPr>
            <a:spLocks noGrp="1"/>
          </p:cNvSpPr>
          <p:nvPr>
            <p:ph idx="1"/>
          </p:nvPr>
        </p:nvSpPr>
        <p:spPr>
          <a:xfrm>
            <a:off x="914400" y="1375795"/>
            <a:ext cx="10363200" cy="5268286"/>
          </a:xfrm>
        </p:spPr>
        <p:txBody>
          <a:bodyPr/>
          <a:lstStyle/>
          <a:p>
            <a:r>
              <a:rPr lang="en-US" dirty="0"/>
              <a:t>In Greek Mythology Hermes was the Son of Zeus </a:t>
            </a:r>
          </a:p>
          <a:p>
            <a:r>
              <a:rPr lang="en-US" dirty="0"/>
              <a:t>His heavenly mission was as Cosmic World Travel Guide.</a:t>
            </a:r>
          </a:p>
          <a:p>
            <a:r>
              <a:rPr lang="en-US" dirty="0"/>
              <a:t>As tour guide to the underworld he included information on entities seen &amp; unseen – events conscious &amp; unconscious.</a:t>
            </a:r>
          </a:p>
          <a:p>
            <a:r>
              <a:rPr lang="en-US" dirty="0"/>
              <a:t>His traveler’s tour highlights of the underworld included most famously the Story of Pandora’s Box. </a:t>
            </a:r>
          </a:p>
          <a:p>
            <a:r>
              <a:rPr lang="en-US" dirty="0"/>
              <a:t>Near the top of the lid to escape once opened was all the suffering, sorrows, and misfortunes of life.</a:t>
            </a:r>
          </a:p>
          <a:p>
            <a:r>
              <a:rPr lang="en-US" dirty="0"/>
              <a:t>Kept open too long also escaping was would be Hope.   </a:t>
            </a:r>
          </a:p>
        </p:txBody>
      </p:sp>
    </p:spTree>
    <p:extLst>
      <p:ext uri="{BB962C8B-B14F-4D97-AF65-F5344CB8AC3E}">
        <p14:creationId xmlns:p14="http://schemas.microsoft.com/office/powerpoint/2010/main" val="839330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idx="4294967295"/>
          </p:nvPr>
        </p:nvSpPr>
        <p:spPr>
          <a:xfrm>
            <a:off x="2693988" y="285750"/>
            <a:ext cx="7772400" cy="1143000"/>
          </a:xfrm>
        </p:spPr>
        <p:txBody>
          <a:bodyPr vert="horz" wrap="square" lIns="91440" tIns="45720" rIns="91440" bIns="45720" numCol="1" anchor="ctr" anchorCtr="0" compatLnSpc="1">
            <a:prstTxWarp prst="textNoShape">
              <a:avLst/>
            </a:prstTxWarp>
          </a:bodyPr>
          <a:lstStyle/>
          <a:p>
            <a:pPr algn="ctr" eaLnBrk="1" hangingPunct="1"/>
            <a:r>
              <a:rPr lang="en-US" i="1">
                <a:latin typeface="Comic Sans MS Bold" pitchFamily="1" charset="0"/>
              </a:rPr>
              <a:t>What Does It Mean</a:t>
            </a:r>
          </a:p>
        </p:txBody>
      </p:sp>
      <p:sp>
        <p:nvSpPr>
          <p:cNvPr id="3" name="Text Placeholder 2"/>
          <p:cNvSpPr>
            <a:spLocks noGrp="1"/>
          </p:cNvSpPr>
          <p:nvPr>
            <p:ph type="body" idx="4294967295"/>
          </p:nvPr>
        </p:nvSpPr>
        <p:spPr>
          <a:xfrm>
            <a:off x="2693988" y="1828801"/>
            <a:ext cx="7772400" cy="4232275"/>
          </a:xfrm>
        </p:spPr>
        <p:txBody>
          <a:bodyPr>
            <a:normAutofit fontScale="92500" lnSpcReduction="20000"/>
          </a:bodyPr>
          <a:lstStyle/>
          <a:p>
            <a:pPr eaLnBrk="1" hangingPunct="1">
              <a:lnSpc>
                <a:spcPct val="90000"/>
              </a:lnSpc>
            </a:pPr>
            <a:r>
              <a:rPr lang="en-US" sz="3000" dirty="0">
                <a:latin typeface="Comic Sans MS Bold" pitchFamily="1" charset="0"/>
              </a:rPr>
              <a:t>The Greek word for hope is </a:t>
            </a:r>
            <a:r>
              <a:rPr lang="en-US" sz="3000" i="1" dirty="0" err="1">
                <a:latin typeface="Comic Sans MS Bold" pitchFamily="1" charset="0"/>
              </a:rPr>
              <a:t>elpis</a:t>
            </a:r>
            <a:r>
              <a:rPr lang="en-US" sz="3000" i="1" dirty="0">
                <a:latin typeface="Comic Sans MS Bold" pitchFamily="1" charset="0"/>
              </a:rPr>
              <a:t> (Noun) or </a:t>
            </a:r>
            <a:r>
              <a:rPr lang="en-US" sz="3000" i="1" dirty="0" err="1">
                <a:latin typeface="Comic Sans MS Bold" pitchFamily="1" charset="0"/>
              </a:rPr>
              <a:t>elpezein</a:t>
            </a:r>
            <a:r>
              <a:rPr lang="en-US" sz="3000" i="1" dirty="0">
                <a:latin typeface="Comic Sans MS Bold" pitchFamily="1" charset="0"/>
              </a:rPr>
              <a:t> (Verb) It is translated hope. </a:t>
            </a:r>
            <a:r>
              <a:rPr lang="en-US" sz="3000" i="1" dirty="0">
                <a:solidFill>
                  <a:srgbClr val="FF66FF"/>
                </a:solidFill>
                <a:latin typeface="Comic Sans MS Bold" pitchFamily="1" charset="0"/>
              </a:rPr>
              <a:t>The expectation of a favorable future. </a:t>
            </a:r>
            <a:r>
              <a:rPr lang="en-US" sz="3000" i="1" dirty="0">
                <a:latin typeface="Comic Sans MS Bold" pitchFamily="1" charset="0"/>
              </a:rPr>
              <a:t>It was not used positively outside of the scriptures.</a:t>
            </a:r>
          </a:p>
          <a:p>
            <a:pPr eaLnBrk="1" hangingPunct="1">
              <a:lnSpc>
                <a:spcPct val="90000"/>
              </a:lnSpc>
            </a:pPr>
            <a:endParaRPr lang="en-US" sz="3000" i="1" dirty="0">
              <a:latin typeface="Comic Sans MS Bold" pitchFamily="1" charset="0"/>
            </a:endParaRPr>
          </a:p>
          <a:p>
            <a:pPr eaLnBrk="1" hangingPunct="1">
              <a:lnSpc>
                <a:spcPct val="90000"/>
              </a:lnSpc>
            </a:pPr>
            <a:r>
              <a:rPr lang="en-US" sz="3000" dirty="0">
                <a:latin typeface="Comic Sans MS Bold" pitchFamily="1" charset="0"/>
              </a:rPr>
              <a:t>Hope was seen by secular writers in the ancient world not as a virtue but merely an temporary illusion. They did not see hope as a virtue but use epithets such as faint, trembling, feeble, desperate, or phantom as adjectives or descriptions of hope.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981200" y="187326"/>
            <a:ext cx="8229600" cy="6418263"/>
          </a:xfrm>
        </p:spPr>
        <p:txBody>
          <a:bodyPr/>
          <a:lstStyle/>
          <a:p>
            <a:pPr eaLnBrk="1" hangingPunct="1">
              <a:lnSpc>
                <a:spcPct val="90000"/>
              </a:lnSpc>
            </a:pPr>
            <a:r>
              <a:rPr lang="en-US" sz="2800" u="sng">
                <a:solidFill>
                  <a:srgbClr val="F0DBBA"/>
                </a:solidFill>
                <a:latin typeface="Comic Sans MS Bold" pitchFamily="1" charset="0"/>
              </a:rPr>
              <a:t>2 Thessalonians 2:16</a:t>
            </a:r>
            <a:r>
              <a:rPr lang="en-US" sz="2800">
                <a:solidFill>
                  <a:srgbClr val="F0DBBA"/>
                </a:solidFill>
                <a:latin typeface="Comic Sans MS Bold" pitchFamily="1" charset="0"/>
              </a:rPr>
              <a:t> Now may our Lord Jesus Christ Himself, and God, even our Father, who has loved us and has given </a:t>
            </a:r>
            <a:r>
              <a:rPr lang="en-US" sz="2800" i="1">
                <a:solidFill>
                  <a:srgbClr val="F0DBBA"/>
                </a:solidFill>
                <a:latin typeface="Comic Sans MS Bold" pitchFamily="1" charset="0"/>
              </a:rPr>
              <a:t>us</a:t>
            </a:r>
            <a:r>
              <a:rPr lang="en-US" sz="2800">
                <a:solidFill>
                  <a:srgbClr val="F0DBBA"/>
                </a:solidFill>
                <a:latin typeface="Comic Sans MS Bold" pitchFamily="1" charset="0"/>
              </a:rPr>
              <a:t> everlasting consolation and good </a:t>
            </a:r>
            <a:r>
              <a:rPr lang="en-US" sz="2800">
                <a:solidFill>
                  <a:schemeClr val="accent1"/>
                </a:solidFill>
                <a:latin typeface="Comic Sans MS Bold" pitchFamily="1" charset="0"/>
              </a:rPr>
              <a:t>hope</a:t>
            </a:r>
            <a:r>
              <a:rPr lang="en-US" sz="2800">
                <a:solidFill>
                  <a:srgbClr val="F0DBBA"/>
                </a:solidFill>
                <a:latin typeface="Comic Sans MS Bold" pitchFamily="1" charset="0"/>
              </a:rPr>
              <a:t> through grace,</a:t>
            </a:r>
          </a:p>
          <a:p>
            <a:pPr eaLnBrk="1" hangingPunct="1">
              <a:lnSpc>
                <a:spcPct val="90000"/>
              </a:lnSpc>
            </a:pPr>
            <a:r>
              <a:rPr lang="en-US" sz="2800" u="sng">
                <a:solidFill>
                  <a:srgbClr val="F0DBBA"/>
                </a:solidFill>
                <a:latin typeface="Comic Sans MS Bold" pitchFamily="1" charset="0"/>
              </a:rPr>
              <a:t>Hebrews 6:18</a:t>
            </a:r>
            <a:r>
              <a:rPr lang="en-US" sz="2800">
                <a:solidFill>
                  <a:srgbClr val="F0DBBA"/>
                </a:solidFill>
                <a:latin typeface="Comic Sans MS Bold" pitchFamily="1" charset="0"/>
              </a:rPr>
              <a:t> so that by two immutable things, in which </a:t>
            </a:r>
            <a:r>
              <a:rPr lang="en-US" sz="2800" i="1">
                <a:solidFill>
                  <a:srgbClr val="F0DBBA"/>
                </a:solidFill>
                <a:latin typeface="Comic Sans MS Bold" pitchFamily="1" charset="0"/>
              </a:rPr>
              <a:t>it was</a:t>
            </a:r>
            <a:r>
              <a:rPr lang="en-US" sz="2800">
                <a:solidFill>
                  <a:srgbClr val="F0DBBA"/>
                </a:solidFill>
                <a:latin typeface="Comic Sans MS Bold" pitchFamily="1" charset="0"/>
              </a:rPr>
              <a:t> impossible </a:t>
            </a:r>
            <a:r>
              <a:rPr lang="en-US" sz="2800" i="1">
                <a:solidFill>
                  <a:srgbClr val="F0DBBA"/>
                </a:solidFill>
                <a:latin typeface="Comic Sans MS Bold" pitchFamily="1" charset="0"/>
              </a:rPr>
              <a:t>for</a:t>
            </a:r>
            <a:r>
              <a:rPr lang="en-US" sz="2800">
                <a:solidFill>
                  <a:srgbClr val="F0DBBA"/>
                </a:solidFill>
                <a:latin typeface="Comic Sans MS Bold" pitchFamily="1" charset="0"/>
              </a:rPr>
              <a:t> God to lie, we might have a strong consolation, who have fled for refuge to lay hold upon the </a:t>
            </a:r>
            <a:r>
              <a:rPr lang="en-US" sz="2800">
                <a:solidFill>
                  <a:schemeClr val="accent1"/>
                </a:solidFill>
                <a:latin typeface="Comic Sans MS Bold" pitchFamily="1" charset="0"/>
              </a:rPr>
              <a:t>hope</a:t>
            </a:r>
            <a:r>
              <a:rPr lang="en-US" sz="2800">
                <a:solidFill>
                  <a:srgbClr val="F0DBBA"/>
                </a:solidFill>
                <a:latin typeface="Comic Sans MS Bold" pitchFamily="1" charset="0"/>
              </a:rPr>
              <a:t> set before </a:t>
            </a:r>
            <a:r>
              <a:rPr lang="en-US" sz="2800" i="1">
                <a:solidFill>
                  <a:srgbClr val="F0DBBA"/>
                </a:solidFill>
                <a:latin typeface="Comic Sans MS Bold" pitchFamily="1" charset="0"/>
              </a:rPr>
              <a:t>us</a:t>
            </a:r>
            <a:r>
              <a:rPr lang="en-US" sz="2800">
                <a:solidFill>
                  <a:srgbClr val="F0DBBA"/>
                </a:solidFill>
                <a:latin typeface="Comic Sans MS Bold" pitchFamily="1" charset="0"/>
              </a:rPr>
              <a:t>,</a:t>
            </a:r>
          </a:p>
          <a:p>
            <a:pPr eaLnBrk="1" hangingPunct="1">
              <a:lnSpc>
                <a:spcPct val="90000"/>
              </a:lnSpc>
            </a:pPr>
            <a:r>
              <a:rPr lang="en-US" sz="2800" u="sng">
                <a:solidFill>
                  <a:srgbClr val="F0DBBA"/>
                </a:solidFill>
                <a:latin typeface="Comic Sans MS Bold" pitchFamily="1" charset="0"/>
              </a:rPr>
              <a:t>1Peter 1:21</a:t>
            </a:r>
            <a:r>
              <a:rPr lang="en-US" sz="2800">
                <a:solidFill>
                  <a:srgbClr val="F0DBBA"/>
                </a:solidFill>
                <a:latin typeface="Comic Sans MS Bold" pitchFamily="1" charset="0"/>
              </a:rPr>
              <a:t> those believing in God through Him, He who raised Him up from </a:t>
            </a:r>
            <a:r>
              <a:rPr lang="en-US" sz="2800" i="1">
                <a:solidFill>
                  <a:srgbClr val="F0DBBA"/>
                </a:solidFill>
                <a:latin typeface="Comic Sans MS Bold" pitchFamily="1" charset="0"/>
              </a:rPr>
              <a:t>the</a:t>
            </a:r>
            <a:r>
              <a:rPr lang="en-US" sz="2800">
                <a:solidFill>
                  <a:srgbClr val="F0DBBA"/>
                </a:solidFill>
                <a:latin typeface="Comic Sans MS Bold" pitchFamily="1" charset="0"/>
              </a:rPr>
              <a:t> dead and gave Him glory, so that your faith and </a:t>
            </a:r>
            <a:r>
              <a:rPr lang="en-US" sz="2800">
                <a:solidFill>
                  <a:schemeClr val="accent1"/>
                </a:solidFill>
                <a:latin typeface="Comic Sans MS Bold" pitchFamily="1" charset="0"/>
              </a:rPr>
              <a:t>hope</a:t>
            </a:r>
            <a:r>
              <a:rPr lang="en-US" sz="2800">
                <a:solidFill>
                  <a:srgbClr val="F0DBBA"/>
                </a:solidFill>
                <a:latin typeface="Comic Sans MS Bold" pitchFamily="1" charset="0"/>
              </a:rPr>
              <a:t> might be in God.</a:t>
            </a:r>
            <a:endParaRPr lang="en-US" sz="2400">
              <a:solidFill>
                <a:srgbClr val="F0DBBA"/>
              </a:solidFill>
              <a:latin typeface="Comic Sans MS Bold" pitchFamily="1" charset="0"/>
            </a:endParaRPr>
          </a:p>
          <a:p>
            <a:pPr eaLnBrk="1" hangingPunct="1">
              <a:lnSpc>
                <a:spcPct val="90000"/>
              </a:lnSpc>
            </a:pPr>
            <a:endParaRPr lang="en-US" sz="1400">
              <a:solidFill>
                <a:srgbClr val="F0DBBA"/>
              </a:solidFill>
              <a:latin typeface="Comic Sans MS Bold"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981200" y="331788"/>
            <a:ext cx="8229600" cy="6392862"/>
          </a:xfrm>
        </p:spPr>
        <p:txBody>
          <a:bodyPr/>
          <a:lstStyle/>
          <a:p>
            <a:pPr eaLnBrk="1" hangingPunct="1"/>
            <a:r>
              <a:rPr lang="en-US" sz="2800" u="sng">
                <a:solidFill>
                  <a:srgbClr val="F0DBBA"/>
                </a:solidFill>
                <a:latin typeface="Comic Sans MS Bold" pitchFamily="1" charset="0"/>
              </a:rPr>
              <a:t>1Peter 3:15</a:t>
            </a:r>
            <a:r>
              <a:rPr lang="en-US" sz="2800">
                <a:solidFill>
                  <a:srgbClr val="F0DBBA"/>
                </a:solidFill>
                <a:latin typeface="Comic Sans MS Bold" pitchFamily="1" charset="0"/>
              </a:rPr>
              <a:t> but sanctify the Lord God in your hearts, and </a:t>
            </a:r>
            <a:r>
              <a:rPr lang="en-US" sz="2800" i="1">
                <a:solidFill>
                  <a:srgbClr val="F0DBBA"/>
                </a:solidFill>
                <a:latin typeface="Comic Sans MS Bold" pitchFamily="1" charset="0"/>
              </a:rPr>
              <a:t>be</a:t>
            </a:r>
            <a:r>
              <a:rPr lang="en-US" sz="2800">
                <a:solidFill>
                  <a:srgbClr val="F0DBBA"/>
                </a:solidFill>
                <a:latin typeface="Comic Sans MS Bold" pitchFamily="1" charset="0"/>
              </a:rPr>
              <a:t> ready always to </a:t>
            </a:r>
            <a:r>
              <a:rPr lang="en-US" sz="2800" i="1">
                <a:solidFill>
                  <a:srgbClr val="F0DBBA"/>
                </a:solidFill>
                <a:latin typeface="Comic Sans MS Bold" pitchFamily="1" charset="0"/>
              </a:rPr>
              <a:t>give</a:t>
            </a:r>
            <a:r>
              <a:rPr lang="en-US" sz="2800">
                <a:solidFill>
                  <a:srgbClr val="F0DBBA"/>
                </a:solidFill>
                <a:latin typeface="Comic Sans MS Bold" pitchFamily="1" charset="0"/>
              </a:rPr>
              <a:t> an answer to everyone who asks you a reason of the </a:t>
            </a:r>
            <a:r>
              <a:rPr lang="en-US" sz="2800">
                <a:solidFill>
                  <a:schemeClr val="accent1"/>
                </a:solidFill>
                <a:latin typeface="Comic Sans MS Bold" pitchFamily="1" charset="0"/>
              </a:rPr>
              <a:t>hope</a:t>
            </a:r>
            <a:r>
              <a:rPr lang="en-US" sz="2800">
                <a:solidFill>
                  <a:srgbClr val="F0DBBA"/>
                </a:solidFill>
                <a:latin typeface="Comic Sans MS Bold" pitchFamily="1" charset="0"/>
              </a:rPr>
              <a:t> in you, with meekness and fear;</a:t>
            </a:r>
          </a:p>
          <a:p>
            <a:pPr eaLnBrk="1" hangingPunct="1"/>
            <a:r>
              <a:rPr lang="en-US" sz="2800" u="sng">
                <a:solidFill>
                  <a:srgbClr val="F0DBBA"/>
                </a:solidFill>
                <a:latin typeface="Comic Sans MS Bold" pitchFamily="1" charset="0"/>
              </a:rPr>
              <a:t>Titus 1:2</a:t>
            </a:r>
            <a:r>
              <a:rPr lang="en-US" sz="2800">
                <a:solidFill>
                  <a:srgbClr val="F0DBBA"/>
                </a:solidFill>
                <a:latin typeface="Comic Sans MS Bold" pitchFamily="1" charset="0"/>
              </a:rPr>
              <a:t> on </a:t>
            </a:r>
            <a:r>
              <a:rPr lang="en-US" sz="2800">
                <a:solidFill>
                  <a:schemeClr val="accent1"/>
                </a:solidFill>
                <a:latin typeface="Comic Sans MS Bold" pitchFamily="1" charset="0"/>
              </a:rPr>
              <a:t>hope</a:t>
            </a:r>
            <a:r>
              <a:rPr lang="en-US" sz="2800">
                <a:solidFill>
                  <a:srgbClr val="F0DBBA"/>
                </a:solidFill>
                <a:latin typeface="Comic Sans MS Bold" pitchFamily="1" charset="0"/>
              </a:rPr>
              <a:t> of eternal life, which God, who cannot lie, promised before </a:t>
            </a:r>
            <a:r>
              <a:rPr lang="en-US" sz="2800" i="1">
                <a:solidFill>
                  <a:srgbClr val="F0DBBA"/>
                </a:solidFill>
                <a:latin typeface="Comic Sans MS Bold" pitchFamily="1" charset="0"/>
              </a:rPr>
              <a:t>the</a:t>
            </a:r>
            <a:r>
              <a:rPr lang="en-US" sz="2800">
                <a:solidFill>
                  <a:srgbClr val="F0DBBA"/>
                </a:solidFill>
                <a:latin typeface="Comic Sans MS Bold" pitchFamily="1" charset="0"/>
              </a:rPr>
              <a:t> eternal times,</a:t>
            </a:r>
          </a:p>
          <a:p>
            <a:pPr eaLnBrk="1" hangingPunct="1"/>
            <a:r>
              <a:rPr lang="en-US" sz="2800" u="sng">
                <a:solidFill>
                  <a:srgbClr val="F0DBBA"/>
                </a:solidFill>
                <a:latin typeface="Comic Sans MS Bold" pitchFamily="1" charset="0"/>
              </a:rPr>
              <a:t>Titus 2:13</a:t>
            </a:r>
            <a:r>
              <a:rPr lang="en-US" sz="2800">
                <a:solidFill>
                  <a:srgbClr val="F0DBBA"/>
                </a:solidFill>
                <a:latin typeface="Comic Sans MS Bold" pitchFamily="1" charset="0"/>
              </a:rPr>
              <a:t> looking for the blessed </a:t>
            </a:r>
            <a:r>
              <a:rPr lang="en-US" sz="2800">
                <a:solidFill>
                  <a:schemeClr val="accent1"/>
                </a:solidFill>
                <a:latin typeface="Comic Sans MS Bold" pitchFamily="1" charset="0"/>
              </a:rPr>
              <a:t>hope</a:t>
            </a:r>
            <a:r>
              <a:rPr lang="en-US" sz="2800">
                <a:solidFill>
                  <a:srgbClr val="F0DBBA"/>
                </a:solidFill>
                <a:latin typeface="Comic Sans MS Bold" pitchFamily="1" charset="0"/>
              </a:rPr>
              <a:t>, and the glorious appearance of our great God and Savior Jesus Christ,</a:t>
            </a:r>
          </a:p>
          <a:p>
            <a:pPr eaLnBrk="1" hangingPunct="1"/>
            <a:r>
              <a:rPr lang="en-US" sz="2800" u="sng">
                <a:solidFill>
                  <a:srgbClr val="F0DBBA"/>
                </a:solidFill>
                <a:latin typeface="Comic Sans MS Bold" pitchFamily="1" charset="0"/>
              </a:rPr>
              <a:t>Titus 3:7</a:t>
            </a:r>
            <a:r>
              <a:rPr lang="en-US" sz="2800">
                <a:solidFill>
                  <a:srgbClr val="F0DBBA"/>
                </a:solidFill>
                <a:latin typeface="Comic Sans MS Bold" pitchFamily="1" charset="0"/>
              </a:rPr>
              <a:t> that being justified by His grace, we should become heirs according to the </a:t>
            </a:r>
            <a:r>
              <a:rPr lang="en-US" sz="2800">
                <a:solidFill>
                  <a:schemeClr val="accent1"/>
                </a:solidFill>
                <a:latin typeface="Comic Sans MS Bold" pitchFamily="1" charset="0"/>
              </a:rPr>
              <a:t>hope</a:t>
            </a:r>
            <a:r>
              <a:rPr lang="en-US" sz="2800">
                <a:solidFill>
                  <a:srgbClr val="F0DBBA"/>
                </a:solidFill>
                <a:latin typeface="Comic Sans MS Bold" pitchFamily="1" charset="0"/>
              </a:rPr>
              <a:t> of eternal life.</a:t>
            </a:r>
            <a:endParaRPr lang="en-US" sz="2400">
              <a:solidFill>
                <a:srgbClr val="F0DBBA"/>
              </a:solidFill>
              <a:latin typeface="Comic Sans MS Bold"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idx="4294967295"/>
          </p:nvPr>
        </p:nvSpPr>
        <p:spPr>
          <a:xfrm>
            <a:off x="2895600" y="38100"/>
            <a:ext cx="7772400" cy="1143000"/>
          </a:xfrm>
        </p:spPr>
        <p:txBody>
          <a:bodyPr vert="horz" wrap="square" lIns="91440" tIns="45720" rIns="91440" bIns="45720" numCol="1" anchor="ctr" anchorCtr="0" compatLnSpc="1">
            <a:prstTxWarp prst="textNoShape">
              <a:avLst/>
            </a:prstTxWarp>
          </a:bodyPr>
          <a:lstStyle/>
          <a:p>
            <a:pPr algn="ctr" eaLnBrk="1" hangingPunct="1"/>
            <a:r>
              <a:rPr lang="en-US">
                <a:latin typeface="Comic Sans MS Bold" pitchFamily="1" charset="0"/>
              </a:rPr>
              <a:t>New Testament Usage</a:t>
            </a:r>
          </a:p>
        </p:txBody>
      </p:sp>
      <p:sp>
        <p:nvSpPr>
          <p:cNvPr id="3" name="Text Placeholder 2"/>
          <p:cNvSpPr>
            <a:spLocks noGrp="1"/>
          </p:cNvSpPr>
          <p:nvPr>
            <p:ph type="body" idx="4294967295"/>
          </p:nvPr>
        </p:nvSpPr>
        <p:spPr>
          <a:xfrm>
            <a:off x="2895600" y="1946275"/>
            <a:ext cx="7467600" cy="4114800"/>
          </a:xfrm>
        </p:spPr>
        <p:txBody>
          <a:bodyPr>
            <a:normAutofit fontScale="92500" lnSpcReduction="10000"/>
          </a:bodyPr>
          <a:lstStyle/>
          <a:p>
            <a:pPr eaLnBrk="1" hangingPunct="1">
              <a:lnSpc>
                <a:spcPct val="90000"/>
              </a:lnSpc>
            </a:pPr>
            <a:r>
              <a:rPr lang="en-US" sz="3000" dirty="0">
                <a:solidFill>
                  <a:srgbClr val="F0DBBA"/>
                </a:solidFill>
                <a:effectLst>
                  <a:outerShdw blurRad="38100" dist="38100" dir="2700000" algn="tl">
                    <a:srgbClr val="FFFFFF"/>
                  </a:outerShdw>
                </a:effectLst>
                <a:latin typeface="Comic Sans MS Bold" pitchFamily="1" charset="0"/>
              </a:rPr>
              <a:t>Paul and other New Testament writers used this word differently. It means </a:t>
            </a:r>
            <a:r>
              <a:rPr lang="en-US" sz="3000" dirty="0">
                <a:solidFill>
                  <a:srgbClr val="FF00FF"/>
                </a:solidFill>
                <a:effectLst>
                  <a:outerShdw blurRad="38100" dist="38100" dir="2700000" algn="tl">
                    <a:srgbClr val="FFFFFF"/>
                  </a:outerShdw>
                </a:effectLst>
                <a:latin typeface="Comic Sans MS Bold" pitchFamily="1" charset="0"/>
              </a:rPr>
              <a:t>“The expectation of a favorable future under God’s direction.”</a:t>
            </a:r>
          </a:p>
          <a:p>
            <a:pPr eaLnBrk="1" hangingPunct="1">
              <a:lnSpc>
                <a:spcPct val="90000"/>
              </a:lnSpc>
            </a:pPr>
            <a:r>
              <a:rPr lang="en-US" sz="3000" dirty="0">
                <a:solidFill>
                  <a:srgbClr val="F0DBBA"/>
                </a:solidFill>
                <a:effectLst>
                  <a:outerShdw blurRad="38100" dist="38100" dir="2700000" algn="tl">
                    <a:srgbClr val="FFFFFF"/>
                  </a:outerShdw>
                </a:effectLst>
                <a:latin typeface="Comic Sans MS Bold" pitchFamily="1" charset="0"/>
              </a:rPr>
              <a:t>Hope is described as one of the three essential virtues that are foundational  in our Christian life. It is linked in scripture with love and faith. This threefold combination is found in 1</a:t>
            </a:r>
            <a:r>
              <a:rPr lang="en-US" sz="3000" baseline="30000" dirty="0">
                <a:solidFill>
                  <a:srgbClr val="F0DBBA"/>
                </a:solidFill>
                <a:effectLst>
                  <a:outerShdw blurRad="38100" dist="38100" dir="2700000" algn="tl">
                    <a:srgbClr val="FFFFFF"/>
                  </a:outerShdw>
                </a:effectLst>
                <a:latin typeface="Comic Sans MS Bold" pitchFamily="1" charset="0"/>
              </a:rPr>
              <a:t>st</a:t>
            </a:r>
            <a:r>
              <a:rPr lang="en-US" sz="3000" dirty="0">
                <a:solidFill>
                  <a:srgbClr val="F0DBBA"/>
                </a:solidFill>
                <a:effectLst>
                  <a:outerShdw blurRad="38100" dist="38100" dir="2700000" algn="tl">
                    <a:srgbClr val="FFFFFF"/>
                  </a:outerShdw>
                </a:effectLst>
                <a:latin typeface="Comic Sans MS Bold" pitchFamily="1" charset="0"/>
              </a:rPr>
              <a:t>  Thess.1:3, 5:8 Gal.5:5-6, 1</a:t>
            </a:r>
            <a:r>
              <a:rPr lang="en-US" sz="3000" baseline="30000" dirty="0">
                <a:solidFill>
                  <a:srgbClr val="F0DBBA"/>
                </a:solidFill>
                <a:effectLst>
                  <a:outerShdw blurRad="38100" dist="38100" dir="2700000" algn="tl">
                    <a:srgbClr val="FFFFFF"/>
                  </a:outerShdw>
                </a:effectLst>
                <a:latin typeface="Comic Sans MS Bold" pitchFamily="1" charset="0"/>
              </a:rPr>
              <a:t>st</a:t>
            </a:r>
            <a:r>
              <a:rPr lang="en-US" sz="3000" dirty="0">
                <a:solidFill>
                  <a:srgbClr val="F0DBBA"/>
                </a:solidFill>
                <a:effectLst>
                  <a:outerShdw blurRad="38100" dist="38100" dir="2700000" algn="tl">
                    <a:srgbClr val="FFFFFF"/>
                  </a:outerShdw>
                </a:effectLst>
                <a:latin typeface="Comic Sans MS Bold" pitchFamily="1" charset="0"/>
              </a:rPr>
              <a:t> Cor. 13:13, Hebrews 6:10-12.</a:t>
            </a:r>
            <a:endParaRPr lang="en-US" sz="3000" dirty="0">
              <a:latin typeface="Comic Sans MS Bold"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idx="4294967295"/>
          </p:nvPr>
        </p:nvSpPr>
        <p:spPr>
          <a:xfrm>
            <a:off x="2693988" y="242888"/>
            <a:ext cx="7772400" cy="1143000"/>
          </a:xfrm>
        </p:spPr>
        <p:txBody>
          <a:bodyPr vert="horz" wrap="square" lIns="91440" tIns="45720" rIns="91440" bIns="45720" numCol="1" anchor="ctr" anchorCtr="0" compatLnSpc="1">
            <a:prstTxWarp prst="textNoShape">
              <a:avLst/>
            </a:prstTxWarp>
          </a:bodyPr>
          <a:lstStyle/>
          <a:p>
            <a:pPr algn="ctr" eaLnBrk="1" hangingPunct="1"/>
            <a:r>
              <a:rPr lang="en-US">
                <a:latin typeface="Comic Sans MS Bold" pitchFamily="1" charset="0"/>
              </a:rPr>
              <a:t>Hope’s Relationships</a:t>
            </a:r>
          </a:p>
        </p:txBody>
      </p:sp>
      <p:sp>
        <p:nvSpPr>
          <p:cNvPr id="3" name="Text Placeholder 2"/>
          <p:cNvSpPr>
            <a:spLocks noGrp="1"/>
          </p:cNvSpPr>
          <p:nvPr>
            <p:ph type="body" idx="4294967295"/>
          </p:nvPr>
        </p:nvSpPr>
        <p:spPr>
          <a:xfrm>
            <a:off x="2693988" y="1676401"/>
            <a:ext cx="7772400" cy="4384675"/>
          </a:xfrm>
        </p:spPr>
        <p:txBody>
          <a:bodyPr>
            <a:normAutofit fontScale="92500"/>
          </a:bodyPr>
          <a:lstStyle/>
          <a:p>
            <a:pPr eaLnBrk="1" hangingPunct="1"/>
            <a:r>
              <a:rPr lang="en-US" dirty="0">
                <a:solidFill>
                  <a:srgbClr val="FF00FF"/>
                </a:solidFill>
                <a:latin typeface="Comic Sans MS Bold" pitchFamily="1" charset="0"/>
              </a:rPr>
              <a:t>Hope cannot exist without faith in someone or something that gives hope the confidence it needs. </a:t>
            </a:r>
          </a:p>
          <a:p>
            <a:pPr eaLnBrk="1" hangingPunct="1"/>
            <a:r>
              <a:rPr lang="en-US" sz="3600" dirty="0">
                <a:solidFill>
                  <a:srgbClr val="FF00FF"/>
                </a:solidFill>
                <a:latin typeface="Comic Sans MS Bold" pitchFamily="1" charset="0"/>
              </a:rPr>
              <a:t>Therefore faith in God was always foundational to having a hope that does not disappoint. The word for faith in the Old Testament is also used to define hope.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idx="4294967295"/>
          </p:nvPr>
        </p:nvSpPr>
        <p:spPr>
          <a:xfrm>
            <a:off x="2667000" y="381000"/>
            <a:ext cx="7772400" cy="979488"/>
          </a:xfrm>
        </p:spPr>
        <p:txBody>
          <a:bodyPr vert="horz" wrap="square" lIns="91440" tIns="45720" rIns="91440" bIns="45720" numCol="1" anchor="ctr" anchorCtr="0" compatLnSpc="1">
            <a:prstTxWarp prst="textNoShape">
              <a:avLst/>
            </a:prstTxWarp>
          </a:bodyPr>
          <a:lstStyle/>
          <a:p>
            <a:pPr algn="ctr" eaLnBrk="1" hangingPunct="1"/>
            <a:r>
              <a:rPr lang="en-US" sz="3600" dirty="0">
                <a:latin typeface="Comic Sans MS Bold" pitchFamily="1" charset="0"/>
              </a:rPr>
              <a:t>What Does It Mean To Be Lost</a:t>
            </a:r>
            <a:endParaRPr lang="en-US" dirty="0">
              <a:latin typeface="Comic Sans MS Bold" pitchFamily="1" charset="0"/>
            </a:endParaRPr>
          </a:p>
        </p:txBody>
      </p:sp>
      <p:sp>
        <p:nvSpPr>
          <p:cNvPr id="21506" name="Text Placeholder 2"/>
          <p:cNvSpPr>
            <a:spLocks noGrp="1"/>
          </p:cNvSpPr>
          <p:nvPr>
            <p:ph type="body" idx="4294967295"/>
          </p:nvPr>
        </p:nvSpPr>
        <p:spPr>
          <a:xfrm>
            <a:off x="2693988" y="1981200"/>
            <a:ext cx="7772400" cy="4079875"/>
          </a:xfrm>
        </p:spPr>
        <p:txBody>
          <a:bodyPr/>
          <a:lstStyle/>
          <a:p>
            <a:pPr eaLnBrk="1" hangingPunct="1">
              <a:lnSpc>
                <a:spcPct val="90000"/>
              </a:lnSpc>
            </a:pPr>
            <a:r>
              <a:rPr lang="en-US" dirty="0">
                <a:latin typeface="Comic Sans MS Bold" pitchFamily="1" charset="0"/>
              </a:rPr>
              <a:t>Paul describes spiritual </a:t>
            </a:r>
            <a:r>
              <a:rPr lang="en-US" dirty="0" err="1">
                <a:latin typeface="Comic Sans MS Bold" pitchFamily="1" charset="0"/>
              </a:rPr>
              <a:t>lostness</a:t>
            </a:r>
            <a:r>
              <a:rPr lang="en-US" dirty="0">
                <a:latin typeface="Comic Sans MS Bold" pitchFamily="1" charset="0"/>
              </a:rPr>
              <a:t> as being “without hope”. If fact he states specifically to be without hope is to be without God in this World. Eph. 2:12, I Thess. 4:13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1000" fill="hold"/>
                                        <p:tgtEl>
                                          <p:spTgt spid="2150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15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1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idx="4294967295"/>
          </p:nvPr>
        </p:nvSpPr>
        <p:spPr>
          <a:xfrm>
            <a:off x="1752600" y="0"/>
            <a:ext cx="8610600" cy="1143000"/>
          </a:xfrm>
        </p:spPr>
        <p:txBody>
          <a:bodyPr/>
          <a:lstStyle/>
          <a:p>
            <a:pPr eaLnBrk="1" hangingPunct="1"/>
            <a:r>
              <a:rPr lang="en-US" sz="3600" dirty="0">
                <a:solidFill>
                  <a:srgbClr val="F0DBBA"/>
                </a:solidFill>
                <a:latin typeface="Comic Sans MS Bold" pitchFamily="1" charset="0"/>
              </a:rPr>
              <a:t>HOPE AND FAITH TOGETHER</a:t>
            </a:r>
            <a:br>
              <a:rPr lang="en-US" sz="3600" dirty="0">
                <a:solidFill>
                  <a:srgbClr val="F0DBBA"/>
                </a:solidFill>
                <a:latin typeface="Comic Sans MS Bold" pitchFamily="1" charset="0"/>
              </a:rPr>
            </a:br>
            <a:endParaRPr lang="en-US" sz="3600" dirty="0">
              <a:solidFill>
                <a:srgbClr val="F0DBBA"/>
              </a:solidFill>
              <a:latin typeface="Comic Sans MS Bold" pitchFamily="1" charset="0"/>
            </a:endParaRPr>
          </a:p>
        </p:txBody>
      </p:sp>
      <p:sp>
        <p:nvSpPr>
          <p:cNvPr id="3" name="Text Placeholder 2"/>
          <p:cNvSpPr>
            <a:spLocks noGrp="1"/>
          </p:cNvSpPr>
          <p:nvPr>
            <p:ph type="body" idx="4294967295"/>
          </p:nvPr>
        </p:nvSpPr>
        <p:spPr/>
        <p:txBody>
          <a:bodyPr/>
          <a:lstStyle/>
          <a:p>
            <a:pPr eaLnBrk="1" hangingPunct="1">
              <a:lnSpc>
                <a:spcPct val="80000"/>
              </a:lnSpc>
            </a:pPr>
            <a:r>
              <a:rPr lang="en-US" sz="3000" dirty="0">
                <a:solidFill>
                  <a:schemeClr val="bg1"/>
                </a:solidFill>
                <a:latin typeface="Comic Sans MS Bold" pitchFamily="1" charset="0"/>
              </a:rPr>
              <a:t>God’s plans for us is to give us not only direction but hope Jeremiah. 29:11</a:t>
            </a:r>
          </a:p>
          <a:p>
            <a:pPr eaLnBrk="1" hangingPunct="1">
              <a:lnSpc>
                <a:spcPct val="80000"/>
              </a:lnSpc>
            </a:pPr>
            <a:r>
              <a:rPr lang="en-US" sz="3000" dirty="0">
                <a:solidFill>
                  <a:schemeClr val="bg1"/>
                </a:solidFill>
                <a:latin typeface="Comic Sans MS Bold" pitchFamily="1" charset="0"/>
              </a:rPr>
              <a:t>Hope is an anchor for our soul Hebrews 6:19 </a:t>
            </a:r>
          </a:p>
          <a:p>
            <a:pPr algn="ctr" eaLnBrk="1" hangingPunct="1">
              <a:lnSpc>
                <a:spcPct val="80000"/>
              </a:lnSpc>
              <a:buFontTx/>
              <a:buNone/>
            </a:pPr>
            <a:endParaRPr lang="en-US" sz="3000" i="1" dirty="0">
              <a:solidFill>
                <a:srgbClr val="F0DBBA"/>
              </a:solidFill>
              <a:latin typeface="Comic Sans MS Bold" pitchFamily="1" charset="0"/>
            </a:endParaRPr>
          </a:p>
          <a:p>
            <a:pPr algn="ctr" eaLnBrk="1" hangingPunct="1">
              <a:lnSpc>
                <a:spcPct val="80000"/>
              </a:lnSpc>
              <a:buFontTx/>
              <a:buNone/>
            </a:pPr>
            <a:r>
              <a:rPr lang="en-US" sz="3000" i="1" dirty="0">
                <a:solidFill>
                  <a:srgbClr val="F0DBBA"/>
                </a:solidFill>
                <a:latin typeface="Comic Sans MS Bold" pitchFamily="1" charset="0"/>
              </a:rPr>
              <a:t>We have an anchor that keeps the soul, Steadfast and sure while the billows roll, Fastened to the Rock which cannot move ~ Grounded firm and deep in the Savior’s love.</a:t>
            </a:r>
            <a:endParaRPr lang="en-US" sz="3000" i="1" dirty="0">
              <a:solidFill>
                <a:schemeClr val="bg1"/>
              </a:solidFill>
              <a:latin typeface="Comic Sans MS Bold" pitchFamily="1" charset="0"/>
            </a:endParaRPr>
          </a:p>
          <a:p>
            <a:pPr eaLnBrk="1" hangingPunct="1">
              <a:lnSpc>
                <a:spcPct val="80000"/>
              </a:lnSpc>
              <a:buNone/>
            </a:pPr>
            <a:endParaRPr lang="en-US" sz="3000" dirty="0">
              <a:latin typeface="Comic Sans MS Bold"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WordArt 3"/>
          <p:cNvSpPr>
            <a:spLocks noChangeArrowheads="1" noChangeShapeType="1" noTextEdit="1"/>
          </p:cNvSpPr>
          <p:nvPr/>
        </p:nvSpPr>
        <p:spPr bwMode="auto">
          <a:xfrm>
            <a:off x="5029200" y="304800"/>
            <a:ext cx="5257800" cy="3810000"/>
          </a:xfrm>
          <a:prstGeom prst="rect">
            <a:avLst/>
          </a:prstGeom>
        </p:spPr>
        <p:txBody>
          <a:bodyPr wrap="none" fromWordArt="1">
            <a:prstTxWarp prst="textSlantUp">
              <a:avLst>
                <a:gd name="adj" fmla="val 32056"/>
              </a:avLst>
            </a:prstTxWarp>
          </a:bodyPr>
          <a:lstStyle/>
          <a:p>
            <a:pPr algn="ctr" defTabSz="457200" fontAlgn="base">
              <a:spcBef>
                <a:spcPct val="0"/>
              </a:spcBef>
              <a:spcAft>
                <a:spcPct val="0"/>
              </a:spcAft>
            </a:pPr>
            <a:r>
              <a:rPr lang="en-US" sz="3600" kern="10" dirty="0">
                <a:ln w="9525">
                  <a:solidFill>
                    <a:srgbClr val="800080"/>
                  </a:solidFill>
                  <a:round/>
                  <a:headEnd/>
                  <a:tailEnd/>
                </a:ln>
                <a:solidFill>
                  <a:srgbClr val="FFFF99"/>
                </a:solidFill>
                <a:effectLst>
                  <a:outerShdw dist="53882" dir="2700000" algn="ctr" rotWithShape="0">
                    <a:srgbClr val="9999FF"/>
                  </a:outerShdw>
                </a:effectLst>
                <a:latin typeface="Impact"/>
                <a:ea typeface="ＭＳ Ｐゴシック"/>
              </a:rPr>
              <a:t>Hope has two beautiful daughters:</a:t>
            </a:r>
          </a:p>
          <a:p>
            <a:pPr algn="ctr" defTabSz="457200" fontAlgn="base">
              <a:spcBef>
                <a:spcPct val="0"/>
              </a:spcBef>
              <a:spcAft>
                <a:spcPct val="0"/>
              </a:spcAft>
            </a:pPr>
            <a:r>
              <a:rPr lang="en-US" sz="3600" kern="10" dirty="0">
                <a:ln w="9525">
                  <a:solidFill>
                    <a:srgbClr val="800080"/>
                  </a:solidFill>
                  <a:round/>
                  <a:headEnd/>
                  <a:tailEnd/>
                </a:ln>
                <a:solidFill>
                  <a:srgbClr val="FFFF99"/>
                </a:solidFill>
                <a:effectLst>
                  <a:outerShdw dist="53882" dir="2700000" algn="ctr" rotWithShape="0">
                    <a:srgbClr val="9999FF"/>
                  </a:outerShdw>
                </a:effectLst>
                <a:latin typeface="Impact"/>
                <a:ea typeface="ＭＳ Ｐゴシック"/>
              </a:rPr>
              <a:t>Their names are anger and courage.</a:t>
            </a:r>
          </a:p>
          <a:p>
            <a:pPr algn="ctr" defTabSz="457200" fontAlgn="base">
              <a:spcBef>
                <a:spcPct val="0"/>
              </a:spcBef>
              <a:spcAft>
                <a:spcPct val="0"/>
              </a:spcAft>
            </a:pPr>
            <a:r>
              <a:rPr lang="en-US" sz="3600" kern="10" dirty="0">
                <a:ln w="9525">
                  <a:solidFill>
                    <a:srgbClr val="800080"/>
                  </a:solidFill>
                  <a:round/>
                  <a:headEnd/>
                  <a:tailEnd/>
                </a:ln>
                <a:solidFill>
                  <a:srgbClr val="FFFF99"/>
                </a:solidFill>
                <a:effectLst>
                  <a:outerShdw dist="53882" dir="2700000" algn="ctr" rotWithShape="0">
                    <a:srgbClr val="9999FF"/>
                  </a:outerShdw>
                </a:effectLst>
                <a:latin typeface="Impact"/>
                <a:ea typeface="ＭＳ Ｐゴシック"/>
              </a:rPr>
              <a:t>Anger that things are the way they are.</a:t>
            </a:r>
          </a:p>
          <a:p>
            <a:pPr algn="ctr" defTabSz="457200" fontAlgn="base">
              <a:spcBef>
                <a:spcPct val="0"/>
              </a:spcBef>
              <a:spcAft>
                <a:spcPct val="0"/>
              </a:spcAft>
            </a:pPr>
            <a:r>
              <a:rPr lang="en-US" sz="3600" kern="10" dirty="0">
                <a:ln w="9525">
                  <a:solidFill>
                    <a:srgbClr val="800080"/>
                  </a:solidFill>
                  <a:round/>
                  <a:headEnd/>
                  <a:tailEnd/>
                </a:ln>
                <a:solidFill>
                  <a:srgbClr val="FFFF99"/>
                </a:solidFill>
                <a:effectLst>
                  <a:outerShdw dist="53882" dir="2700000" algn="ctr" rotWithShape="0">
                    <a:srgbClr val="9999FF"/>
                  </a:outerShdw>
                </a:effectLst>
                <a:latin typeface="Impact"/>
                <a:ea typeface="ＭＳ Ｐゴシック"/>
              </a:rPr>
              <a:t>Courage to make them the way they ought to be.</a:t>
            </a:r>
          </a:p>
          <a:p>
            <a:pPr algn="ctr" defTabSz="457200" fontAlgn="base">
              <a:spcBef>
                <a:spcPct val="0"/>
              </a:spcBef>
              <a:spcAft>
                <a:spcPct val="0"/>
              </a:spcAft>
            </a:pPr>
            <a:endParaRPr lang="en-US" sz="3600" kern="10" dirty="0">
              <a:ln w="9525">
                <a:solidFill>
                  <a:srgbClr val="800080"/>
                </a:solidFill>
                <a:round/>
                <a:headEnd/>
                <a:tailEnd/>
              </a:ln>
              <a:solidFill>
                <a:srgbClr val="FFFF99"/>
              </a:solidFill>
              <a:effectLst>
                <a:outerShdw dist="53882" dir="2700000" algn="ctr" rotWithShape="0">
                  <a:srgbClr val="9999FF"/>
                </a:outerShdw>
              </a:effectLst>
              <a:latin typeface="Impact"/>
              <a:ea typeface="ＭＳ Ｐゴシック"/>
            </a:endParaRPr>
          </a:p>
          <a:p>
            <a:pPr algn="ctr" defTabSz="457200" fontAlgn="base">
              <a:spcBef>
                <a:spcPct val="0"/>
              </a:spcBef>
              <a:spcAft>
                <a:spcPct val="0"/>
              </a:spcAft>
            </a:pPr>
            <a:r>
              <a:rPr lang="en-US" sz="3600" kern="10" dirty="0">
                <a:ln w="9525">
                  <a:solidFill>
                    <a:srgbClr val="800080"/>
                  </a:solidFill>
                  <a:round/>
                  <a:headEnd/>
                  <a:tailEnd/>
                </a:ln>
                <a:solidFill>
                  <a:srgbClr val="FFFF99"/>
                </a:solidFill>
                <a:effectLst>
                  <a:outerShdw dist="53882" dir="2700000" algn="ctr" rotWithShape="0">
                    <a:srgbClr val="9999FF"/>
                  </a:outerShdw>
                </a:effectLst>
                <a:latin typeface="Impact"/>
                <a:ea typeface="ＭＳ Ｐゴシック"/>
              </a:rPr>
              <a:t>* Augustine of Hippo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8609"/>
                                        </p:tgtEl>
                                        <p:attrNameLst>
                                          <p:attrName>style.visibility</p:attrName>
                                        </p:attrNameLst>
                                      </p:cBhvr>
                                      <p:to>
                                        <p:strVal val="visible"/>
                                      </p:to>
                                    </p:set>
                                    <p:animEffect transition="in" filter="fade">
                                      <p:cBhvr>
                                        <p:cTn id="7" dur="100"/>
                                        <p:tgtEl>
                                          <p:spTgt spid="68609"/>
                                        </p:tgtEl>
                                      </p:cBhvr>
                                    </p:animEffect>
                                    <p:anim calcmode="lin" valueType="num">
                                      <p:cBhvr>
                                        <p:cTn id="8" dur="400" fill="hold"/>
                                        <p:tgtEl>
                                          <p:spTgt spid="68609"/>
                                        </p:tgtEl>
                                        <p:attrNameLst>
                                          <p:attrName>ppt_x</p:attrName>
                                        </p:attrNameLst>
                                      </p:cBhvr>
                                      <p:tavLst>
                                        <p:tav tm="0">
                                          <p:val>
                                            <p:strVal val="#ppt_x"/>
                                          </p:val>
                                        </p:tav>
                                        <p:tav tm="100000">
                                          <p:val>
                                            <p:strVal val="#ppt_x"/>
                                          </p:val>
                                        </p:tav>
                                      </p:tavLst>
                                    </p:anim>
                                    <p:anim calcmode="lin" valueType="num">
                                      <p:cBhvr>
                                        <p:cTn id="9" dur="400" fill="hold"/>
                                        <p:tgtEl>
                                          <p:spTgt spid="6860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860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860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9"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3941410-43F9-4A34-9074-C5717020663D}"/>
              </a:ext>
            </a:extLst>
          </p:cNvPr>
          <p:cNvSpPr>
            <a:spLocks noGrp="1" noChangeArrowheads="1"/>
          </p:cNvSpPr>
          <p:nvPr>
            <p:ph type="ctrTitle"/>
          </p:nvPr>
        </p:nvSpPr>
        <p:spPr/>
        <p:txBody>
          <a:bodyPr/>
          <a:lstStyle/>
          <a:p>
            <a:r>
              <a:rPr lang="en-US" altLang="en-US" sz="6000" dirty="0"/>
              <a:t>Helping Those Experiencing Pain &amp; Suffering</a:t>
            </a:r>
          </a:p>
        </p:txBody>
      </p:sp>
      <p:sp>
        <p:nvSpPr>
          <p:cNvPr id="3075" name="Rectangle 3">
            <a:extLst>
              <a:ext uri="{FF2B5EF4-FFF2-40B4-BE49-F238E27FC236}">
                <a16:creationId xmlns:a16="http://schemas.microsoft.com/office/drawing/2014/main" id="{BA0F7180-F85F-4BD4-9C0F-3F52A277D7AE}"/>
              </a:ext>
            </a:extLst>
          </p:cNvPr>
          <p:cNvSpPr>
            <a:spLocks noGrp="1" noChangeArrowheads="1"/>
          </p:cNvSpPr>
          <p:nvPr>
            <p:ph type="subTitle" idx="1"/>
          </p:nvPr>
        </p:nvSpPr>
        <p:spPr>
          <a:xfrm>
            <a:off x="1853966" y="4009938"/>
            <a:ext cx="8509233" cy="1628862"/>
          </a:xfrm>
        </p:spPr>
        <p:txBody>
          <a:bodyPr/>
          <a:lstStyle/>
          <a:p>
            <a:r>
              <a:rPr lang="en-US" altLang="en-US" sz="3600" b="1" dirty="0"/>
              <a:t>What do you say to people </a:t>
            </a:r>
          </a:p>
          <a:p>
            <a:r>
              <a:rPr lang="en-US" altLang="en-US" sz="3600" b="1" dirty="0"/>
              <a:t>under these conditions?</a:t>
            </a:r>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3FAC86C-470D-46D4-ADD4-A01593A1C824}"/>
              </a:ext>
            </a:extLst>
          </p:cNvPr>
          <p:cNvSpPr>
            <a:spLocks noGrp="1" noChangeArrowheads="1"/>
          </p:cNvSpPr>
          <p:nvPr>
            <p:ph type="title"/>
          </p:nvPr>
        </p:nvSpPr>
        <p:spPr/>
        <p:txBody>
          <a:bodyPr/>
          <a:lstStyle/>
          <a:p>
            <a:r>
              <a:rPr lang="en-US" altLang="en-US"/>
              <a:t>Friends</a:t>
            </a:r>
          </a:p>
        </p:txBody>
      </p:sp>
      <p:sp>
        <p:nvSpPr>
          <p:cNvPr id="4099" name="Rectangle 3">
            <a:extLst>
              <a:ext uri="{FF2B5EF4-FFF2-40B4-BE49-F238E27FC236}">
                <a16:creationId xmlns:a16="http://schemas.microsoft.com/office/drawing/2014/main" id="{AD740F44-708D-4D39-AE1B-9DE0EFF89948}"/>
              </a:ext>
            </a:extLst>
          </p:cNvPr>
          <p:cNvSpPr>
            <a:spLocks noGrp="1" noChangeArrowheads="1"/>
          </p:cNvSpPr>
          <p:nvPr>
            <p:ph type="body" idx="1"/>
          </p:nvPr>
        </p:nvSpPr>
        <p:spPr/>
        <p:txBody>
          <a:bodyPr/>
          <a:lstStyle/>
          <a:p>
            <a:pPr>
              <a:buFontTx/>
              <a:buNone/>
            </a:pPr>
            <a:endParaRPr lang="en-US" altLang="en-US"/>
          </a:p>
          <a:p>
            <a:pPr>
              <a:buFontTx/>
              <a:buNone/>
            </a:pPr>
            <a:r>
              <a:rPr lang="en-US" altLang="en-US"/>
              <a:t>“When Job’s three friends, Eliphaz…Bildad …Zophar…heard about all the trouble that had come upon him, they set out from their homes and met together by agreement to go and sympathize with him and comfort him.”</a:t>
            </a:r>
          </a:p>
          <a:p>
            <a:pPr>
              <a:buFontTx/>
              <a:buNone/>
            </a:pPr>
            <a:r>
              <a:rPr lang="en-US" altLang="en-US"/>
              <a:t>				Job 2:11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087170" name="Rectangle 2">
            <a:extLst>
              <a:ext uri="{FF2B5EF4-FFF2-40B4-BE49-F238E27FC236}">
                <a16:creationId xmlns:a16="http://schemas.microsoft.com/office/drawing/2014/main" id="{5A090F6B-0A02-44AC-AFC0-BF83B3F141C4}"/>
              </a:ext>
            </a:extLst>
          </p:cNvPr>
          <p:cNvSpPr>
            <a:spLocks noGrp="1" noChangeArrowheads="1"/>
          </p:cNvSpPr>
          <p:nvPr>
            <p:ph type="ctrTitle"/>
          </p:nvPr>
        </p:nvSpPr>
        <p:spPr>
          <a:xfrm>
            <a:off x="2209800" y="762000"/>
            <a:ext cx="7772400" cy="4648200"/>
          </a:xfrm>
        </p:spPr>
        <p:txBody>
          <a:bodyPr/>
          <a:lstStyle/>
          <a:p>
            <a:pPr eaLnBrk="1" hangingPunct="1">
              <a:defRPr/>
            </a:pPr>
            <a:r>
              <a:rPr lang="en-US" sz="9600" b="1" dirty="0">
                <a:effectLst>
                  <a:outerShdw blurRad="38100" dist="38100" dir="2700000" algn="tl">
                    <a:srgbClr val="000000"/>
                  </a:outerShdw>
                </a:effectLst>
                <a:ea typeface="+mj-ea"/>
              </a:rPr>
              <a:t>YOU</a:t>
            </a:r>
            <a:br>
              <a:rPr lang="en-US" sz="9600" b="1" dirty="0">
                <a:effectLst>
                  <a:outerShdw blurRad="38100" dist="38100" dir="2700000" algn="tl">
                    <a:srgbClr val="000000"/>
                  </a:outerShdw>
                </a:effectLst>
                <a:ea typeface="+mj-ea"/>
              </a:rPr>
            </a:br>
            <a:r>
              <a:rPr lang="en-US" sz="9600" b="1" dirty="0">
                <a:effectLst>
                  <a:outerShdw blurRad="38100" dist="38100" dir="2700000" algn="tl">
                    <a:srgbClr val="000000"/>
                  </a:outerShdw>
                </a:effectLst>
                <a:ea typeface="+mj-ea"/>
              </a:rPr>
              <a:t>                  </a:t>
            </a:r>
            <a:r>
              <a:rPr lang="en-US" sz="9600" b="1" dirty="0">
                <a:solidFill>
                  <a:schemeClr val="accent4">
                    <a:lumMod val="50000"/>
                  </a:schemeClr>
                </a:solidFill>
                <a:effectLst>
                  <a:outerShdw blurRad="38100" dist="38100" dir="2700000" algn="tl">
                    <a:srgbClr val="000000"/>
                  </a:outerShdw>
                </a:effectLst>
                <a:latin typeface="Algerian" panose="04020705040A02060702" pitchFamily="82" charset="0"/>
                <a:ea typeface="+mj-ea"/>
              </a:rPr>
              <a:t>?</a:t>
            </a:r>
            <a:br>
              <a:rPr lang="en-US" sz="9600" b="1" dirty="0">
                <a:effectLst>
                  <a:outerShdw blurRad="38100" dist="38100" dir="2700000" algn="tl">
                    <a:srgbClr val="000000"/>
                  </a:outerShdw>
                </a:effectLst>
                <a:ea typeface="+mj-ea"/>
              </a:rPr>
            </a:br>
            <a:r>
              <a:rPr lang="en-US" sz="9600" b="1" dirty="0">
                <a:effectLst>
                  <a:outerShdw blurRad="38100" dist="38100" dir="2700000" algn="tl">
                    <a:srgbClr val="000000"/>
                  </a:outerShdw>
                </a:effectLst>
                <a:ea typeface="+mj-ea"/>
              </a:rPr>
              <a:t>ARE</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087170"/>
                                        </p:tgtEl>
                                        <p:attrNameLst>
                                          <p:attrName>style.visibility</p:attrName>
                                        </p:attrNameLst>
                                      </p:cBhvr>
                                      <p:to>
                                        <p:strVal val="visible"/>
                                      </p:to>
                                    </p:set>
                                    <p:anim calcmode="lin" valueType="num">
                                      <p:cBhvr>
                                        <p:cTn id="7" dur="1000" fill="hold"/>
                                        <p:tgtEl>
                                          <p:spTgt spid="14087170"/>
                                        </p:tgtEl>
                                        <p:attrNameLst>
                                          <p:attrName>ppt_w</p:attrName>
                                        </p:attrNameLst>
                                      </p:cBhvr>
                                      <p:tavLst>
                                        <p:tav tm="0">
                                          <p:val>
                                            <p:fltVal val="0"/>
                                          </p:val>
                                        </p:tav>
                                        <p:tav tm="100000">
                                          <p:val>
                                            <p:strVal val="#ppt_w"/>
                                          </p:val>
                                        </p:tav>
                                      </p:tavLst>
                                    </p:anim>
                                    <p:anim calcmode="lin" valueType="num">
                                      <p:cBhvr>
                                        <p:cTn id="8" dur="1000" fill="hold"/>
                                        <p:tgtEl>
                                          <p:spTgt spid="14087170"/>
                                        </p:tgtEl>
                                        <p:attrNameLst>
                                          <p:attrName>ppt_h</p:attrName>
                                        </p:attrNameLst>
                                      </p:cBhvr>
                                      <p:tavLst>
                                        <p:tav tm="0">
                                          <p:val>
                                            <p:fltVal val="0"/>
                                          </p:val>
                                        </p:tav>
                                        <p:tav tm="100000">
                                          <p:val>
                                            <p:strVal val="#ppt_h"/>
                                          </p:val>
                                        </p:tav>
                                      </p:tavLst>
                                    </p:anim>
                                    <p:anim calcmode="lin" valueType="num">
                                      <p:cBhvr>
                                        <p:cTn id="9" dur="1000" fill="hold"/>
                                        <p:tgtEl>
                                          <p:spTgt spid="140871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0871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717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4C6F18-B74D-4E61-837B-2ED1601C7A38}"/>
              </a:ext>
            </a:extLst>
          </p:cNvPr>
          <p:cNvSpPr>
            <a:spLocks noGrp="1" noChangeArrowheads="1"/>
          </p:cNvSpPr>
          <p:nvPr>
            <p:ph type="title"/>
          </p:nvPr>
        </p:nvSpPr>
        <p:spPr/>
        <p:txBody>
          <a:bodyPr/>
          <a:lstStyle/>
          <a:p>
            <a:r>
              <a:rPr lang="en-US" altLang="en-US"/>
              <a:t>Everyone Needs Friends</a:t>
            </a:r>
          </a:p>
        </p:txBody>
      </p:sp>
      <p:sp>
        <p:nvSpPr>
          <p:cNvPr id="5123" name="Rectangle 3">
            <a:extLst>
              <a:ext uri="{FF2B5EF4-FFF2-40B4-BE49-F238E27FC236}">
                <a16:creationId xmlns:a16="http://schemas.microsoft.com/office/drawing/2014/main" id="{B3949741-DC81-457B-B7E4-8CD648ACF521}"/>
              </a:ext>
            </a:extLst>
          </p:cNvPr>
          <p:cNvSpPr>
            <a:spLocks noGrp="1" noChangeArrowheads="1"/>
          </p:cNvSpPr>
          <p:nvPr>
            <p:ph type="body" idx="1"/>
          </p:nvPr>
        </p:nvSpPr>
        <p:spPr/>
        <p:txBody>
          <a:bodyPr/>
          <a:lstStyle/>
          <a:p>
            <a:pPr>
              <a:buFontTx/>
              <a:buNone/>
            </a:pPr>
            <a:r>
              <a:rPr lang="en-US" altLang="en-US"/>
              <a:t>“When they saw him from a distance, they could hardly recognize him; they began to weep aloud, and they tore their robes and sprinkled dust on their heads.  Then they sat on the ground with him for seven days and seven nights.  No one said a word to him, because they saw how great his suffering was.”    			Job 2:12-13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2D47B4D-E000-4159-A799-DF55389C7F22}"/>
              </a:ext>
            </a:extLst>
          </p:cNvPr>
          <p:cNvSpPr>
            <a:spLocks noGrp="1" noChangeArrowheads="1"/>
          </p:cNvSpPr>
          <p:nvPr>
            <p:ph type="title"/>
          </p:nvPr>
        </p:nvSpPr>
        <p:spPr/>
        <p:txBody>
          <a:bodyPr/>
          <a:lstStyle/>
          <a:p>
            <a:r>
              <a:rPr lang="en-US" altLang="en-US"/>
              <a:t>But Not Friends Like These</a:t>
            </a:r>
          </a:p>
        </p:txBody>
      </p:sp>
      <p:sp>
        <p:nvSpPr>
          <p:cNvPr id="6147" name="Rectangle 3">
            <a:extLst>
              <a:ext uri="{FF2B5EF4-FFF2-40B4-BE49-F238E27FC236}">
                <a16:creationId xmlns:a16="http://schemas.microsoft.com/office/drawing/2014/main" id="{314E718E-007A-4DA7-8D06-92EF176CC32B}"/>
              </a:ext>
            </a:extLst>
          </p:cNvPr>
          <p:cNvSpPr>
            <a:spLocks noGrp="1" noChangeArrowheads="1"/>
          </p:cNvSpPr>
          <p:nvPr>
            <p:ph type="body" idx="1"/>
          </p:nvPr>
        </p:nvSpPr>
        <p:spPr/>
        <p:txBody>
          <a:bodyPr/>
          <a:lstStyle/>
          <a:p>
            <a:pPr>
              <a:buFontTx/>
              <a:buNone/>
            </a:pPr>
            <a:r>
              <a:rPr lang="en-US" altLang="en-US"/>
              <a:t>“A despairing man should have the devotion of his friends, even though he forsakes the fear of the Almighty.  </a:t>
            </a:r>
          </a:p>
          <a:p>
            <a:pPr>
              <a:buFontTx/>
              <a:buNone/>
            </a:pPr>
            <a:r>
              <a:rPr lang="en-US" altLang="en-US"/>
              <a:t>But my brothers are as undependable as intermittent streams, as the streams that overflow when darkened by thawing ice and swollen with melting snow but that cease to flow in the dry season.”    Job 6:14-17a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27CC0B83-B8A4-4214-BD06-AD044088419F}"/>
              </a:ext>
            </a:extLst>
          </p:cNvPr>
          <p:cNvSpPr>
            <a:spLocks noGrp="1" noChangeArrowheads="1"/>
          </p:cNvSpPr>
          <p:nvPr>
            <p:ph type="subTitle" idx="1"/>
          </p:nvPr>
        </p:nvSpPr>
        <p:spPr>
          <a:xfrm>
            <a:off x="1744910" y="1367406"/>
            <a:ext cx="8618290" cy="4271394"/>
          </a:xfrm>
        </p:spPr>
        <p:txBody>
          <a:bodyPr/>
          <a:lstStyle/>
          <a:p>
            <a:r>
              <a:rPr lang="en-US" altLang="en-US" sz="9600" dirty="0">
                <a:effectLst>
                  <a:outerShdw blurRad="38100" dist="38100" dir="2700000" algn="tl">
                    <a:srgbClr val="000000">
                      <a:alpha val="43137"/>
                    </a:srgbClr>
                  </a:outerShdw>
                </a:effectLst>
              </a:rPr>
              <a:t>The Unrelenting Love Of God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AB565BE-FD8A-43D9-816F-21DBEF7301AD}"/>
              </a:ext>
            </a:extLst>
          </p:cNvPr>
          <p:cNvSpPr>
            <a:spLocks noGrp="1" noChangeArrowheads="1"/>
          </p:cNvSpPr>
          <p:nvPr>
            <p:ph type="ctrTitle"/>
          </p:nvPr>
        </p:nvSpPr>
        <p:spPr/>
        <p:txBody>
          <a:bodyPr/>
          <a:lstStyle/>
          <a:p>
            <a:r>
              <a:rPr lang="en-US" altLang="en-US"/>
              <a:t>Lord, How Have you Loved Us?</a:t>
            </a:r>
          </a:p>
        </p:txBody>
      </p:sp>
      <p:sp>
        <p:nvSpPr>
          <p:cNvPr id="14339" name="Rectangle 3">
            <a:extLst>
              <a:ext uri="{FF2B5EF4-FFF2-40B4-BE49-F238E27FC236}">
                <a16:creationId xmlns:a16="http://schemas.microsoft.com/office/drawing/2014/main" id="{0032B8B7-5AB6-41C2-9B62-E1E8A607D657}"/>
              </a:ext>
            </a:extLst>
          </p:cNvPr>
          <p:cNvSpPr>
            <a:spLocks noGrp="1" noChangeArrowheads="1"/>
          </p:cNvSpPr>
          <p:nvPr>
            <p:ph type="subTitle" idx="1"/>
          </p:nvPr>
        </p:nvSpPr>
        <p:spPr/>
        <p:txBody>
          <a:bodyPr/>
          <a:lstStyle/>
          <a:p>
            <a:r>
              <a:rPr lang="en-US" altLang="en-US"/>
              <a:t>Have you ever asked that question?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50546AA-47AE-450F-9680-4F8E325FCDFE}"/>
              </a:ext>
            </a:extLst>
          </p:cNvPr>
          <p:cNvSpPr>
            <a:spLocks noGrp="1" noChangeArrowheads="1"/>
          </p:cNvSpPr>
          <p:nvPr>
            <p:ph type="title"/>
          </p:nvPr>
        </p:nvSpPr>
        <p:spPr/>
        <p:txBody>
          <a:bodyPr/>
          <a:lstStyle/>
          <a:p>
            <a:r>
              <a:rPr lang="en-US" altLang="en-US"/>
              <a:t>Malachi 1:2</a:t>
            </a:r>
          </a:p>
        </p:txBody>
      </p:sp>
      <p:sp>
        <p:nvSpPr>
          <p:cNvPr id="15363" name="Rectangle 3">
            <a:extLst>
              <a:ext uri="{FF2B5EF4-FFF2-40B4-BE49-F238E27FC236}">
                <a16:creationId xmlns:a16="http://schemas.microsoft.com/office/drawing/2014/main" id="{B61710C4-C7B1-42BD-8FCA-1AA6DAF5F630}"/>
              </a:ext>
            </a:extLst>
          </p:cNvPr>
          <p:cNvSpPr>
            <a:spLocks noGrp="1" noChangeArrowheads="1"/>
          </p:cNvSpPr>
          <p:nvPr>
            <p:ph type="body" idx="1"/>
          </p:nvPr>
        </p:nvSpPr>
        <p:spPr/>
        <p:txBody>
          <a:bodyPr/>
          <a:lstStyle/>
          <a:p>
            <a:pPr>
              <a:buFontTx/>
              <a:buNone/>
            </a:pPr>
            <a:r>
              <a:rPr lang="en-US" altLang="en-US"/>
              <a:t>“I have loved you,” says the Lord.</a:t>
            </a:r>
          </a:p>
          <a:p>
            <a:pPr>
              <a:buFontTx/>
              <a:buNone/>
            </a:pPr>
            <a:endParaRPr lang="en-US" altLang="en-US"/>
          </a:p>
          <a:p>
            <a:pPr>
              <a:buFontTx/>
              <a:buNone/>
            </a:pPr>
            <a:r>
              <a:rPr lang="en-US" altLang="en-US"/>
              <a:t>But you ask, “How have you loved us?”</a:t>
            </a:r>
          </a:p>
          <a:p>
            <a:pPr>
              <a:buFontTx/>
              <a:buNone/>
            </a:pPr>
            <a:endParaRPr lang="en-US" altLang="en-US"/>
          </a:p>
          <a:p>
            <a:pPr>
              <a:buFontTx/>
              <a:buNone/>
            </a:pPr>
            <a:r>
              <a:rPr lang="en-US" altLang="en-US"/>
              <a:t>“Was not Esau Jacob’s brother?” the Lord says.  “Yet I loved Jacob, but Esau I have hated.”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8186850-B61A-4E94-9222-97D5630BE320}"/>
              </a:ext>
            </a:extLst>
          </p:cNvPr>
          <p:cNvSpPr>
            <a:spLocks noGrp="1" noChangeArrowheads="1"/>
          </p:cNvSpPr>
          <p:nvPr>
            <p:ph type="title"/>
          </p:nvPr>
        </p:nvSpPr>
        <p:spPr/>
        <p:txBody>
          <a:bodyPr/>
          <a:lstStyle/>
          <a:p>
            <a:r>
              <a:rPr lang="en-US" altLang="en-US"/>
              <a:t>The Lament (Psalm 77:1-3)</a:t>
            </a:r>
          </a:p>
        </p:txBody>
      </p:sp>
      <p:sp>
        <p:nvSpPr>
          <p:cNvPr id="16387" name="Rectangle 3">
            <a:extLst>
              <a:ext uri="{FF2B5EF4-FFF2-40B4-BE49-F238E27FC236}">
                <a16:creationId xmlns:a16="http://schemas.microsoft.com/office/drawing/2014/main" id="{4A12E1CA-7AEC-4A52-9830-3507881714A5}"/>
              </a:ext>
            </a:extLst>
          </p:cNvPr>
          <p:cNvSpPr>
            <a:spLocks noGrp="1" noChangeArrowheads="1"/>
          </p:cNvSpPr>
          <p:nvPr>
            <p:ph type="body" idx="1"/>
          </p:nvPr>
        </p:nvSpPr>
        <p:spPr/>
        <p:txBody>
          <a:bodyPr/>
          <a:lstStyle/>
          <a:p>
            <a:pPr>
              <a:buFontTx/>
              <a:buNone/>
            </a:pPr>
            <a:endParaRPr lang="en-US" altLang="en-US"/>
          </a:p>
          <a:p>
            <a:pPr>
              <a:buFontTx/>
              <a:buNone/>
            </a:pPr>
            <a:r>
              <a:rPr lang="en-US" altLang="en-US"/>
              <a:t>“I cried out to God for help; I cried out to God to hear me.  When I was in distress, I sought the Lord; at night I stretched out untiring hands and my soul refused to be comforted.  I remembered you, O God, and I groaned; I mused, and my spirit grew faint.”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7B001FE-FAD3-488B-A3C4-B85297EB20F2}"/>
              </a:ext>
            </a:extLst>
          </p:cNvPr>
          <p:cNvSpPr>
            <a:spLocks noGrp="1" noChangeArrowheads="1"/>
          </p:cNvSpPr>
          <p:nvPr>
            <p:ph type="title"/>
          </p:nvPr>
        </p:nvSpPr>
        <p:spPr/>
        <p:txBody>
          <a:bodyPr/>
          <a:lstStyle/>
          <a:p>
            <a:r>
              <a:rPr lang="en-US" altLang="en-US"/>
              <a:t>The Questions (Psalm 77:7-9)</a:t>
            </a:r>
          </a:p>
        </p:txBody>
      </p:sp>
      <p:sp>
        <p:nvSpPr>
          <p:cNvPr id="17411" name="Rectangle 3">
            <a:extLst>
              <a:ext uri="{FF2B5EF4-FFF2-40B4-BE49-F238E27FC236}">
                <a16:creationId xmlns:a16="http://schemas.microsoft.com/office/drawing/2014/main" id="{0A029EC5-0AD2-4FB6-9EC2-F05E12D2C946}"/>
              </a:ext>
            </a:extLst>
          </p:cNvPr>
          <p:cNvSpPr>
            <a:spLocks noGrp="1" noChangeArrowheads="1"/>
          </p:cNvSpPr>
          <p:nvPr>
            <p:ph type="body" idx="1"/>
          </p:nvPr>
        </p:nvSpPr>
        <p:spPr/>
        <p:txBody>
          <a:bodyPr/>
          <a:lstStyle/>
          <a:p>
            <a:pPr algn="ctr">
              <a:buFontTx/>
              <a:buNone/>
            </a:pPr>
            <a:endParaRPr lang="en-US" altLang="en-US"/>
          </a:p>
          <a:p>
            <a:pPr>
              <a:buFontTx/>
              <a:buNone/>
            </a:pPr>
            <a:r>
              <a:rPr lang="en-US" altLang="en-US"/>
              <a:t>“Will the Lord reject forever?  Will he never show his favor again?  Has his unfailing love vanished forever?  Has his promise failed for all time?  Has God forgotten to be merciful?  Has he in anger withheld his compassion?”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BEF5693-B227-497E-BDC9-885F0241F7C1}"/>
              </a:ext>
            </a:extLst>
          </p:cNvPr>
          <p:cNvSpPr>
            <a:spLocks noGrp="1" noChangeArrowheads="1"/>
          </p:cNvSpPr>
          <p:nvPr>
            <p:ph type="title"/>
          </p:nvPr>
        </p:nvSpPr>
        <p:spPr/>
        <p:txBody>
          <a:bodyPr/>
          <a:lstStyle/>
          <a:p>
            <a:r>
              <a:rPr lang="en-US" altLang="en-US"/>
              <a:t>Our Questions</a:t>
            </a:r>
          </a:p>
        </p:txBody>
      </p:sp>
      <p:sp>
        <p:nvSpPr>
          <p:cNvPr id="18435" name="Rectangle 3">
            <a:extLst>
              <a:ext uri="{FF2B5EF4-FFF2-40B4-BE49-F238E27FC236}">
                <a16:creationId xmlns:a16="http://schemas.microsoft.com/office/drawing/2014/main" id="{8A9205DE-167B-4A65-B0E4-B5D731F065CC}"/>
              </a:ext>
            </a:extLst>
          </p:cNvPr>
          <p:cNvSpPr>
            <a:spLocks noGrp="1" noChangeArrowheads="1"/>
          </p:cNvSpPr>
          <p:nvPr>
            <p:ph type="body" idx="1"/>
          </p:nvPr>
        </p:nvSpPr>
        <p:spPr/>
        <p:txBody>
          <a:bodyPr/>
          <a:lstStyle/>
          <a:p>
            <a:pPr>
              <a:buFontTx/>
              <a:buNone/>
            </a:pPr>
            <a:r>
              <a:rPr lang="en-US" altLang="en-US"/>
              <a:t>Do we ask….</a:t>
            </a:r>
          </a:p>
          <a:p>
            <a:pPr>
              <a:buFontTx/>
              <a:buNone/>
            </a:pPr>
            <a:endParaRPr lang="en-US" altLang="en-US"/>
          </a:p>
          <a:p>
            <a:pPr lvl="1"/>
            <a:r>
              <a:rPr lang="en-US" altLang="en-US" sz="3200"/>
              <a:t>Where is God’s love?</a:t>
            </a:r>
          </a:p>
          <a:p>
            <a:pPr lvl="1"/>
            <a:endParaRPr lang="en-US" altLang="en-US" sz="3200"/>
          </a:p>
          <a:p>
            <a:pPr lvl="1"/>
            <a:r>
              <a:rPr lang="en-US" altLang="en-US" sz="3200"/>
              <a:t>How have you loved us?</a:t>
            </a:r>
          </a:p>
          <a:p>
            <a:pPr lvl="1"/>
            <a:endParaRPr lang="en-US" altLang="en-US" sz="3200"/>
          </a:p>
          <a:p>
            <a:pPr lvl="1"/>
            <a:r>
              <a:rPr lang="en-US" altLang="en-US" sz="3200"/>
              <a:t>How can we know you love us?</a:t>
            </a:r>
            <a:endParaRPr lang="en-US" altLang="en-US"/>
          </a:p>
          <a:p>
            <a:pPr>
              <a:buFontTx/>
              <a:buNone/>
            </a:pPr>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C59EBD-52B2-4ADD-885F-729EF64581E2}"/>
              </a:ext>
            </a:extLst>
          </p:cNvPr>
          <p:cNvSpPr>
            <a:spLocks noGrp="1" noChangeArrowheads="1"/>
          </p:cNvSpPr>
          <p:nvPr>
            <p:ph type="title"/>
          </p:nvPr>
        </p:nvSpPr>
        <p:spPr/>
        <p:txBody>
          <a:bodyPr/>
          <a:lstStyle/>
          <a:p>
            <a:r>
              <a:rPr lang="en-US" altLang="en-US"/>
              <a:t>Remember</a:t>
            </a:r>
          </a:p>
        </p:txBody>
      </p:sp>
      <p:sp>
        <p:nvSpPr>
          <p:cNvPr id="19459" name="Rectangle 3">
            <a:extLst>
              <a:ext uri="{FF2B5EF4-FFF2-40B4-BE49-F238E27FC236}">
                <a16:creationId xmlns:a16="http://schemas.microsoft.com/office/drawing/2014/main" id="{70F9351D-FCEA-4240-9AEF-2D824D956011}"/>
              </a:ext>
            </a:extLst>
          </p:cNvPr>
          <p:cNvSpPr>
            <a:spLocks noGrp="1" noChangeArrowheads="1"/>
          </p:cNvSpPr>
          <p:nvPr>
            <p:ph type="body" idx="1"/>
          </p:nvPr>
        </p:nvSpPr>
        <p:spPr/>
        <p:txBody>
          <a:bodyPr/>
          <a:lstStyle/>
          <a:p>
            <a:pPr>
              <a:buFontTx/>
              <a:buNone/>
            </a:pPr>
            <a:endParaRPr lang="en-US" altLang="en-US"/>
          </a:p>
          <a:p>
            <a:pPr>
              <a:buFontTx/>
              <a:buNone/>
            </a:pPr>
            <a:endParaRPr lang="en-US" altLang="en-US"/>
          </a:p>
          <a:p>
            <a:pPr>
              <a:buFontTx/>
              <a:buNone/>
            </a:pPr>
            <a:r>
              <a:rPr lang="en-US" altLang="en-US"/>
              <a:t>“Was not Esau Jacob’s brother?” the Lord says.  “Yet I loved Jacob, but Esau I have hated.”   </a:t>
            </a:r>
          </a:p>
          <a:p>
            <a:pPr algn="ctr">
              <a:buFontTx/>
              <a:buNone/>
            </a:pPr>
            <a:r>
              <a:rPr lang="en-US" altLang="en-US"/>
              <a:t>	Malachi 1:2</a:t>
            </a:r>
          </a:p>
          <a:p>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B51C37E-0E30-4056-9D93-4983B99963A3}"/>
              </a:ext>
            </a:extLst>
          </p:cNvPr>
          <p:cNvSpPr>
            <a:spLocks noGrp="1" noChangeArrowheads="1"/>
          </p:cNvSpPr>
          <p:nvPr>
            <p:ph type="title"/>
          </p:nvPr>
        </p:nvSpPr>
        <p:spPr/>
        <p:txBody>
          <a:bodyPr/>
          <a:lstStyle/>
          <a:p>
            <a:r>
              <a:rPr lang="en-US" altLang="en-US"/>
              <a:t>Reflection (Psalm 77:10-12)</a:t>
            </a:r>
          </a:p>
        </p:txBody>
      </p:sp>
      <p:sp>
        <p:nvSpPr>
          <p:cNvPr id="20483" name="Rectangle 3">
            <a:extLst>
              <a:ext uri="{FF2B5EF4-FFF2-40B4-BE49-F238E27FC236}">
                <a16:creationId xmlns:a16="http://schemas.microsoft.com/office/drawing/2014/main" id="{0489C490-02F9-4C77-A2AF-7B7F509D6A19}"/>
              </a:ext>
            </a:extLst>
          </p:cNvPr>
          <p:cNvSpPr>
            <a:spLocks noGrp="1" noChangeArrowheads="1"/>
          </p:cNvSpPr>
          <p:nvPr>
            <p:ph type="body" idx="1"/>
          </p:nvPr>
        </p:nvSpPr>
        <p:spPr/>
        <p:txBody>
          <a:bodyPr/>
          <a:lstStyle/>
          <a:p>
            <a:pPr>
              <a:buFontTx/>
              <a:buNone/>
            </a:pPr>
            <a:endParaRPr lang="en-US" altLang="en-US" dirty="0"/>
          </a:p>
          <a:p>
            <a:pPr>
              <a:buFontTx/>
              <a:buNone/>
            </a:pPr>
            <a:r>
              <a:rPr lang="en-US" altLang="en-US" dirty="0"/>
              <a:t>Then I thought, “This is my anguish; But I will remember the years of the right hand of the Most High.  I will remember the deeds of the Lord; yes, I will remember your miracles of long ago.  I will meditate on all your works and consider all your mighty deeds.”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DD33-5AAD-4802-9584-6CE4C0746BC2}"/>
              </a:ext>
            </a:extLst>
          </p:cNvPr>
          <p:cNvSpPr>
            <a:spLocks noGrp="1"/>
          </p:cNvSpPr>
          <p:nvPr>
            <p:ph type="title"/>
          </p:nvPr>
        </p:nvSpPr>
        <p:spPr>
          <a:xfrm>
            <a:off x="427839" y="213920"/>
            <a:ext cx="11157357" cy="893427"/>
          </a:xfrm>
        </p:spPr>
        <p:txBody>
          <a:bodyPr/>
          <a:lstStyle/>
          <a:p>
            <a:r>
              <a:rPr lang="en-US" sz="4800" dirty="0"/>
              <a:t>The Origins of Interpretive </a:t>
            </a:r>
            <a:r>
              <a:rPr lang="en-US" sz="4800" i="1" dirty="0"/>
              <a:t>Herme</a:t>
            </a:r>
            <a:r>
              <a:rPr lang="en-US" sz="4800" dirty="0"/>
              <a:t>neutics</a:t>
            </a:r>
          </a:p>
        </p:txBody>
      </p:sp>
      <p:sp>
        <p:nvSpPr>
          <p:cNvPr id="3" name="Content Placeholder 2">
            <a:extLst>
              <a:ext uri="{FF2B5EF4-FFF2-40B4-BE49-F238E27FC236}">
                <a16:creationId xmlns:a16="http://schemas.microsoft.com/office/drawing/2014/main" id="{C312D346-4DC4-477D-98F1-560E002AF38A}"/>
              </a:ext>
            </a:extLst>
          </p:cNvPr>
          <p:cNvSpPr>
            <a:spLocks noGrp="1"/>
          </p:cNvSpPr>
          <p:nvPr>
            <p:ph idx="1"/>
          </p:nvPr>
        </p:nvSpPr>
        <p:spPr>
          <a:xfrm>
            <a:off x="914400" y="1275127"/>
            <a:ext cx="10363200" cy="5368954"/>
          </a:xfrm>
        </p:spPr>
        <p:txBody>
          <a:bodyPr/>
          <a:lstStyle/>
          <a:p>
            <a:r>
              <a:rPr lang="en-US" sz="4400" dirty="0"/>
              <a:t>Hope is the Gateway to Faith.</a:t>
            </a:r>
          </a:p>
          <a:p>
            <a:r>
              <a:rPr lang="en-US" sz="4400" dirty="0"/>
              <a:t>Hope = Faith + Expectation</a:t>
            </a:r>
          </a:p>
          <a:p>
            <a:r>
              <a:rPr lang="en-US" sz="4400" dirty="0"/>
              <a:t>Doctors Get Patients to Process Unpleasant Information By Holding Out Hope FIRST!</a:t>
            </a:r>
          </a:p>
          <a:p>
            <a:r>
              <a:rPr lang="en-US" sz="4400" dirty="0"/>
              <a:t>THE GREAT PHYSICIAN WANTS US TO DO THE SAME WITH ULTIMATE SPIRITUAL REALITIES – FIRST HOPE! </a:t>
            </a:r>
          </a:p>
        </p:txBody>
      </p:sp>
    </p:spTree>
    <p:extLst>
      <p:ext uri="{BB962C8B-B14F-4D97-AF65-F5344CB8AC3E}">
        <p14:creationId xmlns:p14="http://schemas.microsoft.com/office/powerpoint/2010/main" val="2753738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553D5F6-FDF1-4639-9C6E-8D561485C33D}"/>
              </a:ext>
            </a:extLst>
          </p:cNvPr>
          <p:cNvSpPr>
            <a:spLocks noGrp="1" noChangeArrowheads="1"/>
          </p:cNvSpPr>
          <p:nvPr>
            <p:ph type="title"/>
          </p:nvPr>
        </p:nvSpPr>
        <p:spPr/>
        <p:txBody>
          <a:bodyPr/>
          <a:lstStyle/>
          <a:p>
            <a:r>
              <a:rPr lang="en-US" altLang="en-US"/>
              <a:t>Remember</a:t>
            </a:r>
          </a:p>
        </p:txBody>
      </p:sp>
      <p:sp>
        <p:nvSpPr>
          <p:cNvPr id="21507" name="Rectangle 3">
            <a:extLst>
              <a:ext uri="{FF2B5EF4-FFF2-40B4-BE49-F238E27FC236}">
                <a16:creationId xmlns:a16="http://schemas.microsoft.com/office/drawing/2014/main" id="{9AF19752-3535-4540-AE11-34A5C6BA68C6}"/>
              </a:ext>
            </a:extLst>
          </p:cNvPr>
          <p:cNvSpPr>
            <a:spLocks noGrp="1" noChangeArrowheads="1"/>
          </p:cNvSpPr>
          <p:nvPr>
            <p:ph type="body" idx="1"/>
          </p:nvPr>
        </p:nvSpPr>
        <p:spPr/>
        <p:txBody>
          <a:bodyPr/>
          <a:lstStyle/>
          <a:p>
            <a:r>
              <a:rPr lang="en-US" altLang="en-US"/>
              <a:t>Remember God created you out of love.</a:t>
            </a:r>
          </a:p>
          <a:p>
            <a:endParaRPr lang="en-US" altLang="en-US"/>
          </a:p>
          <a:p>
            <a:r>
              <a:rPr lang="en-US" altLang="en-US"/>
              <a:t>Remember God’s loving creation of Israel, </a:t>
            </a:r>
          </a:p>
          <a:p>
            <a:pPr>
              <a:buFontTx/>
              <a:buNone/>
            </a:pPr>
            <a:r>
              <a:rPr lang="en-US" altLang="en-US"/>
              <a:t>			Deuteronomy 7:7-9</a:t>
            </a:r>
          </a:p>
          <a:p>
            <a:pPr>
              <a:buFontTx/>
              <a:buNone/>
            </a:pPr>
            <a:endParaRPr lang="en-US" altLang="en-US"/>
          </a:p>
          <a:p>
            <a:r>
              <a:rPr lang="en-US" altLang="en-US"/>
              <a:t>Remember God’s loving pursuit of Israel.</a:t>
            </a:r>
          </a:p>
          <a:p>
            <a:pPr>
              <a:buFontTx/>
              <a:buNone/>
            </a:pPr>
            <a:r>
              <a:rPr lang="en-US" altLang="en-US"/>
              <a:t>			Hosea 3:1; 11:8-9</a:t>
            </a:r>
          </a:p>
          <a:p>
            <a:pPr>
              <a:buFontTx/>
              <a:buNone/>
            </a:pPr>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4C033E2-8AFE-4A3A-B20F-7212ED730C0F}"/>
              </a:ext>
            </a:extLst>
          </p:cNvPr>
          <p:cNvSpPr>
            <a:spLocks noGrp="1" noChangeArrowheads="1"/>
          </p:cNvSpPr>
          <p:nvPr>
            <p:ph type="title"/>
          </p:nvPr>
        </p:nvSpPr>
        <p:spPr/>
        <p:txBody>
          <a:bodyPr/>
          <a:lstStyle/>
          <a:p>
            <a:r>
              <a:rPr lang="en-US" altLang="en-US"/>
              <a:t>Where Do We Find God’s Love?</a:t>
            </a:r>
          </a:p>
        </p:txBody>
      </p:sp>
      <p:sp>
        <p:nvSpPr>
          <p:cNvPr id="22531" name="Rectangle 3">
            <a:extLst>
              <a:ext uri="{FF2B5EF4-FFF2-40B4-BE49-F238E27FC236}">
                <a16:creationId xmlns:a16="http://schemas.microsoft.com/office/drawing/2014/main" id="{00C5F4DE-E2DF-44A7-B20B-805F671F56C6}"/>
              </a:ext>
            </a:extLst>
          </p:cNvPr>
          <p:cNvSpPr>
            <a:spLocks noGrp="1" noChangeArrowheads="1"/>
          </p:cNvSpPr>
          <p:nvPr>
            <p:ph type="body" idx="1"/>
          </p:nvPr>
        </p:nvSpPr>
        <p:spPr/>
        <p:txBody>
          <a:bodyPr/>
          <a:lstStyle/>
          <a:p>
            <a:pPr>
              <a:buFontTx/>
              <a:buNone/>
            </a:pPr>
            <a:endParaRPr lang="en-US" altLang="en-US" sz="3600"/>
          </a:p>
          <a:p>
            <a:pPr>
              <a:buFontTx/>
              <a:buNone/>
            </a:pPr>
            <a:r>
              <a:rPr lang="en-US" altLang="en-US" sz="3600"/>
              <a:t>Do we find it in . . .</a:t>
            </a:r>
            <a:endParaRPr lang="en-US" altLang="en-US"/>
          </a:p>
          <a:p>
            <a:pPr lvl="2"/>
            <a:r>
              <a:rPr lang="en-US" altLang="en-US" sz="3600"/>
              <a:t>our health?</a:t>
            </a:r>
          </a:p>
          <a:p>
            <a:pPr lvl="2"/>
            <a:r>
              <a:rPr lang="en-US" altLang="en-US" sz="3600"/>
              <a:t>our prosperity?</a:t>
            </a:r>
          </a:p>
          <a:p>
            <a:pPr lvl="2"/>
            <a:r>
              <a:rPr lang="en-US" altLang="en-US" sz="3600"/>
              <a:t>our employment?</a:t>
            </a:r>
          </a:p>
          <a:p>
            <a:pPr lvl="2"/>
            <a:r>
              <a:rPr lang="en-US" altLang="en-US" sz="3600"/>
              <a:t>our happiness?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E539BEF-44A2-4238-AB6E-3BC4EEA7B9DA}"/>
              </a:ext>
            </a:extLst>
          </p:cNvPr>
          <p:cNvSpPr>
            <a:spLocks noGrp="1" noChangeArrowheads="1"/>
          </p:cNvSpPr>
          <p:nvPr>
            <p:ph type="title"/>
          </p:nvPr>
        </p:nvSpPr>
        <p:spPr/>
        <p:txBody>
          <a:bodyPr/>
          <a:lstStyle/>
          <a:p>
            <a:r>
              <a:rPr lang="en-US" altLang="en-US"/>
              <a:t>We Find God’s Love in Jesus</a:t>
            </a:r>
          </a:p>
        </p:txBody>
      </p:sp>
      <p:sp>
        <p:nvSpPr>
          <p:cNvPr id="23555" name="Rectangle 3">
            <a:extLst>
              <a:ext uri="{FF2B5EF4-FFF2-40B4-BE49-F238E27FC236}">
                <a16:creationId xmlns:a16="http://schemas.microsoft.com/office/drawing/2014/main" id="{A573F350-1422-4B04-BFA5-7A5CC7E982C0}"/>
              </a:ext>
            </a:extLst>
          </p:cNvPr>
          <p:cNvSpPr>
            <a:spLocks noGrp="1" noChangeArrowheads="1"/>
          </p:cNvSpPr>
          <p:nvPr>
            <p:ph type="body" idx="1"/>
          </p:nvPr>
        </p:nvSpPr>
        <p:spPr/>
        <p:txBody>
          <a:bodyPr/>
          <a:lstStyle/>
          <a:p>
            <a:pPr>
              <a:buFontTx/>
              <a:buNone/>
            </a:pPr>
            <a:r>
              <a:rPr lang="en-US" altLang="en-US"/>
              <a:t>“For I am convinced that neither death nor life, neither angels nor demons, neither the present nor the future, nor any powers, neither height nor depth, nor anything else in all creation, will be able to separate us from the love of God that is in Christ Jesus our Lord.”</a:t>
            </a:r>
          </a:p>
          <a:p>
            <a:pPr>
              <a:buFontTx/>
              <a:buNone/>
            </a:pPr>
            <a:r>
              <a:rPr lang="en-US" altLang="en-US"/>
              <a:t>				Romans 8:38-39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92CAE10-0011-49C9-9A7A-FE588422F5F1}"/>
              </a:ext>
            </a:extLst>
          </p:cNvPr>
          <p:cNvSpPr>
            <a:spLocks noGrp="1" noChangeArrowheads="1"/>
          </p:cNvSpPr>
          <p:nvPr>
            <p:ph type="title"/>
          </p:nvPr>
        </p:nvSpPr>
        <p:spPr/>
        <p:txBody>
          <a:bodyPr/>
          <a:lstStyle/>
          <a:p>
            <a:r>
              <a:rPr lang="en-US" altLang="en-US"/>
              <a:t>We Remember . . .</a:t>
            </a:r>
          </a:p>
        </p:txBody>
      </p:sp>
      <p:sp>
        <p:nvSpPr>
          <p:cNvPr id="24579" name="Rectangle 3">
            <a:extLst>
              <a:ext uri="{FF2B5EF4-FFF2-40B4-BE49-F238E27FC236}">
                <a16:creationId xmlns:a16="http://schemas.microsoft.com/office/drawing/2014/main" id="{844F112F-4A70-40D8-8FFD-5C906DD3019A}"/>
              </a:ext>
            </a:extLst>
          </p:cNvPr>
          <p:cNvSpPr>
            <a:spLocks noGrp="1" noChangeArrowheads="1"/>
          </p:cNvSpPr>
          <p:nvPr>
            <p:ph type="body" idx="1"/>
          </p:nvPr>
        </p:nvSpPr>
        <p:spPr/>
        <p:txBody>
          <a:bodyPr/>
          <a:lstStyle/>
          <a:p>
            <a:r>
              <a:rPr lang="en-US" altLang="en-US"/>
              <a:t>that God loved us relentlessly, even when we were his enemies</a:t>
            </a:r>
          </a:p>
          <a:p>
            <a:endParaRPr lang="en-US" altLang="en-US"/>
          </a:p>
          <a:p>
            <a:r>
              <a:rPr lang="en-US" altLang="en-US"/>
              <a:t>that God loved us empathetically in Jesus Christ, even sharing our experience</a:t>
            </a:r>
          </a:p>
          <a:p>
            <a:endParaRPr lang="en-US" altLang="en-US"/>
          </a:p>
          <a:p>
            <a:r>
              <a:rPr lang="en-US" altLang="en-US"/>
              <a:t>that God loved us sacrificially, even to death on a cross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58CBF1AE-7C56-4E57-81D2-8CEDF8B7450A}"/>
              </a:ext>
            </a:extLst>
          </p:cNvPr>
          <p:cNvSpPr>
            <a:spLocks noGrp="1" noChangeArrowheads="1"/>
          </p:cNvSpPr>
          <p:nvPr>
            <p:ph type="subTitle" idx="1"/>
          </p:nvPr>
        </p:nvSpPr>
        <p:spPr>
          <a:xfrm>
            <a:off x="1778466" y="1602297"/>
            <a:ext cx="8584734" cy="4036503"/>
          </a:xfrm>
        </p:spPr>
        <p:txBody>
          <a:bodyPr/>
          <a:lstStyle/>
          <a:p>
            <a:r>
              <a:rPr lang="en-US" altLang="en-US" sz="9600" dirty="0">
                <a:effectLst>
                  <a:outerShdw blurRad="38100" dist="38100" dir="2700000" algn="tl">
                    <a:srgbClr val="000000">
                      <a:alpha val="43137"/>
                    </a:srgbClr>
                  </a:outerShdw>
                </a:effectLst>
              </a:rPr>
              <a:t>The Inviting Presence of God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5A2B2E8-868B-4818-B79E-B3C27D5F1CFB}"/>
              </a:ext>
            </a:extLst>
          </p:cNvPr>
          <p:cNvSpPr>
            <a:spLocks noGrp="1" noChangeArrowheads="1"/>
          </p:cNvSpPr>
          <p:nvPr>
            <p:ph type="ctrTitle"/>
          </p:nvPr>
        </p:nvSpPr>
        <p:spPr/>
        <p:txBody>
          <a:bodyPr/>
          <a:lstStyle/>
          <a:p>
            <a:r>
              <a:rPr lang="en-US" altLang="en-US"/>
              <a:t>Lord, Are You Listening?</a:t>
            </a:r>
          </a:p>
        </p:txBody>
      </p:sp>
      <p:sp>
        <p:nvSpPr>
          <p:cNvPr id="26627" name="Rectangle 3">
            <a:extLst>
              <a:ext uri="{FF2B5EF4-FFF2-40B4-BE49-F238E27FC236}">
                <a16:creationId xmlns:a16="http://schemas.microsoft.com/office/drawing/2014/main" id="{D4E29B61-AE7C-42B4-861C-57EBE8A1BB1B}"/>
              </a:ext>
            </a:extLst>
          </p:cNvPr>
          <p:cNvSpPr>
            <a:spLocks noGrp="1" noChangeArrowheads="1"/>
          </p:cNvSpPr>
          <p:nvPr>
            <p:ph type="subTitle" idx="1"/>
          </p:nvPr>
        </p:nvSpPr>
        <p:spPr/>
        <p:txBody>
          <a:bodyPr/>
          <a:lstStyle/>
          <a:p>
            <a:r>
              <a:rPr lang="en-US" altLang="en-US"/>
              <a:t>When Prayer Speaks the Heart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541DEF2-A75B-40B3-9203-975CB0A6C6E2}"/>
              </a:ext>
            </a:extLst>
          </p:cNvPr>
          <p:cNvSpPr>
            <a:spLocks noGrp="1" noChangeArrowheads="1"/>
          </p:cNvSpPr>
          <p:nvPr>
            <p:ph type="title"/>
          </p:nvPr>
        </p:nvSpPr>
        <p:spPr/>
        <p:txBody>
          <a:bodyPr/>
          <a:lstStyle/>
          <a:p>
            <a:r>
              <a:rPr lang="en-US" altLang="en-US" sz="4000"/>
              <a:t>Not the Way It is Supposed To Be</a:t>
            </a:r>
            <a:endParaRPr lang="en-US" altLang="en-US"/>
          </a:p>
        </p:txBody>
      </p:sp>
      <p:sp>
        <p:nvSpPr>
          <p:cNvPr id="27651" name="Rectangle 3">
            <a:extLst>
              <a:ext uri="{FF2B5EF4-FFF2-40B4-BE49-F238E27FC236}">
                <a16:creationId xmlns:a16="http://schemas.microsoft.com/office/drawing/2014/main" id="{BE692D2B-FEE8-4827-BFFC-1D535231C927}"/>
              </a:ext>
            </a:extLst>
          </p:cNvPr>
          <p:cNvSpPr>
            <a:spLocks noGrp="1" noChangeArrowheads="1"/>
          </p:cNvSpPr>
          <p:nvPr>
            <p:ph type="body" idx="1"/>
          </p:nvPr>
        </p:nvSpPr>
        <p:spPr/>
        <p:txBody>
          <a:bodyPr/>
          <a:lstStyle/>
          <a:p>
            <a:endParaRPr lang="en-US" altLang="en-US" dirty="0"/>
          </a:p>
          <a:p>
            <a:r>
              <a:rPr lang="en-US" altLang="en-US" dirty="0"/>
              <a:t>God created life, but now there is death.</a:t>
            </a:r>
          </a:p>
          <a:p>
            <a:endParaRPr lang="en-US" altLang="en-US" dirty="0"/>
          </a:p>
          <a:p>
            <a:r>
              <a:rPr lang="en-US" altLang="en-US" dirty="0"/>
              <a:t>God created peace, but now there is chaos.</a:t>
            </a:r>
          </a:p>
          <a:p>
            <a:endParaRPr lang="en-US" altLang="en-US" dirty="0"/>
          </a:p>
          <a:p>
            <a:r>
              <a:rPr lang="en-US" altLang="en-US" dirty="0"/>
              <a:t>God created community, but now there is fragmentation  and segregation.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A9BC399-C2EC-4A76-9B65-8D6D0FD9ED56}"/>
              </a:ext>
            </a:extLst>
          </p:cNvPr>
          <p:cNvSpPr>
            <a:spLocks noGrp="1" noChangeArrowheads="1"/>
          </p:cNvSpPr>
          <p:nvPr>
            <p:ph type="title"/>
          </p:nvPr>
        </p:nvSpPr>
        <p:spPr/>
        <p:txBody>
          <a:bodyPr/>
          <a:lstStyle/>
          <a:p>
            <a:r>
              <a:rPr lang="en-US" altLang="en-US"/>
              <a:t>Lament over Fallenness</a:t>
            </a:r>
          </a:p>
        </p:txBody>
      </p:sp>
      <p:sp>
        <p:nvSpPr>
          <p:cNvPr id="28675" name="Rectangle 3">
            <a:extLst>
              <a:ext uri="{FF2B5EF4-FFF2-40B4-BE49-F238E27FC236}">
                <a16:creationId xmlns:a16="http://schemas.microsoft.com/office/drawing/2014/main" id="{AF14FE97-4C7C-49A1-AAD9-B899EBE90323}"/>
              </a:ext>
            </a:extLst>
          </p:cNvPr>
          <p:cNvSpPr>
            <a:spLocks noGrp="1" noChangeArrowheads="1"/>
          </p:cNvSpPr>
          <p:nvPr>
            <p:ph type="body" idx="1"/>
          </p:nvPr>
        </p:nvSpPr>
        <p:spPr/>
        <p:txBody>
          <a:bodyPr/>
          <a:lstStyle/>
          <a:p>
            <a:endParaRPr lang="en-US" altLang="en-US"/>
          </a:p>
          <a:p>
            <a:r>
              <a:rPr lang="en-US" altLang="en-US"/>
              <a:t>Lament over sickness, disease and pain.</a:t>
            </a:r>
          </a:p>
          <a:p>
            <a:endParaRPr lang="en-US" altLang="en-US"/>
          </a:p>
          <a:p>
            <a:r>
              <a:rPr lang="en-US" altLang="en-US"/>
              <a:t>Lament over sin, injustice and oppression.</a:t>
            </a:r>
          </a:p>
          <a:p>
            <a:endParaRPr lang="en-US" altLang="en-US"/>
          </a:p>
          <a:p>
            <a:r>
              <a:rPr lang="en-US" altLang="en-US"/>
              <a:t>Lament over alienation and death.</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9663BD4-5C47-49D3-824E-CE26D48FE4C0}"/>
              </a:ext>
            </a:extLst>
          </p:cNvPr>
          <p:cNvSpPr>
            <a:spLocks noGrp="1" noChangeArrowheads="1"/>
          </p:cNvSpPr>
          <p:nvPr>
            <p:ph type="title"/>
          </p:nvPr>
        </p:nvSpPr>
        <p:spPr/>
        <p:txBody>
          <a:bodyPr/>
          <a:lstStyle/>
          <a:p>
            <a:r>
              <a:rPr lang="en-US" altLang="en-US"/>
              <a:t>The Lament of Psalm 13</a:t>
            </a:r>
          </a:p>
        </p:txBody>
      </p:sp>
      <p:sp>
        <p:nvSpPr>
          <p:cNvPr id="29699" name="Rectangle 3">
            <a:extLst>
              <a:ext uri="{FF2B5EF4-FFF2-40B4-BE49-F238E27FC236}">
                <a16:creationId xmlns:a16="http://schemas.microsoft.com/office/drawing/2014/main" id="{F36F586C-7891-4AB2-BA86-ADBCD90F0C75}"/>
              </a:ext>
            </a:extLst>
          </p:cNvPr>
          <p:cNvSpPr>
            <a:spLocks noGrp="1" noChangeArrowheads="1"/>
          </p:cNvSpPr>
          <p:nvPr>
            <p:ph type="body" idx="1"/>
          </p:nvPr>
        </p:nvSpPr>
        <p:spPr/>
        <p:txBody>
          <a:bodyPr/>
          <a:lstStyle/>
          <a:p>
            <a:r>
              <a:rPr lang="en-US" altLang="en-US"/>
              <a:t>Complaint:  How Long?  (13:1-2)</a:t>
            </a:r>
          </a:p>
          <a:p>
            <a:endParaRPr lang="en-US" altLang="en-US"/>
          </a:p>
          <a:p>
            <a:r>
              <a:rPr lang="en-US" altLang="en-US"/>
              <a:t>Petition:  Look at Me, Answer Me! (13:3-4)</a:t>
            </a:r>
          </a:p>
          <a:p>
            <a:endParaRPr lang="en-US" altLang="en-US"/>
          </a:p>
          <a:p>
            <a:r>
              <a:rPr lang="en-US" altLang="en-US"/>
              <a:t>Praise:  I Trust You (13:5-6)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E06D9A7-9CCE-4086-9535-2228C2D582D2}"/>
              </a:ext>
            </a:extLst>
          </p:cNvPr>
          <p:cNvSpPr>
            <a:spLocks noGrp="1" noChangeArrowheads="1"/>
          </p:cNvSpPr>
          <p:nvPr>
            <p:ph type="title"/>
          </p:nvPr>
        </p:nvSpPr>
        <p:spPr/>
        <p:txBody>
          <a:bodyPr/>
          <a:lstStyle/>
          <a:p>
            <a:r>
              <a:rPr lang="en-US" altLang="en-US"/>
              <a:t>The Complaint of Psalm 13:1-2</a:t>
            </a:r>
          </a:p>
        </p:txBody>
      </p:sp>
      <p:sp>
        <p:nvSpPr>
          <p:cNvPr id="30723" name="Rectangle 3">
            <a:extLst>
              <a:ext uri="{FF2B5EF4-FFF2-40B4-BE49-F238E27FC236}">
                <a16:creationId xmlns:a16="http://schemas.microsoft.com/office/drawing/2014/main" id="{0BD2D217-30F0-4987-B217-3145017D4B8D}"/>
              </a:ext>
            </a:extLst>
          </p:cNvPr>
          <p:cNvSpPr>
            <a:spLocks noGrp="1" noChangeArrowheads="1"/>
          </p:cNvSpPr>
          <p:nvPr>
            <p:ph type="body" idx="1"/>
          </p:nvPr>
        </p:nvSpPr>
        <p:spPr/>
        <p:txBody>
          <a:bodyPr/>
          <a:lstStyle/>
          <a:p>
            <a:pPr>
              <a:buFontTx/>
              <a:buNone/>
            </a:pPr>
            <a:r>
              <a:rPr lang="en-US" altLang="en-US" i="1" dirty="0"/>
              <a:t>How long</a:t>
            </a:r>
            <a:r>
              <a:rPr lang="en-US" altLang="en-US" dirty="0"/>
              <a:t>, O Lord?  Will you forget me forever?</a:t>
            </a:r>
          </a:p>
          <a:p>
            <a:pPr>
              <a:buFontTx/>
              <a:buNone/>
            </a:pPr>
            <a:r>
              <a:rPr lang="en-US" altLang="en-US" i="1" dirty="0"/>
              <a:t>How long</a:t>
            </a:r>
            <a:r>
              <a:rPr lang="en-US" altLang="en-US" dirty="0"/>
              <a:t> will you hide your face from me?</a:t>
            </a:r>
          </a:p>
          <a:p>
            <a:pPr>
              <a:buFontTx/>
              <a:buNone/>
            </a:pPr>
            <a:r>
              <a:rPr lang="en-US" altLang="en-US" i="1" dirty="0"/>
              <a:t>How long</a:t>
            </a:r>
            <a:r>
              <a:rPr lang="en-US" altLang="en-US" dirty="0"/>
              <a:t> must I wrestle with my thoughts and every          day have sorrow in my heart?</a:t>
            </a:r>
          </a:p>
          <a:p>
            <a:pPr>
              <a:buFontTx/>
              <a:buNone/>
            </a:pPr>
            <a:r>
              <a:rPr lang="en-US" altLang="en-US" i="1" dirty="0"/>
              <a:t>How long</a:t>
            </a:r>
            <a:r>
              <a:rPr lang="en-US" altLang="en-US" dirty="0"/>
              <a:t> will my enemy triumph over 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pic>
        <p:nvPicPr>
          <p:cNvPr id="14103554" name="Picture 2" descr="Rectangle 2_pptX">
            <a:extLst>
              <a:ext uri="{FF2B5EF4-FFF2-40B4-BE49-F238E27FC236}">
                <a16:creationId xmlns:a16="http://schemas.microsoft.com/office/drawing/2014/main" id="{0BAFD701-2F27-4B1E-98FD-8FD883C926B7}"/>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126039" y="990600"/>
            <a:ext cx="48990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03555" name="Rectangle 3" hidden="1">
            <a:extLst>
              <a:ext uri="{FF2B5EF4-FFF2-40B4-BE49-F238E27FC236}">
                <a16:creationId xmlns:a16="http://schemas.microsoft.com/office/drawing/2014/main" id="{8E3128A3-BD50-46E8-B8B1-F63CC7761FE9}"/>
              </a:ext>
            </a:extLst>
          </p:cNvPr>
          <p:cNvSpPr>
            <a:spLocks noGrp="1" noChangeArrowheads="1"/>
          </p:cNvSpPr>
          <p:nvPr>
            <p:ph type="ctrTitle"/>
            <p:custDataLst>
              <p:tags r:id="rId2"/>
            </p:custDataLst>
          </p:nvPr>
        </p:nvSpPr>
        <p:spPr>
          <a:effectLst>
            <a:outerShdw algn="ctr" rotWithShape="0">
              <a:srgbClr val="373C55">
                <a:alpha val="75000"/>
              </a:srgbClr>
            </a:outerShdw>
          </a:effectLst>
        </p:spPr>
        <p:txBody>
          <a:bodyPr/>
          <a:lstStyle/>
          <a:p>
            <a:pPr eaLnBrk="1" hangingPunct="1">
              <a:defRPr/>
            </a:pPr>
            <a:r>
              <a:rPr lang="en-US" sz="6000">
                <a:solidFill>
                  <a:srgbClr val="DCCDDC"/>
                </a:solidFill>
                <a:ea typeface="+mj-ea"/>
              </a:rPr>
              <a:t>Hope!</a:t>
            </a:r>
          </a:p>
        </p:txBody>
      </p:sp>
      <p:sp>
        <p:nvSpPr>
          <p:cNvPr id="14103556" name="Rectangle 4">
            <a:extLst>
              <a:ext uri="{FF2B5EF4-FFF2-40B4-BE49-F238E27FC236}">
                <a16:creationId xmlns:a16="http://schemas.microsoft.com/office/drawing/2014/main" id="{CA28B18F-8E2F-4DC0-8651-68F37C946316}"/>
              </a:ext>
            </a:extLst>
          </p:cNvPr>
          <p:cNvSpPr>
            <a:spLocks noGrp="1" noChangeArrowheads="1"/>
          </p:cNvSpPr>
          <p:nvPr>
            <p:ph type="subTitle" idx="1"/>
          </p:nvPr>
        </p:nvSpPr>
        <p:spPr/>
        <p:txBody>
          <a:bodyPr/>
          <a:lstStyle/>
          <a:p>
            <a:pPr eaLnBrk="1" hangingPunct="1">
              <a:defRPr/>
            </a:pPr>
            <a:r>
              <a:rPr lang="en-US" b="1">
                <a:effectLst>
                  <a:outerShdw blurRad="38100" dist="38100" dir="2700000" algn="tl">
                    <a:srgbClr val="000000"/>
                  </a:outerShdw>
                </a:effectLst>
                <a:ea typeface="+mn-ea"/>
              </a:rPr>
              <a:t>God makes life livable</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14103554"/>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499"/>
                                          </p:stCondLst>
                                        </p:cTn>
                                        <p:tgtEl>
                                          <p:spTgt spid="141035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3556" grpId="0" build="p" autoUpdateAnimBg="0" advAuto="100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0A5D678-16A6-425F-B619-0E7F0359793F}"/>
              </a:ext>
            </a:extLst>
          </p:cNvPr>
          <p:cNvSpPr>
            <a:spLocks noGrp="1" noChangeArrowheads="1"/>
          </p:cNvSpPr>
          <p:nvPr>
            <p:ph type="title"/>
          </p:nvPr>
        </p:nvSpPr>
        <p:spPr/>
        <p:txBody>
          <a:bodyPr/>
          <a:lstStyle/>
          <a:p>
            <a:r>
              <a:rPr lang="en-US" altLang="en-US"/>
              <a:t>Questions of Complaint</a:t>
            </a:r>
          </a:p>
        </p:txBody>
      </p:sp>
      <p:sp>
        <p:nvSpPr>
          <p:cNvPr id="31747" name="Rectangle 3">
            <a:extLst>
              <a:ext uri="{FF2B5EF4-FFF2-40B4-BE49-F238E27FC236}">
                <a16:creationId xmlns:a16="http://schemas.microsoft.com/office/drawing/2014/main" id="{56CDDDE0-C02D-4648-814E-80458018F9C4}"/>
              </a:ext>
            </a:extLst>
          </p:cNvPr>
          <p:cNvSpPr>
            <a:spLocks noGrp="1" noChangeArrowheads="1"/>
          </p:cNvSpPr>
          <p:nvPr>
            <p:ph type="body" idx="1"/>
          </p:nvPr>
        </p:nvSpPr>
        <p:spPr>
          <a:xfrm>
            <a:off x="914400" y="2122414"/>
            <a:ext cx="10363200" cy="3973585"/>
          </a:xfrm>
        </p:spPr>
        <p:txBody>
          <a:bodyPr/>
          <a:lstStyle/>
          <a:p>
            <a:r>
              <a:rPr lang="en-US" altLang="en-US" sz="2800" dirty="0"/>
              <a:t>“My soul is in anguish.</a:t>
            </a:r>
          </a:p>
          <a:p>
            <a:pPr>
              <a:buFontTx/>
              <a:buNone/>
            </a:pPr>
            <a:r>
              <a:rPr lang="en-US" altLang="en-US" sz="2800" dirty="0"/>
              <a:t>		</a:t>
            </a:r>
            <a:r>
              <a:rPr lang="en-US" altLang="en-US" sz="2800" i="1" dirty="0"/>
              <a:t>How long</a:t>
            </a:r>
            <a:r>
              <a:rPr lang="en-US" altLang="en-US" sz="2800" dirty="0"/>
              <a:t>, O Lord, </a:t>
            </a:r>
            <a:r>
              <a:rPr lang="en-US" altLang="en-US" sz="2800" i="1" dirty="0"/>
              <a:t>how long</a:t>
            </a:r>
            <a:r>
              <a:rPr lang="en-US" altLang="en-US" sz="2800" dirty="0"/>
              <a:t>?”   Psalm 6:3</a:t>
            </a:r>
          </a:p>
          <a:p>
            <a:pPr>
              <a:buFontTx/>
              <a:buNone/>
            </a:pPr>
            <a:endParaRPr lang="en-US" altLang="en-US" sz="2800" dirty="0"/>
          </a:p>
          <a:p>
            <a:r>
              <a:rPr lang="en-US" altLang="en-US" sz="2800" dirty="0"/>
              <a:t>“</a:t>
            </a:r>
            <a:r>
              <a:rPr lang="en-US" altLang="en-US" sz="2800" i="1" dirty="0"/>
              <a:t>Why</a:t>
            </a:r>
            <a:r>
              <a:rPr lang="en-US" altLang="en-US" sz="2800" dirty="0"/>
              <a:t>, O Lord, do you stand afar off?</a:t>
            </a:r>
          </a:p>
          <a:p>
            <a:pPr>
              <a:buFontTx/>
              <a:buNone/>
            </a:pPr>
            <a:r>
              <a:rPr lang="en-US" altLang="en-US" sz="2800" dirty="0"/>
              <a:t>		</a:t>
            </a:r>
            <a:r>
              <a:rPr lang="en-US" altLang="en-US" sz="2800" i="1" dirty="0"/>
              <a:t>Why</a:t>
            </a:r>
            <a:r>
              <a:rPr lang="en-US" altLang="en-US" sz="2800" dirty="0"/>
              <a:t> do you hide yourself in times of trouble?”   Psalm 10:1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731B93D-EE38-408C-AA5E-479EA95C37BE}"/>
              </a:ext>
            </a:extLst>
          </p:cNvPr>
          <p:cNvSpPr>
            <a:spLocks noGrp="1" noChangeArrowheads="1"/>
          </p:cNvSpPr>
          <p:nvPr>
            <p:ph type="title"/>
          </p:nvPr>
        </p:nvSpPr>
        <p:spPr/>
        <p:txBody>
          <a:bodyPr/>
          <a:lstStyle/>
          <a:p>
            <a:r>
              <a:rPr lang="en-US" altLang="en-US"/>
              <a:t>Pouring Out Our Complaints</a:t>
            </a:r>
          </a:p>
        </p:txBody>
      </p:sp>
      <p:sp>
        <p:nvSpPr>
          <p:cNvPr id="32771" name="Rectangle 3">
            <a:extLst>
              <a:ext uri="{FF2B5EF4-FFF2-40B4-BE49-F238E27FC236}">
                <a16:creationId xmlns:a16="http://schemas.microsoft.com/office/drawing/2014/main" id="{860A79E3-8245-471A-97BF-30F98EA1DAFF}"/>
              </a:ext>
            </a:extLst>
          </p:cNvPr>
          <p:cNvSpPr>
            <a:spLocks noGrp="1" noChangeArrowheads="1"/>
          </p:cNvSpPr>
          <p:nvPr>
            <p:ph type="body" idx="1"/>
          </p:nvPr>
        </p:nvSpPr>
        <p:spPr/>
        <p:txBody>
          <a:bodyPr/>
          <a:lstStyle/>
          <a:p>
            <a:pPr>
              <a:buFontTx/>
              <a:buNone/>
            </a:pPr>
            <a:endParaRPr lang="en-US" altLang="en-US"/>
          </a:p>
          <a:p>
            <a:pPr>
              <a:buFontTx/>
              <a:buNone/>
            </a:pPr>
            <a:r>
              <a:rPr lang="en-US" altLang="en-US"/>
              <a:t>“I cry aloud to the Lord;</a:t>
            </a:r>
          </a:p>
          <a:p>
            <a:pPr>
              <a:buFontTx/>
              <a:buNone/>
            </a:pPr>
            <a:r>
              <a:rPr lang="en-US" altLang="en-US"/>
              <a:t>	I lift up my voice to the Lord for mercy.</a:t>
            </a:r>
          </a:p>
          <a:p>
            <a:pPr>
              <a:buFontTx/>
              <a:buNone/>
            </a:pPr>
            <a:r>
              <a:rPr lang="en-US" altLang="en-US"/>
              <a:t>I pour out my complaint before him;</a:t>
            </a:r>
          </a:p>
          <a:p>
            <a:pPr>
              <a:buFontTx/>
              <a:buNone/>
            </a:pPr>
            <a:r>
              <a:rPr lang="en-US" altLang="en-US"/>
              <a:t>	before him I tell my trouble.”</a:t>
            </a:r>
          </a:p>
          <a:p>
            <a:pPr>
              <a:buFontTx/>
              <a:buNone/>
            </a:pPr>
            <a:r>
              <a:rPr lang="en-US" altLang="en-US"/>
              <a:t>				Psalm 142:1-2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D79E6EB-693A-4C81-A388-0A6475E11BF0}"/>
              </a:ext>
            </a:extLst>
          </p:cNvPr>
          <p:cNvSpPr>
            <a:spLocks noGrp="1" noChangeArrowheads="1"/>
          </p:cNvSpPr>
          <p:nvPr>
            <p:ph type="title"/>
          </p:nvPr>
        </p:nvSpPr>
        <p:spPr/>
        <p:txBody>
          <a:bodyPr/>
          <a:lstStyle/>
          <a:p>
            <a:r>
              <a:rPr lang="en-US" altLang="en-US"/>
              <a:t>May We Lament?</a:t>
            </a:r>
          </a:p>
        </p:txBody>
      </p:sp>
      <p:sp>
        <p:nvSpPr>
          <p:cNvPr id="33795" name="Rectangle 3">
            <a:extLst>
              <a:ext uri="{FF2B5EF4-FFF2-40B4-BE49-F238E27FC236}">
                <a16:creationId xmlns:a16="http://schemas.microsoft.com/office/drawing/2014/main" id="{8295AC21-559D-4FB5-A868-2F5320CF7999}"/>
              </a:ext>
            </a:extLst>
          </p:cNvPr>
          <p:cNvSpPr>
            <a:spLocks noGrp="1" noChangeArrowheads="1"/>
          </p:cNvSpPr>
          <p:nvPr>
            <p:ph type="body" idx="1"/>
          </p:nvPr>
        </p:nvSpPr>
        <p:spPr/>
        <p:txBody>
          <a:bodyPr/>
          <a:lstStyle/>
          <a:p>
            <a:r>
              <a:rPr lang="en-US" altLang="en-US"/>
              <a:t>The angels in heaven lament.</a:t>
            </a:r>
          </a:p>
          <a:p>
            <a:pPr>
              <a:buFontTx/>
              <a:buNone/>
            </a:pPr>
            <a:r>
              <a:rPr lang="en-US" altLang="en-US"/>
              <a:t>			Zechariah 1:12</a:t>
            </a:r>
          </a:p>
          <a:p>
            <a:pPr>
              <a:buFontTx/>
              <a:buNone/>
            </a:pPr>
            <a:endParaRPr lang="en-US" altLang="en-US"/>
          </a:p>
          <a:p>
            <a:r>
              <a:rPr lang="en-US" altLang="en-US"/>
              <a:t>Jesus Christ lamented on the cross.</a:t>
            </a:r>
          </a:p>
          <a:p>
            <a:pPr lvl="3">
              <a:buFontTx/>
              <a:buNone/>
            </a:pPr>
            <a:r>
              <a:rPr lang="en-US" altLang="en-US" sz="3200"/>
              <a:t>	Matthew 27:46</a:t>
            </a:r>
          </a:p>
          <a:p>
            <a:pPr lvl="3">
              <a:buFontTx/>
              <a:buNone/>
            </a:pPr>
            <a:endParaRPr lang="en-US" altLang="en-US"/>
          </a:p>
          <a:p>
            <a:r>
              <a:rPr lang="en-US" altLang="en-US"/>
              <a:t>The saints in heaven lament.</a:t>
            </a:r>
          </a:p>
          <a:p>
            <a:pPr lvl="2">
              <a:buFontTx/>
              <a:buNone/>
            </a:pPr>
            <a:r>
              <a:rPr lang="en-US" altLang="en-US" sz="3200"/>
              <a:t>		Revelation 6:9-10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FB739FE-53D0-4F52-8125-BFFA553561E6}"/>
              </a:ext>
            </a:extLst>
          </p:cNvPr>
          <p:cNvSpPr>
            <a:spLocks noGrp="1" noChangeArrowheads="1"/>
          </p:cNvSpPr>
          <p:nvPr>
            <p:ph type="title"/>
          </p:nvPr>
        </p:nvSpPr>
        <p:spPr/>
        <p:txBody>
          <a:bodyPr/>
          <a:lstStyle/>
          <a:p>
            <a:r>
              <a:rPr lang="en-US" altLang="en-US"/>
              <a:t>The Function of Lament</a:t>
            </a:r>
          </a:p>
        </p:txBody>
      </p:sp>
      <p:sp>
        <p:nvSpPr>
          <p:cNvPr id="34819" name="Rectangle 3">
            <a:extLst>
              <a:ext uri="{FF2B5EF4-FFF2-40B4-BE49-F238E27FC236}">
                <a16:creationId xmlns:a16="http://schemas.microsoft.com/office/drawing/2014/main" id="{675867EC-9948-47E7-ACAB-B0F12327E3D0}"/>
              </a:ext>
            </a:extLst>
          </p:cNvPr>
          <p:cNvSpPr>
            <a:spLocks noGrp="1" noChangeArrowheads="1"/>
          </p:cNvSpPr>
          <p:nvPr>
            <p:ph type="body" idx="1"/>
          </p:nvPr>
        </p:nvSpPr>
        <p:spPr/>
        <p:txBody>
          <a:bodyPr/>
          <a:lstStyle/>
          <a:p>
            <a:r>
              <a:rPr lang="en-US" altLang="en-US"/>
              <a:t>Communal Sympathy and Empathy</a:t>
            </a:r>
          </a:p>
          <a:p>
            <a:endParaRPr lang="en-US" altLang="en-US"/>
          </a:p>
          <a:p>
            <a:r>
              <a:rPr lang="en-US" altLang="en-US"/>
              <a:t>Engaging God Honestly with the Heart</a:t>
            </a:r>
          </a:p>
          <a:p>
            <a:endParaRPr lang="en-US" altLang="en-US"/>
          </a:p>
          <a:p>
            <a:r>
              <a:rPr lang="en-US" altLang="en-US"/>
              <a:t>Spiritual Therapy through Divine Presence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AE2AD05-A478-40D5-8620-4C6F4B25D12C}"/>
              </a:ext>
            </a:extLst>
          </p:cNvPr>
          <p:cNvSpPr>
            <a:spLocks noGrp="1" noChangeArrowheads="1"/>
          </p:cNvSpPr>
          <p:nvPr>
            <p:ph type="title"/>
          </p:nvPr>
        </p:nvSpPr>
        <p:spPr>
          <a:xfrm>
            <a:off x="914400" y="285226"/>
            <a:ext cx="10363200" cy="1182847"/>
          </a:xfrm>
        </p:spPr>
        <p:txBody>
          <a:bodyPr/>
          <a:lstStyle/>
          <a:p>
            <a:r>
              <a:rPr lang="en-US" altLang="en-US" sz="3600" dirty="0"/>
              <a:t>The Petition of Lament:  Redeem Me</a:t>
            </a:r>
            <a:endParaRPr lang="en-US" altLang="en-US" dirty="0"/>
          </a:p>
        </p:txBody>
      </p:sp>
      <p:sp>
        <p:nvSpPr>
          <p:cNvPr id="35843" name="Rectangle 3">
            <a:extLst>
              <a:ext uri="{FF2B5EF4-FFF2-40B4-BE49-F238E27FC236}">
                <a16:creationId xmlns:a16="http://schemas.microsoft.com/office/drawing/2014/main" id="{1D86D8ED-0D97-4850-A973-6F4BC399522E}"/>
              </a:ext>
            </a:extLst>
          </p:cNvPr>
          <p:cNvSpPr>
            <a:spLocks noGrp="1" noChangeArrowheads="1"/>
          </p:cNvSpPr>
          <p:nvPr>
            <p:ph type="body" idx="1"/>
          </p:nvPr>
        </p:nvSpPr>
        <p:spPr>
          <a:xfrm>
            <a:off x="914400" y="1711354"/>
            <a:ext cx="10536572" cy="4384646"/>
          </a:xfrm>
        </p:spPr>
        <p:txBody>
          <a:bodyPr/>
          <a:lstStyle/>
          <a:p>
            <a:pPr algn="ctr">
              <a:buFontTx/>
              <a:buNone/>
            </a:pPr>
            <a:r>
              <a:rPr lang="en-US" altLang="en-US" sz="4000" dirty="0"/>
              <a:t>Psalm 44</a:t>
            </a:r>
          </a:p>
          <a:p>
            <a:pPr algn="ctr">
              <a:buFontTx/>
              <a:buNone/>
            </a:pPr>
            <a:endParaRPr lang="en-US" altLang="en-US" sz="800" dirty="0"/>
          </a:p>
          <a:p>
            <a:r>
              <a:rPr lang="en-US" altLang="en-US" dirty="0"/>
              <a:t>We have heard of your past history, God.</a:t>
            </a:r>
          </a:p>
          <a:p>
            <a:r>
              <a:rPr lang="en-US" altLang="en-US" dirty="0"/>
              <a:t>But now we don’t see you.</a:t>
            </a:r>
          </a:p>
          <a:p>
            <a:r>
              <a:rPr lang="en-US" altLang="en-US" dirty="0"/>
              <a:t>Your people are slaughtered as sheep.</a:t>
            </a:r>
          </a:p>
          <a:p>
            <a:r>
              <a:rPr lang="en-US" altLang="en-US" dirty="0"/>
              <a:t>But we will not forget you.</a:t>
            </a:r>
          </a:p>
          <a:p>
            <a:r>
              <a:rPr lang="en-US" altLang="en-US" dirty="0"/>
              <a:t>“Rise up and help us; redeem us because of your       unfailing love.”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D4C4A33-6D10-459D-A035-C65B15660218}"/>
              </a:ext>
            </a:extLst>
          </p:cNvPr>
          <p:cNvSpPr>
            <a:spLocks noGrp="1" noChangeArrowheads="1"/>
          </p:cNvSpPr>
          <p:nvPr>
            <p:ph type="title"/>
          </p:nvPr>
        </p:nvSpPr>
        <p:spPr/>
        <p:txBody>
          <a:bodyPr/>
          <a:lstStyle/>
          <a:p>
            <a:r>
              <a:rPr lang="en-US" altLang="en-US"/>
              <a:t>We Trust His Redeeming Love</a:t>
            </a:r>
          </a:p>
        </p:txBody>
      </p:sp>
      <p:sp>
        <p:nvSpPr>
          <p:cNvPr id="36867" name="Rectangle 3">
            <a:extLst>
              <a:ext uri="{FF2B5EF4-FFF2-40B4-BE49-F238E27FC236}">
                <a16:creationId xmlns:a16="http://schemas.microsoft.com/office/drawing/2014/main" id="{D0608B84-8DFD-4364-8F3D-982E9C996B5E}"/>
              </a:ext>
            </a:extLst>
          </p:cNvPr>
          <p:cNvSpPr>
            <a:spLocks noGrp="1" noChangeArrowheads="1"/>
          </p:cNvSpPr>
          <p:nvPr>
            <p:ph type="body" idx="1"/>
          </p:nvPr>
        </p:nvSpPr>
        <p:spPr/>
        <p:txBody>
          <a:bodyPr/>
          <a:lstStyle/>
          <a:p>
            <a:pPr>
              <a:buFontTx/>
              <a:buNone/>
            </a:pPr>
            <a:endParaRPr lang="en-US" altLang="en-US" dirty="0"/>
          </a:p>
          <a:p>
            <a:pPr>
              <a:buFontTx/>
              <a:buNone/>
            </a:pPr>
            <a:r>
              <a:rPr lang="en-US" altLang="en-US" dirty="0"/>
              <a:t>Paul quotes Psalm 44:22 in Romans 8:36,</a:t>
            </a:r>
          </a:p>
          <a:p>
            <a:pPr>
              <a:buFontTx/>
              <a:buNone/>
            </a:pPr>
            <a:r>
              <a:rPr lang="en-US" altLang="en-US" dirty="0"/>
              <a:t>	and then writes:</a:t>
            </a:r>
          </a:p>
          <a:p>
            <a:pPr>
              <a:buFontTx/>
              <a:buNone/>
            </a:pPr>
            <a:endParaRPr lang="en-US" altLang="en-US" dirty="0"/>
          </a:p>
          <a:p>
            <a:pPr>
              <a:buFontTx/>
              <a:buNone/>
            </a:pPr>
            <a:r>
              <a:rPr lang="en-US" altLang="en-US" dirty="0"/>
              <a:t>“No, in all these things we are more than conquerors    through him who loved us.”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BFE2EE6-AEC3-43AD-AFB2-3562ADCCED62}"/>
              </a:ext>
            </a:extLst>
          </p:cNvPr>
          <p:cNvSpPr>
            <a:spLocks noGrp="1" noChangeArrowheads="1"/>
          </p:cNvSpPr>
          <p:nvPr>
            <p:ph type="ctrTitle"/>
          </p:nvPr>
        </p:nvSpPr>
        <p:spPr>
          <a:xfrm>
            <a:off x="914400" y="763398"/>
            <a:ext cx="10363200" cy="1996580"/>
          </a:xfrm>
        </p:spPr>
        <p:txBody>
          <a:bodyPr/>
          <a:lstStyle/>
          <a:p>
            <a:r>
              <a:rPr lang="en-US" altLang="en-US" dirty="0"/>
              <a:t>Divine Comfort and Hope</a:t>
            </a:r>
          </a:p>
        </p:txBody>
      </p:sp>
      <p:sp>
        <p:nvSpPr>
          <p:cNvPr id="38915" name="Rectangle 3">
            <a:extLst>
              <a:ext uri="{FF2B5EF4-FFF2-40B4-BE49-F238E27FC236}">
                <a16:creationId xmlns:a16="http://schemas.microsoft.com/office/drawing/2014/main" id="{E55B419F-1442-40C6-A201-D8FA10904861}"/>
              </a:ext>
            </a:extLst>
          </p:cNvPr>
          <p:cNvSpPr>
            <a:spLocks noGrp="1" noChangeArrowheads="1"/>
          </p:cNvSpPr>
          <p:nvPr>
            <p:ph type="subTitle" idx="1"/>
          </p:nvPr>
        </p:nvSpPr>
        <p:spPr>
          <a:xfrm>
            <a:off x="1828800" y="3322040"/>
            <a:ext cx="8534400" cy="2316760"/>
          </a:xfrm>
        </p:spPr>
        <p:txBody>
          <a:bodyPr/>
          <a:lstStyle/>
          <a:p>
            <a:r>
              <a:rPr lang="en-US" altLang="en-US" sz="2800" dirty="0"/>
              <a:t>May the God of hope fill you with all joy and peace as you trust in him, so that you may overflow with hope by the power of the Holy Spirit.”  Romans 15:13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F875CB5-FAAD-45B8-BDA5-E809DE6D654A}"/>
              </a:ext>
            </a:extLst>
          </p:cNvPr>
          <p:cNvSpPr>
            <a:spLocks noGrp="1" noChangeArrowheads="1"/>
          </p:cNvSpPr>
          <p:nvPr>
            <p:ph type="ctrTitle"/>
          </p:nvPr>
        </p:nvSpPr>
        <p:spPr>
          <a:xfrm>
            <a:off x="914400" y="1535185"/>
            <a:ext cx="10363200" cy="1436615"/>
          </a:xfrm>
        </p:spPr>
        <p:txBody>
          <a:bodyPr/>
          <a:lstStyle/>
          <a:p>
            <a:r>
              <a:rPr lang="en-US" altLang="en-US" dirty="0"/>
              <a:t>Biblical Story as Lens</a:t>
            </a:r>
          </a:p>
        </p:txBody>
      </p:sp>
      <p:sp>
        <p:nvSpPr>
          <p:cNvPr id="39939" name="Rectangle 3">
            <a:extLst>
              <a:ext uri="{FF2B5EF4-FFF2-40B4-BE49-F238E27FC236}">
                <a16:creationId xmlns:a16="http://schemas.microsoft.com/office/drawing/2014/main" id="{5173D251-FB3F-4181-A892-ECA7E489208E}"/>
              </a:ext>
            </a:extLst>
          </p:cNvPr>
          <p:cNvSpPr>
            <a:spLocks noGrp="1" noChangeArrowheads="1"/>
          </p:cNvSpPr>
          <p:nvPr>
            <p:ph type="subTitle" idx="1"/>
          </p:nvPr>
        </p:nvSpPr>
        <p:spPr/>
        <p:txBody>
          <a:bodyPr/>
          <a:lstStyle/>
          <a:p>
            <a:r>
              <a:rPr lang="en-US" altLang="en-US"/>
              <a:t>The models of lament in Scripture are paradigmatic for our own experience of suffering and subsequent comfort.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0FBE5143-0C51-4106-84C7-7D46A9CB4DA0}"/>
              </a:ext>
            </a:extLst>
          </p:cNvPr>
          <p:cNvSpPr>
            <a:spLocks noGrp="1" noChangeArrowheads="1"/>
          </p:cNvSpPr>
          <p:nvPr>
            <p:ph type="subTitle" idx="1"/>
          </p:nvPr>
        </p:nvSpPr>
        <p:spPr>
          <a:xfrm>
            <a:off x="1803634" y="822121"/>
            <a:ext cx="8559566" cy="4816679"/>
          </a:xfrm>
        </p:spPr>
        <p:txBody>
          <a:bodyPr/>
          <a:lstStyle/>
          <a:p>
            <a:endParaRPr lang="en-US" altLang="en-US" dirty="0"/>
          </a:p>
          <a:p>
            <a:r>
              <a:rPr lang="en-US" altLang="en-US" sz="9600" dirty="0">
                <a:effectLst>
                  <a:outerShdw blurRad="38100" dist="38100" dir="2700000" algn="tl">
                    <a:srgbClr val="000000">
                      <a:alpha val="43137"/>
                    </a:srgbClr>
                  </a:outerShdw>
                </a:effectLst>
              </a:rPr>
              <a:t>The Caring Empathy of God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9A80B88-376D-4560-83BD-0ABCEF3E598C}"/>
              </a:ext>
            </a:extLst>
          </p:cNvPr>
          <p:cNvSpPr>
            <a:spLocks noGrp="1" noChangeArrowheads="1"/>
          </p:cNvSpPr>
          <p:nvPr>
            <p:ph type="ctrTitle"/>
          </p:nvPr>
        </p:nvSpPr>
        <p:spPr/>
        <p:txBody>
          <a:bodyPr/>
          <a:lstStyle/>
          <a:p>
            <a:r>
              <a:rPr lang="en-US" altLang="en-US"/>
              <a:t>Lord, You Don’t Understand!</a:t>
            </a:r>
          </a:p>
        </p:txBody>
      </p:sp>
      <p:sp>
        <p:nvSpPr>
          <p:cNvPr id="41987" name="Rectangle 3">
            <a:extLst>
              <a:ext uri="{FF2B5EF4-FFF2-40B4-BE49-F238E27FC236}">
                <a16:creationId xmlns:a16="http://schemas.microsoft.com/office/drawing/2014/main" id="{314E152E-3244-4753-B617-B38A340F9487}"/>
              </a:ext>
            </a:extLst>
          </p:cNvPr>
          <p:cNvSpPr>
            <a:spLocks noGrp="1" noChangeArrowheads="1"/>
          </p:cNvSpPr>
          <p:nvPr>
            <p:ph type="subTitle" idx="1"/>
          </p:nvPr>
        </p:nvSpPr>
        <p:spPr/>
        <p:txBody>
          <a:bodyPr/>
          <a:lstStyle/>
          <a:p>
            <a:r>
              <a:rPr lang="en-US" altLang="en-US"/>
              <a:t>How can the cosmic Creator understand our pain and hurt?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pic>
        <p:nvPicPr>
          <p:cNvPr id="14105602" name="Picture 2" descr="Rectangle 2_pptX">
            <a:extLst>
              <a:ext uri="{FF2B5EF4-FFF2-40B4-BE49-F238E27FC236}">
                <a16:creationId xmlns:a16="http://schemas.microsoft.com/office/drawing/2014/main" id="{F42E3B8A-0CC7-4931-879D-82F2E68F13F9}"/>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801814"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05603" name="Rectangle 3" hidden="1">
            <a:extLst>
              <a:ext uri="{FF2B5EF4-FFF2-40B4-BE49-F238E27FC236}">
                <a16:creationId xmlns:a16="http://schemas.microsoft.com/office/drawing/2014/main" id="{1BA2B2D8-A1E2-40FA-9D41-594289B10E99}"/>
              </a:ext>
            </a:extLst>
          </p:cNvPr>
          <p:cNvSpPr>
            <a:spLocks noGrp="1" noChangeArrowheads="1"/>
          </p:cNvSpPr>
          <p:nvPr>
            <p:ph type="title"/>
            <p:custDataLst>
              <p:tags r:id="rId2"/>
            </p:custDataLst>
          </p:nvPr>
        </p:nvSpPr>
        <p:spPr>
          <a:xfrm>
            <a:off x="1801814" y="76200"/>
            <a:ext cx="6884987" cy="1143000"/>
          </a:xfrm>
        </p:spPr>
        <p:txBody>
          <a:bodyPr/>
          <a:lstStyle/>
          <a:p>
            <a:pPr eaLnBrk="1" hangingPunct="1">
              <a:defRPr/>
            </a:pPr>
            <a:r>
              <a:rPr lang="en-US" sz="5400">
                <a:ea typeface="+mj-ea"/>
              </a:rPr>
              <a:t>Theme:</a:t>
            </a:r>
          </a:p>
        </p:txBody>
      </p:sp>
      <p:sp>
        <p:nvSpPr>
          <p:cNvPr id="14105604" name="Rectangle 4">
            <a:extLst>
              <a:ext uri="{FF2B5EF4-FFF2-40B4-BE49-F238E27FC236}">
                <a16:creationId xmlns:a16="http://schemas.microsoft.com/office/drawing/2014/main" id="{8643A20C-C1B6-43A9-B7EB-D39D88CD285F}"/>
              </a:ext>
            </a:extLst>
          </p:cNvPr>
          <p:cNvSpPr>
            <a:spLocks noChangeArrowheads="1"/>
          </p:cNvSpPr>
          <p:nvPr/>
        </p:nvSpPr>
        <p:spPr bwMode="auto">
          <a:xfrm>
            <a:off x="4800600" y="1981200"/>
            <a:ext cx="5562600" cy="4343400"/>
          </a:xfrm>
          <a:prstGeom prst="rect">
            <a:avLst/>
          </a:prstGeom>
          <a:solidFill>
            <a:srgbClr val="DCCDDC">
              <a:alpha val="80000"/>
            </a:srgbClr>
          </a:solidFill>
          <a:ln w="57150">
            <a:solidFill>
              <a:srgbClr val="373C55"/>
            </a:solidFill>
            <a:miter lim="800000"/>
            <a:headEnd/>
            <a:tailEnd/>
          </a:ln>
          <a:effectLst/>
        </p:spPr>
        <p:txBody>
          <a:bodyPr wrap="none" anchor="ctr"/>
          <a:lstStyle/>
          <a:p>
            <a:pPr eaLnBrk="0" fontAlgn="base" hangingPunct="0">
              <a:spcBef>
                <a:spcPct val="0"/>
              </a:spcBef>
              <a:spcAft>
                <a:spcPct val="0"/>
              </a:spcAft>
              <a:defRPr/>
            </a:pPr>
            <a:endParaRPr lang="en-US" sz="1400">
              <a:solidFill>
                <a:srgbClr val="FFFFFF"/>
              </a:solidFill>
              <a:effectLst>
                <a:outerShdw blurRad="38100" dist="38100" dir="2700000" algn="tl">
                  <a:srgbClr val="000000">
                    <a:alpha val="43137"/>
                  </a:srgbClr>
                </a:outerShdw>
              </a:effectLst>
              <a:latin typeface="Magneto" panose="04030805050802020D02" pitchFamily="82" charset="0"/>
              <a:ea typeface="ＭＳ Ｐゴシック" pitchFamily="34" charset="-128"/>
            </a:endParaRPr>
          </a:p>
        </p:txBody>
      </p:sp>
      <p:sp>
        <p:nvSpPr>
          <p:cNvPr id="14105605" name="Rectangle 5">
            <a:extLst>
              <a:ext uri="{FF2B5EF4-FFF2-40B4-BE49-F238E27FC236}">
                <a16:creationId xmlns:a16="http://schemas.microsoft.com/office/drawing/2014/main" id="{0BD973C0-8738-4EFD-9C84-9E8668076703}"/>
              </a:ext>
            </a:extLst>
          </p:cNvPr>
          <p:cNvSpPr>
            <a:spLocks noGrp="1" noChangeArrowheads="1"/>
          </p:cNvSpPr>
          <p:nvPr>
            <p:ph type="body" idx="1"/>
          </p:nvPr>
        </p:nvSpPr>
        <p:spPr>
          <a:xfrm>
            <a:off x="4953000" y="2057400"/>
            <a:ext cx="5410200" cy="4191000"/>
          </a:xfrm>
        </p:spPr>
        <p:txBody>
          <a:bodyPr anchor="ctr"/>
          <a:lstStyle/>
          <a:p>
            <a:pPr eaLnBrk="1" hangingPunct="1">
              <a:defRPr/>
            </a:pPr>
            <a:r>
              <a:rPr lang="en-US" sz="4000" b="1">
                <a:solidFill>
                  <a:srgbClr val="5A5A7D"/>
                </a:solidFill>
                <a:ea typeface="+mn-ea"/>
              </a:rPr>
              <a:t>Three episodes in Jesus’ ministry…</a:t>
            </a:r>
          </a:p>
          <a:p>
            <a:pPr eaLnBrk="1" hangingPunct="1">
              <a:spcBef>
                <a:spcPct val="0"/>
              </a:spcBef>
              <a:buFont typeface="Wingdings" panose="05000000000000000000" pitchFamily="2" charset="2"/>
              <a:buNone/>
              <a:defRPr/>
            </a:pPr>
            <a:r>
              <a:rPr lang="en-US" sz="4000" b="1">
                <a:solidFill>
                  <a:srgbClr val="5A5A7D"/>
                </a:solidFill>
                <a:ea typeface="+mn-ea"/>
              </a:rPr>
              <a:t>	filled people with hope</a:t>
            </a: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105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0560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056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5605"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6252094-7C1E-4D6C-8F85-36EB46C9C553}"/>
              </a:ext>
            </a:extLst>
          </p:cNvPr>
          <p:cNvSpPr>
            <a:spLocks noGrp="1" noChangeArrowheads="1"/>
          </p:cNvSpPr>
          <p:nvPr>
            <p:ph type="title"/>
          </p:nvPr>
        </p:nvSpPr>
        <p:spPr/>
        <p:txBody>
          <a:bodyPr/>
          <a:lstStyle/>
          <a:p>
            <a:r>
              <a:rPr lang="en-US" altLang="en-US"/>
              <a:t>The Sympathy of God</a:t>
            </a:r>
          </a:p>
        </p:txBody>
      </p:sp>
      <p:sp>
        <p:nvSpPr>
          <p:cNvPr id="43011" name="Rectangle 3">
            <a:extLst>
              <a:ext uri="{FF2B5EF4-FFF2-40B4-BE49-F238E27FC236}">
                <a16:creationId xmlns:a16="http://schemas.microsoft.com/office/drawing/2014/main" id="{400278D5-47B9-4472-A9B1-8046BCF8C796}"/>
              </a:ext>
            </a:extLst>
          </p:cNvPr>
          <p:cNvSpPr>
            <a:spLocks noGrp="1" noChangeArrowheads="1"/>
          </p:cNvSpPr>
          <p:nvPr>
            <p:ph type="body" idx="1"/>
          </p:nvPr>
        </p:nvSpPr>
        <p:spPr/>
        <p:txBody>
          <a:bodyPr/>
          <a:lstStyle/>
          <a:p>
            <a:endParaRPr lang="en-US" altLang="en-US"/>
          </a:p>
          <a:p>
            <a:r>
              <a:rPr lang="en-US" altLang="en-US"/>
              <a:t>God weeps over evil in the world.</a:t>
            </a:r>
          </a:p>
          <a:p>
            <a:endParaRPr lang="en-US" altLang="en-US"/>
          </a:p>
          <a:p>
            <a:r>
              <a:rPr lang="en-US" altLang="en-US"/>
              <a:t>God weeps over death in the world.</a:t>
            </a:r>
          </a:p>
          <a:p>
            <a:endParaRPr lang="en-US" altLang="en-US"/>
          </a:p>
          <a:p>
            <a:r>
              <a:rPr lang="en-US" altLang="en-US"/>
              <a:t>God weeps over suffering in the world.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D40342D-3475-4F51-A821-8EB5B4414A14}"/>
              </a:ext>
            </a:extLst>
          </p:cNvPr>
          <p:cNvSpPr>
            <a:spLocks noGrp="1" noChangeArrowheads="1"/>
          </p:cNvSpPr>
          <p:nvPr>
            <p:ph type="title"/>
          </p:nvPr>
        </p:nvSpPr>
        <p:spPr/>
        <p:txBody>
          <a:bodyPr/>
          <a:lstStyle/>
          <a:p>
            <a:r>
              <a:rPr lang="en-US" altLang="en-US"/>
              <a:t>God Weeps Over the Wicked</a:t>
            </a:r>
          </a:p>
        </p:txBody>
      </p:sp>
      <p:sp>
        <p:nvSpPr>
          <p:cNvPr id="44035" name="Rectangle 3">
            <a:extLst>
              <a:ext uri="{FF2B5EF4-FFF2-40B4-BE49-F238E27FC236}">
                <a16:creationId xmlns:a16="http://schemas.microsoft.com/office/drawing/2014/main" id="{B951402B-B6E8-4236-813C-FB59C53F3630}"/>
              </a:ext>
            </a:extLst>
          </p:cNvPr>
          <p:cNvSpPr>
            <a:spLocks noGrp="1" noChangeArrowheads="1"/>
          </p:cNvSpPr>
          <p:nvPr>
            <p:ph type="body" idx="1"/>
          </p:nvPr>
        </p:nvSpPr>
        <p:spPr/>
        <p:txBody>
          <a:bodyPr/>
          <a:lstStyle/>
          <a:p>
            <a:r>
              <a:rPr lang="en-US" altLang="en-US"/>
              <a:t>Jeremiah 48:36, “So my heart laments for Moab like a flute; it laments like a flute for the men of Kir Hareseth.”</a:t>
            </a:r>
          </a:p>
          <a:p>
            <a:endParaRPr lang="en-US" altLang="en-US"/>
          </a:p>
          <a:p>
            <a:r>
              <a:rPr lang="en-US" altLang="en-US"/>
              <a:t>Isaiah 16:9, “So I weep, as Jazer weeps…O Heshbon, O Elealeh, I drench you with tears.”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ABACD66-D2BF-41A0-B95B-14CE8D41363B}"/>
              </a:ext>
            </a:extLst>
          </p:cNvPr>
          <p:cNvSpPr>
            <a:spLocks noGrp="1" noChangeArrowheads="1"/>
          </p:cNvSpPr>
          <p:nvPr>
            <p:ph type="title"/>
          </p:nvPr>
        </p:nvSpPr>
        <p:spPr/>
        <p:txBody>
          <a:bodyPr/>
          <a:lstStyle/>
          <a:p>
            <a:r>
              <a:rPr lang="en-US" altLang="en-US"/>
              <a:t>God Weeps Over His People</a:t>
            </a:r>
          </a:p>
        </p:txBody>
      </p:sp>
      <p:sp>
        <p:nvSpPr>
          <p:cNvPr id="45059" name="Rectangle 3">
            <a:extLst>
              <a:ext uri="{FF2B5EF4-FFF2-40B4-BE49-F238E27FC236}">
                <a16:creationId xmlns:a16="http://schemas.microsoft.com/office/drawing/2014/main" id="{35D28C3F-9E3A-4523-8619-FCCA533C3F51}"/>
              </a:ext>
            </a:extLst>
          </p:cNvPr>
          <p:cNvSpPr>
            <a:spLocks noGrp="1" noChangeArrowheads="1"/>
          </p:cNvSpPr>
          <p:nvPr>
            <p:ph type="body" idx="1"/>
          </p:nvPr>
        </p:nvSpPr>
        <p:spPr/>
        <p:txBody>
          <a:bodyPr/>
          <a:lstStyle/>
          <a:p>
            <a:pPr>
              <a:buFontTx/>
              <a:buNone/>
            </a:pPr>
            <a:endParaRPr lang="en-US" altLang="en-US"/>
          </a:p>
          <a:p>
            <a:pPr>
              <a:buFontTx/>
              <a:buNone/>
            </a:pPr>
            <a:r>
              <a:rPr lang="en-US" altLang="en-US"/>
              <a:t>“O Jerusalem, Jerusalem, you who kill the prophets and stone those sent to you, how often I have longed to gather your children together, as a hen gathers her chicks under her wings, but you were not willing.”</a:t>
            </a:r>
          </a:p>
          <a:p>
            <a:pPr algn="ctr">
              <a:buFontTx/>
              <a:buNone/>
            </a:pPr>
            <a:r>
              <a:rPr lang="en-US" altLang="en-US"/>
              <a:t>Matthew 23:37</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1FFAC9A-FADE-484F-AE33-AD67FDD2A54D}"/>
              </a:ext>
            </a:extLst>
          </p:cNvPr>
          <p:cNvSpPr>
            <a:spLocks noGrp="1" noChangeArrowheads="1"/>
          </p:cNvSpPr>
          <p:nvPr>
            <p:ph type="title"/>
          </p:nvPr>
        </p:nvSpPr>
        <p:spPr/>
        <p:txBody>
          <a:bodyPr/>
          <a:lstStyle/>
          <a:p>
            <a:r>
              <a:rPr lang="en-US" altLang="en-US"/>
              <a:t>The Empathy of God</a:t>
            </a:r>
          </a:p>
        </p:txBody>
      </p:sp>
      <p:sp>
        <p:nvSpPr>
          <p:cNvPr id="46083" name="Rectangle 3">
            <a:extLst>
              <a:ext uri="{FF2B5EF4-FFF2-40B4-BE49-F238E27FC236}">
                <a16:creationId xmlns:a16="http://schemas.microsoft.com/office/drawing/2014/main" id="{7E83E221-58F6-4B98-BD38-EAE740CC03F2}"/>
              </a:ext>
            </a:extLst>
          </p:cNvPr>
          <p:cNvSpPr>
            <a:spLocks noGrp="1" noChangeArrowheads="1"/>
          </p:cNvSpPr>
          <p:nvPr>
            <p:ph type="body" idx="1"/>
          </p:nvPr>
        </p:nvSpPr>
        <p:spPr/>
        <p:txBody>
          <a:bodyPr/>
          <a:lstStyle/>
          <a:p>
            <a:pPr algn="ctr">
              <a:buFontTx/>
              <a:buNone/>
            </a:pPr>
            <a:r>
              <a:rPr lang="en-US" altLang="en-US"/>
              <a:t>Does God Understand?</a:t>
            </a:r>
          </a:p>
          <a:p>
            <a:pPr>
              <a:buFontTx/>
              <a:buNone/>
            </a:pPr>
            <a:endParaRPr lang="en-US" altLang="en-US"/>
          </a:p>
          <a:p>
            <a:r>
              <a:rPr lang="en-US" altLang="en-US"/>
              <a:t>Does God understand an unfaithful spouse?</a:t>
            </a:r>
          </a:p>
          <a:p>
            <a:r>
              <a:rPr lang="en-US" altLang="en-US"/>
              <a:t>Does God understand a rebellious child?</a:t>
            </a:r>
          </a:p>
          <a:p>
            <a:r>
              <a:rPr lang="en-US" altLang="en-US"/>
              <a:t>Does God understand disappointment?</a:t>
            </a:r>
          </a:p>
          <a:p>
            <a:r>
              <a:rPr lang="en-US" altLang="en-US"/>
              <a:t>Does God understand the grief of death?</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A390906-24FD-4EC9-AFF8-167785F9CBE6}"/>
              </a:ext>
            </a:extLst>
          </p:cNvPr>
          <p:cNvSpPr>
            <a:spLocks noGrp="1" noChangeArrowheads="1"/>
          </p:cNvSpPr>
          <p:nvPr>
            <p:ph type="title"/>
          </p:nvPr>
        </p:nvSpPr>
        <p:spPr/>
        <p:txBody>
          <a:bodyPr/>
          <a:lstStyle/>
          <a:p>
            <a:r>
              <a:rPr lang="en-US" altLang="en-US"/>
              <a:t>But Does God Understand...</a:t>
            </a:r>
          </a:p>
        </p:txBody>
      </p:sp>
      <p:sp>
        <p:nvSpPr>
          <p:cNvPr id="47107" name="Rectangle 3">
            <a:extLst>
              <a:ext uri="{FF2B5EF4-FFF2-40B4-BE49-F238E27FC236}">
                <a16:creationId xmlns:a16="http://schemas.microsoft.com/office/drawing/2014/main" id="{EF26AE31-5D8F-4DD1-8CA7-B1DF81805AEA}"/>
              </a:ext>
            </a:extLst>
          </p:cNvPr>
          <p:cNvSpPr>
            <a:spLocks noGrp="1" noChangeArrowheads="1"/>
          </p:cNvSpPr>
          <p:nvPr>
            <p:ph type="body" idx="1"/>
          </p:nvPr>
        </p:nvSpPr>
        <p:spPr/>
        <p:txBody>
          <a:bodyPr/>
          <a:lstStyle/>
          <a:p>
            <a:r>
              <a:rPr lang="en-US" altLang="en-US"/>
              <a:t>what it is like to be tempted?</a:t>
            </a:r>
          </a:p>
          <a:p>
            <a:endParaRPr lang="en-US" altLang="en-US"/>
          </a:p>
          <a:p>
            <a:r>
              <a:rPr lang="en-US" altLang="en-US"/>
              <a:t>what it is like to be hungry or thirsty?</a:t>
            </a:r>
          </a:p>
          <a:p>
            <a:endParaRPr lang="en-US" altLang="en-US"/>
          </a:p>
          <a:p>
            <a:r>
              <a:rPr lang="en-US" altLang="en-US"/>
              <a:t>what it is like to live in the flesh?</a:t>
            </a:r>
          </a:p>
          <a:p>
            <a:endParaRPr lang="en-US" altLang="en-US"/>
          </a:p>
          <a:p>
            <a:r>
              <a:rPr lang="en-US" altLang="en-US"/>
              <a:t>what it is like to die?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59FB99C-4CC9-4275-9299-5638F3AF47DB}"/>
              </a:ext>
            </a:extLst>
          </p:cNvPr>
          <p:cNvSpPr>
            <a:spLocks noGrp="1" noChangeArrowheads="1"/>
          </p:cNvSpPr>
          <p:nvPr>
            <p:ph type="title"/>
          </p:nvPr>
        </p:nvSpPr>
        <p:spPr/>
        <p:txBody>
          <a:bodyPr/>
          <a:lstStyle/>
          <a:p>
            <a:r>
              <a:rPr lang="en-US" altLang="en-US"/>
              <a:t>God Comes Near</a:t>
            </a:r>
          </a:p>
        </p:txBody>
      </p:sp>
      <p:sp>
        <p:nvSpPr>
          <p:cNvPr id="48131" name="Rectangle 3">
            <a:extLst>
              <a:ext uri="{FF2B5EF4-FFF2-40B4-BE49-F238E27FC236}">
                <a16:creationId xmlns:a16="http://schemas.microsoft.com/office/drawing/2014/main" id="{B4B30DA1-C2AB-43BA-A710-14FDA5B0CD3D}"/>
              </a:ext>
            </a:extLst>
          </p:cNvPr>
          <p:cNvSpPr>
            <a:spLocks noGrp="1" noChangeArrowheads="1"/>
          </p:cNvSpPr>
          <p:nvPr>
            <p:ph type="body" idx="1"/>
          </p:nvPr>
        </p:nvSpPr>
        <p:spPr/>
        <p:txBody>
          <a:bodyPr/>
          <a:lstStyle/>
          <a:p>
            <a:r>
              <a:rPr lang="en-US" altLang="en-US" dirty="0"/>
              <a:t>We do not serve a distant God who insulates himself from our hurt and pain.</a:t>
            </a:r>
          </a:p>
          <a:p>
            <a:endParaRPr lang="en-US" altLang="en-US" dirty="0"/>
          </a:p>
          <a:p>
            <a:r>
              <a:rPr lang="en-US" altLang="en-US" dirty="0"/>
              <a:t>We serve a God who comes near to our pain and joins us   in our suffering.</a:t>
            </a:r>
          </a:p>
          <a:p>
            <a:endParaRPr lang="en-US" altLang="en-US" dirty="0"/>
          </a:p>
          <a:p>
            <a:r>
              <a:rPr lang="en-US" altLang="en-US" dirty="0"/>
              <a:t>We serve a God who suffers with us.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7BD8576-2B7D-4327-B0A0-079DD4CF715C}"/>
              </a:ext>
            </a:extLst>
          </p:cNvPr>
          <p:cNvSpPr>
            <a:spLocks noGrp="1" noChangeArrowheads="1"/>
          </p:cNvSpPr>
          <p:nvPr>
            <p:ph type="title"/>
          </p:nvPr>
        </p:nvSpPr>
        <p:spPr>
          <a:xfrm>
            <a:off x="914400" y="609600"/>
            <a:ext cx="10363200" cy="975919"/>
          </a:xfrm>
        </p:spPr>
        <p:txBody>
          <a:bodyPr/>
          <a:lstStyle/>
          <a:p>
            <a:r>
              <a:rPr lang="en-US" altLang="en-US" dirty="0"/>
              <a:t>In Jesus, God Understands</a:t>
            </a:r>
          </a:p>
        </p:txBody>
      </p:sp>
      <p:sp>
        <p:nvSpPr>
          <p:cNvPr id="49155" name="Rectangle 3">
            <a:extLst>
              <a:ext uri="{FF2B5EF4-FFF2-40B4-BE49-F238E27FC236}">
                <a16:creationId xmlns:a16="http://schemas.microsoft.com/office/drawing/2014/main" id="{D0F01105-368F-4ABE-8917-ADFE217AC6A4}"/>
              </a:ext>
            </a:extLst>
          </p:cNvPr>
          <p:cNvSpPr>
            <a:spLocks noGrp="1" noChangeArrowheads="1"/>
          </p:cNvSpPr>
          <p:nvPr>
            <p:ph type="body" idx="1"/>
          </p:nvPr>
        </p:nvSpPr>
        <p:spPr>
          <a:xfrm>
            <a:off x="914400" y="2181138"/>
            <a:ext cx="10363200" cy="3914862"/>
          </a:xfrm>
        </p:spPr>
        <p:txBody>
          <a:bodyPr/>
          <a:lstStyle/>
          <a:p>
            <a:r>
              <a:rPr lang="en-US" altLang="en-US" sz="2800" dirty="0"/>
              <a:t>Jesus understands how it feels to hunger and thirst.</a:t>
            </a:r>
          </a:p>
          <a:p>
            <a:endParaRPr lang="en-US" altLang="en-US" sz="2800" dirty="0"/>
          </a:p>
          <a:p>
            <a:r>
              <a:rPr lang="en-US" altLang="en-US" sz="2800" dirty="0"/>
              <a:t>Jesus understands what is like to be tempted.</a:t>
            </a:r>
          </a:p>
          <a:p>
            <a:endParaRPr lang="en-US" altLang="en-US" sz="2800" dirty="0"/>
          </a:p>
          <a:p>
            <a:r>
              <a:rPr lang="en-US" altLang="en-US" sz="2800" dirty="0"/>
              <a:t>Jesus understands what it is like to weep by the tomb of a friend.</a:t>
            </a:r>
          </a:p>
          <a:p>
            <a:endParaRPr lang="en-US" altLang="en-US" sz="2800" dirty="0"/>
          </a:p>
          <a:p>
            <a:r>
              <a:rPr lang="en-US" altLang="en-US" sz="2800" dirty="0"/>
              <a:t>Jesus understands what it is like to die.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9E16025-3EC1-4959-8767-321F3D98A7A6}"/>
              </a:ext>
            </a:extLst>
          </p:cNvPr>
          <p:cNvSpPr>
            <a:spLocks noGrp="1" noChangeArrowheads="1"/>
          </p:cNvSpPr>
          <p:nvPr>
            <p:ph type="title"/>
          </p:nvPr>
        </p:nvSpPr>
        <p:spPr/>
        <p:txBody>
          <a:bodyPr/>
          <a:lstStyle/>
          <a:p>
            <a:r>
              <a:rPr lang="en-US" altLang="en-US"/>
              <a:t>In Jesus, God Understands</a:t>
            </a:r>
          </a:p>
        </p:txBody>
      </p:sp>
      <p:sp>
        <p:nvSpPr>
          <p:cNvPr id="50179" name="Rectangle 3">
            <a:extLst>
              <a:ext uri="{FF2B5EF4-FFF2-40B4-BE49-F238E27FC236}">
                <a16:creationId xmlns:a16="http://schemas.microsoft.com/office/drawing/2014/main" id="{49564A0A-9627-4C74-A4CE-882938C6DC18}"/>
              </a:ext>
            </a:extLst>
          </p:cNvPr>
          <p:cNvSpPr>
            <a:spLocks noGrp="1" noChangeArrowheads="1"/>
          </p:cNvSpPr>
          <p:nvPr>
            <p:ph type="body" idx="1"/>
          </p:nvPr>
        </p:nvSpPr>
        <p:spPr/>
        <p:txBody>
          <a:bodyPr/>
          <a:lstStyle/>
          <a:p>
            <a:pPr>
              <a:buFontTx/>
              <a:buNone/>
            </a:pPr>
            <a:r>
              <a:rPr lang="en-US" altLang="en-US"/>
              <a:t>“Therefore, since we have a great high priest who has gone through the heavens, Jesus the Son of God, let us hold firmly to the faith we profess.  For we not have a high priest who is unable to sympathize with our weaknesses, but we have one who has been tempted in every way, just as we are--yet without sin.”   	Hebrews 4:14-15</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1CACDF7-375B-4787-BD10-39FB0F9740D3}"/>
              </a:ext>
            </a:extLst>
          </p:cNvPr>
          <p:cNvSpPr>
            <a:spLocks noGrp="1" noChangeArrowheads="1"/>
          </p:cNvSpPr>
          <p:nvPr>
            <p:ph type="title"/>
          </p:nvPr>
        </p:nvSpPr>
        <p:spPr/>
        <p:txBody>
          <a:bodyPr/>
          <a:lstStyle/>
          <a:p>
            <a:r>
              <a:rPr lang="en-US" altLang="en-US"/>
              <a:t>The Son Became One of Us</a:t>
            </a:r>
          </a:p>
        </p:txBody>
      </p:sp>
      <p:sp>
        <p:nvSpPr>
          <p:cNvPr id="51203" name="Rectangle 3">
            <a:extLst>
              <a:ext uri="{FF2B5EF4-FFF2-40B4-BE49-F238E27FC236}">
                <a16:creationId xmlns:a16="http://schemas.microsoft.com/office/drawing/2014/main" id="{65480CC2-D416-421B-BC7F-6D74AFC99C12}"/>
              </a:ext>
            </a:extLst>
          </p:cNvPr>
          <p:cNvSpPr>
            <a:spLocks noGrp="1" noChangeArrowheads="1"/>
          </p:cNvSpPr>
          <p:nvPr>
            <p:ph type="body" idx="1"/>
          </p:nvPr>
        </p:nvSpPr>
        <p:spPr/>
        <p:txBody>
          <a:bodyPr/>
          <a:lstStyle/>
          <a:p>
            <a:pPr>
              <a:buFontTx/>
              <a:buNone/>
            </a:pPr>
            <a:r>
              <a:rPr lang="en-US" altLang="en-US"/>
              <a:t>“But we see Jesus, who was made a little lower than the angels, now crowned with glory and honor because he suffered death, so that by the grace of God he might taste death for everyone…he too shared in their humanity so that by his death he might destroy him who holds the power of death.”</a:t>
            </a:r>
          </a:p>
          <a:p>
            <a:pPr algn="ctr">
              <a:buFontTx/>
              <a:buNone/>
            </a:pPr>
            <a:r>
              <a:rPr lang="en-US" altLang="en-US"/>
              <a:t>Hebrews 2:9, 14</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73D9CB2-9A42-4251-982F-0AC8C4281B3D}"/>
              </a:ext>
            </a:extLst>
          </p:cNvPr>
          <p:cNvSpPr>
            <a:spLocks noGrp="1" noChangeArrowheads="1"/>
          </p:cNvSpPr>
          <p:nvPr>
            <p:ph type="title"/>
          </p:nvPr>
        </p:nvSpPr>
        <p:spPr>
          <a:xfrm>
            <a:off x="914400" y="609600"/>
            <a:ext cx="10363200" cy="975919"/>
          </a:xfrm>
        </p:spPr>
        <p:txBody>
          <a:bodyPr/>
          <a:lstStyle/>
          <a:p>
            <a:r>
              <a:rPr lang="en-US" altLang="en-US" dirty="0"/>
              <a:t>Suffering Perfects Jesus</a:t>
            </a:r>
          </a:p>
        </p:txBody>
      </p:sp>
      <p:sp>
        <p:nvSpPr>
          <p:cNvPr id="52227" name="Rectangle 3">
            <a:extLst>
              <a:ext uri="{FF2B5EF4-FFF2-40B4-BE49-F238E27FC236}">
                <a16:creationId xmlns:a16="http://schemas.microsoft.com/office/drawing/2014/main" id="{746F9D37-E04B-44F3-A4BE-107E4F180DE5}"/>
              </a:ext>
            </a:extLst>
          </p:cNvPr>
          <p:cNvSpPr>
            <a:spLocks noGrp="1" noChangeArrowheads="1"/>
          </p:cNvSpPr>
          <p:nvPr>
            <p:ph type="body" idx="1"/>
          </p:nvPr>
        </p:nvSpPr>
        <p:spPr/>
        <p:txBody>
          <a:bodyPr/>
          <a:lstStyle/>
          <a:p>
            <a:r>
              <a:rPr lang="en-US" altLang="en-US" sz="2800" dirty="0"/>
              <a:t>“…make the author of their salvation perfect through suffering...Because he himself suffered when he was tempted,         he is able to help those who are being tempted.”  Hebrews 2:10,18</a:t>
            </a:r>
          </a:p>
          <a:p>
            <a:endParaRPr lang="en-US" altLang="en-US" sz="2800" dirty="0"/>
          </a:p>
          <a:p>
            <a:r>
              <a:rPr lang="en-US" altLang="en-US" sz="2800" dirty="0"/>
              <a:t>“Although he was a son, he learned obedience from what he suffered and, once made perfect, became the source of eternal salvation for all who obey him.” 	 Hebrews 5:8-9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0B04E71-F379-4A1C-ABB2-E4884CED038B}"/>
              </a:ext>
            </a:extLst>
          </p:cNvPr>
          <p:cNvSpPr>
            <a:spLocks noGrp="1"/>
          </p:cNvSpPr>
          <p:nvPr>
            <p:ph type="dt" sz="quarter" idx="10"/>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sp>
        <p:nvSpPr>
          <p:cNvPr id="6" name="Footer Placeholder 4">
            <a:extLst>
              <a:ext uri="{FF2B5EF4-FFF2-40B4-BE49-F238E27FC236}">
                <a16:creationId xmlns:a16="http://schemas.microsoft.com/office/drawing/2014/main" id="{6051ABB4-A1D5-4C46-A091-D3A333377249}"/>
              </a:ext>
            </a:extLst>
          </p:cNvPr>
          <p:cNvSpPr>
            <a:spLocks noGrp="1"/>
          </p:cNvSpPr>
          <p:nvPr>
            <p:ph type="ftr" sz="quarter" idx="11"/>
          </p:nvPr>
        </p:nvSpPr>
        <p:spPr/>
        <p:txBody>
          <a:bodyPr/>
          <a:lstStyle/>
          <a:p>
            <a:pPr eaLnBrk="0" fontAlgn="base" hangingPunct="0">
              <a:spcBef>
                <a:spcPct val="0"/>
              </a:spcBef>
              <a:spcAft>
                <a:spcPct val="0"/>
              </a:spcAft>
              <a:defRPr/>
            </a:pPr>
            <a:endParaRPr lang="en-US" sz="1400">
              <a:solidFill>
                <a:srgbClr val="FFFFFF"/>
              </a:solidFill>
              <a:latin typeface="Tahoma"/>
            </a:endParaRPr>
          </a:p>
        </p:txBody>
      </p:sp>
      <p:pic>
        <p:nvPicPr>
          <p:cNvPr id="14107650" name="Picture 2" descr="Rectangle 2_pptX">
            <a:extLst>
              <a:ext uri="{FF2B5EF4-FFF2-40B4-BE49-F238E27FC236}">
                <a16:creationId xmlns:a16="http://schemas.microsoft.com/office/drawing/2014/main" id="{B830EE13-969F-4CCC-BC1E-7BA5F410D332}"/>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436939" y="76200"/>
            <a:ext cx="7064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07651" name="Rectangle 3" hidden="1">
            <a:extLst>
              <a:ext uri="{FF2B5EF4-FFF2-40B4-BE49-F238E27FC236}">
                <a16:creationId xmlns:a16="http://schemas.microsoft.com/office/drawing/2014/main" id="{F99F0EC1-397B-4610-BC06-3A128AA82785}"/>
              </a:ext>
            </a:extLst>
          </p:cNvPr>
          <p:cNvSpPr>
            <a:spLocks noGrp="1" noChangeArrowheads="1"/>
          </p:cNvSpPr>
          <p:nvPr>
            <p:ph type="title"/>
            <p:custDataLst>
              <p:tags r:id="rId2"/>
            </p:custDataLst>
          </p:nvPr>
        </p:nvSpPr>
        <p:spPr>
          <a:xfrm>
            <a:off x="2208214" y="609600"/>
            <a:ext cx="7773987" cy="1143000"/>
          </a:xfrm>
        </p:spPr>
        <p:txBody>
          <a:bodyPr/>
          <a:lstStyle/>
          <a:p>
            <a:pPr eaLnBrk="1" hangingPunct="1">
              <a:defRPr/>
            </a:pPr>
            <a:r>
              <a:rPr lang="en-US">
                <a:ea typeface="+mj-ea"/>
              </a:rPr>
              <a:t>Hope…</a:t>
            </a:r>
          </a:p>
        </p:txBody>
      </p:sp>
      <p:sp>
        <p:nvSpPr>
          <p:cNvPr id="14107652" name="Rectangle 4">
            <a:extLst>
              <a:ext uri="{FF2B5EF4-FFF2-40B4-BE49-F238E27FC236}">
                <a16:creationId xmlns:a16="http://schemas.microsoft.com/office/drawing/2014/main" id="{8139AE52-D0D3-4A64-90A2-C55DFBCE04EE}"/>
              </a:ext>
            </a:extLst>
          </p:cNvPr>
          <p:cNvSpPr>
            <a:spLocks noGrp="1" noChangeArrowheads="1"/>
          </p:cNvSpPr>
          <p:nvPr>
            <p:ph type="body" idx="1"/>
          </p:nvPr>
        </p:nvSpPr>
        <p:spPr>
          <a:xfrm>
            <a:off x="2286000" y="1828800"/>
            <a:ext cx="7696200" cy="4572000"/>
          </a:xfrm>
        </p:spPr>
        <p:txBody>
          <a:bodyPr/>
          <a:lstStyle/>
          <a:p>
            <a:pPr eaLnBrk="1" hangingPunct="1">
              <a:defRPr/>
            </a:pPr>
            <a:r>
              <a:rPr lang="en-US" sz="3600">
                <a:effectLst>
                  <a:outerShdw blurRad="38100" dist="38100" dir="2700000" algn="tl">
                    <a:srgbClr val="000000"/>
                  </a:outerShdw>
                </a:effectLst>
                <a:ea typeface="+mn-ea"/>
              </a:rPr>
              <a:t>Commonly </a:t>
            </a:r>
            <a:r>
              <a:rPr lang="en-US" sz="3600">
                <a:effectLst>
                  <a:outerShdw blurRad="38100" dist="38100" dir="2700000" algn="tl">
                    <a:srgbClr val="000000"/>
                  </a:outerShdw>
                </a:effectLst>
                <a:ea typeface="+mn-ea"/>
                <a:sym typeface="Wingdings" pitchFamily="2" charset="2"/>
              </a:rPr>
              <a:t> wish, desire</a:t>
            </a:r>
          </a:p>
          <a:p>
            <a:pPr eaLnBrk="1" hangingPunct="1">
              <a:defRPr/>
            </a:pPr>
            <a:r>
              <a:rPr lang="en-US" sz="3600">
                <a:effectLst>
                  <a:outerShdw blurRad="38100" dist="38100" dir="2700000" algn="tl">
                    <a:srgbClr val="000000"/>
                  </a:outerShdw>
                </a:effectLst>
                <a:ea typeface="+mn-ea"/>
                <a:sym typeface="Wingdings" pitchFamily="2" charset="2"/>
              </a:rPr>
              <a:t>Sometimes  expectation</a:t>
            </a:r>
          </a:p>
          <a:p>
            <a:pPr eaLnBrk="1" hangingPunct="1">
              <a:defRPr/>
            </a:pPr>
            <a:r>
              <a:rPr lang="en-US" sz="3600">
                <a:effectLst>
                  <a:outerShdw blurRad="38100" dist="38100" dir="2700000" algn="tl">
                    <a:srgbClr val="000000"/>
                  </a:outerShdw>
                </a:effectLst>
                <a:ea typeface="+mn-ea"/>
                <a:sym typeface="Wingdings" pitchFamily="2" charset="2"/>
              </a:rPr>
              <a:t>In Bible:</a:t>
            </a:r>
          </a:p>
          <a:p>
            <a:pPr lvl="1" eaLnBrk="1" hangingPunct="1">
              <a:defRPr/>
            </a:pPr>
            <a:r>
              <a:rPr lang="en-US" sz="3600">
                <a:effectLst>
                  <a:outerShdw blurRad="38100" dist="38100" dir="2700000" algn="tl">
                    <a:srgbClr val="000000"/>
                  </a:outerShdw>
                </a:effectLst>
                <a:ea typeface="+mn-ea"/>
              </a:rPr>
              <a:t>Man’s desire</a:t>
            </a:r>
          </a:p>
          <a:p>
            <a:pPr lvl="1" eaLnBrk="1" hangingPunct="1">
              <a:defRPr/>
            </a:pPr>
            <a:r>
              <a:rPr lang="en-US" sz="3600">
                <a:effectLst>
                  <a:outerShdw blurRad="38100" dist="38100" dir="2700000" algn="tl">
                    <a:srgbClr val="000000"/>
                  </a:outerShdw>
                </a:effectLst>
                <a:ea typeface="+mn-ea"/>
              </a:rPr>
              <a:t>Filled with expectation</a:t>
            </a:r>
          </a:p>
          <a:p>
            <a:pPr eaLnBrk="1" hangingPunct="1">
              <a:defRPr/>
            </a:pPr>
            <a:r>
              <a:rPr lang="en-US" sz="3600">
                <a:effectLst>
                  <a:outerShdw blurRad="38100" dist="38100" dir="2700000" algn="tl">
                    <a:srgbClr val="000000"/>
                  </a:outerShdw>
                </a:effectLst>
                <a:ea typeface="+mn-ea"/>
              </a:rPr>
              <a:t>Occasionally </a:t>
            </a:r>
            <a:r>
              <a:rPr lang="en-US" sz="3600">
                <a:effectLst>
                  <a:outerShdw blurRad="38100" dist="38100" dir="2700000" algn="tl">
                    <a:srgbClr val="000000"/>
                  </a:outerShdw>
                </a:effectLst>
                <a:ea typeface="+mn-ea"/>
                <a:sym typeface="Wingdings" pitchFamily="2" charset="2"/>
              </a:rPr>
              <a:t> confidence</a:t>
            </a:r>
            <a:endParaRPr lang="en-US" sz="3600">
              <a:effectLst>
                <a:outerShdw blurRad="38100" dist="38100" dir="2700000" algn="tl">
                  <a:srgbClr val="000000"/>
                </a:outerShdw>
              </a:effectLst>
              <a:ea typeface="+mn-ea"/>
            </a:endParaRPr>
          </a:p>
        </p:txBody>
      </p:sp>
    </p:spTree>
  </p:cSld>
  <p:clrMapOvr>
    <a:masterClrMapping/>
  </p:clrMapOvr>
  <p:transition spd="slow" advTm="16000">
    <p:comb/>
    <p:sndAc>
      <p:stSnd>
        <p:snd r:embed="rId5"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1076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0765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0765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0765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10765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410765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1076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7652"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57DAC22-CAC5-41FC-9E6C-256EAA3C74AB}"/>
              </a:ext>
            </a:extLst>
          </p:cNvPr>
          <p:cNvSpPr>
            <a:spLocks noGrp="1" noChangeArrowheads="1"/>
          </p:cNvSpPr>
          <p:nvPr>
            <p:ph type="title"/>
          </p:nvPr>
        </p:nvSpPr>
        <p:spPr/>
        <p:txBody>
          <a:bodyPr/>
          <a:lstStyle/>
          <a:p>
            <a:r>
              <a:rPr lang="en-US" altLang="en-US"/>
              <a:t>So, Confidence!</a:t>
            </a:r>
          </a:p>
        </p:txBody>
      </p:sp>
      <p:sp>
        <p:nvSpPr>
          <p:cNvPr id="53251" name="Rectangle 3">
            <a:extLst>
              <a:ext uri="{FF2B5EF4-FFF2-40B4-BE49-F238E27FC236}">
                <a16:creationId xmlns:a16="http://schemas.microsoft.com/office/drawing/2014/main" id="{B2188689-7EC4-4023-BC1F-CBA6B3D67723}"/>
              </a:ext>
            </a:extLst>
          </p:cNvPr>
          <p:cNvSpPr>
            <a:spLocks noGrp="1" noChangeArrowheads="1"/>
          </p:cNvSpPr>
          <p:nvPr>
            <p:ph type="body" idx="1"/>
          </p:nvPr>
        </p:nvSpPr>
        <p:spPr/>
        <p:txBody>
          <a:bodyPr/>
          <a:lstStyle/>
          <a:p>
            <a:pPr>
              <a:buFontTx/>
              <a:buNone/>
            </a:pPr>
            <a:endParaRPr lang="en-US" altLang="en-US"/>
          </a:p>
          <a:p>
            <a:pPr>
              <a:buFontTx/>
              <a:buNone/>
            </a:pPr>
            <a:r>
              <a:rPr lang="en-US" altLang="en-US"/>
              <a:t>“Let us then approach the throne of grace with confidence, so that we may receive mercy and grace to help us in our time of need.”</a:t>
            </a:r>
          </a:p>
          <a:p>
            <a:pPr algn="ctr">
              <a:buFontTx/>
              <a:buNone/>
            </a:pPr>
            <a:r>
              <a:rPr lang="en-US" altLang="en-US"/>
              <a:t>Hebrews 4:16</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CF0392A-A7CC-4C4B-9A58-476E01F1B0EB}"/>
              </a:ext>
            </a:extLst>
          </p:cNvPr>
          <p:cNvSpPr>
            <a:spLocks noGrp="1" noChangeArrowheads="1"/>
          </p:cNvSpPr>
          <p:nvPr>
            <p:ph type="title"/>
          </p:nvPr>
        </p:nvSpPr>
        <p:spPr/>
        <p:txBody>
          <a:bodyPr/>
          <a:lstStyle/>
          <a:p>
            <a:r>
              <a:rPr lang="en-US" altLang="en-US"/>
              <a:t>Our Confidence</a:t>
            </a:r>
          </a:p>
        </p:txBody>
      </p:sp>
      <p:sp>
        <p:nvSpPr>
          <p:cNvPr id="54275" name="Rectangle 3">
            <a:extLst>
              <a:ext uri="{FF2B5EF4-FFF2-40B4-BE49-F238E27FC236}">
                <a16:creationId xmlns:a16="http://schemas.microsoft.com/office/drawing/2014/main" id="{BE93CCFB-31AC-44FB-89C6-BB32FC799740}"/>
              </a:ext>
            </a:extLst>
          </p:cNvPr>
          <p:cNvSpPr>
            <a:spLocks noGrp="1" noChangeArrowheads="1"/>
          </p:cNvSpPr>
          <p:nvPr>
            <p:ph type="body" idx="1"/>
          </p:nvPr>
        </p:nvSpPr>
        <p:spPr/>
        <p:txBody>
          <a:bodyPr/>
          <a:lstStyle/>
          <a:p>
            <a:r>
              <a:rPr lang="en-US" altLang="en-US"/>
              <a:t>God unrelentingly pursues us in love</a:t>
            </a:r>
          </a:p>
          <a:p>
            <a:endParaRPr lang="en-US" altLang="en-US"/>
          </a:p>
          <a:p>
            <a:r>
              <a:rPr lang="en-US" altLang="en-US"/>
              <a:t>God listens patiently to our laments over our pain.</a:t>
            </a:r>
          </a:p>
          <a:p>
            <a:endParaRPr lang="en-US" altLang="en-US"/>
          </a:p>
          <a:p>
            <a:r>
              <a:rPr lang="en-US" altLang="en-US"/>
              <a:t>God understands our pain because he has himself experienced it.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F076DD7-2F79-4228-B9FD-6C7CF83593F3}"/>
              </a:ext>
            </a:extLst>
          </p:cNvPr>
          <p:cNvSpPr>
            <a:spLocks noGrp="1" noChangeArrowheads="1"/>
          </p:cNvSpPr>
          <p:nvPr>
            <p:ph type="title"/>
          </p:nvPr>
        </p:nvSpPr>
        <p:spPr/>
        <p:txBody>
          <a:bodyPr/>
          <a:lstStyle/>
          <a:p>
            <a:r>
              <a:rPr lang="en-US" altLang="en-US"/>
              <a:t>What Do We Say to Sufferers?</a:t>
            </a:r>
          </a:p>
        </p:txBody>
      </p:sp>
      <p:sp>
        <p:nvSpPr>
          <p:cNvPr id="55299" name="Rectangle 3">
            <a:extLst>
              <a:ext uri="{FF2B5EF4-FFF2-40B4-BE49-F238E27FC236}">
                <a16:creationId xmlns:a16="http://schemas.microsoft.com/office/drawing/2014/main" id="{8BA08050-92FF-4E46-B9A1-B546A0F52C9C}"/>
              </a:ext>
            </a:extLst>
          </p:cNvPr>
          <p:cNvSpPr>
            <a:spLocks noGrp="1" noChangeArrowheads="1"/>
          </p:cNvSpPr>
          <p:nvPr>
            <p:ph type="body" idx="1"/>
          </p:nvPr>
        </p:nvSpPr>
        <p:spPr/>
        <p:txBody>
          <a:bodyPr/>
          <a:lstStyle/>
          <a:p>
            <a:r>
              <a:rPr lang="en-US" altLang="en-US" sz="2800"/>
              <a:t>God loves you and he has demonstrated this in Jesus:  “Keep your eyes on the cross.”</a:t>
            </a:r>
          </a:p>
          <a:p>
            <a:endParaRPr lang="en-US" altLang="en-US" sz="2800"/>
          </a:p>
          <a:p>
            <a:r>
              <a:rPr lang="en-US" altLang="en-US" sz="2800"/>
              <a:t>God hears your lament and weeps with you:  “Tell God all your troubles.”</a:t>
            </a:r>
          </a:p>
          <a:p>
            <a:endParaRPr lang="en-US" altLang="en-US" sz="2800"/>
          </a:p>
          <a:p>
            <a:r>
              <a:rPr lang="en-US" altLang="en-US" sz="2800"/>
              <a:t>God understands your suffering because he himself has suffered:  “God is sitting with you on your mourning bench.”</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1A20C49-E76C-4F6A-AEB7-46D246F8D2F5}"/>
              </a:ext>
            </a:extLst>
          </p:cNvPr>
          <p:cNvSpPr>
            <a:spLocks noGrp="1" noChangeArrowheads="1"/>
          </p:cNvSpPr>
          <p:nvPr>
            <p:ph type="title"/>
          </p:nvPr>
        </p:nvSpPr>
        <p:spPr/>
        <p:txBody>
          <a:bodyPr/>
          <a:lstStyle/>
          <a:p>
            <a:r>
              <a:rPr lang="en-US" altLang="en-US"/>
              <a:t>Because….</a:t>
            </a:r>
          </a:p>
        </p:txBody>
      </p:sp>
      <p:sp>
        <p:nvSpPr>
          <p:cNvPr id="56323" name="Rectangle 3">
            <a:extLst>
              <a:ext uri="{FF2B5EF4-FFF2-40B4-BE49-F238E27FC236}">
                <a16:creationId xmlns:a16="http://schemas.microsoft.com/office/drawing/2014/main" id="{DDA7AFB1-94E2-4A73-A977-42FAB22594AF}"/>
              </a:ext>
            </a:extLst>
          </p:cNvPr>
          <p:cNvSpPr>
            <a:spLocks noGrp="1" noChangeArrowheads="1"/>
          </p:cNvSpPr>
          <p:nvPr>
            <p:ph type="body" idx="1"/>
          </p:nvPr>
        </p:nvSpPr>
        <p:spPr/>
        <p:txBody>
          <a:bodyPr/>
          <a:lstStyle/>
          <a:p>
            <a:r>
              <a:rPr lang="en-US" altLang="en-US" dirty="0"/>
              <a:t>Because God loves,</a:t>
            </a:r>
          </a:p>
          <a:p>
            <a:r>
              <a:rPr lang="en-US" altLang="en-US" dirty="0"/>
              <a:t>Because God listens,</a:t>
            </a:r>
          </a:p>
          <a:p>
            <a:r>
              <a:rPr lang="en-US" altLang="en-US" dirty="0"/>
              <a:t>Because God understands,</a:t>
            </a:r>
          </a:p>
          <a:p>
            <a:endParaRPr lang="en-US" altLang="en-US" dirty="0"/>
          </a:p>
          <a:p>
            <a:pPr>
              <a:buFontTx/>
              <a:buNone/>
            </a:pPr>
            <a:r>
              <a:rPr lang="en-US" altLang="en-US" dirty="0"/>
              <a:t>“Cast all your anxiety on him because he cares for you.”        1 Peter 5:7</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3B1A9FEA-E9F9-4F12-A988-B90080535BF8}"/>
              </a:ext>
            </a:extLst>
          </p:cNvPr>
          <p:cNvSpPr>
            <a:spLocks noGrp="1" noChangeArrowheads="1"/>
          </p:cNvSpPr>
          <p:nvPr>
            <p:ph type="subTitle" idx="1"/>
          </p:nvPr>
        </p:nvSpPr>
        <p:spPr>
          <a:xfrm>
            <a:off x="419450" y="1484852"/>
            <a:ext cx="11241247" cy="4153948"/>
          </a:xfrm>
        </p:spPr>
        <p:txBody>
          <a:bodyPr/>
          <a:lstStyle/>
          <a:p>
            <a:r>
              <a:rPr lang="en-US" altLang="en-US" sz="9600" dirty="0">
                <a:effectLst>
                  <a:outerShdw blurRad="38100" dist="38100" dir="2700000" algn="tl">
                    <a:srgbClr val="000000">
                      <a:alpha val="43137"/>
                    </a:srgbClr>
                  </a:outerShdw>
                </a:effectLst>
              </a:rPr>
              <a:t>God’s Tough Love Is  Incomprehensible!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0ED7E2D-2C8C-477C-A8F1-A7403CE647A5}"/>
              </a:ext>
            </a:extLst>
          </p:cNvPr>
          <p:cNvSpPr>
            <a:spLocks noGrp="1" noChangeArrowheads="1"/>
          </p:cNvSpPr>
          <p:nvPr>
            <p:ph type="ctrTitle"/>
          </p:nvPr>
        </p:nvSpPr>
        <p:spPr/>
        <p:txBody>
          <a:bodyPr/>
          <a:lstStyle/>
          <a:p>
            <a:r>
              <a:rPr lang="en-US" altLang="en-US"/>
              <a:t>Lord, Why This?  Why Now?</a:t>
            </a:r>
          </a:p>
        </p:txBody>
      </p:sp>
      <p:sp>
        <p:nvSpPr>
          <p:cNvPr id="58371" name="Rectangle 3">
            <a:extLst>
              <a:ext uri="{FF2B5EF4-FFF2-40B4-BE49-F238E27FC236}">
                <a16:creationId xmlns:a16="http://schemas.microsoft.com/office/drawing/2014/main" id="{99AC94A2-A203-4052-AF72-22F459A84615}"/>
              </a:ext>
            </a:extLst>
          </p:cNvPr>
          <p:cNvSpPr>
            <a:spLocks noGrp="1" noChangeArrowheads="1"/>
          </p:cNvSpPr>
          <p:nvPr>
            <p:ph type="subTitle" idx="1"/>
          </p:nvPr>
        </p:nvSpPr>
        <p:spPr/>
        <p:txBody>
          <a:bodyPr/>
          <a:lstStyle/>
          <a:p>
            <a:r>
              <a:rPr lang="en-US" altLang="en-US"/>
              <a:t>God reigns over his world in order to bring us into communion with him and fulfill his original creative intent.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B834631-DFBE-4C12-A99B-DFF3B9EDA4AA}"/>
              </a:ext>
            </a:extLst>
          </p:cNvPr>
          <p:cNvSpPr>
            <a:spLocks noGrp="1" noChangeArrowheads="1"/>
          </p:cNvSpPr>
          <p:nvPr>
            <p:ph type="title"/>
          </p:nvPr>
        </p:nvSpPr>
        <p:spPr/>
        <p:txBody>
          <a:bodyPr/>
          <a:lstStyle/>
          <a:p>
            <a:r>
              <a:rPr lang="en-US" altLang="en-US"/>
              <a:t>God Values Authenticity</a:t>
            </a:r>
          </a:p>
        </p:txBody>
      </p:sp>
      <p:sp>
        <p:nvSpPr>
          <p:cNvPr id="61443" name="Rectangle 3">
            <a:extLst>
              <a:ext uri="{FF2B5EF4-FFF2-40B4-BE49-F238E27FC236}">
                <a16:creationId xmlns:a16="http://schemas.microsoft.com/office/drawing/2014/main" id="{8F28A0B0-D0F8-4B56-B006-B2D66BBBEB2E}"/>
              </a:ext>
            </a:extLst>
          </p:cNvPr>
          <p:cNvSpPr>
            <a:spLocks noGrp="1" noChangeArrowheads="1"/>
          </p:cNvSpPr>
          <p:nvPr>
            <p:ph type="body" idx="1"/>
          </p:nvPr>
        </p:nvSpPr>
        <p:spPr/>
        <p:txBody>
          <a:bodyPr/>
          <a:lstStyle/>
          <a:p>
            <a:endParaRPr lang="en-US" altLang="en-US"/>
          </a:p>
          <a:p>
            <a:r>
              <a:rPr lang="en-US" altLang="en-US"/>
              <a:t>God created freedom in freedom.</a:t>
            </a:r>
          </a:p>
          <a:p>
            <a:endParaRPr lang="en-US" altLang="en-US"/>
          </a:p>
          <a:p>
            <a:r>
              <a:rPr lang="en-US" altLang="en-US"/>
              <a:t>God yearns for authentic reciprocity.</a:t>
            </a:r>
          </a:p>
          <a:p>
            <a:endParaRPr lang="en-US" altLang="en-US"/>
          </a:p>
          <a:p>
            <a:r>
              <a:rPr lang="en-US" altLang="en-US"/>
              <a:t>God seeks integrity in our faith response.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263472C-BC34-4783-97DE-7011E0EB8C5F}"/>
              </a:ext>
            </a:extLst>
          </p:cNvPr>
          <p:cNvSpPr>
            <a:spLocks noGrp="1" noChangeArrowheads="1"/>
          </p:cNvSpPr>
          <p:nvPr>
            <p:ph type="ctrTitle"/>
          </p:nvPr>
        </p:nvSpPr>
        <p:spPr/>
        <p:txBody>
          <a:bodyPr/>
          <a:lstStyle/>
          <a:p>
            <a:r>
              <a:rPr lang="en-US" altLang="en-US"/>
              <a:t>God Tests the Heart</a:t>
            </a:r>
          </a:p>
        </p:txBody>
      </p:sp>
      <p:sp>
        <p:nvSpPr>
          <p:cNvPr id="62467" name="Rectangle 3">
            <a:extLst>
              <a:ext uri="{FF2B5EF4-FFF2-40B4-BE49-F238E27FC236}">
                <a16:creationId xmlns:a16="http://schemas.microsoft.com/office/drawing/2014/main" id="{C1BD97B9-DD63-44ED-8D86-282D487051D6}"/>
              </a:ext>
            </a:extLst>
          </p:cNvPr>
          <p:cNvSpPr>
            <a:spLocks noGrp="1" noChangeArrowheads="1"/>
          </p:cNvSpPr>
          <p:nvPr>
            <p:ph type="subTitle" idx="1"/>
          </p:nvPr>
        </p:nvSpPr>
        <p:spPr/>
        <p:txBody>
          <a:bodyPr/>
          <a:lstStyle/>
          <a:p>
            <a:r>
              <a:rPr lang="en-US" altLang="en-US"/>
              <a:t>“I know, my God, that you test the heart and are pleased with integrity.”</a:t>
            </a:r>
          </a:p>
          <a:p>
            <a:r>
              <a:rPr lang="en-US" altLang="en-US"/>
              <a:t>1 Chronicles 29:17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5A28F00-3D28-486C-A2D7-12A49523F625}"/>
              </a:ext>
            </a:extLst>
          </p:cNvPr>
          <p:cNvSpPr>
            <a:spLocks noGrp="1" noChangeArrowheads="1"/>
          </p:cNvSpPr>
          <p:nvPr>
            <p:ph type="title"/>
          </p:nvPr>
        </p:nvSpPr>
        <p:spPr>
          <a:xfrm>
            <a:off x="2286000" y="609600"/>
            <a:ext cx="7772400" cy="1143000"/>
          </a:xfrm>
        </p:spPr>
        <p:txBody>
          <a:bodyPr/>
          <a:lstStyle/>
          <a:p>
            <a:r>
              <a:rPr lang="en-US" altLang="en-US"/>
              <a:t>The Testing of Job</a:t>
            </a:r>
          </a:p>
        </p:txBody>
      </p:sp>
      <p:sp>
        <p:nvSpPr>
          <p:cNvPr id="63491" name="Rectangle 3">
            <a:extLst>
              <a:ext uri="{FF2B5EF4-FFF2-40B4-BE49-F238E27FC236}">
                <a16:creationId xmlns:a16="http://schemas.microsoft.com/office/drawing/2014/main" id="{FABC350C-904B-4913-A501-DF1603F0590D}"/>
              </a:ext>
            </a:extLst>
          </p:cNvPr>
          <p:cNvSpPr>
            <a:spLocks noGrp="1" noChangeArrowheads="1"/>
          </p:cNvSpPr>
          <p:nvPr>
            <p:ph type="body" idx="1"/>
          </p:nvPr>
        </p:nvSpPr>
        <p:spPr>
          <a:xfrm>
            <a:off x="2286000" y="2057400"/>
            <a:ext cx="7772400" cy="4114800"/>
          </a:xfrm>
        </p:spPr>
        <p:txBody>
          <a:bodyPr/>
          <a:lstStyle/>
          <a:p>
            <a:r>
              <a:rPr lang="en-US" altLang="en-US"/>
              <a:t>The story of Job is a cosmic “integrity check.”</a:t>
            </a:r>
          </a:p>
          <a:p>
            <a:pPr>
              <a:buFontTx/>
              <a:buNone/>
            </a:pPr>
            <a:r>
              <a:rPr lang="en-US" altLang="en-US"/>
              <a:t>	</a:t>
            </a:r>
          </a:p>
          <a:p>
            <a:pPr>
              <a:buFontTx/>
              <a:buNone/>
            </a:pPr>
            <a:r>
              <a:rPr lang="en-US" altLang="en-US"/>
              <a:t>		Do we serve God for profit?</a:t>
            </a:r>
          </a:p>
          <a:p>
            <a:pPr>
              <a:buFontTx/>
              <a:buNone/>
            </a:pPr>
            <a:r>
              <a:rPr lang="en-US" altLang="en-US"/>
              <a:t>		Do we endure when there are no props?</a:t>
            </a:r>
          </a:p>
          <a:p>
            <a:pPr>
              <a:buFontTx/>
              <a:buNone/>
            </a:pPr>
            <a:r>
              <a:rPr lang="en-US" altLang="en-US"/>
              <a:t>		Do we trust even when we cannot see?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AB141A4-56BD-4801-9EAC-C63D2BA64AEF}"/>
              </a:ext>
            </a:extLst>
          </p:cNvPr>
          <p:cNvSpPr>
            <a:spLocks noGrp="1" noChangeArrowheads="1"/>
          </p:cNvSpPr>
          <p:nvPr>
            <p:ph type="title"/>
          </p:nvPr>
        </p:nvSpPr>
        <p:spPr/>
        <p:txBody>
          <a:bodyPr/>
          <a:lstStyle/>
          <a:p>
            <a:r>
              <a:rPr lang="en-US" altLang="en-US"/>
              <a:t>The Sovereignty of God in Job</a:t>
            </a:r>
          </a:p>
        </p:txBody>
      </p:sp>
      <p:sp>
        <p:nvSpPr>
          <p:cNvPr id="64515" name="Rectangle 3">
            <a:extLst>
              <a:ext uri="{FF2B5EF4-FFF2-40B4-BE49-F238E27FC236}">
                <a16:creationId xmlns:a16="http://schemas.microsoft.com/office/drawing/2014/main" id="{512B5254-0D3A-4054-9C4B-4C23320779B7}"/>
              </a:ext>
            </a:extLst>
          </p:cNvPr>
          <p:cNvSpPr>
            <a:spLocks noGrp="1" noChangeArrowheads="1"/>
          </p:cNvSpPr>
          <p:nvPr>
            <p:ph type="body" idx="1"/>
          </p:nvPr>
        </p:nvSpPr>
        <p:spPr/>
        <p:txBody>
          <a:bodyPr/>
          <a:lstStyle/>
          <a:p>
            <a:r>
              <a:rPr lang="en-US" altLang="en-US" sz="2800"/>
              <a:t>“The Lord gave and the Lord has taken away.”   Job 1:21</a:t>
            </a:r>
          </a:p>
          <a:p>
            <a:endParaRPr lang="en-US" altLang="en-US" sz="2800"/>
          </a:p>
          <a:p>
            <a:r>
              <a:rPr lang="en-US" altLang="en-US" sz="2800"/>
              <a:t>Lord says:  “though you incited me against him to ruin him without any reason.”  Job 2:3.</a:t>
            </a:r>
          </a:p>
          <a:p>
            <a:endParaRPr lang="en-US" altLang="en-US" sz="2800"/>
          </a:p>
          <a:p>
            <a:r>
              <a:rPr lang="en-US" altLang="en-US" sz="2800"/>
              <a:t>“They comforted and consoled hm over all the trouble the Lord had brought upon him.”  Job 42:11.</a:t>
            </a:r>
            <a:r>
              <a:rPr lang="en-US" altLang="en-US"/>
              <a: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XSS_ORIGINAL" val="2050,Rectangle 2,256,Slide1"/>
  <p:tag name="PPTXSS_SETTINGS" val="0,15,15,150,25,3,False,False"/>
</p:tagLst>
</file>

<file path=ppt/tags/tag10.xml><?xml version="1.0" encoding="utf-8"?>
<p:tagLst xmlns:a="http://schemas.openxmlformats.org/drawingml/2006/main" xmlns:r="http://schemas.openxmlformats.org/officeDocument/2006/relationships" xmlns:p="http://schemas.openxmlformats.org/presentationml/2006/main">
  <p:tag name="PTXSS_ISORIGINAL" val="8196"/>
</p:tagLst>
</file>

<file path=ppt/tags/tag11.xml><?xml version="1.0" encoding="utf-8"?>
<p:tagLst xmlns:a="http://schemas.openxmlformats.org/drawingml/2006/main" xmlns:r="http://schemas.openxmlformats.org/officeDocument/2006/relationships" xmlns:p="http://schemas.openxmlformats.org/presentationml/2006/main">
  <p:tag name="PPTXSS_ORIGINAL" val="9218,Rectangle 2,262,Slide7"/>
  <p:tag name="PPTXSS_SETTINGS" val="0,15,15,150,25,3,False,False"/>
</p:tagLst>
</file>

<file path=ppt/tags/tag12.xml><?xml version="1.0" encoding="utf-8"?>
<p:tagLst xmlns:a="http://schemas.openxmlformats.org/drawingml/2006/main" xmlns:r="http://schemas.openxmlformats.org/officeDocument/2006/relationships" xmlns:p="http://schemas.openxmlformats.org/presentationml/2006/main">
  <p:tag name="PTXSS_ISORIGINAL" val="9220"/>
</p:tagLst>
</file>

<file path=ppt/tags/tag13.xml><?xml version="1.0" encoding="utf-8"?>
<p:tagLst xmlns:a="http://schemas.openxmlformats.org/drawingml/2006/main" xmlns:r="http://schemas.openxmlformats.org/officeDocument/2006/relationships" xmlns:p="http://schemas.openxmlformats.org/presentationml/2006/main">
  <p:tag name="PPTXSS_ORIGINAL" val="11267,Rectangle 3,264,Slide9"/>
  <p:tag name="PPTXSS_SETTINGS" val="0,15,15,150,25,3,False,False"/>
</p:tagLst>
</file>

<file path=ppt/tags/tag14.xml><?xml version="1.0" encoding="utf-8"?>
<p:tagLst xmlns:a="http://schemas.openxmlformats.org/drawingml/2006/main" xmlns:r="http://schemas.openxmlformats.org/officeDocument/2006/relationships" xmlns:p="http://schemas.openxmlformats.org/presentationml/2006/main">
  <p:tag name="PTXSS_ISORIGINAL" val="11271"/>
</p:tagLst>
</file>

<file path=ppt/tags/tag15.xml><?xml version="1.0" encoding="utf-8"?>
<p:tagLst xmlns:a="http://schemas.openxmlformats.org/drawingml/2006/main" xmlns:r="http://schemas.openxmlformats.org/officeDocument/2006/relationships" xmlns:p="http://schemas.openxmlformats.org/presentationml/2006/main">
  <p:tag name="PPTXSS_ORIGINAL" val="12290,Rectangle 2,265,Slide10"/>
  <p:tag name="PPTXSS_SETTINGS" val="0,15,15,150,25,3,False,False"/>
</p:tagLst>
</file>

<file path=ppt/tags/tag16.xml><?xml version="1.0" encoding="utf-8"?>
<p:tagLst xmlns:a="http://schemas.openxmlformats.org/drawingml/2006/main" xmlns:r="http://schemas.openxmlformats.org/officeDocument/2006/relationships" xmlns:p="http://schemas.openxmlformats.org/presentationml/2006/main">
  <p:tag name="PTXSS_ISORIGINAL" val="12292"/>
</p:tagLst>
</file>

<file path=ppt/tags/tag17.xml><?xml version="1.0" encoding="utf-8"?>
<p:tagLst xmlns:a="http://schemas.openxmlformats.org/drawingml/2006/main" xmlns:r="http://schemas.openxmlformats.org/officeDocument/2006/relationships" xmlns:p="http://schemas.openxmlformats.org/presentationml/2006/main">
  <p:tag name="PPTXSS_ORIGINAL" val="13314,Rectangle 2,266,Slide11"/>
  <p:tag name="PPTXSS_SETTINGS" val="0,15,15,150,25,3,False,False"/>
</p:tagLst>
</file>

<file path=ppt/tags/tag18.xml><?xml version="1.0" encoding="utf-8"?>
<p:tagLst xmlns:a="http://schemas.openxmlformats.org/drawingml/2006/main" xmlns:r="http://schemas.openxmlformats.org/officeDocument/2006/relationships" xmlns:p="http://schemas.openxmlformats.org/presentationml/2006/main">
  <p:tag name="PTXSS_ISORIGINAL" val="13316"/>
</p:tagLst>
</file>

<file path=ppt/tags/tag19.xml><?xml version="1.0" encoding="utf-8"?>
<p:tagLst xmlns:a="http://schemas.openxmlformats.org/drawingml/2006/main" xmlns:r="http://schemas.openxmlformats.org/officeDocument/2006/relationships" xmlns:p="http://schemas.openxmlformats.org/presentationml/2006/main">
  <p:tag name="PPTXSS_ORIGINAL" val="14338,Rectangle 2,267,Slide12"/>
  <p:tag name="PPTXSS_SETTINGS" val="0,15,15,150,25,3,False,False"/>
</p:tagLst>
</file>

<file path=ppt/tags/tag2.xml><?xml version="1.0" encoding="utf-8"?>
<p:tagLst xmlns:a="http://schemas.openxmlformats.org/drawingml/2006/main" xmlns:r="http://schemas.openxmlformats.org/officeDocument/2006/relationships" xmlns:p="http://schemas.openxmlformats.org/presentationml/2006/main">
  <p:tag name="PTXSS_ISORIGINAL" val="2054"/>
</p:tagLst>
</file>

<file path=ppt/tags/tag20.xml><?xml version="1.0" encoding="utf-8"?>
<p:tagLst xmlns:a="http://schemas.openxmlformats.org/drawingml/2006/main" xmlns:r="http://schemas.openxmlformats.org/officeDocument/2006/relationships" xmlns:p="http://schemas.openxmlformats.org/presentationml/2006/main">
  <p:tag name="PTXSS_ISORIGINAL" val="14340"/>
</p:tagLst>
</file>

<file path=ppt/tags/tag21.xml><?xml version="1.0" encoding="utf-8"?>
<p:tagLst xmlns:a="http://schemas.openxmlformats.org/drawingml/2006/main" xmlns:r="http://schemas.openxmlformats.org/officeDocument/2006/relationships" xmlns:p="http://schemas.openxmlformats.org/presentationml/2006/main">
  <p:tag name="PPTXSS_ORIGINAL" val="16387,Rectangle 3,269,Slide14"/>
  <p:tag name="PPTXSS_SETTINGS" val="0,15,15,150,25,3,False,False"/>
</p:tagLst>
</file>

<file path=ppt/tags/tag22.xml><?xml version="1.0" encoding="utf-8"?>
<p:tagLst xmlns:a="http://schemas.openxmlformats.org/drawingml/2006/main" xmlns:r="http://schemas.openxmlformats.org/officeDocument/2006/relationships" xmlns:p="http://schemas.openxmlformats.org/presentationml/2006/main">
  <p:tag name="PTXSS_ISORIGINAL" val="16390"/>
</p:tagLst>
</file>

<file path=ppt/tags/tag23.xml><?xml version="1.0" encoding="utf-8"?>
<p:tagLst xmlns:a="http://schemas.openxmlformats.org/drawingml/2006/main" xmlns:r="http://schemas.openxmlformats.org/officeDocument/2006/relationships" xmlns:p="http://schemas.openxmlformats.org/presentationml/2006/main">
  <p:tag name="PPTXSS_ORIGINAL" val="17410,Rectangle 2,270,Slide15"/>
  <p:tag name="PPTXSS_SETTINGS" val="0,15,15,150,25,3,False,False"/>
</p:tagLst>
</file>

<file path=ppt/tags/tag24.xml><?xml version="1.0" encoding="utf-8"?>
<p:tagLst xmlns:a="http://schemas.openxmlformats.org/drawingml/2006/main" xmlns:r="http://schemas.openxmlformats.org/officeDocument/2006/relationships" xmlns:p="http://schemas.openxmlformats.org/presentationml/2006/main">
  <p:tag name="PTXSS_ISORIGINAL" val="17412"/>
</p:tagLst>
</file>

<file path=ppt/tags/tag25.xml><?xml version="1.0" encoding="utf-8"?>
<p:tagLst xmlns:a="http://schemas.openxmlformats.org/drawingml/2006/main" xmlns:r="http://schemas.openxmlformats.org/officeDocument/2006/relationships" xmlns:p="http://schemas.openxmlformats.org/presentationml/2006/main">
  <p:tag name="PPTXSS_ORIGINAL" val="18434,Rectangle 2,271,Slide16"/>
  <p:tag name="PPTXSS_SETTINGS" val="0,15,15,150,25,3,False,False"/>
</p:tagLst>
</file>

<file path=ppt/tags/tag26.xml><?xml version="1.0" encoding="utf-8"?>
<p:tagLst xmlns:a="http://schemas.openxmlformats.org/drawingml/2006/main" xmlns:r="http://schemas.openxmlformats.org/officeDocument/2006/relationships" xmlns:p="http://schemas.openxmlformats.org/presentationml/2006/main">
  <p:tag name="PTXSS_ISORIGINAL" val="18436"/>
</p:tagLst>
</file>

<file path=ppt/tags/tag27.xml><?xml version="1.0" encoding="utf-8"?>
<p:tagLst xmlns:a="http://schemas.openxmlformats.org/drawingml/2006/main" xmlns:r="http://schemas.openxmlformats.org/officeDocument/2006/relationships" xmlns:p="http://schemas.openxmlformats.org/presentationml/2006/main">
  <p:tag name="PPTXSS_ORIGINAL" val="19458,Rectangle 2,272,Slide17"/>
  <p:tag name="PPTXSS_SETTINGS" val="0,15,15,150,25,3,False,False"/>
</p:tagLst>
</file>

<file path=ppt/tags/tag28.xml><?xml version="1.0" encoding="utf-8"?>
<p:tagLst xmlns:a="http://schemas.openxmlformats.org/drawingml/2006/main" xmlns:r="http://schemas.openxmlformats.org/officeDocument/2006/relationships" xmlns:p="http://schemas.openxmlformats.org/presentationml/2006/main">
  <p:tag name="PTXSS_ISORIGINAL" val="19460"/>
</p:tagLst>
</file>

<file path=ppt/tags/tag29.xml><?xml version="1.0" encoding="utf-8"?>
<p:tagLst xmlns:a="http://schemas.openxmlformats.org/drawingml/2006/main" xmlns:r="http://schemas.openxmlformats.org/officeDocument/2006/relationships" xmlns:p="http://schemas.openxmlformats.org/presentationml/2006/main">
  <p:tag name="PPTXSS_ORIGINAL" val="21507,Rectangle 3,274,Slide19"/>
  <p:tag name="PPTXSS_SETTINGS" val="0,15,15,150,25,3,False,False"/>
</p:tagLst>
</file>

<file path=ppt/tags/tag3.xml><?xml version="1.0" encoding="utf-8"?>
<p:tagLst xmlns:a="http://schemas.openxmlformats.org/drawingml/2006/main" xmlns:r="http://schemas.openxmlformats.org/officeDocument/2006/relationships" xmlns:p="http://schemas.openxmlformats.org/presentationml/2006/main">
  <p:tag name="PPTXSS_ORIGINAL" val="4098,Rectangle 2,257,Slide2"/>
  <p:tag name="PPTXSS_SETTINGS" val="0,15,15,150,25,3,False,False"/>
</p:tagLst>
</file>

<file path=ppt/tags/tag30.xml><?xml version="1.0" encoding="utf-8"?>
<p:tagLst xmlns:a="http://schemas.openxmlformats.org/drawingml/2006/main" xmlns:r="http://schemas.openxmlformats.org/officeDocument/2006/relationships" xmlns:p="http://schemas.openxmlformats.org/presentationml/2006/main">
  <p:tag name="PTXSS_ISORIGINAL" val="21510"/>
</p:tagLst>
</file>

<file path=ppt/tags/tag4.xml><?xml version="1.0" encoding="utf-8"?>
<p:tagLst xmlns:a="http://schemas.openxmlformats.org/drawingml/2006/main" xmlns:r="http://schemas.openxmlformats.org/officeDocument/2006/relationships" xmlns:p="http://schemas.openxmlformats.org/presentationml/2006/main">
  <p:tag name="PTXSS_ISORIGINAL" val="4107"/>
</p:tagLst>
</file>

<file path=ppt/tags/tag5.xml><?xml version="1.0" encoding="utf-8"?>
<p:tagLst xmlns:a="http://schemas.openxmlformats.org/drawingml/2006/main" xmlns:r="http://schemas.openxmlformats.org/officeDocument/2006/relationships" xmlns:p="http://schemas.openxmlformats.org/presentationml/2006/main">
  <p:tag name="PPTXSS_ORIGINAL" val="5122,Rectangle 2,258,Slide3"/>
  <p:tag name="PPTXSS_SETTINGS" val="0,15,15,150,25,3,False,False"/>
</p:tagLst>
</file>

<file path=ppt/tags/tag6.xml><?xml version="1.0" encoding="utf-8"?>
<p:tagLst xmlns:a="http://schemas.openxmlformats.org/drawingml/2006/main" xmlns:r="http://schemas.openxmlformats.org/officeDocument/2006/relationships" xmlns:p="http://schemas.openxmlformats.org/presentationml/2006/main">
  <p:tag name="PTXSS_ISORIGINAL" val="5126"/>
</p:tagLst>
</file>

<file path=ppt/tags/tag7.xml><?xml version="1.0" encoding="utf-8"?>
<p:tagLst xmlns:a="http://schemas.openxmlformats.org/drawingml/2006/main" xmlns:r="http://schemas.openxmlformats.org/officeDocument/2006/relationships" xmlns:p="http://schemas.openxmlformats.org/presentationml/2006/main">
  <p:tag name="PPTXSS_ORIGINAL" val="7170,Rectangle 2,260,Slide5"/>
  <p:tag name="PPTXSS_SETTINGS" val="0,15,15,150,25,3,False,False"/>
</p:tagLst>
</file>

<file path=ppt/tags/tag8.xml><?xml version="1.0" encoding="utf-8"?>
<p:tagLst xmlns:a="http://schemas.openxmlformats.org/drawingml/2006/main" xmlns:r="http://schemas.openxmlformats.org/officeDocument/2006/relationships" xmlns:p="http://schemas.openxmlformats.org/presentationml/2006/main">
  <p:tag name="PTXSS_ISORIGINAL" val="7172"/>
</p:tagLst>
</file>

<file path=ppt/tags/tag9.xml><?xml version="1.0" encoding="utf-8"?>
<p:tagLst xmlns:a="http://schemas.openxmlformats.org/drawingml/2006/main" xmlns:r="http://schemas.openxmlformats.org/officeDocument/2006/relationships" xmlns:p="http://schemas.openxmlformats.org/presentationml/2006/main">
  <p:tag name="PPTXSS_ORIGINAL" val="8194,Rectangle 2,261,Slide6"/>
  <p:tag name="PPTXSS_SETTINGS" val="0,15,15,150,25,3,False,False"/>
</p:tagLst>
</file>

<file path=ppt/theme/theme1.xml><?xml version="1.0" encoding="utf-8"?>
<a:theme xmlns:a="http://schemas.openxmlformats.org/drawingml/2006/main" name="1_Office Theme">
  <a:themeElements>
    <a:clrScheme name="Custom 13">
      <a:dk1>
        <a:srgbClr val="000000"/>
      </a:dk1>
      <a:lt1>
        <a:srgbClr val="FFFFFF"/>
      </a:lt1>
      <a:dk2>
        <a:srgbClr val="000073"/>
      </a:dk2>
      <a:lt2>
        <a:srgbClr val="FFE6E6"/>
      </a:lt2>
      <a:accent1>
        <a:srgbClr val="FF005C"/>
      </a:accent1>
      <a:accent2>
        <a:srgbClr val="FDDF03"/>
      </a:accent2>
      <a:accent3>
        <a:srgbClr val="00D39C"/>
      </a:accent3>
      <a:accent4>
        <a:srgbClr val="0185B6"/>
      </a:accent4>
      <a:accent5>
        <a:srgbClr val="00B2C0"/>
      </a:accent5>
      <a:accent6>
        <a:srgbClr val="83CF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358180_Animated title circles_RVA_v4.potx" id="{A745FAF4-C4B0-47EA-AE8B-9E1B01134F97}" vid="{BF881083-F708-4C9D-8B0B-1AA313BD1AD9}"/>
    </a:ext>
  </a:extLst>
</a:theme>
</file>

<file path=ppt/theme/theme10.xml><?xml version="1.0" encoding="utf-8"?>
<a:theme xmlns:a="http://schemas.openxmlformats.org/drawingml/2006/main" name="babysitters">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hute">
  <a:themeElements>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fontScheme name="Chu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hute 2">
        <a:dk1>
          <a:srgbClr val="00000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hute 3">
        <a:dk1>
          <a:srgbClr val="010199"/>
        </a:dk1>
        <a:lt1>
          <a:srgbClr val="FFFFFF"/>
        </a:lt1>
        <a:dk2>
          <a:srgbClr val="51ABD0"/>
        </a:dk2>
        <a:lt2>
          <a:srgbClr val="FFFFFF"/>
        </a:lt2>
        <a:accent1>
          <a:srgbClr val="33CCCC"/>
        </a:accent1>
        <a:accent2>
          <a:srgbClr val="00C600"/>
        </a:accent2>
        <a:accent3>
          <a:srgbClr val="B3D2E4"/>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ible">
  <a:themeElements>
    <a:clrScheme name="Bib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ble">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ib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b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b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b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b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b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b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b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b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b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b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b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allthings new simple">
  <a:themeElements>
    <a:clrScheme name="allthings new si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things new simple">
      <a:majorFont>
        <a:latin typeface="Chalkboard Bold"/>
        <a:ea typeface="ＭＳ Ｐゴシック"/>
        <a:cs typeface="ＭＳ Ｐゴシック"/>
      </a:majorFont>
      <a:minorFont>
        <a:latin typeface="Chalkboard Bol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allthings new si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lthings new si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lthings new si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lthings new si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lthings new si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lthings new si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lthings new simp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lthings new si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lthings new si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lthings new si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lthings new si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lthings new si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mp;J3">
  <a:themeElements>
    <a:clrScheme name="M&amp;J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mp;J3">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M&amp;J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mp;J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mp;J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mp;J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mp;J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mp;J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mp;J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mp;J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mp;J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mp;J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mp;J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mp;J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ible">
  <a:themeElements>
    <a:clrScheme name="Bib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ble">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ib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b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b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b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b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b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b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b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b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b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b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b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untain stream">
  <a:themeElements>
    <a:clrScheme name="Mountain str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untain str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Mountain str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untain stre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untain stre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untain stre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untain stre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untain stre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untain stream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untain stre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untain stre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untain stre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untain stre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untain stre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GOOD SHEPHERD">
  <a:themeElements>
    <a:clrScheme name="GOOD SHEPHE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OD SHEPHERD">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GOOD SHEPHE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OD SHEPHE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OD SHEPHE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OD SHEPHE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OD SHEPHE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OD SHEPHE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OD SHEPHER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OD SHEPHE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OD SHEPHE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OD SHEPHE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OD SHEPHE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OD SHEPHE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salm 23 MHOC Pt 1">
  <a:themeElements>
    <a:clrScheme name="f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sh">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f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sh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288</TotalTime>
  <Words>9249</Words>
  <Application>Microsoft Office PowerPoint</Application>
  <PresentationFormat>Widescreen</PresentationFormat>
  <Paragraphs>979</Paragraphs>
  <Slides>212</Slides>
  <Notes>113</Notes>
  <HiddenSlides>0</HiddenSlides>
  <MMClips>1</MMClips>
  <ScaleCrop>false</ScaleCrop>
  <HeadingPairs>
    <vt:vector size="8" baseType="variant">
      <vt:variant>
        <vt:lpstr>Fonts Used</vt:lpstr>
      </vt:variant>
      <vt:variant>
        <vt:i4>20</vt:i4>
      </vt:variant>
      <vt:variant>
        <vt:lpstr>Theme</vt:lpstr>
      </vt:variant>
      <vt:variant>
        <vt:i4>15</vt:i4>
      </vt:variant>
      <vt:variant>
        <vt:lpstr>Embedded OLE Servers</vt:lpstr>
      </vt:variant>
      <vt:variant>
        <vt:i4>1</vt:i4>
      </vt:variant>
      <vt:variant>
        <vt:lpstr>Slide Titles</vt:lpstr>
      </vt:variant>
      <vt:variant>
        <vt:i4>212</vt:i4>
      </vt:variant>
    </vt:vector>
  </HeadingPairs>
  <TitlesOfParts>
    <vt:vector size="248" baseType="lpstr">
      <vt:lpstr>Algerian</vt:lpstr>
      <vt:lpstr>Arial</vt:lpstr>
      <vt:lpstr>Arial Black</vt:lpstr>
      <vt:lpstr>Australian Sunrise</vt:lpstr>
      <vt:lpstr>Calibri</vt:lpstr>
      <vt:lpstr>Calligrapher</vt:lpstr>
      <vt:lpstr>Chalkboard Bold</vt:lpstr>
      <vt:lpstr>Comic Sans MS</vt:lpstr>
      <vt:lpstr>Comic Sans MS Bold</vt:lpstr>
      <vt:lpstr>Impact</vt:lpstr>
      <vt:lpstr>Lucida Grande</vt:lpstr>
      <vt:lpstr>Magneto</vt:lpstr>
      <vt:lpstr>Monaco</vt:lpstr>
      <vt:lpstr>OLB Hebrew</vt:lpstr>
      <vt:lpstr>Optima</vt:lpstr>
      <vt:lpstr>Ravie</vt:lpstr>
      <vt:lpstr>Tahoma</vt:lpstr>
      <vt:lpstr>Times</vt:lpstr>
      <vt:lpstr>Times New Roman</vt:lpstr>
      <vt:lpstr>Wingdings</vt:lpstr>
      <vt:lpstr>1_Office Theme</vt:lpstr>
      <vt:lpstr>Pulse</vt:lpstr>
      <vt:lpstr>M&amp;J3</vt:lpstr>
      <vt:lpstr>Default Design</vt:lpstr>
      <vt:lpstr>Bible</vt:lpstr>
      <vt:lpstr>Mountain stream</vt:lpstr>
      <vt:lpstr>GOOD SHEPHERD</vt:lpstr>
      <vt:lpstr>Psalm 23 MHOC Pt 1</vt:lpstr>
      <vt:lpstr>51_Default Design</vt:lpstr>
      <vt:lpstr>babysitters</vt:lpstr>
      <vt:lpstr>15_Default Design</vt:lpstr>
      <vt:lpstr>Chute</vt:lpstr>
      <vt:lpstr>Azure</vt:lpstr>
      <vt:lpstr>1_Bible</vt:lpstr>
      <vt:lpstr>allthings new simple</vt:lpstr>
      <vt:lpstr>Document</vt:lpstr>
      <vt:lpstr>HELPING THOSE HURTING</vt:lpstr>
      <vt:lpstr>The Bible Should Not Be Presented As        A Textbook</vt:lpstr>
      <vt:lpstr>The Bible Should Be Presented As The Book of Life! </vt:lpstr>
      <vt:lpstr>The Origins of Interpretive Hermeneutics</vt:lpstr>
      <vt:lpstr>YOU                   ? ARE</vt:lpstr>
      <vt:lpstr>The Origins of Interpretive Hermeneutics</vt:lpstr>
      <vt:lpstr>Hope!</vt:lpstr>
      <vt:lpstr>Theme:</vt:lpstr>
      <vt:lpstr>Hope…</vt:lpstr>
      <vt:lpstr>Important?</vt:lpstr>
      <vt:lpstr>Important?</vt:lpstr>
      <vt:lpstr>Important?</vt:lpstr>
      <vt:lpstr>PowerPoint Presentation</vt:lpstr>
      <vt:lpstr>Proposition:</vt:lpstr>
      <vt:lpstr>Three Variations</vt:lpstr>
      <vt:lpstr>God, Our Hope</vt:lpstr>
      <vt:lpstr>Born Again</vt:lpstr>
      <vt:lpstr>PowerPoint Presentation</vt:lpstr>
      <vt:lpstr>Point:</vt:lpstr>
      <vt:lpstr>A Marvelous Catch</vt:lpstr>
      <vt:lpstr>Calmed the Sea</vt:lpstr>
      <vt:lpstr>Walked on Water</vt:lpstr>
      <vt:lpstr>PowerPoint Presentation</vt:lpstr>
      <vt:lpst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A Few Foundations Laid</vt:lpstr>
      <vt:lpstr>Hope</vt:lpstr>
      <vt:lpstr>Hope</vt:lpstr>
      <vt:lpstr>What Is Hope?</vt:lpstr>
      <vt:lpstr>What Does It Mean</vt:lpstr>
      <vt:lpstr>PowerPoint Presentation</vt:lpstr>
      <vt:lpstr>PowerPoint Presentation</vt:lpstr>
      <vt:lpstr>New Testament Usage</vt:lpstr>
      <vt:lpstr>Hope’s Relationships</vt:lpstr>
      <vt:lpstr>What Does It Mean To Be Lost</vt:lpstr>
      <vt:lpstr>HOPE AND FAITH TOGETHER </vt:lpstr>
      <vt:lpstr>PowerPoint Presentation</vt:lpstr>
      <vt:lpstr>Helping Those Experiencing Pain &amp; Suffering</vt:lpstr>
      <vt:lpstr>Friends</vt:lpstr>
      <vt:lpstr>Everyone Needs Friends</vt:lpstr>
      <vt:lpstr>But Not Friends Like These</vt:lpstr>
      <vt:lpstr>PowerPoint Presentation</vt:lpstr>
      <vt:lpstr>Lord, How Have you Loved Us?</vt:lpstr>
      <vt:lpstr>Malachi 1:2</vt:lpstr>
      <vt:lpstr>The Lament (Psalm 77:1-3)</vt:lpstr>
      <vt:lpstr>The Questions (Psalm 77:7-9)</vt:lpstr>
      <vt:lpstr>Our Questions</vt:lpstr>
      <vt:lpstr>Remember</vt:lpstr>
      <vt:lpstr>Reflection (Psalm 77:10-12)</vt:lpstr>
      <vt:lpstr>Remember</vt:lpstr>
      <vt:lpstr>Where Do We Find God’s Love?</vt:lpstr>
      <vt:lpstr>We Find God’s Love in Jesus</vt:lpstr>
      <vt:lpstr>We Remember . . .</vt:lpstr>
      <vt:lpstr>PowerPoint Presentation</vt:lpstr>
      <vt:lpstr>Lord, Are You Listening?</vt:lpstr>
      <vt:lpstr>Not the Way It is Supposed To Be</vt:lpstr>
      <vt:lpstr>Lament over Fallenness</vt:lpstr>
      <vt:lpstr>The Lament of Psalm 13</vt:lpstr>
      <vt:lpstr>The Complaint of Psalm 13:1-2</vt:lpstr>
      <vt:lpstr>Questions of Complaint</vt:lpstr>
      <vt:lpstr>Pouring Out Our Complaints</vt:lpstr>
      <vt:lpstr>May We Lament?</vt:lpstr>
      <vt:lpstr>The Function of Lament</vt:lpstr>
      <vt:lpstr>The Petition of Lament:  Redeem Me</vt:lpstr>
      <vt:lpstr>We Trust His Redeeming Love</vt:lpstr>
      <vt:lpstr>Divine Comfort and Hope</vt:lpstr>
      <vt:lpstr>Biblical Story as Lens</vt:lpstr>
      <vt:lpstr>PowerPoint Presentation</vt:lpstr>
      <vt:lpstr>Lord, You Don’t Understand!</vt:lpstr>
      <vt:lpstr>The Sympathy of God</vt:lpstr>
      <vt:lpstr>God Weeps Over the Wicked</vt:lpstr>
      <vt:lpstr>God Weeps Over His People</vt:lpstr>
      <vt:lpstr>The Empathy of God</vt:lpstr>
      <vt:lpstr>But Does God Understand...</vt:lpstr>
      <vt:lpstr>God Comes Near</vt:lpstr>
      <vt:lpstr>In Jesus, God Understands</vt:lpstr>
      <vt:lpstr>In Jesus, God Understands</vt:lpstr>
      <vt:lpstr>The Son Became One of Us</vt:lpstr>
      <vt:lpstr>Suffering Perfects Jesus</vt:lpstr>
      <vt:lpstr>So, Confidence!</vt:lpstr>
      <vt:lpstr>Our Confidence</vt:lpstr>
      <vt:lpstr>What Do We Say to Sufferers?</vt:lpstr>
      <vt:lpstr>Because….</vt:lpstr>
      <vt:lpstr>PowerPoint Presentation</vt:lpstr>
      <vt:lpstr>Lord, Why This?  Why Now?</vt:lpstr>
      <vt:lpstr>God Values Authenticity</vt:lpstr>
      <vt:lpstr>God Tests the Heart</vt:lpstr>
      <vt:lpstr>The Testing of Job</vt:lpstr>
      <vt:lpstr>The Sovereignty of God in Job</vt:lpstr>
      <vt:lpstr>The Questions of Job:  Job Complains</vt:lpstr>
      <vt:lpstr>The Victory of Job</vt:lpstr>
      <vt:lpstr>The Trusting Faith of Job</vt:lpstr>
      <vt:lpstr>God’s Goal</vt:lpstr>
      <vt:lpstr>The Testing Motif in Scripture</vt:lpstr>
      <vt:lpstr>The Intent of Testing</vt:lpstr>
      <vt:lpstr>The Trust Factor</vt:lpstr>
      <vt:lpstr>The Hidden God on the Cross</vt:lpstr>
      <vt:lpstr>The Revealed God in the Cross</vt:lpstr>
      <vt:lpstr>God is Sovereign over Suffering</vt:lpstr>
      <vt:lpstr>The Goal of God’s Sovereignty: What is the “Good” God Desires?</vt:lpstr>
      <vt:lpstr>God Conforms Us to His Son</vt:lpstr>
      <vt:lpstr>The Biblical Story as Lens</vt:lpstr>
      <vt:lpstr>PowerPoint Presentation</vt:lpstr>
      <vt:lpstr>1 Kings 20:21-29</vt:lpstr>
      <vt:lpstr>PowerPoint Presentation</vt:lpstr>
      <vt:lpstr>The Presenting Situation</vt:lpstr>
      <vt:lpstr>PowerPoint Presentation</vt:lpstr>
      <vt:lpstr>PowerPoint Presentation</vt:lpstr>
      <vt:lpstr>God Of The Mountains (and the valley’s too)</vt:lpstr>
      <vt:lpstr>PowerPoint Presentation</vt:lpstr>
      <vt:lpstr>PowerPoint Presentation</vt:lpstr>
      <vt:lpstr>PowerPoint Presentation</vt:lpstr>
      <vt:lpstr>Mountain Tops</vt:lpstr>
      <vt:lpstr>PowerPoint Presentation</vt:lpstr>
      <vt:lpstr>The Valley’s of Scripture</vt:lpstr>
      <vt:lpstr>PowerPoint Presentation</vt:lpstr>
      <vt:lpstr>God’s Perspective! (hopefully ours a well)</vt:lpstr>
      <vt:lpstr>God’s Perspective! (hopefully ours a well)</vt:lpstr>
      <vt:lpstr>PowerPoint Presentation</vt:lpstr>
      <vt:lpstr>PowerPoint Presentation</vt:lpstr>
      <vt:lpstr>You Are With Me</vt:lpstr>
      <vt:lpstr>PowerPoint Presentation</vt:lpstr>
      <vt:lpstr>Your Rod And Staff Give Me Comfort</vt:lpstr>
      <vt:lpstr>You Give Me A Prepared Table In the Presence Of My Enemies</vt:lpstr>
      <vt:lpstr>You Anoint My Head With Oil</vt:lpstr>
      <vt:lpstr>My Cup Is Full To Overflowing</vt:lpstr>
      <vt:lpstr>Goodness and Mercy Will Follow Me Everyday Of My Life</vt:lpstr>
      <vt:lpstr>I Will Dwell In The House Of The Lord Forever</vt:lpstr>
      <vt:lpstr>An Invitation and Promise</vt:lpstr>
      <vt:lpstr>PowerPoint Presentation</vt:lpstr>
      <vt:lpstr>Psalm 23</vt:lpstr>
      <vt:lpstr>PowerPoint Presentation</vt:lpstr>
      <vt:lpstr>David’s Life Experience</vt:lpstr>
      <vt:lpstr>Several Assumptions</vt:lpstr>
      <vt:lpstr>Several Assumptions </vt:lpstr>
      <vt:lpstr>Several Assumptions</vt:lpstr>
      <vt:lpstr>PowerPoint Presentation</vt:lpstr>
      <vt:lpstr>Understanding the Text</vt:lpstr>
      <vt:lpstr>Looking At the Shepherd’s Psalm Relationally</vt:lpstr>
      <vt:lpstr>Looking At the Shepherd’s Psalm Relationally</vt:lpstr>
      <vt:lpstr>Looking At the Shepherd’s Psalm Relationally</vt:lpstr>
      <vt:lpstr>PowerPoint Presentation</vt:lpstr>
      <vt:lpstr>PowerPoint Presentation</vt:lpstr>
      <vt:lpstr>PowerPoint Presentation</vt:lpstr>
      <vt:lpstr>PowerPoint Presentation</vt:lpstr>
      <vt:lpstr>Providence &amp; Prayer Intersect:            Mergence Horizontal &amp; Vertical  </vt:lpstr>
      <vt:lpstr>Psalm 23 Revised</vt:lpstr>
      <vt:lpstr>Psalm 23 Revised</vt:lpstr>
      <vt:lpstr>God’s Purpose for Stress</vt:lpstr>
      <vt:lpstr>Haggai 1:5-7</vt:lpstr>
      <vt:lpstr>God and Stress</vt:lpstr>
      <vt:lpstr>Psalm 46: A Psalm for the Stressed</vt:lpstr>
      <vt:lpstr>Psalm 46</vt:lpstr>
      <vt:lpstr>Psalm 46</vt:lpstr>
      <vt:lpstr>Psalm 46</vt:lpstr>
      <vt:lpstr>Psalm 46:1-3</vt:lpstr>
      <vt:lpstr>Conquering fear (1-3)</vt:lpstr>
      <vt:lpstr>Psalm 46:4-7</vt:lpstr>
      <vt:lpstr>Standing fast (4-7)</vt:lpstr>
      <vt:lpstr>Psalm 46:8-11</vt:lpstr>
      <vt:lpstr>God’s Purpose for Stress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Isaiah 43:18-21</vt:lpstr>
      <vt:lpstr>The Context </vt:lpstr>
      <vt:lpstr>The Context</vt:lpstr>
      <vt:lpstr>Realities (for them and us)</vt:lpstr>
      <vt:lpstr>Realities (for them and us)</vt:lpstr>
      <vt:lpstr>The Exhortation</vt:lpstr>
      <vt:lpstr>PowerPoint Presentation</vt:lpstr>
      <vt:lpstr>Why Focus On The              Promises Of God</vt:lpstr>
      <vt:lpstr>Why Focus On The Promises Of God</vt:lpstr>
      <vt:lpstr>Why Focus On The            Promises Of God</vt:lpstr>
      <vt:lpstr>Begging the Question </vt:lpstr>
      <vt:lpstr>Understanding Things</vt:lpstr>
      <vt:lpstr>The Promise</vt:lpstr>
      <vt:lpstr>PowerPoint Presentation</vt:lpstr>
      <vt:lpstr>How Long, O Lord?</vt:lpstr>
      <vt:lpstr>Romans 8:18-27</vt:lpstr>
      <vt:lpstr>The “Not Yet” Revealed</vt:lpstr>
      <vt:lpstr>Back to the Future</vt:lpstr>
      <vt:lpstr>His Resurrection is Ours</vt:lpstr>
      <vt:lpstr>Our Resurrection Body 1 Corinthians 15:42-49</vt:lpstr>
      <vt:lpstr>To Be Like Christ</vt:lpstr>
      <vt:lpstr>The Spirit At Work On Us Now</vt:lpstr>
      <vt:lpstr>The Connection</vt:lpstr>
      <vt:lpstr>Already Waiting for Glory</vt:lpstr>
      <vt:lpstr>Hoping and Waiting</vt:lpstr>
      <vt:lpstr>What Do We Say to Sufferers?</vt:lpstr>
      <vt:lpstr>What Do We Say to Sufferers?</vt:lpstr>
      <vt:lpstr>Because….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THOSE HURTING</dc:title>
  <dc:creator>David Burris</dc:creator>
  <cp:lastModifiedBy>David Burris</cp:lastModifiedBy>
  <cp:revision>38</cp:revision>
  <dcterms:created xsi:type="dcterms:W3CDTF">2018-10-07T18:19:49Z</dcterms:created>
  <dcterms:modified xsi:type="dcterms:W3CDTF">2022-01-28T02:46:50Z</dcterms:modified>
</cp:coreProperties>
</file>