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7" r:id="rId5"/>
    <p:sldMasterId id="2147483689" r:id="rId6"/>
    <p:sldMasterId id="2147483729" r:id="rId7"/>
    <p:sldMasterId id="2147483750" r:id="rId8"/>
    <p:sldMasterId id="2147483783" r:id="rId9"/>
    <p:sldMasterId id="2147483795" r:id="rId10"/>
    <p:sldMasterId id="2147483807" r:id="rId11"/>
  </p:sldMasterIdLst>
  <p:notesMasterIdLst>
    <p:notesMasterId r:id="rId67"/>
  </p:notesMasterIdLst>
  <p:handoutMasterIdLst>
    <p:handoutMasterId r:id="rId68"/>
  </p:handoutMasterIdLst>
  <p:sldIdLst>
    <p:sldId id="2439" r:id="rId12"/>
    <p:sldId id="3682" r:id="rId13"/>
    <p:sldId id="3686" r:id="rId14"/>
    <p:sldId id="3688" r:id="rId15"/>
    <p:sldId id="3681" r:id="rId16"/>
    <p:sldId id="675" r:id="rId17"/>
    <p:sldId id="256" r:id="rId18"/>
    <p:sldId id="3674" r:id="rId19"/>
    <p:sldId id="3672" r:id="rId20"/>
    <p:sldId id="3689" r:id="rId21"/>
    <p:sldId id="3673" r:id="rId22"/>
    <p:sldId id="3690" r:id="rId23"/>
    <p:sldId id="3695" r:id="rId24"/>
    <p:sldId id="3678" r:id="rId25"/>
    <p:sldId id="3677" r:id="rId26"/>
    <p:sldId id="3670" r:id="rId27"/>
    <p:sldId id="3676" r:id="rId28"/>
    <p:sldId id="3684" r:id="rId29"/>
    <p:sldId id="3675" r:id="rId30"/>
    <p:sldId id="3685" r:id="rId31"/>
    <p:sldId id="3692" r:id="rId32"/>
    <p:sldId id="3697" r:id="rId33"/>
    <p:sldId id="3671" r:id="rId34"/>
    <p:sldId id="3722" r:id="rId35"/>
    <p:sldId id="3699" r:id="rId36"/>
    <p:sldId id="3719" r:id="rId37"/>
    <p:sldId id="3720" r:id="rId38"/>
    <p:sldId id="3693" r:id="rId39"/>
    <p:sldId id="3694" r:id="rId40"/>
    <p:sldId id="3708" r:id="rId41"/>
    <p:sldId id="3713" r:id="rId42"/>
    <p:sldId id="3718" r:id="rId43"/>
    <p:sldId id="3714" r:id="rId44"/>
    <p:sldId id="3705" r:id="rId45"/>
    <p:sldId id="3711" r:id="rId46"/>
    <p:sldId id="3704" r:id="rId47"/>
    <p:sldId id="3710" r:id="rId48"/>
    <p:sldId id="3702" r:id="rId49"/>
    <p:sldId id="3701" r:id="rId50"/>
    <p:sldId id="3709" r:id="rId51"/>
    <p:sldId id="3698" r:id="rId52"/>
    <p:sldId id="3706" r:id="rId53"/>
    <p:sldId id="3707" r:id="rId54"/>
    <p:sldId id="3703" r:id="rId55"/>
    <p:sldId id="3660" r:id="rId56"/>
    <p:sldId id="3661" r:id="rId57"/>
    <p:sldId id="3662" r:id="rId58"/>
    <p:sldId id="3664" r:id="rId59"/>
    <p:sldId id="3663" r:id="rId60"/>
    <p:sldId id="3696" r:id="rId61"/>
    <p:sldId id="3723" r:id="rId62"/>
    <p:sldId id="3683" r:id="rId63"/>
    <p:sldId id="3665" r:id="rId64"/>
    <p:sldId id="3724" r:id="rId65"/>
    <p:sldId id="3721"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F5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712" autoAdjust="0"/>
  </p:normalViewPr>
  <p:slideViewPr>
    <p:cSldViewPr snapToGrid="0" snapToObjects="1">
      <p:cViewPr varScale="1">
        <p:scale>
          <a:sx n="112" d="100"/>
          <a:sy n="112" d="100"/>
        </p:scale>
        <p:origin x="24" y="78"/>
      </p:cViewPr>
      <p:guideLst/>
    </p:cSldViewPr>
  </p:slideViewPr>
  <p:notesTextViewPr>
    <p:cViewPr>
      <p:scale>
        <a:sx n="1" d="1"/>
        <a:sy n="1" d="1"/>
      </p:scale>
      <p:origin x="0" y="0"/>
    </p:cViewPr>
  </p:notesTextViewPr>
  <p:sorterViewPr>
    <p:cViewPr varScale="1">
      <p:scale>
        <a:sx n="100" d="100"/>
        <a:sy n="100" d="100"/>
      </p:scale>
      <p:origin x="0" y="-3096"/>
    </p:cViewPr>
  </p:sorterViewPr>
  <p:notesViewPr>
    <p:cSldViewPr snapToGrid="0" snapToObjects="1">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handoutMaster" Target="handoutMasters/handoutMaster1.xml"/><Relationship Id="rId7" Type="http://schemas.openxmlformats.org/officeDocument/2006/relationships/slideMaster" Target="slideMasters/slideMaster4.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61" Type="http://schemas.openxmlformats.org/officeDocument/2006/relationships/slide" Target="slides/slide50.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notesMaster" Target="notesMasters/notesMaster1.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2165ED-5483-4AA5-B5A5-06F68555C5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3B7F3C8-B7C2-4C52-B666-8A5D5FE190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9B29C51-8CFE-4E5A-8502-C59287B2DF8E}" type="datetimeFigureOut">
              <a:rPr lang="en-US" smtClean="0"/>
              <a:t>2/3/2022</a:t>
            </a:fld>
            <a:endParaRPr lang="en-US" dirty="0"/>
          </a:p>
        </p:txBody>
      </p:sp>
      <p:sp>
        <p:nvSpPr>
          <p:cNvPr id="4" name="Footer Placeholder 3">
            <a:extLst>
              <a:ext uri="{FF2B5EF4-FFF2-40B4-BE49-F238E27FC236}">
                <a16:creationId xmlns:a16="http://schemas.microsoft.com/office/drawing/2014/main" id="{5D345465-AF60-460A-A562-0FCD50DAE98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45CE3F1-7287-4244-AC62-397E5044B15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053DCB-1788-4585-AA3A-820251EED008}" type="slidenum">
              <a:rPr lang="en-US" smtClean="0"/>
              <a:t>‹#›</a:t>
            </a:fld>
            <a:endParaRPr lang="en-US" dirty="0"/>
          </a:p>
        </p:txBody>
      </p:sp>
    </p:spTree>
    <p:extLst>
      <p:ext uri="{BB962C8B-B14F-4D97-AF65-F5344CB8AC3E}">
        <p14:creationId xmlns:p14="http://schemas.microsoft.com/office/powerpoint/2010/main" val="26126704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E559A7-538A-4B22-8236-E8BA2F116471}" type="datetimeFigureOut">
              <a:rPr lang="en-US" smtClean="0"/>
              <a:t>2/3/2022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6CDBF0-FD59-4C9C-BA6C-70411B4A3CBF}" type="slidenum">
              <a:rPr lang="en-US" smtClean="0"/>
              <a:t>‹#›</a:t>
            </a:fld>
            <a:endParaRPr lang="en-US" dirty="0"/>
          </a:p>
        </p:txBody>
      </p:sp>
    </p:spTree>
    <p:extLst>
      <p:ext uri="{BB962C8B-B14F-4D97-AF65-F5344CB8AC3E}">
        <p14:creationId xmlns:p14="http://schemas.microsoft.com/office/powerpoint/2010/main" val="2376379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DA6F1A-F6E7-4A10-91D8-BDDA0C937EB0}"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288642" name="Rectangle 2"/>
          <p:cNvSpPr>
            <a:spLocks noGrp="1" noRot="1" noChangeAspect="1" noChangeArrowheads="1" noTextEdit="1"/>
          </p:cNvSpPr>
          <p:nvPr>
            <p:ph type="sldImg"/>
          </p:nvPr>
        </p:nvSpPr>
        <p:spPr>
          <a:ln/>
        </p:spPr>
      </p:sp>
      <p:sp>
        <p:nvSpPr>
          <p:cNvPr id="22886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DA6F1A-F6E7-4A10-91D8-BDDA0C937EB0}"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288642" name="Rectangle 2"/>
          <p:cNvSpPr>
            <a:spLocks noGrp="1" noRot="1" noChangeAspect="1" noChangeArrowheads="1" noTextEdit="1"/>
          </p:cNvSpPr>
          <p:nvPr>
            <p:ph type="sldImg"/>
          </p:nvPr>
        </p:nvSpPr>
        <p:spPr>
          <a:ln/>
        </p:spPr>
      </p:sp>
      <p:sp>
        <p:nvSpPr>
          <p:cNvPr id="22886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DA6F1A-F6E7-4A10-91D8-BDDA0C937EB0}"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288642" name="Rectangle 2"/>
          <p:cNvSpPr>
            <a:spLocks noGrp="1" noRot="1" noChangeAspect="1" noChangeArrowheads="1" noTextEdit="1"/>
          </p:cNvSpPr>
          <p:nvPr>
            <p:ph type="sldImg"/>
          </p:nvPr>
        </p:nvSpPr>
        <p:spPr>
          <a:ln/>
        </p:spPr>
      </p:sp>
      <p:sp>
        <p:nvSpPr>
          <p:cNvPr id="22886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DA6F1A-F6E7-4A10-91D8-BDDA0C937EB0}"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288642" name="Rectangle 2"/>
          <p:cNvSpPr>
            <a:spLocks noGrp="1" noRot="1" noChangeAspect="1" noChangeArrowheads="1" noTextEdit="1"/>
          </p:cNvSpPr>
          <p:nvPr>
            <p:ph type="sldImg"/>
          </p:nvPr>
        </p:nvSpPr>
        <p:spPr>
          <a:ln/>
        </p:spPr>
      </p:sp>
      <p:sp>
        <p:nvSpPr>
          <p:cNvPr id="22886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DA6F1A-F6E7-4A10-91D8-BDDA0C937EB0}"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288642" name="Rectangle 2"/>
          <p:cNvSpPr>
            <a:spLocks noGrp="1" noRot="1" noChangeAspect="1" noChangeArrowheads="1" noTextEdit="1"/>
          </p:cNvSpPr>
          <p:nvPr>
            <p:ph type="sldImg"/>
          </p:nvPr>
        </p:nvSpPr>
        <p:spPr>
          <a:ln/>
        </p:spPr>
      </p:sp>
      <p:sp>
        <p:nvSpPr>
          <p:cNvPr id="22886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DA6F1A-F6E7-4A10-91D8-BDDA0C937EB0}"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288642" name="Rectangle 2"/>
          <p:cNvSpPr>
            <a:spLocks noGrp="1" noRot="1" noChangeAspect="1" noChangeArrowheads="1" noTextEdit="1"/>
          </p:cNvSpPr>
          <p:nvPr>
            <p:ph type="sldImg"/>
          </p:nvPr>
        </p:nvSpPr>
        <p:spPr>
          <a:ln/>
        </p:spPr>
      </p:sp>
      <p:sp>
        <p:nvSpPr>
          <p:cNvPr id="2288643"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C3F5D9"/>
        </a:solidFill>
        <a:effectLst/>
      </p:bgPr>
    </p:bg>
    <p:spTree>
      <p:nvGrpSpPr>
        <p:cNvPr id="1" name=""/>
        <p:cNvGrpSpPr/>
        <p:nvPr/>
      </p:nvGrpSpPr>
      <p:grpSpPr>
        <a:xfrm>
          <a:off x="0" y="0"/>
          <a:ext cx="0" cy="0"/>
          <a:chOff x="0" y="0"/>
          <a:chExt cx="0" cy="0"/>
        </a:xfrm>
      </p:grpSpPr>
      <p:sp>
        <p:nvSpPr>
          <p:cNvPr id="11" name="Rectangle 10"/>
          <p:cNvSpPr/>
          <p:nvPr userDrawn="1"/>
        </p:nvSpPr>
        <p:spPr>
          <a:xfrm>
            <a:off x="0" y="867906"/>
            <a:ext cx="12192000" cy="599009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Diamond 9"/>
          <p:cNvSpPr/>
          <p:nvPr userDrawn="1"/>
        </p:nvSpPr>
        <p:spPr>
          <a:xfrm>
            <a:off x="5615553" y="994961"/>
            <a:ext cx="960894" cy="960894"/>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0" y="483516"/>
            <a:ext cx="12192000" cy="1100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Diamond 6"/>
          <p:cNvSpPr/>
          <p:nvPr userDrawn="1"/>
        </p:nvSpPr>
        <p:spPr>
          <a:xfrm>
            <a:off x="5762787" y="1142194"/>
            <a:ext cx="666427" cy="666427"/>
          </a:xfrm>
          <a:prstGeom prst="diamond">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0" y="0"/>
            <a:ext cx="12192000" cy="14909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8200" y="445228"/>
            <a:ext cx="10515600" cy="650013"/>
          </a:xfrm>
          <a:prstGeom prst="rect">
            <a:avLst/>
          </a:prstGeom>
        </p:spPr>
        <p:txBody>
          <a:bodyPr anchor="ctr">
            <a:noAutofit/>
          </a:bodyPr>
          <a:lstStyle>
            <a:lvl1pPr algn="ctr">
              <a:defRPr sz="7200">
                <a:solidFill>
                  <a:schemeClr val="tx2"/>
                </a:solidFill>
              </a:defRPr>
            </a:lvl1pPr>
          </a:lstStyle>
          <a:p>
            <a:r>
              <a:rPr lang="en-US"/>
              <a:t>Click to edit Master title style</a:t>
            </a:r>
            <a:endParaRPr lang="en-US" dirty="0"/>
          </a:p>
        </p:txBody>
      </p:sp>
      <p:sp>
        <p:nvSpPr>
          <p:cNvPr id="12" name="Oval 11"/>
          <p:cNvSpPr/>
          <p:nvPr userDrawn="1"/>
        </p:nvSpPr>
        <p:spPr>
          <a:xfrm>
            <a:off x="838200" y="2254036"/>
            <a:ext cx="3971925" cy="3971925"/>
          </a:xfrm>
          <a:prstGeom prst="ellipse">
            <a:avLst/>
          </a:prstGeom>
          <a:solidFill>
            <a:schemeClr val="bg1"/>
          </a:solidFill>
          <a:ln w="1270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p:cNvCxnSpPr>
            <a:stCxn id="12" idx="0"/>
            <a:endCxn id="12" idx="4"/>
          </p:cNvCxnSpPr>
          <p:nvPr userDrawn="1"/>
        </p:nvCxnSpPr>
        <p:spPr>
          <a:xfrm>
            <a:off x="2824163" y="2254036"/>
            <a:ext cx="0" cy="3971925"/>
          </a:xfrm>
          <a:prstGeom prst="line">
            <a:avLst/>
          </a:prstGeom>
          <a:ln w="1270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12" idx="6"/>
            <a:endCxn id="12" idx="2"/>
          </p:cNvCxnSpPr>
          <p:nvPr userDrawn="1"/>
        </p:nvCxnSpPr>
        <p:spPr>
          <a:xfrm flipH="1">
            <a:off x="838200" y="4239999"/>
            <a:ext cx="3971925" cy="0"/>
          </a:xfrm>
          <a:prstGeom prst="line">
            <a:avLst/>
          </a:prstGeom>
          <a:ln w="127000">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Oval 17"/>
          <p:cNvSpPr/>
          <p:nvPr userDrawn="1"/>
        </p:nvSpPr>
        <p:spPr>
          <a:xfrm>
            <a:off x="2443913" y="3859749"/>
            <a:ext cx="760498" cy="760498"/>
          </a:xfrm>
          <a:prstGeom prst="ellipse">
            <a:avLst/>
          </a:prstGeom>
          <a:solidFill>
            <a:schemeClr val="bg2"/>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19"/>
          <p:cNvSpPr>
            <a:spLocks noChangeArrowheads="1"/>
          </p:cNvSpPr>
          <p:nvPr userDrawn="1"/>
        </p:nvSpPr>
        <p:spPr bwMode="auto">
          <a:xfrm>
            <a:off x="2569426" y="3980864"/>
            <a:ext cx="515826" cy="492870"/>
          </a:xfrm>
          <a:custGeom>
            <a:avLst/>
            <a:gdLst>
              <a:gd name="T0" fmla="*/ 217915650 w 1691"/>
              <a:gd name="T1" fmla="*/ 79529845 h 1610"/>
              <a:gd name="T2" fmla="*/ 134617743 w 1691"/>
              <a:gd name="T3" fmla="*/ 79529845 h 1610"/>
              <a:gd name="T4" fmla="*/ 109344775 w 1691"/>
              <a:gd name="T5" fmla="*/ 0 h 1610"/>
              <a:gd name="T6" fmla="*/ 83169163 w 1691"/>
              <a:gd name="T7" fmla="*/ 79141154 h 1610"/>
              <a:gd name="T8" fmla="*/ 0 w 1691"/>
              <a:gd name="T9" fmla="*/ 78882026 h 1610"/>
              <a:gd name="T10" fmla="*/ 773542 w 1691"/>
              <a:gd name="T11" fmla="*/ 79529845 h 1610"/>
              <a:gd name="T12" fmla="*/ 0 w 1691"/>
              <a:gd name="T13" fmla="*/ 79529845 h 1610"/>
              <a:gd name="T14" fmla="*/ 67308872 w 1691"/>
              <a:gd name="T15" fmla="*/ 128491276 h 1610"/>
              <a:gd name="T16" fmla="*/ 41778056 w 1691"/>
              <a:gd name="T17" fmla="*/ 208150325 h 1610"/>
              <a:gd name="T18" fmla="*/ 109086928 w 1691"/>
              <a:gd name="T19" fmla="*/ 159059690 h 1610"/>
              <a:gd name="T20" fmla="*/ 175880105 w 1691"/>
              <a:gd name="T21" fmla="*/ 208409453 h 1610"/>
              <a:gd name="T22" fmla="*/ 150478034 w 1691"/>
              <a:gd name="T23" fmla="*/ 128750044 h 1610"/>
              <a:gd name="T24" fmla="*/ 217915650 w 1691"/>
              <a:gd name="T25" fmla="*/ 79529845 h 1610"/>
              <a:gd name="T26" fmla="*/ 153185609 w 1691"/>
              <a:gd name="T27" fmla="*/ 177064016 h 1610"/>
              <a:gd name="T28" fmla="*/ 108829081 w 1691"/>
              <a:gd name="T29" fmla="*/ 144422942 h 1610"/>
              <a:gd name="T30" fmla="*/ 64214347 w 1691"/>
              <a:gd name="T31" fmla="*/ 177064016 h 1610"/>
              <a:gd name="T32" fmla="*/ 81363874 w 1691"/>
              <a:gd name="T33" fmla="*/ 124346315 h 1610"/>
              <a:gd name="T34" fmla="*/ 36749140 w 1691"/>
              <a:gd name="T35" fmla="*/ 91705241 h 1610"/>
              <a:gd name="T36" fmla="*/ 37264834 w 1691"/>
              <a:gd name="T37" fmla="*/ 91705241 h 1610"/>
              <a:gd name="T38" fmla="*/ 36491293 w 1691"/>
              <a:gd name="T39" fmla="*/ 91187346 h 1610"/>
              <a:gd name="T40" fmla="*/ 91679195 w 1691"/>
              <a:gd name="T41" fmla="*/ 91446473 h 1610"/>
              <a:gd name="T42" fmla="*/ 109086928 w 1691"/>
              <a:gd name="T43" fmla="*/ 38728772 h 1610"/>
              <a:gd name="T44" fmla="*/ 125978608 w 1691"/>
              <a:gd name="T45" fmla="*/ 91705241 h 1610"/>
              <a:gd name="T46" fmla="*/ 181424716 w 1691"/>
              <a:gd name="T47" fmla="*/ 91705241 h 1610"/>
              <a:gd name="T48" fmla="*/ 136552135 w 1691"/>
              <a:gd name="T49" fmla="*/ 124605443 h 1610"/>
              <a:gd name="T50" fmla="*/ 153185609 w 1691"/>
              <a:gd name="T51" fmla="*/ 177064016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tx2"/>
          </a:solidFill>
          <a:ln>
            <a:noFill/>
          </a:ln>
          <a:effectLst/>
        </p:spPr>
        <p:txBody>
          <a:bodyPr wrap="none" anchor="ctr"/>
          <a:lstStyle/>
          <a:p>
            <a:endParaRPr lang="en-US" dirty="0"/>
          </a:p>
        </p:txBody>
      </p:sp>
      <p:sp>
        <p:nvSpPr>
          <p:cNvPr id="21" name="Text Placeholder 20"/>
          <p:cNvSpPr>
            <a:spLocks noGrp="1"/>
          </p:cNvSpPr>
          <p:nvPr>
            <p:ph type="body" sz="quarter" idx="10"/>
          </p:nvPr>
        </p:nvSpPr>
        <p:spPr>
          <a:xfrm>
            <a:off x="5972175" y="3092450"/>
            <a:ext cx="5381625" cy="2314575"/>
          </a:xfrm>
          <a:prstGeom prst="rect">
            <a:avLst/>
          </a:prstGeom>
        </p:spPr>
        <p:txBody>
          <a:bodyPr/>
          <a:lstStyle>
            <a:lvl1pPr marL="0" indent="0" algn="l">
              <a:buFontTx/>
              <a:buNone/>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24" name="Text Placeholder 20"/>
          <p:cNvSpPr>
            <a:spLocks noGrp="1"/>
          </p:cNvSpPr>
          <p:nvPr>
            <p:ph type="body" sz="quarter" idx="11"/>
          </p:nvPr>
        </p:nvSpPr>
        <p:spPr>
          <a:xfrm>
            <a:off x="3071976" y="2867378"/>
            <a:ext cx="1175326" cy="992371"/>
          </a:xfrm>
          <a:prstGeom prst="rect">
            <a:avLst/>
          </a:prstGeom>
        </p:spPr>
        <p:txBody>
          <a:bodyPr>
            <a:normAutofit/>
          </a:bodyPr>
          <a:lstStyle>
            <a:lvl1pPr marL="0" indent="0" algn="l">
              <a:buFontTx/>
              <a:buNone/>
              <a:defRPr sz="2000">
                <a:solidFill>
                  <a:schemeClr val="tx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25" name="Text Placeholder 20"/>
          <p:cNvSpPr>
            <a:spLocks noGrp="1"/>
          </p:cNvSpPr>
          <p:nvPr>
            <p:ph type="body" sz="quarter" idx="12"/>
          </p:nvPr>
        </p:nvSpPr>
        <p:spPr>
          <a:xfrm>
            <a:off x="1405389" y="2867378"/>
            <a:ext cx="1175326" cy="992371"/>
          </a:xfrm>
          <a:prstGeom prst="rect">
            <a:avLst/>
          </a:prstGeom>
        </p:spPr>
        <p:txBody>
          <a:bodyPr>
            <a:normAutofit/>
          </a:bodyPr>
          <a:lstStyle>
            <a:lvl1pPr marL="0" indent="0" algn="l">
              <a:buFontTx/>
              <a:buNone/>
              <a:defRPr sz="2000">
                <a:solidFill>
                  <a:schemeClr val="tx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26" name="Text Placeholder 20"/>
          <p:cNvSpPr>
            <a:spLocks noGrp="1"/>
          </p:cNvSpPr>
          <p:nvPr>
            <p:ph type="body" sz="quarter" idx="13"/>
          </p:nvPr>
        </p:nvSpPr>
        <p:spPr>
          <a:xfrm>
            <a:off x="3071976" y="4625110"/>
            <a:ext cx="1175326" cy="992371"/>
          </a:xfrm>
          <a:prstGeom prst="rect">
            <a:avLst/>
          </a:prstGeom>
        </p:spPr>
        <p:txBody>
          <a:bodyPr>
            <a:normAutofit/>
          </a:bodyPr>
          <a:lstStyle>
            <a:lvl1pPr marL="0" indent="0" algn="l">
              <a:buFontTx/>
              <a:buNone/>
              <a:defRPr sz="2000">
                <a:solidFill>
                  <a:schemeClr val="tx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27" name="Text Placeholder 20"/>
          <p:cNvSpPr>
            <a:spLocks noGrp="1"/>
          </p:cNvSpPr>
          <p:nvPr>
            <p:ph type="body" sz="quarter" idx="14"/>
          </p:nvPr>
        </p:nvSpPr>
        <p:spPr>
          <a:xfrm>
            <a:off x="1405389" y="4625110"/>
            <a:ext cx="1175326" cy="992371"/>
          </a:xfrm>
          <a:prstGeom prst="rect">
            <a:avLst/>
          </a:prstGeom>
        </p:spPr>
        <p:txBody>
          <a:bodyPr>
            <a:normAutofit/>
          </a:bodyPr>
          <a:lstStyle>
            <a:lvl1pPr marL="0" indent="0" algn="l">
              <a:buFontTx/>
              <a:buNone/>
              <a:defRPr sz="2000">
                <a:solidFill>
                  <a:schemeClr val="tx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Tree>
    <p:extLst>
      <p:ext uri="{BB962C8B-B14F-4D97-AF65-F5344CB8AC3E}">
        <p14:creationId xmlns:p14="http://schemas.microsoft.com/office/powerpoint/2010/main" val="1551970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33699" y="2438399"/>
            <a:ext cx="4073552"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543751"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02557A-7053-4340-A874-8AB926A8EDA1}" type="datetimeFigureOut">
              <a:rPr lang="en-US" dirty="0"/>
              <a:t>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28510383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2510F42-F26A-480C-85B8-02E15A7BDE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616032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76200"/>
            <a:ext cx="2768600" cy="6324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76200"/>
            <a:ext cx="8102600" cy="6324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CAAD772-6E14-462A-9AA3-CEA58F4257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4502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05784" y="566928"/>
            <a:ext cx="8898488" cy="1563624"/>
          </a:xfrm>
        </p:spPr>
        <p:txBody>
          <a:bodyPr/>
          <a:lstStyle/>
          <a:p>
            <a:r>
              <a:rPr lang="en-US"/>
              <a:t>Click to edit Master title style</a:t>
            </a:r>
            <a:endParaRPr lang="en-US" dirty="0"/>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933699"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54375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02557A-7053-4340-A874-8AB926A8EDA1}" type="datetimeFigureOut">
              <a:rPr lang="en-US" dirty="0"/>
              <a:t>2/3/2022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28373622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02557A-7053-4340-A874-8AB926A8EDA1}" type="datetimeFigureOut">
              <a:rPr lang="en-US" dirty="0"/>
              <a:t>2/3/2022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25160186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02557A-7053-4340-A874-8AB926A8EDA1}" type="datetimeFigureOut">
              <a:rPr lang="en-US" dirty="0"/>
              <a:t>2/3/2022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AEF9944-A4F6-4C59-AEBD-678D6480B8EA}" type="slidenum">
              <a:rPr lang="en-US" dirty="0"/>
              <a:t>‹#›</a:t>
            </a:fld>
            <a:endParaRPr lang="en-US" dirty="0"/>
          </a:p>
        </p:txBody>
      </p:sp>
      <p:sp>
        <p:nvSpPr>
          <p:cNvPr id="11" name="Freeform 9"/>
          <p:cNvSpPr>
            <a:spLocks noEditPoints="1"/>
          </p:cNvSpPr>
          <p:nvPr/>
        </p:nvSpPr>
        <p:spPr bwMode="auto">
          <a:xfrm>
            <a:off x="0" y="1"/>
            <a:ext cx="2706681" cy="6858000"/>
          </a:xfrm>
          <a:custGeom>
            <a:avLst/>
            <a:gdLst/>
            <a:ahLst/>
            <a:cxnLst/>
            <a:rect l="0" t="0" r="r" b="b"/>
            <a:pathLst>
              <a:path w="850" h="2159">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2" y="0"/>
                </a:moveTo>
                <a:cubicBezTo>
                  <a:pt x="2" y="14"/>
                  <a:pt x="2" y="14"/>
                  <a:pt x="2" y="14"/>
                </a:cubicBezTo>
                <a:cubicBezTo>
                  <a:pt x="3" y="10"/>
                  <a:pt x="4" y="5"/>
                  <a:pt x="5" y="0"/>
                </a:cubicBezTo>
                <a:lnTo>
                  <a:pt x="2" y="0"/>
                </a:ln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20" y="652"/>
                </a:move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ubicBezTo>
                  <a:pt x="740" y="680"/>
                  <a:pt x="734" y="656"/>
                  <a:pt x="720" y="652"/>
                </a:cubicBezTo>
                <a:close/>
                <a:moveTo>
                  <a:pt x="795" y="65"/>
                </a:moveTo>
                <a:cubicBezTo>
                  <a:pt x="784" y="82"/>
                  <a:pt x="768" y="118"/>
                  <a:pt x="771" y="124"/>
                </a:cubicBezTo>
                <a:cubicBezTo>
                  <a:pt x="774" y="131"/>
                  <a:pt x="812" y="106"/>
                  <a:pt x="827" y="85"/>
                </a:cubicBezTo>
                <a:cubicBezTo>
                  <a:pt x="835" y="74"/>
                  <a:pt x="850" y="52"/>
                  <a:pt x="841" y="37"/>
                </a:cubicBezTo>
                <a:cubicBezTo>
                  <a:pt x="840" y="35"/>
                  <a:pt x="839" y="33"/>
                  <a:pt x="837" y="32"/>
                </a:cubicBezTo>
                <a:cubicBezTo>
                  <a:pt x="837" y="32"/>
                  <a:pt x="836" y="32"/>
                  <a:pt x="836" y="32"/>
                </a:cubicBezTo>
                <a:cubicBezTo>
                  <a:pt x="834" y="31"/>
                  <a:pt x="831" y="31"/>
                  <a:pt x="828" y="32"/>
                </a:cubicBezTo>
                <a:cubicBezTo>
                  <a:pt x="815" y="37"/>
                  <a:pt x="804" y="52"/>
                  <a:pt x="795" y="65"/>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769" y="721"/>
                </a:moveTo>
                <a:cubicBezTo>
                  <a:pt x="771" y="717"/>
                  <a:pt x="772" y="711"/>
                  <a:pt x="773" y="706"/>
                </a:cubicBezTo>
                <a:cubicBezTo>
                  <a:pt x="775" y="696"/>
                  <a:pt x="776" y="685"/>
                  <a:pt x="777" y="675"/>
                </a:cubicBezTo>
                <a:cubicBezTo>
                  <a:pt x="780" y="658"/>
                  <a:pt x="782" y="641"/>
                  <a:pt x="782" y="624"/>
                </a:cubicBezTo>
                <a:cubicBezTo>
                  <a:pt x="783" y="610"/>
                  <a:pt x="784" y="587"/>
                  <a:pt x="772" y="580"/>
                </a:cubicBez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path>
            </a:pathLst>
          </a:custGeom>
          <a:solidFill>
            <a:schemeClr val="accent2">
              <a:lumMod val="40000"/>
              <a:lumOff val="60000"/>
              <a:alpha val="75000"/>
            </a:schemeClr>
          </a:solidFill>
          <a:ln>
            <a:noFill/>
          </a:ln>
        </p:spPr>
      </p:sp>
    </p:spTree>
    <p:extLst>
      <p:ext uri="{BB962C8B-B14F-4D97-AF65-F5344CB8AC3E}">
        <p14:creationId xmlns:p14="http://schemas.microsoft.com/office/powerpoint/2010/main" val="4042910837"/>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9" name="Freeform 9"/>
          <p:cNvSpPr>
            <a:spLocks noEditPoints="1"/>
          </p:cNvSpPr>
          <p:nvPr/>
        </p:nvSpPr>
        <p:spPr bwMode="auto">
          <a:xfrm flipH="1">
            <a:off x="9497351" y="1"/>
            <a:ext cx="2706681" cy="6858000"/>
          </a:xfrm>
          <a:custGeom>
            <a:avLst/>
            <a:gdLst/>
            <a:ahLst/>
            <a:cxnLst/>
            <a:rect l="0" t="0" r="r" b="b"/>
            <a:pathLst>
              <a:path w="850" h="2159">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2" y="0"/>
                </a:moveTo>
                <a:cubicBezTo>
                  <a:pt x="2" y="14"/>
                  <a:pt x="2" y="14"/>
                  <a:pt x="2" y="14"/>
                </a:cubicBezTo>
                <a:cubicBezTo>
                  <a:pt x="3" y="10"/>
                  <a:pt x="4" y="5"/>
                  <a:pt x="5" y="0"/>
                </a:cubicBezTo>
                <a:lnTo>
                  <a:pt x="2" y="0"/>
                </a:ln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20" y="652"/>
                </a:move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ubicBezTo>
                  <a:pt x="740" y="680"/>
                  <a:pt x="734" y="656"/>
                  <a:pt x="720" y="652"/>
                </a:cubicBezTo>
                <a:close/>
                <a:moveTo>
                  <a:pt x="795" y="65"/>
                </a:moveTo>
                <a:cubicBezTo>
                  <a:pt x="784" y="82"/>
                  <a:pt x="768" y="118"/>
                  <a:pt x="771" y="124"/>
                </a:cubicBezTo>
                <a:cubicBezTo>
                  <a:pt x="774" y="131"/>
                  <a:pt x="812" y="106"/>
                  <a:pt x="827" y="85"/>
                </a:cubicBezTo>
                <a:cubicBezTo>
                  <a:pt x="835" y="74"/>
                  <a:pt x="850" y="52"/>
                  <a:pt x="841" y="37"/>
                </a:cubicBezTo>
                <a:cubicBezTo>
                  <a:pt x="840" y="35"/>
                  <a:pt x="839" y="33"/>
                  <a:pt x="837" y="32"/>
                </a:cubicBezTo>
                <a:cubicBezTo>
                  <a:pt x="837" y="32"/>
                  <a:pt x="836" y="32"/>
                  <a:pt x="836" y="32"/>
                </a:cubicBezTo>
                <a:cubicBezTo>
                  <a:pt x="834" y="31"/>
                  <a:pt x="831" y="31"/>
                  <a:pt x="828" y="32"/>
                </a:cubicBezTo>
                <a:cubicBezTo>
                  <a:pt x="815" y="37"/>
                  <a:pt x="804" y="52"/>
                  <a:pt x="795" y="65"/>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769" y="721"/>
                </a:moveTo>
                <a:cubicBezTo>
                  <a:pt x="771" y="717"/>
                  <a:pt x="772" y="711"/>
                  <a:pt x="773" y="706"/>
                </a:cubicBezTo>
                <a:cubicBezTo>
                  <a:pt x="775" y="696"/>
                  <a:pt x="776" y="685"/>
                  <a:pt x="777" y="675"/>
                </a:cubicBezTo>
                <a:cubicBezTo>
                  <a:pt x="780" y="658"/>
                  <a:pt x="782" y="641"/>
                  <a:pt x="782" y="624"/>
                </a:cubicBezTo>
                <a:cubicBezTo>
                  <a:pt x="783" y="610"/>
                  <a:pt x="784" y="587"/>
                  <a:pt x="772" y="580"/>
                </a:cubicBez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path>
            </a:pathLst>
          </a:custGeom>
          <a:solidFill>
            <a:schemeClr val="accent2">
              <a:lumMod val="40000"/>
              <a:lumOff val="60000"/>
              <a:alpha val="75000"/>
            </a:schemeClr>
          </a:solidFill>
          <a:ln>
            <a:noFill/>
          </a:ln>
        </p:spPr>
      </p:sp>
      <p:sp>
        <p:nvSpPr>
          <p:cNvPr id="2" name="Title 1"/>
          <p:cNvSpPr>
            <a:spLocks noGrp="1"/>
          </p:cNvSpPr>
          <p:nvPr>
            <p:ph type="title"/>
          </p:nvPr>
        </p:nvSpPr>
        <p:spPr>
          <a:xfrm>
            <a:off x="8476488" y="1503907"/>
            <a:ext cx="3227715" cy="1687924"/>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487730"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fld id="{BB02557A-7053-4340-A874-8AB926A8EDA1}" type="datetimeFigureOut">
              <a:rPr lang="en-US" dirty="0"/>
              <a:pPr/>
              <a:t>2/3/2022</a:t>
            </a:fld>
            <a:endParaRPr lang="en-US" dirty="0"/>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4"/>
            <a:ext cx="3227715" cy="816481"/>
          </a:xfrm>
        </p:spPr>
        <p:txBody>
          <a:bodyPr anchor="t"/>
          <a:lstStyle>
            <a:lvl1pPr algn="l">
              <a:defRPr sz="4400"/>
            </a:lvl1pPr>
          </a:lstStyle>
          <a:p>
            <a:fld id="{FAEF9944-A4F6-4C59-AEBD-678D6480B8EA}" type="slidenum">
              <a:rPr lang="en-US" dirty="0"/>
              <a:pPr/>
              <a:t>‹#›</a:t>
            </a:fld>
            <a:endParaRPr lang="en-US" dirty="0"/>
          </a:p>
        </p:txBody>
      </p:sp>
    </p:spTree>
    <p:extLst>
      <p:ext uri="{BB962C8B-B14F-4D97-AF65-F5344CB8AC3E}">
        <p14:creationId xmlns:p14="http://schemas.microsoft.com/office/powerpoint/2010/main" val="3398958148"/>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Freeform 9"/>
          <p:cNvSpPr>
            <a:spLocks noEditPoints="1"/>
          </p:cNvSpPr>
          <p:nvPr/>
        </p:nvSpPr>
        <p:spPr bwMode="auto">
          <a:xfrm flipH="1">
            <a:off x="9497351" y="1"/>
            <a:ext cx="2706681" cy="6858000"/>
          </a:xfrm>
          <a:custGeom>
            <a:avLst/>
            <a:gdLst/>
            <a:ahLst/>
            <a:cxnLst/>
            <a:rect l="0" t="0" r="r" b="b"/>
            <a:pathLst>
              <a:path w="850" h="2159">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2" y="0"/>
                </a:moveTo>
                <a:cubicBezTo>
                  <a:pt x="2" y="14"/>
                  <a:pt x="2" y="14"/>
                  <a:pt x="2" y="14"/>
                </a:cubicBezTo>
                <a:cubicBezTo>
                  <a:pt x="3" y="10"/>
                  <a:pt x="4" y="5"/>
                  <a:pt x="5" y="0"/>
                </a:cubicBezTo>
                <a:lnTo>
                  <a:pt x="2" y="0"/>
                </a:ln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20" y="652"/>
                </a:move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ubicBezTo>
                  <a:pt x="740" y="680"/>
                  <a:pt x="734" y="656"/>
                  <a:pt x="720" y="652"/>
                </a:cubicBezTo>
                <a:close/>
                <a:moveTo>
                  <a:pt x="795" y="65"/>
                </a:moveTo>
                <a:cubicBezTo>
                  <a:pt x="784" y="82"/>
                  <a:pt x="768" y="118"/>
                  <a:pt x="771" y="124"/>
                </a:cubicBezTo>
                <a:cubicBezTo>
                  <a:pt x="774" y="131"/>
                  <a:pt x="812" y="106"/>
                  <a:pt x="827" y="85"/>
                </a:cubicBezTo>
                <a:cubicBezTo>
                  <a:pt x="835" y="74"/>
                  <a:pt x="850" y="52"/>
                  <a:pt x="841" y="37"/>
                </a:cubicBezTo>
                <a:cubicBezTo>
                  <a:pt x="840" y="35"/>
                  <a:pt x="839" y="33"/>
                  <a:pt x="837" y="32"/>
                </a:cubicBezTo>
                <a:cubicBezTo>
                  <a:pt x="837" y="32"/>
                  <a:pt x="836" y="32"/>
                  <a:pt x="836" y="32"/>
                </a:cubicBezTo>
                <a:cubicBezTo>
                  <a:pt x="834" y="31"/>
                  <a:pt x="831" y="31"/>
                  <a:pt x="828" y="32"/>
                </a:cubicBezTo>
                <a:cubicBezTo>
                  <a:pt x="815" y="37"/>
                  <a:pt x="804" y="52"/>
                  <a:pt x="795" y="65"/>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769" y="721"/>
                </a:moveTo>
                <a:cubicBezTo>
                  <a:pt x="771" y="717"/>
                  <a:pt x="772" y="711"/>
                  <a:pt x="773" y="706"/>
                </a:cubicBezTo>
                <a:cubicBezTo>
                  <a:pt x="775" y="696"/>
                  <a:pt x="776" y="685"/>
                  <a:pt x="777" y="675"/>
                </a:cubicBezTo>
                <a:cubicBezTo>
                  <a:pt x="780" y="658"/>
                  <a:pt x="782" y="641"/>
                  <a:pt x="782" y="624"/>
                </a:cubicBezTo>
                <a:cubicBezTo>
                  <a:pt x="783" y="610"/>
                  <a:pt x="784" y="587"/>
                  <a:pt x="772" y="580"/>
                </a:cubicBez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path>
            </a:pathLst>
          </a:custGeom>
          <a:solidFill>
            <a:schemeClr val="accent2">
              <a:lumMod val="40000"/>
              <a:lumOff val="60000"/>
              <a:alpha val="75000"/>
            </a:schemeClr>
          </a:solidFill>
          <a:ln>
            <a:noFill/>
          </a:ln>
        </p:spPr>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10265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fld id="{BB02557A-7053-4340-A874-8AB926A8EDA1}" type="datetimeFigureOut">
              <a:rPr lang="en-US" dirty="0"/>
              <a:pPr/>
              <a:t>2/3/2022</a:t>
            </a:fld>
            <a:endParaRPr lang="en-US" dirty="0"/>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fld id="{FAEF9944-A4F6-4C59-AEBD-678D6480B8EA}" type="slidenum">
              <a:rPr lang="en-US" dirty="0"/>
              <a:pPr/>
              <a:t>‹#›</a:t>
            </a:fld>
            <a:endParaRPr lang="en-US" dirty="0"/>
          </a:p>
        </p:txBody>
      </p:sp>
    </p:spTree>
    <p:extLst>
      <p:ext uri="{BB962C8B-B14F-4D97-AF65-F5344CB8AC3E}">
        <p14:creationId xmlns:p14="http://schemas.microsoft.com/office/powerpoint/2010/main" val="2584943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dirty="0"/>
              <a:t>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1863726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4" name="Freeform 9"/>
          <p:cNvSpPr>
            <a:spLocks noEditPoints="1"/>
          </p:cNvSpPr>
          <p:nvPr/>
        </p:nvSpPr>
        <p:spPr bwMode="auto">
          <a:xfrm>
            <a:off x="0" y="1"/>
            <a:ext cx="2706681" cy="6858000"/>
          </a:xfrm>
          <a:custGeom>
            <a:avLst/>
            <a:gdLst/>
            <a:ahLst/>
            <a:cxnLst/>
            <a:rect l="0" t="0" r="r" b="b"/>
            <a:pathLst>
              <a:path w="850" h="2159">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2" y="0"/>
                </a:moveTo>
                <a:cubicBezTo>
                  <a:pt x="2" y="14"/>
                  <a:pt x="2" y="14"/>
                  <a:pt x="2" y="14"/>
                </a:cubicBezTo>
                <a:cubicBezTo>
                  <a:pt x="3" y="10"/>
                  <a:pt x="4" y="5"/>
                  <a:pt x="5" y="0"/>
                </a:cubicBezTo>
                <a:lnTo>
                  <a:pt x="2" y="0"/>
                </a:ln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20" y="652"/>
                </a:move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ubicBezTo>
                  <a:pt x="740" y="680"/>
                  <a:pt x="734" y="656"/>
                  <a:pt x="720" y="652"/>
                </a:cubicBezTo>
                <a:close/>
                <a:moveTo>
                  <a:pt x="795" y="65"/>
                </a:moveTo>
                <a:cubicBezTo>
                  <a:pt x="784" y="82"/>
                  <a:pt x="768" y="118"/>
                  <a:pt x="771" y="124"/>
                </a:cubicBezTo>
                <a:cubicBezTo>
                  <a:pt x="774" y="131"/>
                  <a:pt x="812" y="106"/>
                  <a:pt x="827" y="85"/>
                </a:cubicBezTo>
                <a:cubicBezTo>
                  <a:pt x="835" y="74"/>
                  <a:pt x="850" y="52"/>
                  <a:pt x="841" y="37"/>
                </a:cubicBezTo>
                <a:cubicBezTo>
                  <a:pt x="840" y="35"/>
                  <a:pt x="839" y="33"/>
                  <a:pt x="837" y="32"/>
                </a:cubicBezTo>
                <a:cubicBezTo>
                  <a:pt x="837" y="32"/>
                  <a:pt x="836" y="32"/>
                  <a:pt x="836" y="32"/>
                </a:cubicBezTo>
                <a:cubicBezTo>
                  <a:pt x="834" y="31"/>
                  <a:pt x="831" y="31"/>
                  <a:pt x="828" y="32"/>
                </a:cubicBezTo>
                <a:cubicBezTo>
                  <a:pt x="815" y="37"/>
                  <a:pt x="804" y="52"/>
                  <a:pt x="795" y="65"/>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769" y="721"/>
                </a:moveTo>
                <a:cubicBezTo>
                  <a:pt x="771" y="717"/>
                  <a:pt x="772" y="711"/>
                  <a:pt x="773" y="706"/>
                </a:cubicBezTo>
                <a:cubicBezTo>
                  <a:pt x="775" y="696"/>
                  <a:pt x="776" y="685"/>
                  <a:pt x="777" y="675"/>
                </a:cubicBezTo>
                <a:cubicBezTo>
                  <a:pt x="780" y="658"/>
                  <a:pt x="782" y="641"/>
                  <a:pt x="782" y="624"/>
                </a:cubicBezTo>
                <a:cubicBezTo>
                  <a:pt x="783" y="610"/>
                  <a:pt x="784" y="587"/>
                  <a:pt x="772" y="580"/>
                </a:cubicBez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path>
            </a:pathLst>
          </a:custGeom>
          <a:solidFill>
            <a:schemeClr val="accent2">
              <a:lumMod val="40000"/>
              <a:lumOff val="60000"/>
              <a:alpha val="75000"/>
            </a:schemeClr>
          </a:solidFill>
          <a:ln>
            <a:noFill/>
          </a:ln>
        </p:spPr>
      </p:sp>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BB02557A-7053-4340-A874-8AB926A8EDA1}" type="datetimeFigureOut">
              <a:rPr lang="en-US" dirty="0"/>
              <a:t>2/3/2022</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dirty="0"/>
              <a:pPr/>
              <a:t>‹#›</a:t>
            </a:fld>
            <a:endParaRPr lang="en-US" dirty="0"/>
          </a:p>
        </p:txBody>
      </p:sp>
      <p:cxnSp>
        <p:nvCxnSpPr>
          <p:cNvPr id="7" name="Straight Connector 6" title="Rule Line"/>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25893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ectangle 14"/>
          <p:cNvSpPr>
            <a:spLocks noChangeArrowheads="1"/>
          </p:cNvSpPr>
          <p:nvPr/>
        </p:nvSpPr>
        <p:spPr bwMode="white">
          <a:xfrm>
            <a:off x="203201" y="6691682"/>
            <a:ext cx="11777472" cy="16061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9" name="Rectangle 18"/>
          <p:cNvSpPr>
            <a:spLocks noChangeArrowheads="1"/>
          </p:cNvSpPr>
          <p:nvPr/>
        </p:nvSpPr>
        <p:spPr bwMode="white">
          <a:xfrm>
            <a:off x="11988800" y="3048"/>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Rectangle 11"/>
          <p:cNvSpPr>
            <a:spLocks noChangeArrowheads="1"/>
          </p:cNvSpPr>
          <p:nvPr/>
        </p:nvSpPr>
        <p:spPr bwMode="auto">
          <a:xfrm>
            <a:off x="391363" y="6363385"/>
            <a:ext cx="11377039" cy="326246"/>
          </a:xfrm>
          <a:prstGeom prst="rect">
            <a:avLst/>
          </a:prstGeom>
          <a:solidFill>
            <a:schemeClr val="accent3">
              <a:lumMod val="50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pic>
        <p:nvPicPr>
          <p:cNvPr id="3" name="Picture 2"/>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207261" y="2362200"/>
            <a:ext cx="11773411" cy="4684015"/>
          </a:xfrm>
          <a:prstGeom prst="rect">
            <a:avLst/>
          </a:prstGeom>
        </p:spPr>
      </p:pic>
      <p:sp>
        <p:nvSpPr>
          <p:cNvPr id="7" name="Straight Connector 6"/>
          <p:cNvSpPr>
            <a:spLocks noChangeShapeType="1"/>
          </p:cNvSpPr>
          <p:nvPr/>
        </p:nvSpPr>
        <p:spPr bwMode="auto">
          <a:xfrm>
            <a:off x="207264" y="2057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Rectangle 9"/>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3" name="Oval 12"/>
          <p:cNvSpPr/>
          <p:nvPr/>
        </p:nvSpPr>
        <p:spPr>
          <a:xfrm>
            <a:off x="5689600" y="1752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4" name="Oval 13"/>
          <p:cNvSpPr/>
          <p:nvPr userDrawn="1"/>
        </p:nvSpPr>
        <p:spPr>
          <a:xfrm>
            <a:off x="5815584" y="1847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8" name="Title 7"/>
          <p:cNvSpPr>
            <a:spLocks noGrp="1"/>
          </p:cNvSpPr>
          <p:nvPr>
            <p:ph type="ctrTitle"/>
          </p:nvPr>
        </p:nvSpPr>
        <p:spPr>
          <a:xfrm>
            <a:off x="914400" y="381000"/>
            <a:ext cx="10363200" cy="1219200"/>
          </a:xfrm>
        </p:spPr>
        <p:txBody>
          <a:bodyPr anchor="ctr">
            <a:normAutofit/>
          </a:bodyPr>
          <a:lstStyle>
            <a:lvl1pPr>
              <a:defRPr sz="4800" b="1" cap="none" spc="0">
                <a:ln w="0"/>
                <a:solidFill>
                  <a:schemeClr val="accent3">
                    <a:lumMod val="50000"/>
                  </a:schemeClr>
                </a:solidFill>
                <a:effectLst>
                  <a:outerShdw blurRad="38100" dist="25400" dir="5400000" algn="ctr" rotWithShape="0">
                    <a:srgbClr val="6E747A">
                      <a:alpha val="43000"/>
                    </a:srgbClr>
                  </a:outerShdw>
                </a:effectLst>
                <a:latin typeface="Copperplate Gothic Bold" panose="020E0705020206020404" pitchFamily="34" charset="0"/>
              </a:defRPr>
            </a:lvl1pPr>
          </a:lstStyle>
          <a:p>
            <a:r>
              <a:rPr kumimoji="0" lang="en-US" dirty="0"/>
              <a:t>Click to edit Master title</a:t>
            </a:r>
          </a:p>
        </p:txBody>
      </p:sp>
      <p:sp>
        <p:nvSpPr>
          <p:cNvPr id="2" name="Rectangle 1"/>
          <p:cNvSpPr/>
          <p:nvPr userDrawn="1"/>
        </p:nvSpPr>
        <p:spPr>
          <a:xfrm>
            <a:off x="207261" y="2362200"/>
            <a:ext cx="11809375" cy="4684014"/>
          </a:xfrm>
          <a:prstGeom prst="rect">
            <a:avLst/>
          </a:prstGeom>
          <a:solidFill>
            <a:schemeClr val="accent1">
              <a:lumMod val="20000"/>
              <a:lumOff val="8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ubtitle 8"/>
          <p:cNvSpPr>
            <a:spLocks noGrp="1"/>
          </p:cNvSpPr>
          <p:nvPr>
            <p:ph type="subTitle" idx="1"/>
          </p:nvPr>
        </p:nvSpPr>
        <p:spPr>
          <a:xfrm>
            <a:off x="1957766" y="5097744"/>
            <a:ext cx="8244231" cy="1836457"/>
          </a:xfrm>
        </p:spPr>
        <p:txBody>
          <a:bodyPr anchor="ctr">
            <a:noAutofit/>
          </a:bodyPr>
          <a:lstStyle>
            <a:lvl1pPr marL="0" indent="0" algn="ctr">
              <a:buNone/>
              <a:defRPr sz="4400" b="1" cap="all" spc="250" baseline="0">
                <a:solidFill>
                  <a:schemeClr val="tx1"/>
                </a:solidFill>
                <a:latin typeface="Copperplate Gothic Bold" panose="020E0705020206020404" pitchFamily="34" charset="0"/>
                <a:cs typeface="Aharoni" panose="02010803020104030203" pitchFamily="2" charset="-79"/>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Tree>
    <p:extLst>
      <p:ext uri="{BB962C8B-B14F-4D97-AF65-F5344CB8AC3E}">
        <p14:creationId xmlns:p14="http://schemas.microsoft.com/office/powerpoint/2010/main" val="3214604935"/>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402336" y="2209800"/>
            <a:ext cx="11338560" cy="4114800"/>
          </a:xfrm>
        </p:spPr>
        <p:txBody>
          <a:bodyPr/>
          <a:lstStyle>
            <a:lvl1pPr marL="461963" indent="-461963">
              <a:buClr>
                <a:schemeClr val="tx1"/>
              </a:buClr>
              <a:buSzPct val="75000"/>
              <a:buFont typeface="Wingdings" panose="05000000000000000000" pitchFamily="2" charset="2"/>
              <a:buChar char="v"/>
              <a:defRPr sz="3600"/>
            </a:lvl1pPr>
            <a:lvl2pPr marL="796925" indent="-331788">
              <a:buClr>
                <a:schemeClr val="tx1"/>
              </a:buClr>
              <a:buSzPct val="75000"/>
              <a:buFont typeface="Wingdings" panose="05000000000000000000" pitchFamily="2" charset="2"/>
              <a:buChar char="Ø"/>
              <a:defRPr sz="3200"/>
            </a:lvl2pPr>
            <a:lvl3pPr marL="1141413" indent="-338138">
              <a:buClr>
                <a:schemeClr val="tx1"/>
              </a:buClr>
              <a:buSzPct val="75000"/>
              <a:buFont typeface="Wingdings" panose="05000000000000000000" pitchFamily="2" charset="2"/>
              <a:buChar char="q"/>
              <a:defRPr sz="2800"/>
            </a:lvl3pPr>
            <a:lvl4pPr marL="1376363" indent="-228600">
              <a:buClr>
                <a:schemeClr val="tx1"/>
              </a:buClr>
              <a:buSzPct val="75000"/>
              <a:buFont typeface="Wingdings" panose="05000000000000000000" pitchFamily="2" charset="2"/>
              <a:buChar char="q"/>
              <a:defRPr/>
            </a:lvl4pPr>
            <a:lvl5pPr marL="1601788" indent="-233363">
              <a:buClr>
                <a:schemeClr val="tx1"/>
              </a:buClr>
              <a:buSzPct val="75000"/>
              <a:buFont typeface="Wingdings" panose="05000000000000000000" pitchFamily="2" charset="2"/>
              <a:buChar char="q"/>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Straight Connector 3"/>
          <p:cNvSpPr>
            <a:spLocks noChangeShapeType="1"/>
          </p:cNvSpPr>
          <p:nvPr userDrawn="1"/>
        </p:nvSpPr>
        <p:spPr bwMode="auto">
          <a:xfrm>
            <a:off x="207264" y="19050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5" name="Oval 4"/>
          <p:cNvSpPr/>
          <p:nvPr userDrawn="1"/>
        </p:nvSpPr>
        <p:spPr>
          <a:xfrm>
            <a:off x="5689600" y="16002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6" name="Oval 5"/>
          <p:cNvSpPr/>
          <p:nvPr userDrawn="1"/>
        </p:nvSpPr>
        <p:spPr>
          <a:xfrm>
            <a:off x="5815584" y="16946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Rectangle 1"/>
          <p:cNvSpPr/>
          <p:nvPr userDrawn="1"/>
        </p:nvSpPr>
        <p:spPr>
          <a:xfrm>
            <a:off x="235712" y="762000"/>
            <a:ext cx="11728704"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7"/>
          <p:cNvSpPr>
            <a:spLocks noGrp="1"/>
          </p:cNvSpPr>
          <p:nvPr>
            <p:ph type="ctrTitle"/>
          </p:nvPr>
        </p:nvSpPr>
        <p:spPr>
          <a:xfrm>
            <a:off x="914400" y="381000"/>
            <a:ext cx="10363200" cy="1219200"/>
          </a:xfrm>
        </p:spPr>
        <p:txBody>
          <a:bodyPr anchor="ctr">
            <a:normAutofit/>
          </a:bodyPr>
          <a:lstStyle>
            <a:lvl1pPr>
              <a:defRPr sz="4800" b="1" cap="none" spc="0">
                <a:ln w="0"/>
                <a:solidFill>
                  <a:schemeClr val="accent3">
                    <a:lumMod val="50000"/>
                  </a:schemeClr>
                </a:solidFill>
                <a:effectLst>
                  <a:outerShdw blurRad="38100" dist="25400" dir="5400000" algn="ctr" rotWithShape="0">
                    <a:srgbClr val="6E747A">
                      <a:alpha val="43000"/>
                    </a:srgbClr>
                  </a:outerShdw>
                </a:effectLst>
                <a:latin typeface="Copperplate Gothic Bold" panose="020E0705020206020404" pitchFamily="34" charset="0"/>
              </a:defRPr>
            </a:lvl1pPr>
          </a:lstStyle>
          <a:p>
            <a:r>
              <a:rPr kumimoji="0" lang="en-US" dirty="0"/>
              <a:t>Click to edit Master title</a:t>
            </a:r>
          </a:p>
        </p:txBody>
      </p:sp>
    </p:spTree>
    <p:extLst>
      <p:ext uri="{BB962C8B-B14F-4D97-AF65-F5344CB8AC3E}">
        <p14:creationId xmlns:p14="http://schemas.microsoft.com/office/powerpoint/2010/main" val="46319260"/>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p:cNvSpPr/>
          <p:nvPr userDrawn="1"/>
        </p:nvSpPr>
        <p:spPr>
          <a:xfrm>
            <a:off x="0" y="867906"/>
            <a:ext cx="12192000" cy="599009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Diamond 5"/>
          <p:cNvSpPr/>
          <p:nvPr userDrawn="1"/>
        </p:nvSpPr>
        <p:spPr>
          <a:xfrm>
            <a:off x="5615553" y="994961"/>
            <a:ext cx="960894" cy="960894"/>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0" y="483516"/>
            <a:ext cx="12192000" cy="1100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Diamond 7"/>
          <p:cNvSpPr/>
          <p:nvPr userDrawn="1"/>
        </p:nvSpPr>
        <p:spPr>
          <a:xfrm>
            <a:off x="5762787" y="1142194"/>
            <a:ext cx="666427" cy="666427"/>
          </a:xfrm>
          <a:prstGeom prst="diamond">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0" y="0"/>
            <a:ext cx="12192000" cy="14909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838200" y="445228"/>
            <a:ext cx="10515600" cy="650013"/>
          </a:xfrm>
          <a:prstGeom prst="rect">
            <a:avLst/>
          </a:prstGeom>
        </p:spPr>
        <p:txBody>
          <a:bodyPr anchor="ctr">
            <a:noAutofit/>
          </a:bodyPr>
          <a:lstStyle>
            <a:lvl1pPr algn="ctr">
              <a:defRPr sz="7200">
                <a:solidFill>
                  <a:schemeClr val="tx2"/>
                </a:solidFill>
              </a:defRPr>
            </a:lvl1pPr>
          </a:lstStyle>
          <a:p>
            <a:r>
              <a:rPr lang="en-US"/>
              <a:t>Click to edit Master title style</a:t>
            </a:r>
            <a:endParaRPr lang="en-US" dirty="0"/>
          </a:p>
        </p:txBody>
      </p:sp>
      <p:sp>
        <p:nvSpPr>
          <p:cNvPr id="11" name="Oval 10"/>
          <p:cNvSpPr/>
          <p:nvPr userDrawn="1"/>
        </p:nvSpPr>
        <p:spPr>
          <a:xfrm>
            <a:off x="838200" y="2247337"/>
            <a:ext cx="3971925" cy="3971925"/>
          </a:xfrm>
          <a:prstGeom prst="ellipse">
            <a:avLst/>
          </a:prstGeom>
          <a:solidFill>
            <a:schemeClr val="bg1"/>
          </a:solidFill>
          <a:ln w="1270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p:cNvCxnSpPr>
            <a:stCxn id="15" idx="0"/>
            <a:endCxn id="15" idx="4"/>
          </p:cNvCxnSpPr>
          <p:nvPr userDrawn="1"/>
        </p:nvCxnSpPr>
        <p:spPr>
          <a:xfrm>
            <a:off x="2824163" y="2247337"/>
            <a:ext cx="0" cy="3971925"/>
          </a:xfrm>
          <a:prstGeom prst="line">
            <a:avLst/>
          </a:prstGeom>
          <a:ln w="1270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15" idx="6"/>
            <a:endCxn id="15" idx="2"/>
          </p:cNvCxnSpPr>
          <p:nvPr userDrawn="1"/>
        </p:nvCxnSpPr>
        <p:spPr>
          <a:xfrm flipH="1">
            <a:off x="838200" y="4233300"/>
            <a:ext cx="3971925" cy="0"/>
          </a:xfrm>
          <a:prstGeom prst="line">
            <a:avLst/>
          </a:prstGeom>
          <a:ln w="127000">
            <a:solidFill>
              <a:schemeClr val="bg2"/>
            </a:solidFill>
          </a:ln>
        </p:spPr>
        <p:style>
          <a:lnRef idx="1">
            <a:schemeClr val="accent1"/>
          </a:lnRef>
          <a:fillRef idx="0">
            <a:schemeClr val="accent1"/>
          </a:fillRef>
          <a:effectRef idx="0">
            <a:schemeClr val="accent1"/>
          </a:effectRef>
          <a:fontRef idx="minor">
            <a:schemeClr val="tx1"/>
          </a:fontRef>
        </p:style>
      </p:cxnSp>
      <p:sp>
        <p:nvSpPr>
          <p:cNvPr id="28" name="Freeform 27"/>
          <p:cNvSpPr>
            <a:spLocks noChangeArrowheads="1"/>
          </p:cNvSpPr>
          <p:nvPr userDrawn="1"/>
        </p:nvSpPr>
        <p:spPr bwMode="auto">
          <a:xfrm rot="16200000">
            <a:off x="812527" y="2222633"/>
            <a:ext cx="2010666" cy="2010666"/>
          </a:xfrm>
          <a:custGeom>
            <a:avLst/>
            <a:gdLst>
              <a:gd name="T0" fmla="*/ 14316 w 14317"/>
              <a:gd name="T1" fmla="*/ 14317 h 14318"/>
              <a:gd name="T2" fmla="*/ 0 w 14317"/>
              <a:gd name="T3" fmla="*/ 0 h 14318"/>
              <a:gd name="T4" fmla="*/ 0 w 14317"/>
              <a:gd name="T5" fmla="*/ 14317 h 14318"/>
              <a:gd name="T6" fmla="*/ 14316 w 14317"/>
              <a:gd name="T7" fmla="*/ 14317 h 14318"/>
            </a:gdLst>
            <a:ahLst/>
            <a:cxnLst>
              <a:cxn ang="0">
                <a:pos x="T0" y="T1"/>
              </a:cxn>
              <a:cxn ang="0">
                <a:pos x="T2" y="T3"/>
              </a:cxn>
              <a:cxn ang="0">
                <a:pos x="T4" y="T5"/>
              </a:cxn>
              <a:cxn ang="0">
                <a:pos x="T6" y="T7"/>
              </a:cxn>
            </a:cxnLst>
            <a:rect l="0" t="0" r="r" b="b"/>
            <a:pathLst>
              <a:path w="14317" h="14318">
                <a:moveTo>
                  <a:pt x="14316" y="14317"/>
                </a:moveTo>
                <a:cubicBezTo>
                  <a:pt x="14316" y="6411"/>
                  <a:pt x="7906" y="0"/>
                  <a:pt x="0" y="0"/>
                </a:cubicBezTo>
                <a:lnTo>
                  <a:pt x="0" y="14317"/>
                </a:lnTo>
                <a:lnTo>
                  <a:pt x="14316" y="14317"/>
                </a:lnTo>
              </a:path>
            </a:pathLst>
          </a:custGeom>
          <a:solidFill>
            <a:schemeClr val="bg2">
              <a:lumMod val="90000"/>
            </a:schemeClr>
          </a:solidFill>
          <a:ln>
            <a:noFill/>
          </a:ln>
          <a:effectLst/>
        </p:spPr>
        <p:txBody>
          <a:bodyPr wrap="none" anchor="ctr"/>
          <a:lstStyle/>
          <a:p>
            <a:endParaRPr lang="en-US" dirty="0"/>
          </a:p>
        </p:txBody>
      </p:sp>
      <p:sp>
        <p:nvSpPr>
          <p:cNvPr id="14" name="Oval 13"/>
          <p:cNvSpPr/>
          <p:nvPr userDrawn="1"/>
        </p:nvSpPr>
        <p:spPr>
          <a:xfrm>
            <a:off x="2443913" y="3853050"/>
            <a:ext cx="760498" cy="760498"/>
          </a:xfrm>
          <a:prstGeom prst="ellipse">
            <a:avLst/>
          </a:prstGeom>
          <a:solidFill>
            <a:schemeClr val="bg2"/>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9"/>
          <p:cNvSpPr>
            <a:spLocks noChangeArrowheads="1"/>
          </p:cNvSpPr>
          <p:nvPr userDrawn="1"/>
        </p:nvSpPr>
        <p:spPr bwMode="auto">
          <a:xfrm>
            <a:off x="2569426" y="3974165"/>
            <a:ext cx="515826" cy="492870"/>
          </a:xfrm>
          <a:custGeom>
            <a:avLst/>
            <a:gdLst>
              <a:gd name="T0" fmla="*/ 217915650 w 1691"/>
              <a:gd name="T1" fmla="*/ 79529845 h 1610"/>
              <a:gd name="T2" fmla="*/ 134617743 w 1691"/>
              <a:gd name="T3" fmla="*/ 79529845 h 1610"/>
              <a:gd name="T4" fmla="*/ 109344775 w 1691"/>
              <a:gd name="T5" fmla="*/ 0 h 1610"/>
              <a:gd name="T6" fmla="*/ 83169163 w 1691"/>
              <a:gd name="T7" fmla="*/ 79141154 h 1610"/>
              <a:gd name="T8" fmla="*/ 0 w 1691"/>
              <a:gd name="T9" fmla="*/ 78882026 h 1610"/>
              <a:gd name="T10" fmla="*/ 773542 w 1691"/>
              <a:gd name="T11" fmla="*/ 79529845 h 1610"/>
              <a:gd name="T12" fmla="*/ 0 w 1691"/>
              <a:gd name="T13" fmla="*/ 79529845 h 1610"/>
              <a:gd name="T14" fmla="*/ 67308872 w 1691"/>
              <a:gd name="T15" fmla="*/ 128491276 h 1610"/>
              <a:gd name="T16" fmla="*/ 41778056 w 1691"/>
              <a:gd name="T17" fmla="*/ 208150325 h 1610"/>
              <a:gd name="T18" fmla="*/ 109086928 w 1691"/>
              <a:gd name="T19" fmla="*/ 159059690 h 1610"/>
              <a:gd name="T20" fmla="*/ 175880105 w 1691"/>
              <a:gd name="T21" fmla="*/ 208409453 h 1610"/>
              <a:gd name="T22" fmla="*/ 150478034 w 1691"/>
              <a:gd name="T23" fmla="*/ 128750044 h 1610"/>
              <a:gd name="T24" fmla="*/ 217915650 w 1691"/>
              <a:gd name="T25" fmla="*/ 79529845 h 1610"/>
              <a:gd name="T26" fmla="*/ 153185609 w 1691"/>
              <a:gd name="T27" fmla="*/ 177064016 h 1610"/>
              <a:gd name="T28" fmla="*/ 108829081 w 1691"/>
              <a:gd name="T29" fmla="*/ 144422942 h 1610"/>
              <a:gd name="T30" fmla="*/ 64214347 w 1691"/>
              <a:gd name="T31" fmla="*/ 177064016 h 1610"/>
              <a:gd name="T32" fmla="*/ 81363874 w 1691"/>
              <a:gd name="T33" fmla="*/ 124346315 h 1610"/>
              <a:gd name="T34" fmla="*/ 36749140 w 1691"/>
              <a:gd name="T35" fmla="*/ 91705241 h 1610"/>
              <a:gd name="T36" fmla="*/ 37264834 w 1691"/>
              <a:gd name="T37" fmla="*/ 91705241 h 1610"/>
              <a:gd name="T38" fmla="*/ 36491293 w 1691"/>
              <a:gd name="T39" fmla="*/ 91187346 h 1610"/>
              <a:gd name="T40" fmla="*/ 91679195 w 1691"/>
              <a:gd name="T41" fmla="*/ 91446473 h 1610"/>
              <a:gd name="T42" fmla="*/ 109086928 w 1691"/>
              <a:gd name="T43" fmla="*/ 38728772 h 1610"/>
              <a:gd name="T44" fmla="*/ 125978608 w 1691"/>
              <a:gd name="T45" fmla="*/ 91705241 h 1610"/>
              <a:gd name="T46" fmla="*/ 181424716 w 1691"/>
              <a:gd name="T47" fmla="*/ 91705241 h 1610"/>
              <a:gd name="T48" fmla="*/ 136552135 w 1691"/>
              <a:gd name="T49" fmla="*/ 124605443 h 1610"/>
              <a:gd name="T50" fmla="*/ 153185609 w 1691"/>
              <a:gd name="T51" fmla="*/ 177064016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tx2"/>
          </a:solidFill>
          <a:ln>
            <a:noFill/>
          </a:ln>
          <a:effectLst/>
        </p:spPr>
        <p:txBody>
          <a:bodyPr wrap="none" anchor="ctr"/>
          <a:lstStyle/>
          <a:p>
            <a:endParaRPr lang="en-US" dirty="0"/>
          </a:p>
        </p:txBody>
      </p:sp>
      <p:sp>
        <p:nvSpPr>
          <p:cNvPr id="16" name="Text Placeholder 20"/>
          <p:cNvSpPr>
            <a:spLocks noGrp="1"/>
          </p:cNvSpPr>
          <p:nvPr>
            <p:ph type="body" sz="quarter" idx="10"/>
          </p:nvPr>
        </p:nvSpPr>
        <p:spPr>
          <a:xfrm>
            <a:off x="7323667" y="2979538"/>
            <a:ext cx="4030133" cy="1147549"/>
          </a:xfrm>
          <a:prstGeom prst="rect">
            <a:avLst/>
          </a:prstGeom>
        </p:spPr>
        <p:txBody>
          <a:bodyPr/>
          <a:lstStyle>
            <a:lvl1pPr marL="0" indent="0" algn="l">
              <a:buFontTx/>
              <a:buNone/>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23" name="Oval 22"/>
          <p:cNvSpPr/>
          <p:nvPr userDrawn="1"/>
        </p:nvSpPr>
        <p:spPr>
          <a:xfrm>
            <a:off x="845224" y="2239145"/>
            <a:ext cx="3971925" cy="3971925"/>
          </a:xfrm>
          <a:prstGeom prst="ellipse">
            <a:avLst/>
          </a:prstGeom>
          <a:noFill/>
          <a:ln w="1270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0"/>
          <p:cNvSpPr>
            <a:spLocks noGrp="1"/>
          </p:cNvSpPr>
          <p:nvPr>
            <p:ph type="body" sz="quarter" idx="11"/>
          </p:nvPr>
        </p:nvSpPr>
        <p:spPr>
          <a:xfrm>
            <a:off x="3071976" y="2860679"/>
            <a:ext cx="1175326" cy="992371"/>
          </a:xfrm>
          <a:prstGeom prst="rect">
            <a:avLst/>
          </a:prstGeom>
        </p:spPr>
        <p:txBody>
          <a:bodyPr>
            <a:normAutofit/>
          </a:bodyPr>
          <a:lstStyle>
            <a:lvl1pPr marL="0" indent="0" algn="l">
              <a:buFontTx/>
              <a:buNone/>
              <a:defRPr sz="2000">
                <a:solidFill>
                  <a:schemeClr val="tx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18" name="Text Placeholder 20"/>
          <p:cNvSpPr>
            <a:spLocks noGrp="1"/>
          </p:cNvSpPr>
          <p:nvPr>
            <p:ph type="body" sz="quarter" idx="12"/>
          </p:nvPr>
        </p:nvSpPr>
        <p:spPr>
          <a:xfrm>
            <a:off x="1405389" y="2860679"/>
            <a:ext cx="1175326" cy="992371"/>
          </a:xfrm>
          <a:prstGeom prst="rect">
            <a:avLst/>
          </a:prstGeom>
        </p:spPr>
        <p:txBody>
          <a:bodyPr>
            <a:normAutofit/>
          </a:bodyPr>
          <a:lstStyle>
            <a:lvl1pPr marL="0" indent="0" algn="l">
              <a:buFontTx/>
              <a:buNone/>
              <a:defRPr sz="2000">
                <a:solidFill>
                  <a:schemeClr val="tx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19" name="Text Placeholder 20"/>
          <p:cNvSpPr>
            <a:spLocks noGrp="1"/>
          </p:cNvSpPr>
          <p:nvPr>
            <p:ph type="body" sz="quarter" idx="13"/>
          </p:nvPr>
        </p:nvSpPr>
        <p:spPr>
          <a:xfrm>
            <a:off x="3071976" y="4618411"/>
            <a:ext cx="1175326" cy="992371"/>
          </a:xfrm>
          <a:prstGeom prst="rect">
            <a:avLst/>
          </a:prstGeom>
        </p:spPr>
        <p:txBody>
          <a:bodyPr>
            <a:normAutofit/>
          </a:bodyPr>
          <a:lstStyle>
            <a:lvl1pPr marL="0" indent="0" algn="l">
              <a:buFontTx/>
              <a:buNone/>
              <a:defRPr sz="2000">
                <a:solidFill>
                  <a:schemeClr val="tx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20" name="Text Placeholder 20"/>
          <p:cNvSpPr>
            <a:spLocks noGrp="1"/>
          </p:cNvSpPr>
          <p:nvPr>
            <p:ph type="body" sz="quarter" idx="14"/>
          </p:nvPr>
        </p:nvSpPr>
        <p:spPr>
          <a:xfrm>
            <a:off x="1405389" y="4618411"/>
            <a:ext cx="1175326" cy="992371"/>
          </a:xfrm>
          <a:prstGeom prst="rect">
            <a:avLst/>
          </a:prstGeom>
        </p:spPr>
        <p:txBody>
          <a:bodyPr>
            <a:normAutofit/>
          </a:bodyPr>
          <a:lstStyle>
            <a:lvl1pPr marL="0" indent="0" algn="l">
              <a:buFontTx/>
              <a:buNone/>
              <a:defRPr sz="2000">
                <a:solidFill>
                  <a:schemeClr val="tx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24" name="Text Placeholder 20"/>
          <p:cNvSpPr>
            <a:spLocks noGrp="1"/>
          </p:cNvSpPr>
          <p:nvPr>
            <p:ph type="body" sz="quarter" idx="15"/>
          </p:nvPr>
        </p:nvSpPr>
        <p:spPr>
          <a:xfrm>
            <a:off x="7323667" y="4357020"/>
            <a:ext cx="4030133" cy="1147549"/>
          </a:xfrm>
          <a:prstGeom prst="rect">
            <a:avLst/>
          </a:prstGeom>
        </p:spPr>
        <p:txBody>
          <a:bodyPr/>
          <a:lstStyle>
            <a:lvl1pPr marL="0" indent="0" algn="l">
              <a:buFontTx/>
              <a:buNone/>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25" name="Freeform 15"/>
          <p:cNvSpPr>
            <a:spLocks noChangeArrowheads="1"/>
          </p:cNvSpPr>
          <p:nvPr userDrawn="1"/>
        </p:nvSpPr>
        <p:spPr bwMode="auto">
          <a:xfrm>
            <a:off x="6143178" y="2979538"/>
            <a:ext cx="804121" cy="1147549"/>
          </a:xfrm>
          <a:custGeom>
            <a:avLst/>
            <a:gdLst>
              <a:gd name="T0" fmla="*/ 71002908 w 1269"/>
              <a:gd name="T1" fmla="*/ 259114 h 1813"/>
              <a:gd name="T2" fmla="*/ 62306020 w 1269"/>
              <a:gd name="T3" fmla="*/ 1554323 h 1813"/>
              <a:gd name="T4" fmla="*/ 53998599 w 1269"/>
              <a:gd name="T5" fmla="*/ 3496957 h 1813"/>
              <a:gd name="T6" fmla="*/ 26350428 w 1269"/>
              <a:gd name="T7" fmla="*/ 16966197 h 1813"/>
              <a:gd name="T8" fmla="*/ 5581515 w 1269"/>
              <a:gd name="T9" fmla="*/ 47272438 h 1813"/>
              <a:gd name="T10" fmla="*/ 2206738 w 1269"/>
              <a:gd name="T11" fmla="*/ 61778133 h 1813"/>
              <a:gd name="T12" fmla="*/ 1038338 w 1269"/>
              <a:gd name="T13" fmla="*/ 70326011 h 1813"/>
              <a:gd name="T14" fmla="*/ 1946973 w 1269"/>
              <a:gd name="T15" fmla="*/ 88716974 h 1813"/>
              <a:gd name="T16" fmla="*/ 6619852 w 1269"/>
              <a:gd name="T17" fmla="*/ 111770547 h 1813"/>
              <a:gd name="T18" fmla="*/ 8826590 w 1269"/>
              <a:gd name="T19" fmla="*/ 119800196 h 1813"/>
              <a:gd name="T20" fmla="*/ 778933 w 1269"/>
              <a:gd name="T21" fmla="*/ 139356812 h 1813"/>
              <a:gd name="T22" fmla="*/ 31153010 w 1269"/>
              <a:gd name="T23" fmla="*/ 195565798 h 1813"/>
              <a:gd name="T24" fmla="*/ 63084953 w 1269"/>
              <a:gd name="T25" fmla="*/ 225095057 h 1813"/>
              <a:gd name="T26" fmla="*/ 101377345 w 1269"/>
              <a:gd name="T27" fmla="*/ 225095057 h 1813"/>
              <a:gd name="T28" fmla="*/ 132919461 w 1269"/>
              <a:gd name="T29" fmla="*/ 195565798 h 1813"/>
              <a:gd name="T30" fmla="*/ 163813067 w 1269"/>
              <a:gd name="T31" fmla="*/ 139356812 h 1813"/>
              <a:gd name="T32" fmla="*/ 155505645 w 1269"/>
              <a:gd name="T33" fmla="*/ 119800196 h 1813"/>
              <a:gd name="T34" fmla="*/ 158490956 w 1269"/>
              <a:gd name="T35" fmla="*/ 110216224 h 1813"/>
              <a:gd name="T36" fmla="*/ 160827396 w 1269"/>
              <a:gd name="T37" fmla="*/ 98560060 h 1813"/>
              <a:gd name="T38" fmla="*/ 163034133 w 1269"/>
              <a:gd name="T39" fmla="*/ 83536497 h 1813"/>
              <a:gd name="T40" fmla="*/ 163813067 w 1269"/>
              <a:gd name="T41" fmla="*/ 71621220 h 1813"/>
              <a:gd name="T42" fmla="*/ 163553302 w 1269"/>
              <a:gd name="T43" fmla="*/ 66569940 h 1813"/>
              <a:gd name="T44" fmla="*/ 162774729 w 1269"/>
              <a:gd name="T45" fmla="*/ 60742038 h 1813"/>
              <a:gd name="T46" fmla="*/ 162255560 w 1269"/>
              <a:gd name="T47" fmla="*/ 56727213 h 1813"/>
              <a:gd name="T48" fmla="*/ 161087160 w 1269"/>
              <a:gd name="T49" fmla="*/ 52582472 h 1813"/>
              <a:gd name="T50" fmla="*/ 159789058 w 1269"/>
              <a:gd name="T51" fmla="*/ 48567647 h 1813"/>
              <a:gd name="T52" fmla="*/ 156933450 w 1269"/>
              <a:gd name="T53" fmla="*/ 41962404 h 1813"/>
              <a:gd name="T54" fmla="*/ 154726712 w 1269"/>
              <a:gd name="T55" fmla="*/ 38206693 h 1813"/>
              <a:gd name="T56" fmla="*/ 152390272 w 1269"/>
              <a:gd name="T57" fmla="*/ 34709736 h 1813"/>
              <a:gd name="T58" fmla="*/ 149404962 w 1269"/>
              <a:gd name="T59" fmla="*/ 31601450 h 1813"/>
              <a:gd name="T60" fmla="*/ 144342255 w 1269"/>
              <a:gd name="T61" fmla="*/ 27586625 h 1813"/>
              <a:gd name="T62" fmla="*/ 119419991 w 1269"/>
              <a:gd name="T63" fmla="*/ 13728354 h 1813"/>
              <a:gd name="T64" fmla="*/ 115136579 w 1269"/>
              <a:gd name="T65" fmla="*/ 10360954 h 1813"/>
              <a:gd name="T66" fmla="*/ 110074233 w 1269"/>
              <a:gd name="T67" fmla="*/ 7382225 h 1813"/>
              <a:gd name="T68" fmla="*/ 89694786 w 1269"/>
              <a:gd name="T69" fmla="*/ 1036095 h 1813"/>
              <a:gd name="T70" fmla="*/ 80349027 w 1269"/>
              <a:gd name="T71" fmla="*/ 0 h 1813"/>
              <a:gd name="T72" fmla="*/ 132660057 w 1269"/>
              <a:gd name="T73" fmla="*/ 101668347 h 1813"/>
              <a:gd name="T74" fmla="*/ 151092170 w 1269"/>
              <a:gd name="T75" fmla="*/ 129643282 h 1813"/>
              <a:gd name="T76" fmla="*/ 139669376 w 1269"/>
              <a:gd name="T77" fmla="*/ 157747775 h 1813"/>
              <a:gd name="T78" fmla="*/ 124222573 w 1269"/>
              <a:gd name="T79" fmla="*/ 189478782 h 1813"/>
              <a:gd name="T80" fmla="*/ 94367665 w 1269"/>
              <a:gd name="T81" fmla="*/ 217065047 h 1813"/>
              <a:gd name="T82" fmla="*/ 68926233 w 1269"/>
              <a:gd name="T83" fmla="*/ 217065047 h 1813"/>
              <a:gd name="T84" fmla="*/ 39070965 w 1269"/>
              <a:gd name="T85" fmla="*/ 189478782 h 1813"/>
              <a:gd name="T86" fmla="*/ 23494460 w 1269"/>
              <a:gd name="T87" fmla="*/ 157747775 h 1813"/>
              <a:gd name="T88" fmla="*/ 11941963 w 1269"/>
              <a:gd name="T89" fmla="*/ 129254972 h 1813"/>
              <a:gd name="T90" fmla="*/ 15187038 w 1269"/>
              <a:gd name="T91" fmla="*/ 127441535 h 1813"/>
              <a:gd name="T92" fmla="*/ 76584423 w 1269"/>
              <a:gd name="T93" fmla="*/ 81723060 h 1813"/>
              <a:gd name="T94" fmla="*/ 53479430 w 1269"/>
              <a:gd name="T95" fmla="*/ 127182421 h 1813"/>
              <a:gd name="T96" fmla="*/ 53479430 w 1269"/>
              <a:gd name="T97" fmla="*/ 142594655 h 1813"/>
              <a:gd name="T98" fmla="*/ 53479430 w 1269"/>
              <a:gd name="T99" fmla="*/ 127182421 h 1813"/>
              <a:gd name="T100" fmla="*/ 102155918 w 1269"/>
              <a:gd name="T101" fmla="*/ 134823760 h 1813"/>
              <a:gd name="T102" fmla="*/ 117602721 w 1269"/>
              <a:gd name="T103" fmla="*/ 134823760 h 181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269" h="1813">
                <a:moveTo>
                  <a:pt x="619" y="0"/>
                </a:moveTo>
                <a:cubicBezTo>
                  <a:pt x="594" y="0"/>
                  <a:pt x="570" y="0"/>
                  <a:pt x="547" y="2"/>
                </a:cubicBezTo>
                <a:cubicBezTo>
                  <a:pt x="545" y="2"/>
                  <a:pt x="541" y="2"/>
                  <a:pt x="539" y="4"/>
                </a:cubicBezTo>
                <a:cubicBezTo>
                  <a:pt x="518" y="6"/>
                  <a:pt x="498" y="8"/>
                  <a:pt x="480" y="12"/>
                </a:cubicBezTo>
                <a:cubicBezTo>
                  <a:pt x="459" y="16"/>
                  <a:pt x="439" y="20"/>
                  <a:pt x="418" y="25"/>
                </a:cubicBezTo>
                <a:lnTo>
                  <a:pt x="416" y="27"/>
                </a:lnTo>
                <a:cubicBezTo>
                  <a:pt x="375" y="37"/>
                  <a:pt x="336" y="51"/>
                  <a:pt x="301" y="68"/>
                </a:cubicBezTo>
                <a:cubicBezTo>
                  <a:pt x="264" y="84"/>
                  <a:pt x="234" y="106"/>
                  <a:pt x="203" y="131"/>
                </a:cubicBezTo>
                <a:cubicBezTo>
                  <a:pt x="189" y="143"/>
                  <a:pt x="174" y="156"/>
                  <a:pt x="162" y="170"/>
                </a:cubicBezTo>
                <a:cubicBezTo>
                  <a:pt x="109" y="223"/>
                  <a:pt x="70" y="289"/>
                  <a:pt x="43" y="365"/>
                </a:cubicBezTo>
                <a:cubicBezTo>
                  <a:pt x="37" y="383"/>
                  <a:pt x="31" y="401"/>
                  <a:pt x="27" y="422"/>
                </a:cubicBezTo>
                <a:cubicBezTo>
                  <a:pt x="23" y="440"/>
                  <a:pt x="19" y="459"/>
                  <a:pt x="17" y="477"/>
                </a:cubicBezTo>
                <a:cubicBezTo>
                  <a:pt x="15" y="489"/>
                  <a:pt x="13" y="502"/>
                  <a:pt x="13" y="514"/>
                </a:cubicBezTo>
                <a:cubicBezTo>
                  <a:pt x="11" y="524"/>
                  <a:pt x="11" y="532"/>
                  <a:pt x="8" y="543"/>
                </a:cubicBezTo>
                <a:cubicBezTo>
                  <a:pt x="6" y="565"/>
                  <a:pt x="6" y="590"/>
                  <a:pt x="6" y="614"/>
                </a:cubicBezTo>
                <a:cubicBezTo>
                  <a:pt x="6" y="635"/>
                  <a:pt x="11" y="659"/>
                  <a:pt x="15" y="685"/>
                </a:cubicBezTo>
                <a:cubicBezTo>
                  <a:pt x="19" y="714"/>
                  <a:pt x="25" y="747"/>
                  <a:pt x="31" y="779"/>
                </a:cubicBezTo>
                <a:cubicBezTo>
                  <a:pt x="37" y="808"/>
                  <a:pt x="43" y="837"/>
                  <a:pt x="51" y="863"/>
                </a:cubicBezTo>
                <a:cubicBezTo>
                  <a:pt x="51" y="865"/>
                  <a:pt x="54" y="869"/>
                  <a:pt x="54" y="874"/>
                </a:cubicBezTo>
                <a:cubicBezTo>
                  <a:pt x="58" y="892"/>
                  <a:pt x="64" y="908"/>
                  <a:pt x="68" y="925"/>
                </a:cubicBezTo>
                <a:cubicBezTo>
                  <a:pt x="56" y="935"/>
                  <a:pt x="45" y="941"/>
                  <a:pt x="33" y="957"/>
                </a:cubicBezTo>
                <a:cubicBezTo>
                  <a:pt x="15" y="986"/>
                  <a:pt x="0" y="1027"/>
                  <a:pt x="6" y="1076"/>
                </a:cubicBezTo>
                <a:cubicBezTo>
                  <a:pt x="23" y="1218"/>
                  <a:pt x="111" y="1267"/>
                  <a:pt x="140" y="1281"/>
                </a:cubicBezTo>
                <a:cubicBezTo>
                  <a:pt x="150" y="1347"/>
                  <a:pt x="185" y="1429"/>
                  <a:pt x="240" y="1510"/>
                </a:cubicBezTo>
                <a:cubicBezTo>
                  <a:pt x="299" y="1599"/>
                  <a:pt x="381" y="1685"/>
                  <a:pt x="482" y="1734"/>
                </a:cubicBezTo>
                <a:cubicBezTo>
                  <a:pt x="484" y="1734"/>
                  <a:pt x="486" y="1736"/>
                  <a:pt x="486" y="1738"/>
                </a:cubicBezTo>
                <a:cubicBezTo>
                  <a:pt x="523" y="1781"/>
                  <a:pt x="572" y="1812"/>
                  <a:pt x="633" y="1812"/>
                </a:cubicBezTo>
                <a:cubicBezTo>
                  <a:pt x="693" y="1812"/>
                  <a:pt x="744" y="1781"/>
                  <a:pt x="781" y="1738"/>
                </a:cubicBezTo>
                <a:cubicBezTo>
                  <a:pt x="783" y="1738"/>
                  <a:pt x="785" y="1736"/>
                  <a:pt x="785" y="1734"/>
                </a:cubicBezTo>
                <a:cubicBezTo>
                  <a:pt x="885" y="1685"/>
                  <a:pt x="965" y="1601"/>
                  <a:pt x="1024" y="1510"/>
                </a:cubicBezTo>
                <a:cubicBezTo>
                  <a:pt x="1080" y="1429"/>
                  <a:pt x="1112" y="1347"/>
                  <a:pt x="1125" y="1281"/>
                </a:cubicBezTo>
                <a:cubicBezTo>
                  <a:pt x="1153" y="1267"/>
                  <a:pt x="1244" y="1218"/>
                  <a:pt x="1262" y="1076"/>
                </a:cubicBezTo>
                <a:cubicBezTo>
                  <a:pt x="1268" y="1027"/>
                  <a:pt x="1254" y="986"/>
                  <a:pt x="1233" y="957"/>
                </a:cubicBezTo>
                <a:cubicBezTo>
                  <a:pt x="1221" y="941"/>
                  <a:pt x="1211" y="935"/>
                  <a:pt x="1198" y="925"/>
                </a:cubicBezTo>
                <a:cubicBezTo>
                  <a:pt x="1205" y="904"/>
                  <a:pt x="1213" y="882"/>
                  <a:pt x="1219" y="855"/>
                </a:cubicBezTo>
                <a:cubicBezTo>
                  <a:pt x="1219" y="853"/>
                  <a:pt x="1219" y="851"/>
                  <a:pt x="1221" y="851"/>
                </a:cubicBezTo>
                <a:cubicBezTo>
                  <a:pt x="1221" y="849"/>
                  <a:pt x="1223" y="845"/>
                  <a:pt x="1223" y="843"/>
                </a:cubicBezTo>
                <a:cubicBezTo>
                  <a:pt x="1229" y="816"/>
                  <a:pt x="1235" y="788"/>
                  <a:pt x="1239" y="761"/>
                </a:cubicBezTo>
                <a:cubicBezTo>
                  <a:pt x="1246" y="730"/>
                  <a:pt x="1252" y="699"/>
                  <a:pt x="1254" y="672"/>
                </a:cubicBezTo>
                <a:cubicBezTo>
                  <a:pt x="1256" y="664"/>
                  <a:pt x="1256" y="655"/>
                  <a:pt x="1256" y="645"/>
                </a:cubicBezTo>
                <a:cubicBezTo>
                  <a:pt x="1258" y="629"/>
                  <a:pt x="1258" y="614"/>
                  <a:pt x="1260" y="598"/>
                </a:cubicBezTo>
                <a:cubicBezTo>
                  <a:pt x="1260" y="582"/>
                  <a:pt x="1262" y="567"/>
                  <a:pt x="1262" y="553"/>
                </a:cubicBezTo>
                <a:cubicBezTo>
                  <a:pt x="1262" y="543"/>
                  <a:pt x="1262" y="530"/>
                  <a:pt x="1260" y="518"/>
                </a:cubicBezTo>
                <a:cubicBezTo>
                  <a:pt x="1260" y="516"/>
                  <a:pt x="1260" y="514"/>
                  <a:pt x="1260" y="514"/>
                </a:cubicBezTo>
                <a:cubicBezTo>
                  <a:pt x="1260" y="504"/>
                  <a:pt x="1258" y="496"/>
                  <a:pt x="1256" y="485"/>
                </a:cubicBezTo>
                <a:cubicBezTo>
                  <a:pt x="1256" y="479"/>
                  <a:pt x="1254" y="473"/>
                  <a:pt x="1254" y="469"/>
                </a:cubicBezTo>
                <a:cubicBezTo>
                  <a:pt x="1254" y="463"/>
                  <a:pt x="1252" y="457"/>
                  <a:pt x="1252" y="453"/>
                </a:cubicBezTo>
                <a:cubicBezTo>
                  <a:pt x="1252" y="449"/>
                  <a:pt x="1250" y="444"/>
                  <a:pt x="1250" y="438"/>
                </a:cubicBezTo>
                <a:cubicBezTo>
                  <a:pt x="1248" y="432"/>
                  <a:pt x="1246" y="426"/>
                  <a:pt x="1246" y="418"/>
                </a:cubicBezTo>
                <a:cubicBezTo>
                  <a:pt x="1244" y="414"/>
                  <a:pt x="1244" y="410"/>
                  <a:pt x="1241" y="406"/>
                </a:cubicBezTo>
                <a:cubicBezTo>
                  <a:pt x="1239" y="399"/>
                  <a:pt x="1237" y="391"/>
                  <a:pt x="1235" y="385"/>
                </a:cubicBezTo>
                <a:cubicBezTo>
                  <a:pt x="1233" y="381"/>
                  <a:pt x="1233" y="377"/>
                  <a:pt x="1231" y="375"/>
                </a:cubicBezTo>
                <a:cubicBezTo>
                  <a:pt x="1229" y="369"/>
                  <a:pt x="1225" y="362"/>
                  <a:pt x="1223" y="354"/>
                </a:cubicBezTo>
                <a:cubicBezTo>
                  <a:pt x="1219" y="344"/>
                  <a:pt x="1213" y="334"/>
                  <a:pt x="1209" y="324"/>
                </a:cubicBezTo>
                <a:cubicBezTo>
                  <a:pt x="1207" y="319"/>
                  <a:pt x="1205" y="315"/>
                  <a:pt x="1203" y="311"/>
                </a:cubicBezTo>
                <a:cubicBezTo>
                  <a:pt x="1198" y="305"/>
                  <a:pt x="1194" y="301"/>
                  <a:pt x="1192" y="295"/>
                </a:cubicBezTo>
                <a:cubicBezTo>
                  <a:pt x="1190" y="291"/>
                  <a:pt x="1188" y="287"/>
                  <a:pt x="1184" y="283"/>
                </a:cubicBezTo>
                <a:cubicBezTo>
                  <a:pt x="1180" y="279"/>
                  <a:pt x="1178" y="272"/>
                  <a:pt x="1174" y="268"/>
                </a:cubicBezTo>
                <a:cubicBezTo>
                  <a:pt x="1172" y="264"/>
                  <a:pt x="1168" y="260"/>
                  <a:pt x="1164" y="258"/>
                </a:cubicBezTo>
                <a:cubicBezTo>
                  <a:pt x="1160" y="254"/>
                  <a:pt x="1155" y="248"/>
                  <a:pt x="1151" y="244"/>
                </a:cubicBezTo>
                <a:cubicBezTo>
                  <a:pt x="1147" y="240"/>
                  <a:pt x="1143" y="236"/>
                  <a:pt x="1139" y="233"/>
                </a:cubicBezTo>
                <a:cubicBezTo>
                  <a:pt x="1131" y="225"/>
                  <a:pt x="1121" y="219"/>
                  <a:pt x="1112" y="213"/>
                </a:cubicBezTo>
                <a:cubicBezTo>
                  <a:pt x="1074" y="186"/>
                  <a:pt x="1026" y="168"/>
                  <a:pt x="971" y="164"/>
                </a:cubicBezTo>
                <a:cubicBezTo>
                  <a:pt x="961" y="147"/>
                  <a:pt x="942" y="127"/>
                  <a:pt x="920" y="106"/>
                </a:cubicBezTo>
                <a:cubicBezTo>
                  <a:pt x="912" y="98"/>
                  <a:pt x="901" y="90"/>
                  <a:pt x="891" y="82"/>
                </a:cubicBezTo>
                <a:cubicBezTo>
                  <a:pt x="889" y="82"/>
                  <a:pt x="889" y="80"/>
                  <a:pt x="887" y="80"/>
                </a:cubicBezTo>
                <a:cubicBezTo>
                  <a:pt x="885" y="80"/>
                  <a:pt x="885" y="78"/>
                  <a:pt x="883" y="78"/>
                </a:cubicBezTo>
                <a:cubicBezTo>
                  <a:pt x="873" y="70"/>
                  <a:pt x="861" y="63"/>
                  <a:pt x="848" y="57"/>
                </a:cubicBezTo>
                <a:cubicBezTo>
                  <a:pt x="809" y="37"/>
                  <a:pt x="760" y="18"/>
                  <a:pt x="699" y="10"/>
                </a:cubicBezTo>
                <a:cubicBezTo>
                  <a:pt x="697" y="10"/>
                  <a:pt x="693" y="10"/>
                  <a:pt x="691" y="8"/>
                </a:cubicBezTo>
                <a:cubicBezTo>
                  <a:pt x="688" y="8"/>
                  <a:pt x="686" y="8"/>
                  <a:pt x="682" y="8"/>
                </a:cubicBezTo>
                <a:cubicBezTo>
                  <a:pt x="658" y="2"/>
                  <a:pt x="639" y="0"/>
                  <a:pt x="619" y="0"/>
                </a:cubicBezTo>
                <a:close/>
                <a:moveTo>
                  <a:pt x="924" y="487"/>
                </a:moveTo>
                <a:cubicBezTo>
                  <a:pt x="963" y="549"/>
                  <a:pt x="1022" y="664"/>
                  <a:pt x="1022" y="785"/>
                </a:cubicBezTo>
                <a:cubicBezTo>
                  <a:pt x="1022" y="851"/>
                  <a:pt x="1049" y="960"/>
                  <a:pt x="1137" y="972"/>
                </a:cubicBezTo>
                <a:cubicBezTo>
                  <a:pt x="1145" y="978"/>
                  <a:pt x="1155" y="986"/>
                  <a:pt x="1164" y="1001"/>
                </a:cubicBezTo>
                <a:cubicBezTo>
                  <a:pt x="1174" y="1017"/>
                  <a:pt x="1182" y="1037"/>
                  <a:pt x="1178" y="1066"/>
                </a:cubicBezTo>
                <a:cubicBezTo>
                  <a:pt x="1164" y="1193"/>
                  <a:pt x="1076" y="1218"/>
                  <a:pt x="1076" y="1218"/>
                </a:cubicBezTo>
                <a:cubicBezTo>
                  <a:pt x="1061" y="1222"/>
                  <a:pt x="1051" y="1236"/>
                  <a:pt x="1049" y="1250"/>
                </a:cubicBezTo>
                <a:cubicBezTo>
                  <a:pt x="1045" y="1293"/>
                  <a:pt x="1013" y="1381"/>
                  <a:pt x="957" y="1463"/>
                </a:cubicBezTo>
                <a:cubicBezTo>
                  <a:pt x="902" y="1545"/>
                  <a:pt x="828" y="1623"/>
                  <a:pt x="744" y="1662"/>
                </a:cubicBezTo>
                <a:cubicBezTo>
                  <a:pt x="738" y="1664"/>
                  <a:pt x="731" y="1670"/>
                  <a:pt x="727" y="1676"/>
                </a:cubicBezTo>
                <a:cubicBezTo>
                  <a:pt x="707" y="1707"/>
                  <a:pt x="670" y="1730"/>
                  <a:pt x="629" y="1730"/>
                </a:cubicBezTo>
                <a:cubicBezTo>
                  <a:pt x="588" y="1730"/>
                  <a:pt x="551" y="1709"/>
                  <a:pt x="531" y="1676"/>
                </a:cubicBezTo>
                <a:cubicBezTo>
                  <a:pt x="527" y="1670"/>
                  <a:pt x="521" y="1666"/>
                  <a:pt x="514" y="1662"/>
                </a:cubicBezTo>
                <a:cubicBezTo>
                  <a:pt x="430" y="1623"/>
                  <a:pt x="355" y="1545"/>
                  <a:pt x="301" y="1463"/>
                </a:cubicBezTo>
                <a:cubicBezTo>
                  <a:pt x="246" y="1381"/>
                  <a:pt x="213" y="1293"/>
                  <a:pt x="207" y="1250"/>
                </a:cubicBezTo>
                <a:cubicBezTo>
                  <a:pt x="205" y="1236"/>
                  <a:pt x="195" y="1224"/>
                  <a:pt x="181" y="1218"/>
                </a:cubicBezTo>
                <a:cubicBezTo>
                  <a:pt x="181" y="1218"/>
                  <a:pt x="92" y="1191"/>
                  <a:pt x="78" y="1064"/>
                </a:cubicBezTo>
                <a:cubicBezTo>
                  <a:pt x="74" y="1035"/>
                  <a:pt x="82" y="1015"/>
                  <a:pt x="92" y="998"/>
                </a:cubicBezTo>
                <a:cubicBezTo>
                  <a:pt x="97" y="992"/>
                  <a:pt x="103" y="986"/>
                  <a:pt x="107" y="982"/>
                </a:cubicBezTo>
                <a:cubicBezTo>
                  <a:pt x="111" y="982"/>
                  <a:pt x="113" y="984"/>
                  <a:pt x="117" y="984"/>
                </a:cubicBezTo>
                <a:cubicBezTo>
                  <a:pt x="195" y="984"/>
                  <a:pt x="221" y="855"/>
                  <a:pt x="236" y="788"/>
                </a:cubicBezTo>
                <a:cubicBezTo>
                  <a:pt x="260" y="666"/>
                  <a:pt x="396" y="631"/>
                  <a:pt x="590" y="631"/>
                </a:cubicBezTo>
                <a:cubicBezTo>
                  <a:pt x="772" y="629"/>
                  <a:pt x="875" y="545"/>
                  <a:pt x="924" y="487"/>
                </a:cubicBezTo>
                <a:close/>
                <a:moveTo>
                  <a:pt x="412" y="982"/>
                </a:moveTo>
                <a:cubicBezTo>
                  <a:pt x="379" y="982"/>
                  <a:pt x="353" y="1009"/>
                  <a:pt x="353" y="1041"/>
                </a:cubicBezTo>
                <a:cubicBezTo>
                  <a:pt x="353" y="1074"/>
                  <a:pt x="379" y="1101"/>
                  <a:pt x="412" y="1101"/>
                </a:cubicBezTo>
                <a:cubicBezTo>
                  <a:pt x="445" y="1101"/>
                  <a:pt x="471" y="1074"/>
                  <a:pt x="471" y="1041"/>
                </a:cubicBezTo>
                <a:cubicBezTo>
                  <a:pt x="471" y="1009"/>
                  <a:pt x="445" y="982"/>
                  <a:pt x="412" y="982"/>
                </a:cubicBezTo>
                <a:close/>
                <a:moveTo>
                  <a:pt x="846" y="982"/>
                </a:moveTo>
                <a:cubicBezTo>
                  <a:pt x="813" y="982"/>
                  <a:pt x="787" y="1009"/>
                  <a:pt x="787" y="1041"/>
                </a:cubicBezTo>
                <a:cubicBezTo>
                  <a:pt x="787" y="1074"/>
                  <a:pt x="813" y="1101"/>
                  <a:pt x="846" y="1101"/>
                </a:cubicBezTo>
                <a:cubicBezTo>
                  <a:pt x="879" y="1101"/>
                  <a:pt x="906" y="1074"/>
                  <a:pt x="906" y="1041"/>
                </a:cubicBezTo>
                <a:cubicBezTo>
                  <a:pt x="906" y="1009"/>
                  <a:pt x="877" y="982"/>
                  <a:pt x="846" y="982"/>
                </a:cubicBezTo>
                <a:close/>
              </a:path>
            </a:pathLst>
          </a:custGeom>
          <a:solidFill>
            <a:schemeClr val="bg2"/>
          </a:solidFill>
          <a:ln>
            <a:noFill/>
          </a:ln>
          <a:effectLst/>
        </p:spPr>
        <p:txBody>
          <a:bodyPr wrap="none" anchor="ctr"/>
          <a:lstStyle/>
          <a:p>
            <a:endParaRPr lang="en-US" dirty="0"/>
          </a:p>
        </p:txBody>
      </p:sp>
      <p:sp>
        <p:nvSpPr>
          <p:cNvPr id="26" name="Freeform 16"/>
          <p:cNvSpPr>
            <a:spLocks noChangeArrowheads="1"/>
          </p:cNvSpPr>
          <p:nvPr userDrawn="1"/>
        </p:nvSpPr>
        <p:spPr bwMode="auto">
          <a:xfrm>
            <a:off x="6012048" y="4357020"/>
            <a:ext cx="1066380" cy="1147549"/>
          </a:xfrm>
          <a:custGeom>
            <a:avLst/>
            <a:gdLst>
              <a:gd name="T0" fmla="*/ 102137168 w 1680"/>
              <a:gd name="T1" fmla="*/ 0 h 1806"/>
              <a:gd name="T2" fmla="*/ 11665434 w 1680"/>
              <a:gd name="T3" fmla="*/ 90530009 h 1806"/>
              <a:gd name="T4" fmla="*/ 13739160 w 1680"/>
              <a:gd name="T5" fmla="*/ 114818531 h 1806"/>
              <a:gd name="T6" fmla="*/ 1296079 w 1680"/>
              <a:gd name="T7" fmla="*/ 186385228 h 1806"/>
              <a:gd name="T8" fmla="*/ 259216 w 1680"/>
              <a:gd name="T9" fmla="*/ 190021983 h 1806"/>
              <a:gd name="T10" fmla="*/ 2332943 w 1680"/>
              <a:gd name="T11" fmla="*/ 193528996 h 1806"/>
              <a:gd name="T12" fmla="*/ 69862994 w 1680"/>
              <a:gd name="T13" fmla="*/ 212362204 h 1806"/>
              <a:gd name="T14" fmla="*/ 108099493 w 1680"/>
              <a:gd name="T15" fmla="*/ 234442941 h 1806"/>
              <a:gd name="T16" fmla="*/ 146465960 w 1680"/>
              <a:gd name="T17" fmla="*/ 212362204 h 1806"/>
              <a:gd name="T18" fmla="*/ 215292090 w 1680"/>
              <a:gd name="T19" fmla="*/ 193528996 h 1806"/>
              <a:gd name="T20" fmla="*/ 217365817 w 1680"/>
              <a:gd name="T21" fmla="*/ 190021983 h 1806"/>
              <a:gd name="T22" fmla="*/ 216328954 w 1680"/>
              <a:gd name="T23" fmla="*/ 186125383 h 1806"/>
              <a:gd name="T24" fmla="*/ 202589433 w 1680"/>
              <a:gd name="T25" fmla="*/ 118715131 h 1806"/>
              <a:gd name="T26" fmla="*/ 204663520 w 1680"/>
              <a:gd name="T27" fmla="*/ 94296507 h 1806"/>
              <a:gd name="T28" fmla="*/ 147891647 w 1680"/>
              <a:gd name="T29" fmla="*/ 20781509 h 1806"/>
              <a:gd name="T30" fmla="*/ 102137168 w 1680"/>
              <a:gd name="T31" fmla="*/ 0 h 1806"/>
              <a:gd name="T32" fmla="*/ 143614225 w 1680"/>
              <a:gd name="T33" fmla="*/ 78450620 h 1806"/>
              <a:gd name="T34" fmla="*/ 164871366 w 1680"/>
              <a:gd name="T35" fmla="*/ 134171430 h 1806"/>
              <a:gd name="T36" fmla="*/ 140374027 w 1680"/>
              <a:gd name="T37" fmla="*/ 204958952 h 1806"/>
              <a:gd name="T38" fmla="*/ 140374027 w 1680"/>
              <a:gd name="T39" fmla="*/ 205218797 h 1806"/>
              <a:gd name="T40" fmla="*/ 108877500 w 1680"/>
              <a:gd name="T41" fmla="*/ 224961285 h 1806"/>
              <a:gd name="T42" fmla="*/ 77251006 w 1680"/>
              <a:gd name="T43" fmla="*/ 205218797 h 1806"/>
              <a:gd name="T44" fmla="*/ 76991790 w 1680"/>
              <a:gd name="T45" fmla="*/ 204958952 h 1806"/>
              <a:gd name="T46" fmla="*/ 52753667 w 1680"/>
              <a:gd name="T47" fmla="*/ 148328862 h 1806"/>
              <a:gd name="T48" fmla="*/ 93971509 w 1680"/>
              <a:gd name="T49" fmla="*/ 112610385 h 1806"/>
              <a:gd name="T50" fmla="*/ 105118510 w 1680"/>
              <a:gd name="T51" fmla="*/ 109753166 h 1806"/>
              <a:gd name="T52" fmla="*/ 143614225 w 1680"/>
              <a:gd name="T53" fmla="*/ 78450620 h 1806"/>
              <a:gd name="T54" fmla="*/ 80750780 w 1680"/>
              <a:gd name="T55" fmla="*/ 132612718 h 1806"/>
              <a:gd name="T56" fmla="*/ 72973584 w 1680"/>
              <a:gd name="T57" fmla="*/ 140276176 h 1806"/>
              <a:gd name="T58" fmla="*/ 80750780 w 1680"/>
              <a:gd name="T59" fmla="*/ 148069017 h 1806"/>
              <a:gd name="T60" fmla="*/ 88398008 w 1680"/>
              <a:gd name="T61" fmla="*/ 140276176 h 1806"/>
              <a:gd name="T62" fmla="*/ 80750780 w 1680"/>
              <a:gd name="T63" fmla="*/ 132612718 h 1806"/>
              <a:gd name="T64" fmla="*/ 136744645 w 1680"/>
              <a:gd name="T65" fmla="*/ 132612718 h 1806"/>
              <a:gd name="T66" fmla="*/ 128967809 w 1680"/>
              <a:gd name="T67" fmla="*/ 140276176 h 1806"/>
              <a:gd name="T68" fmla="*/ 136744645 w 1680"/>
              <a:gd name="T69" fmla="*/ 148069017 h 1806"/>
              <a:gd name="T70" fmla="*/ 144392233 w 1680"/>
              <a:gd name="T71" fmla="*/ 140276176 h 1806"/>
              <a:gd name="T72" fmla="*/ 136744645 w 1680"/>
              <a:gd name="T73" fmla="*/ 132612718 h 180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80" h="1806">
                <a:moveTo>
                  <a:pt x="788" y="0"/>
                </a:moveTo>
                <a:cubicBezTo>
                  <a:pt x="358" y="0"/>
                  <a:pt x="90" y="268"/>
                  <a:pt x="90" y="697"/>
                </a:cubicBezTo>
                <a:cubicBezTo>
                  <a:pt x="90" y="759"/>
                  <a:pt x="98" y="820"/>
                  <a:pt x="106" y="884"/>
                </a:cubicBezTo>
                <a:cubicBezTo>
                  <a:pt x="131" y="1058"/>
                  <a:pt x="156" y="1240"/>
                  <a:pt x="10" y="1435"/>
                </a:cubicBezTo>
                <a:cubicBezTo>
                  <a:pt x="4" y="1443"/>
                  <a:pt x="0" y="1453"/>
                  <a:pt x="2" y="1463"/>
                </a:cubicBezTo>
                <a:cubicBezTo>
                  <a:pt x="4" y="1474"/>
                  <a:pt x="10" y="1484"/>
                  <a:pt x="18" y="1490"/>
                </a:cubicBezTo>
                <a:cubicBezTo>
                  <a:pt x="24" y="1494"/>
                  <a:pt x="182" y="1597"/>
                  <a:pt x="539" y="1635"/>
                </a:cubicBezTo>
                <a:cubicBezTo>
                  <a:pt x="629" y="1744"/>
                  <a:pt x="733" y="1805"/>
                  <a:pt x="834" y="1805"/>
                </a:cubicBezTo>
                <a:cubicBezTo>
                  <a:pt x="934" y="1805"/>
                  <a:pt x="1038" y="1746"/>
                  <a:pt x="1130" y="1635"/>
                </a:cubicBezTo>
                <a:cubicBezTo>
                  <a:pt x="1489" y="1597"/>
                  <a:pt x="1655" y="1494"/>
                  <a:pt x="1661" y="1490"/>
                </a:cubicBezTo>
                <a:cubicBezTo>
                  <a:pt x="1671" y="1484"/>
                  <a:pt x="1675" y="1474"/>
                  <a:pt x="1677" y="1463"/>
                </a:cubicBezTo>
                <a:cubicBezTo>
                  <a:pt x="1679" y="1453"/>
                  <a:pt x="1677" y="1441"/>
                  <a:pt x="1669" y="1433"/>
                </a:cubicBezTo>
                <a:cubicBezTo>
                  <a:pt x="1522" y="1244"/>
                  <a:pt x="1542" y="1084"/>
                  <a:pt x="1563" y="914"/>
                </a:cubicBezTo>
                <a:cubicBezTo>
                  <a:pt x="1571" y="853"/>
                  <a:pt x="1579" y="792"/>
                  <a:pt x="1579" y="726"/>
                </a:cubicBezTo>
                <a:cubicBezTo>
                  <a:pt x="1579" y="471"/>
                  <a:pt x="1464" y="170"/>
                  <a:pt x="1141" y="160"/>
                </a:cubicBezTo>
                <a:cubicBezTo>
                  <a:pt x="1012" y="29"/>
                  <a:pt x="879" y="0"/>
                  <a:pt x="788" y="0"/>
                </a:cubicBezTo>
                <a:close/>
                <a:moveTo>
                  <a:pt x="1108" y="604"/>
                </a:moveTo>
                <a:cubicBezTo>
                  <a:pt x="1165" y="666"/>
                  <a:pt x="1272" y="808"/>
                  <a:pt x="1272" y="1033"/>
                </a:cubicBezTo>
                <a:cubicBezTo>
                  <a:pt x="1272" y="1334"/>
                  <a:pt x="1083" y="1576"/>
                  <a:pt x="1083" y="1578"/>
                </a:cubicBezTo>
                <a:cubicBezTo>
                  <a:pt x="1083" y="1578"/>
                  <a:pt x="1083" y="1578"/>
                  <a:pt x="1083" y="1580"/>
                </a:cubicBezTo>
                <a:cubicBezTo>
                  <a:pt x="1006" y="1676"/>
                  <a:pt x="920" y="1732"/>
                  <a:pt x="840" y="1732"/>
                </a:cubicBezTo>
                <a:cubicBezTo>
                  <a:pt x="760" y="1732"/>
                  <a:pt x="674" y="1678"/>
                  <a:pt x="596" y="1580"/>
                </a:cubicBezTo>
                <a:cubicBezTo>
                  <a:pt x="596" y="1580"/>
                  <a:pt x="596" y="1580"/>
                  <a:pt x="594" y="1578"/>
                </a:cubicBezTo>
                <a:cubicBezTo>
                  <a:pt x="592" y="1576"/>
                  <a:pt x="407" y="1400"/>
                  <a:pt x="407" y="1142"/>
                </a:cubicBezTo>
                <a:cubicBezTo>
                  <a:pt x="407" y="945"/>
                  <a:pt x="575" y="904"/>
                  <a:pt x="725" y="867"/>
                </a:cubicBezTo>
                <a:cubicBezTo>
                  <a:pt x="756" y="859"/>
                  <a:pt x="784" y="853"/>
                  <a:pt x="811" y="845"/>
                </a:cubicBezTo>
                <a:cubicBezTo>
                  <a:pt x="987" y="790"/>
                  <a:pt x="1071" y="674"/>
                  <a:pt x="1108" y="604"/>
                </a:cubicBezTo>
                <a:close/>
                <a:moveTo>
                  <a:pt x="623" y="1021"/>
                </a:moveTo>
                <a:cubicBezTo>
                  <a:pt x="590" y="1021"/>
                  <a:pt x="563" y="1048"/>
                  <a:pt x="563" y="1080"/>
                </a:cubicBezTo>
                <a:cubicBezTo>
                  <a:pt x="563" y="1113"/>
                  <a:pt x="590" y="1140"/>
                  <a:pt x="623" y="1140"/>
                </a:cubicBezTo>
                <a:cubicBezTo>
                  <a:pt x="655" y="1140"/>
                  <a:pt x="682" y="1113"/>
                  <a:pt x="682" y="1080"/>
                </a:cubicBezTo>
                <a:cubicBezTo>
                  <a:pt x="680" y="1048"/>
                  <a:pt x="655" y="1021"/>
                  <a:pt x="623" y="1021"/>
                </a:cubicBezTo>
                <a:close/>
                <a:moveTo>
                  <a:pt x="1055" y="1021"/>
                </a:moveTo>
                <a:cubicBezTo>
                  <a:pt x="1022" y="1021"/>
                  <a:pt x="995" y="1048"/>
                  <a:pt x="995" y="1080"/>
                </a:cubicBezTo>
                <a:cubicBezTo>
                  <a:pt x="995" y="1113"/>
                  <a:pt x="1022" y="1140"/>
                  <a:pt x="1055" y="1140"/>
                </a:cubicBezTo>
                <a:cubicBezTo>
                  <a:pt x="1087" y="1140"/>
                  <a:pt x="1114" y="1113"/>
                  <a:pt x="1114" y="1080"/>
                </a:cubicBezTo>
                <a:cubicBezTo>
                  <a:pt x="1114" y="1048"/>
                  <a:pt x="1087" y="1021"/>
                  <a:pt x="1055" y="1021"/>
                </a:cubicBezTo>
                <a:close/>
              </a:path>
            </a:pathLst>
          </a:custGeom>
          <a:solidFill>
            <a:schemeClr val="bg2"/>
          </a:solidFill>
          <a:ln>
            <a:noFill/>
          </a:ln>
          <a:effectLst/>
        </p:spPr>
        <p:txBody>
          <a:bodyPr wrap="none" anchor="ctr"/>
          <a:lstStyle/>
          <a:p>
            <a:endParaRPr lang="en-US" dirty="0"/>
          </a:p>
        </p:txBody>
      </p:sp>
    </p:spTree>
    <p:extLst>
      <p:ext uri="{BB962C8B-B14F-4D97-AF65-F5344CB8AC3E}">
        <p14:creationId xmlns:p14="http://schemas.microsoft.com/office/powerpoint/2010/main" val="6267749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and Pic">
    <p:bg>
      <p:bgRef idx="1001">
        <a:schemeClr val="bg1"/>
      </p:bgRef>
    </p:bg>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5583936" y="2209800"/>
            <a:ext cx="6303264" cy="4114800"/>
          </a:xfrm>
        </p:spPr>
        <p:txBody>
          <a:bodyPr/>
          <a:lstStyle>
            <a:lvl1pPr marL="461963" indent="-461963">
              <a:buClr>
                <a:schemeClr val="tx1"/>
              </a:buClr>
              <a:buSzPct val="75000"/>
              <a:buFont typeface="Wingdings" panose="05000000000000000000" pitchFamily="2" charset="2"/>
              <a:buChar char="v"/>
              <a:defRPr sz="3600"/>
            </a:lvl1pPr>
            <a:lvl2pPr marL="796925" indent="-331788">
              <a:buClr>
                <a:schemeClr val="tx1"/>
              </a:buClr>
              <a:buSzPct val="75000"/>
              <a:buFont typeface="Wingdings" panose="05000000000000000000" pitchFamily="2" charset="2"/>
              <a:buChar char="Ø"/>
              <a:defRPr sz="3200"/>
            </a:lvl2pPr>
            <a:lvl3pPr marL="1141413" indent="-338138">
              <a:buClr>
                <a:schemeClr val="tx1"/>
              </a:buClr>
              <a:buSzPct val="75000"/>
              <a:buFont typeface="Wingdings" panose="05000000000000000000" pitchFamily="2" charset="2"/>
              <a:buChar char="q"/>
              <a:defRPr sz="2800"/>
            </a:lvl3pPr>
            <a:lvl4pPr marL="1376363" indent="-228600">
              <a:buClr>
                <a:schemeClr val="tx1"/>
              </a:buClr>
              <a:buSzPct val="75000"/>
              <a:buFont typeface="Wingdings" panose="05000000000000000000" pitchFamily="2" charset="2"/>
              <a:buChar char="q"/>
              <a:defRPr/>
            </a:lvl4pPr>
            <a:lvl5pPr marL="1601788" indent="-233363">
              <a:buClr>
                <a:schemeClr val="tx1"/>
              </a:buClr>
              <a:buSzPct val="75000"/>
              <a:buFont typeface="Wingdings" panose="05000000000000000000" pitchFamily="2" charset="2"/>
              <a:buChar char="q"/>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Straight Connector 3"/>
          <p:cNvSpPr>
            <a:spLocks noChangeShapeType="1"/>
          </p:cNvSpPr>
          <p:nvPr userDrawn="1"/>
        </p:nvSpPr>
        <p:spPr bwMode="auto">
          <a:xfrm>
            <a:off x="207264" y="19050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5" name="Oval 4"/>
          <p:cNvSpPr/>
          <p:nvPr userDrawn="1"/>
        </p:nvSpPr>
        <p:spPr>
          <a:xfrm>
            <a:off x="5689600" y="16002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6" name="Oval 5"/>
          <p:cNvSpPr/>
          <p:nvPr userDrawn="1"/>
        </p:nvSpPr>
        <p:spPr>
          <a:xfrm>
            <a:off x="5815584" y="16946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Rectangle 1"/>
          <p:cNvSpPr/>
          <p:nvPr userDrawn="1"/>
        </p:nvSpPr>
        <p:spPr>
          <a:xfrm>
            <a:off x="235712" y="762000"/>
            <a:ext cx="11728704"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7"/>
          <p:cNvSpPr>
            <a:spLocks noGrp="1"/>
          </p:cNvSpPr>
          <p:nvPr>
            <p:ph type="ctrTitle"/>
          </p:nvPr>
        </p:nvSpPr>
        <p:spPr>
          <a:xfrm>
            <a:off x="914400" y="381000"/>
            <a:ext cx="10363200" cy="1219200"/>
          </a:xfrm>
        </p:spPr>
        <p:txBody>
          <a:bodyPr anchor="ctr">
            <a:normAutofit/>
          </a:bodyPr>
          <a:lstStyle>
            <a:lvl1pPr>
              <a:defRPr sz="4800" b="1" cap="none" spc="0">
                <a:ln w="0"/>
                <a:solidFill>
                  <a:schemeClr val="accent3">
                    <a:lumMod val="50000"/>
                  </a:schemeClr>
                </a:solidFill>
                <a:effectLst>
                  <a:outerShdw blurRad="38100" dist="25400" dir="5400000" algn="ctr" rotWithShape="0">
                    <a:srgbClr val="6E747A">
                      <a:alpha val="43000"/>
                    </a:srgbClr>
                  </a:outerShdw>
                </a:effectLst>
                <a:latin typeface="Copperplate Gothic Bold" panose="020E0705020206020404" pitchFamily="34" charset="0"/>
              </a:defRPr>
            </a:lvl1pPr>
          </a:lstStyle>
          <a:p>
            <a:r>
              <a:rPr kumimoji="0" lang="en-US" dirty="0"/>
              <a:t>Click to edit Master title</a:t>
            </a:r>
          </a:p>
        </p:txBody>
      </p:sp>
    </p:spTree>
    <p:extLst>
      <p:ext uri="{BB962C8B-B14F-4D97-AF65-F5344CB8AC3E}">
        <p14:creationId xmlns:p14="http://schemas.microsoft.com/office/powerpoint/2010/main" val="2207427419"/>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Content and Pic">
    <p:bg>
      <p:bgRef idx="1001">
        <a:schemeClr val="bg1"/>
      </p:bgRef>
    </p:bg>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5583936" y="1923288"/>
            <a:ext cx="6303264" cy="4401312"/>
          </a:xfrm>
        </p:spPr>
        <p:txBody>
          <a:bodyPr/>
          <a:lstStyle>
            <a:lvl1pPr marL="461963" indent="-461963">
              <a:buClr>
                <a:schemeClr val="tx1"/>
              </a:buClr>
              <a:buSzPct val="75000"/>
              <a:buFont typeface="Wingdings" panose="05000000000000000000" pitchFamily="2" charset="2"/>
              <a:buChar char="v"/>
              <a:defRPr sz="3600"/>
            </a:lvl1pPr>
            <a:lvl2pPr marL="796925" indent="-331788">
              <a:buClr>
                <a:schemeClr val="tx1"/>
              </a:buClr>
              <a:buSzPct val="75000"/>
              <a:buFont typeface="Wingdings" panose="05000000000000000000" pitchFamily="2" charset="2"/>
              <a:buChar char="Ø"/>
              <a:defRPr sz="3200"/>
            </a:lvl2pPr>
            <a:lvl3pPr marL="1141413" indent="-338138">
              <a:buClr>
                <a:schemeClr val="tx1"/>
              </a:buClr>
              <a:buSzPct val="75000"/>
              <a:buFont typeface="Wingdings" panose="05000000000000000000" pitchFamily="2" charset="2"/>
              <a:buChar char="q"/>
              <a:defRPr sz="2800"/>
            </a:lvl3pPr>
            <a:lvl4pPr marL="1376363" indent="-228600">
              <a:buClr>
                <a:schemeClr val="tx1"/>
              </a:buClr>
              <a:buSzPct val="75000"/>
              <a:buFont typeface="Wingdings" panose="05000000000000000000" pitchFamily="2" charset="2"/>
              <a:buChar char="q"/>
              <a:defRPr/>
            </a:lvl4pPr>
            <a:lvl5pPr marL="1601788" indent="-233363">
              <a:buClr>
                <a:schemeClr val="tx1"/>
              </a:buClr>
              <a:buSzPct val="75000"/>
              <a:buFont typeface="Wingdings" panose="05000000000000000000" pitchFamily="2" charset="2"/>
              <a:buChar char="q"/>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2" name="Rectangle 1"/>
          <p:cNvSpPr/>
          <p:nvPr userDrawn="1"/>
        </p:nvSpPr>
        <p:spPr>
          <a:xfrm>
            <a:off x="235712" y="685800"/>
            <a:ext cx="11728704"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7"/>
          <p:cNvSpPr>
            <a:spLocks noGrp="1"/>
          </p:cNvSpPr>
          <p:nvPr>
            <p:ph type="ctrTitle"/>
          </p:nvPr>
        </p:nvSpPr>
        <p:spPr>
          <a:xfrm>
            <a:off x="914400" y="381000"/>
            <a:ext cx="10363200" cy="838200"/>
          </a:xfrm>
        </p:spPr>
        <p:txBody>
          <a:bodyPr anchor="ctr">
            <a:normAutofit/>
          </a:bodyPr>
          <a:lstStyle>
            <a:lvl1pPr>
              <a:defRPr sz="4800" b="1" cap="none" spc="0">
                <a:ln w="0"/>
                <a:solidFill>
                  <a:schemeClr val="accent3">
                    <a:lumMod val="50000"/>
                  </a:schemeClr>
                </a:solidFill>
                <a:effectLst>
                  <a:outerShdw blurRad="38100" dist="25400" dir="5400000" algn="ctr" rotWithShape="0">
                    <a:srgbClr val="6E747A">
                      <a:alpha val="43000"/>
                    </a:srgbClr>
                  </a:outerShdw>
                </a:effectLst>
                <a:latin typeface="Copperplate Gothic Bold" panose="020E0705020206020404" pitchFamily="34" charset="0"/>
              </a:defRPr>
            </a:lvl1pPr>
          </a:lstStyle>
          <a:p>
            <a:r>
              <a:rPr kumimoji="0" lang="en-US" dirty="0"/>
              <a:t>Click to edit Master</a:t>
            </a:r>
          </a:p>
        </p:txBody>
      </p:sp>
      <p:sp>
        <p:nvSpPr>
          <p:cNvPr id="4" name="Straight Connector 3"/>
          <p:cNvSpPr>
            <a:spLocks noChangeShapeType="1"/>
          </p:cNvSpPr>
          <p:nvPr userDrawn="1"/>
        </p:nvSpPr>
        <p:spPr bwMode="auto">
          <a:xfrm>
            <a:off x="207264" y="15240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5" name="Oval 4"/>
          <p:cNvSpPr/>
          <p:nvPr userDrawn="1"/>
        </p:nvSpPr>
        <p:spPr>
          <a:xfrm>
            <a:off x="5689600" y="12192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6" name="Oval 5"/>
          <p:cNvSpPr/>
          <p:nvPr userDrawn="1"/>
        </p:nvSpPr>
        <p:spPr>
          <a:xfrm>
            <a:off x="5815584" y="13136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Tree>
    <p:extLst>
      <p:ext uri="{BB962C8B-B14F-4D97-AF65-F5344CB8AC3E}">
        <p14:creationId xmlns:p14="http://schemas.microsoft.com/office/powerpoint/2010/main" val="717546423"/>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758952"/>
          </a:xfrm>
        </p:spPr>
        <p:txBody>
          <a:bodyPr>
            <a:normAutofit/>
          </a:bodyPr>
          <a:lstStyle>
            <a:lvl1pPr>
              <a:defRPr sz="4000" b="1">
                <a:solidFill>
                  <a:schemeClr val="tx1"/>
                </a:solidFill>
              </a:defRPr>
            </a:lvl1pPr>
          </a:lstStyle>
          <a:p>
            <a:r>
              <a:rPr kumimoji="0" lang="en-US"/>
              <a:t>Click to edit Master title style</a:t>
            </a:r>
          </a:p>
        </p:txBody>
      </p:sp>
      <p:sp>
        <p:nvSpPr>
          <p:cNvPr id="5" name="Date Placeholder 4"/>
          <p:cNvSpPr>
            <a:spLocks noGrp="1"/>
          </p:cNvSpPr>
          <p:nvPr>
            <p:ph type="dt" sz="half" idx="10"/>
          </p:nvPr>
        </p:nvSpPr>
        <p:spPr>
          <a:xfrm>
            <a:off x="7721600" y="6409944"/>
            <a:ext cx="4059936" cy="365760"/>
          </a:xfrm>
          <a:prstGeom prst="rect">
            <a:avLst/>
          </a:prstGeom>
        </p:spPr>
        <p:txBody>
          <a:bodyPr/>
          <a:lstStyle/>
          <a:p>
            <a:endParaRPr lang="en-US" dirty="0"/>
          </a:p>
        </p:txBody>
      </p:sp>
      <p:sp>
        <p:nvSpPr>
          <p:cNvPr id="6" name="Footer Placeholder 5"/>
          <p:cNvSpPr>
            <a:spLocks noGrp="1"/>
          </p:cNvSpPr>
          <p:nvPr>
            <p:ph type="ftr" sz="quarter" idx="11"/>
          </p:nvPr>
        </p:nvSpPr>
        <p:spPr>
          <a:xfrm>
            <a:off x="406400" y="6410848"/>
            <a:ext cx="4775200" cy="365760"/>
          </a:xfrm>
          <a:prstGeom prst="rect">
            <a:avLst/>
          </a:prstGeom>
        </p:spPr>
        <p:txBody>
          <a:bodyPr/>
          <a:lstStyle/>
          <a:p>
            <a:endParaRPr lang="en-US" dirty="0"/>
          </a:p>
        </p:txBody>
      </p:sp>
      <p:sp>
        <p:nvSpPr>
          <p:cNvPr id="8" name="Straight Connector 7"/>
          <p:cNvSpPr>
            <a:spLocks noChangeShapeType="1"/>
          </p:cNvSpPr>
          <p:nvPr/>
        </p:nvSpPr>
        <p:spPr bwMode="auto">
          <a:xfrm flipV="1">
            <a:off x="6084107" y="1575653"/>
            <a:ext cx="11895"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Content Placeholder 9"/>
          <p:cNvSpPr>
            <a:spLocks noGrp="1"/>
          </p:cNvSpPr>
          <p:nvPr>
            <p:ph sz="half" idx="1"/>
          </p:nvPr>
        </p:nvSpPr>
        <p:spPr>
          <a:xfrm>
            <a:off x="402336" y="1371600"/>
            <a:ext cx="5384800" cy="4681728"/>
          </a:xfrm>
        </p:spPr>
        <p:txBody>
          <a:bodyPr/>
          <a:lstStyle>
            <a:lvl1pPr marL="274320" indent="-274320">
              <a:buClrTx/>
              <a:buSzPct val="75000"/>
              <a:buFont typeface="Wingdings" panose="05000000000000000000" pitchFamily="2" charset="2"/>
              <a:buChar char="q"/>
              <a:defRPr sz="2500"/>
            </a:lvl1pPr>
            <a:lvl2pPr marL="548640" indent="-274320">
              <a:buClrTx/>
              <a:buSzPct val="75000"/>
              <a:buFont typeface="Wingdings" panose="05000000000000000000" pitchFamily="2" charset="2"/>
              <a:buChar char="q"/>
              <a:defRPr/>
            </a:lvl2pPr>
            <a:lvl3pPr marL="822960" indent="-228600">
              <a:buClrTx/>
              <a:buSzPct val="75000"/>
              <a:buFont typeface="Wingdings" panose="05000000000000000000" pitchFamily="2" charset="2"/>
              <a:buChar char="q"/>
              <a:defRPr/>
            </a:lvl3pPr>
            <a:lvl4pPr marL="1097280" indent="-228600">
              <a:buClrTx/>
              <a:buSzPct val="75000"/>
              <a:buFont typeface="Wingdings" panose="05000000000000000000" pitchFamily="2" charset="2"/>
              <a:buChar char="q"/>
              <a:defRPr/>
            </a:lvl4pPr>
            <a:lvl5pPr marL="1371600" indent="-228600">
              <a:buClrTx/>
              <a:buSzPct val="75000"/>
              <a:buFont typeface="Wingdings" panose="05000000000000000000" pitchFamily="2" charset="2"/>
              <a:buChar char="q"/>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6400800" y="1371600"/>
            <a:ext cx="5384800" cy="4681728"/>
          </a:xfrm>
        </p:spPr>
        <p:txBody>
          <a:bodyPr/>
          <a:lstStyle>
            <a:lvl1pPr marL="274320" indent="-274320">
              <a:buClrTx/>
              <a:buSzPct val="75000"/>
              <a:buFont typeface="Wingdings" panose="05000000000000000000" pitchFamily="2" charset="2"/>
              <a:buChar char="q"/>
              <a:defRPr sz="2500"/>
            </a:lvl1pPr>
            <a:lvl2pPr marL="548640" indent="-274320">
              <a:buClrTx/>
              <a:buSzPct val="75000"/>
              <a:buFont typeface="Wingdings" panose="05000000000000000000" pitchFamily="2" charset="2"/>
              <a:buChar char="q"/>
              <a:defRPr/>
            </a:lvl2pPr>
            <a:lvl3pPr marL="822960" indent="-228600">
              <a:buClrTx/>
              <a:buSzPct val="75000"/>
              <a:buFont typeface="Wingdings" panose="05000000000000000000" pitchFamily="2" charset="2"/>
              <a:buChar char="q"/>
              <a:defRPr/>
            </a:lvl3pPr>
            <a:lvl4pPr marL="1097280" indent="-228600">
              <a:buClrTx/>
              <a:buSzPct val="75000"/>
              <a:buFont typeface="Wingdings" panose="05000000000000000000" pitchFamily="2" charset="2"/>
              <a:buChar char="q"/>
              <a:defRPr/>
            </a:lvl4pPr>
            <a:lvl5pPr marL="1371600" indent="-228600">
              <a:buClrTx/>
              <a:buSzPct val="75000"/>
              <a:buFont typeface="Wingdings" panose="05000000000000000000" pitchFamily="2" charset="2"/>
              <a:buChar char="q"/>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688846674"/>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6096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20" name="Rectangle 19"/>
          <p:cNvSpPr>
            <a:spLocks noChangeArrowheads="1"/>
          </p:cNvSpPr>
          <p:nvPr/>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2" name="Rectangle 21"/>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1" name="Rectangle 10"/>
          <p:cNvSpPr/>
          <p:nvPr/>
        </p:nvSpPr>
        <p:spPr>
          <a:xfrm>
            <a:off x="203200" y="1371600"/>
            <a:ext cx="11777472" cy="914400"/>
          </a:xfrm>
          <a:prstGeom prst="rect">
            <a:avLst/>
          </a:prstGeom>
          <a:solidFill>
            <a:schemeClr val="bg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3" name="Rectangle 12"/>
          <p:cNvSpPr>
            <a:spLocks noChangeArrowheads="1"/>
          </p:cNvSpPr>
          <p:nvPr/>
        </p:nvSpPr>
        <p:spPr bwMode="auto">
          <a:xfrm>
            <a:off x="194564" y="6391656"/>
            <a:ext cx="11777472" cy="310896"/>
          </a:xfrm>
          <a:prstGeom prst="rect">
            <a:avLst/>
          </a:prstGeom>
          <a:solidFill>
            <a:schemeClr val="accent3">
              <a:lumMod val="50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3" name="Text Placeholder 2"/>
          <p:cNvSpPr>
            <a:spLocks noGrp="1"/>
          </p:cNvSpPr>
          <p:nvPr>
            <p:ph type="body" idx="1"/>
          </p:nvPr>
        </p:nvSpPr>
        <p:spPr>
          <a:xfrm>
            <a:off x="402336" y="1524000"/>
            <a:ext cx="5386917"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800" b="1" dirty="0" smtClean="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
        <p:nvSpPr>
          <p:cNvPr id="4" name="Text Placeholder 3"/>
          <p:cNvSpPr>
            <a:spLocks noGrp="1"/>
          </p:cNvSpPr>
          <p:nvPr>
            <p:ph type="body" sz="half" idx="3"/>
          </p:nvPr>
        </p:nvSpPr>
        <p:spPr>
          <a:xfrm>
            <a:off x="6388441"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800" b="1">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
        <p:nvSpPr>
          <p:cNvPr id="7" name="Date Placeholder 6"/>
          <p:cNvSpPr>
            <a:spLocks noGrp="1"/>
          </p:cNvSpPr>
          <p:nvPr>
            <p:ph type="dt" sz="half" idx="10"/>
          </p:nvPr>
        </p:nvSpPr>
        <p:spPr>
          <a:xfrm>
            <a:off x="7721600" y="6404984"/>
            <a:ext cx="4059936" cy="365760"/>
          </a:xfrm>
          <a:prstGeom prst="rect">
            <a:avLst/>
          </a:prstGeom>
        </p:spPr>
        <p:txBody>
          <a:bodyPr/>
          <a:lstStyle/>
          <a:p>
            <a:endParaRPr lang="en-US" dirty="0"/>
          </a:p>
        </p:txBody>
      </p:sp>
      <p:sp>
        <p:nvSpPr>
          <p:cNvPr id="8" name="Footer Placeholder 7"/>
          <p:cNvSpPr>
            <a:spLocks noGrp="1"/>
          </p:cNvSpPr>
          <p:nvPr>
            <p:ph type="ftr" sz="quarter" idx="11"/>
          </p:nvPr>
        </p:nvSpPr>
        <p:spPr>
          <a:xfrm>
            <a:off x="406400" y="6409944"/>
            <a:ext cx="4775200" cy="365760"/>
          </a:xfrm>
          <a:prstGeom prst="rect">
            <a:avLst/>
          </a:prstGeom>
        </p:spPr>
        <p:txBody>
          <a:bodyPr/>
          <a:lstStyle/>
          <a:p>
            <a:endParaRPr lang="en-US" dirty="0"/>
          </a:p>
        </p:txBody>
      </p:sp>
      <p:sp>
        <p:nvSpPr>
          <p:cNvPr id="15" name="Straight Connector 14"/>
          <p:cNvSpPr>
            <a:spLocks noChangeShapeType="1"/>
          </p:cNvSpPr>
          <p:nvPr/>
        </p:nvSpPr>
        <p:spPr bwMode="auto">
          <a:xfrm>
            <a:off x="203200" y="128016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4" name="Content Placeholder 23"/>
          <p:cNvSpPr>
            <a:spLocks noGrp="1"/>
          </p:cNvSpPr>
          <p:nvPr>
            <p:ph sz="quarter" idx="2"/>
          </p:nvPr>
        </p:nvSpPr>
        <p:spPr>
          <a:xfrm>
            <a:off x="402336" y="2471383"/>
            <a:ext cx="5388864" cy="3818404"/>
          </a:xfrm>
        </p:spPr>
        <p:txBody>
          <a:bodyPr/>
          <a:lstStyle>
            <a:lvl1pPr marL="274320" indent="-274320">
              <a:buClrTx/>
              <a:buSzPct val="75000"/>
              <a:buFont typeface="Wingdings" panose="05000000000000000000" pitchFamily="2" charset="2"/>
              <a:buChar char="q"/>
              <a:defRPr/>
            </a:lvl1pPr>
            <a:lvl2pPr marL="548640" indent="-274320">
              <a:buClrTx/>
              <a:buSzPct val="75000"/>
              <a:buFont typeface="Wingdings" panose="05000000000000000000" pitchFamily="2" charset="2"/>
              <a:buChar char="q"/>
              <a:defRPr/>
            </a:lvl2pPr>
            <a:lvl3pPr marL="822960" indent="-228600">
              <a:buClrTx/>
              <a:buSzPct val="75000"/>
              <a:buFont typeface="Wingdings" panose="05000000000000000000" pitchFamily="2" charset="2"/>
              <a:buChar char="q"/>
              <a:defRPr/>
            </a:lvl3pPr>
            <a:lvl4pPr marL="1097280" indent="-228600">
              <a:buClrTx/>
              <a:buSzPct val="75000"/>
              <a:buFont typeface="Wingdings" panose="05000000000000000000" pitchFamily="2" charset="2"/>
              <a:buChar char="q"/>
              <a:defRPr/>
            </a:lvl4pPr>
            <a:lvl5pPr marL="1371600" indent="-228600">
              <a:buClrTx/>
              <a:buSzPct val="75000"/>
              <a:buFont typeface="Wingdings" panose="05000000000000000000" pitchFamily="2" charset="2"/>
              <a:buChar char="q"/>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26" name="Content Placeholder 25"/>
          <p:cNvSpPr>
            <a:spLocks noGrp="1"/>
          </p:cNvSpPr>
          <p:nvPr>
            <p:ph sz="quarter" idx="4"/>
          </p:nvPr>
        </p:nvSpPr>
        <p:spPr>
          <a:xfrm>
            <a:off x="6400800" y="2471383"/>
            <a:ext cx="5384800" cy="3822192"/>
          </a:xfrm>
        </p:spPr>
        <p:txBody>
          <a:bodyPr/>
          <a:lstStyle>
            <a:lvl1pPr marL="274320" indent="-274320">
              <a:buClrTx/>
              <a:buSzPct val="75000"/>
              <a:buFont typeface="Wingdings" panose="05000000000000000000" pitchFamily="2" charset="2"/>
              <a:buChar char="q"/>
              <a:defRPr/>
            </a:lvl1pPr>
            <a:lvl2pPr marL="548640" indent="-274320">
              <a:buClrTx/>
              <a:buSzPct val="75000"/>
              <a:buFont typeface="Wingdings" panose="05000000000000000000" pitchFamily="2" charset="2"/>
              <a:buChar char="q"/>
              <a:defRPr/>
            </a:lvl2pPr>
            <a:lvl3pPr marL="822960" indent="-228600">
              <a:buClrTx/>
              <a:buSzPct val="75000"/>
              <a:buFont typeface="Wingdings" panose="05000000000000000000" pitchFamily="2" charset="2"/>
              <a:buChar char="q"/>
              <a:defRPr/>
            </a:lvl3pPr>
            <a:lvl4pPr marL="1097280" indent="-228600">
              <a:buClrTx/>
              <a:buSzPct val="75000"/>
              <a:buFont typeface="Wingdings" panose="05000000000000000000" pitchFamily="2" charset="2"/>
              <a:buChar char="q"/>
              <a:defRPr/>
            </a:lvl4pPr>
            <a:lvl5pPr marL="1371600" indent="-228600">
              <a:buClrTx/>
              <a:buSzPct val="75000"/>
              <a:buFont typeface="Wingdings" panose="05000000000000000000" pitchFamily="2" charset="2"/>
              <a:buChar char="q"/>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7" name="Oval 26"/>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Title 22"/>
          <p:cNvSpPr>
            <a:spLocks noGrp="1"/>
          </p:cNvSpPr>
          <p:nvPr>
            <p:ph type="title"/>
          </p:nvPr>
        </p:nvSpPr>
        <p:spPr/>
        <p:txBody>
          <a:bodyPr rtlCol="0" anchor="b" anchorCtr="0">
            <a:normAutofit/>
          </a:bodyPr>
          <a:lstStyle>
            <a:lvl1pPr>
              <a:defRPr sz="4000" b="1">
                <a:solidFill>
                  <a:schemeClr val="tx1"/>
                </a:solidFill>
              </a:defRPr>
            </a:lvl1pPr>
          </a:lstStyle>
          <a:p>
            <a:r>
              <a:rPr kumimoji="0" lang="en-US"/>
              <a:t>Click to edit Master title style</a:t>
            </a:r>
          </a:p>
        </p:txBody>
      </p:sp>
    </p:spTree>
    <p:extLst>
      <p:ext uri="{BB962C8B-B14F-4D97-AF65-F5344CB8AC3E}">
        <p14:creationId xmlns:p14="http://schemas.microsoft.com/office/powerpoint/2010/main" val="4032665538"/>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a:solidFill>
                  <a:schemeClr val="tx1"/>
                </a:solidFill>
              </a:defRPr>
            </a:lvl1pPr>
          </a:lstStyle>
          <a:p>
            <a:r>
              <a:rPr kumimoji="0" lang="en-US" dirty="0"/>
              <a:t>Click to edit Master title style</a:t>
            </a:r>
          </a:p>
        </p:txBody>
      </p:sp>
    </p:spTree>
    <p:extLst>
      <p:ext uri="{BB962C8B-B14F-4D97-AF65-F5344CB8AC3E}">
        <p14:creationId xmlns:p14="http://schemas.microsoft.com/office/powerpoint/2010/main" val="1863806046"/>
      </p:ext>
    </p:extLst>
  </p:cSld>
  <p:clrMapOvr>
    <a:masterClrMapping/>
  </p:clrMapOvr>
  <p:transition>
    <p:dissolv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Rectangle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9" name="Rectangle 8"/>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5" name="Rectangle 4"/>
          <p:cNvSpPr>
            <a:spLocks noChangeArrowheads="1"/>
          </p:cNvSpPr>
          <p:nvPr/>
        </p:nvSpPr>
        <p:spPr bwMode="auto">
          <a:xfrm>
            <a:off x="195072" y="6391657"/>
            <a:ext cx="11777472" cy="309563"/>
          </a:xfrm>
          <a:prstGeom prst="rect">
            <a:avLst/>
          </a:prstGeom>
          <a:solidFill>
            <a:schemeClr val="accent3">
              <a:lumMod val="50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1" name="Title 1"/>
          <p:cNvSpPr>
            <a:spLocks noGrp="1"/>
          </p:cNvSpPr>
          <p:nvPr>
            <p:ph type="title" hasCustomPrompt="1"/>
          </p:nvPr>
        </p:nvSpPr>
        <p:spPr>
          <a:xfrm>
            <a:off x="402336" y="228600"/>
            <a:ext cx="11379200" cy="1219200"/>
          </a:xfrm>
        </p:spPr>
        <p:txBody>
          <a:bodyPr>
            <a:normAutofit/>
          </a:bodyPr>
          <a:lstStyle>
            <a:lvl1pPr>
              <a:defRPr sz="4000" b="1">
                <a:solidFill>
                  <a:schemeClr val="tx1"/>
                </a:solidFill>
              </a:defRPr>
            </a:lvl1pPr>
          </a:lstStyle>
          <a:p>
            <a:r>
              <a:rPr kumimoji="0" lang="en-US" dirty="0"/>
              <a:t>Click to edit </a:t>
            </a:r>
            <a:br>
              <a:rPr kumimoji="0" lang="en-US" dirty="0"/>
            </a:br>
            <a:r>
              <a:rPr kumimoji="0" lang="en-US" dirty="0"/>
              <a:t>Master title style</a:t>
            </a:r>
          </a:p>
        </p:txBody>
      </p:sp>
    </p:spTree>
    <p:extLst>
      <p:ext uri="{BB962C8B-B14F-4D97-AF65-F5344CB8AC3E}">
        <p14:creationId xmlns:p14="http://schemas.microsoft.com/office/powerpoint/2010/main" val="63143880"/>
      </p:ext>
    </p:extLst>
  </p:cSld>
  <p:clrMapOvr>
    <a:masterClrMapping/>
  </p:clrMapOvr>
  <p:transition>
    <p:dissolv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chemeClr val="accent3">
              <a:lumMod val="75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3" name="Rectangle 12"/>
          <p:cNvSpPr/>
          <p:nvPr/>
        </p:nvSpPr>
        <p:spPr>
          <a:xfrm>
            <a:off x="101600" y="609600"/>
            <a:ext cx="4267200" cy="5867400"/>
          </a:xfrm>
          <a:prstGeom prst="rect">
            <a:avLst/>
          </a:prstGeom>
          <a:solidFill>
            <a:schemeClr val="accent3">
              <a:lumMod val="75000"/>
            </a:schemeClr>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Title 1"/>
          <p:cNvSpPr>
            <a:spLocks noGrp="1"/>
          </p:cNvSpPr>
          <p:nvPr>
            <p:ph type="title"/>
          </p:nvPr>
        </p:nvSpPr>
        <p:spPr>
          <a:xfrm>
            <a:off x="203200" y="914400"/>
            <a:ext cx="4064000" cy="1981201"/>
          </a:xfrm>
        </p:spPr>
        <p:txBody>
          <a:bodyPr anchor="ctr">
            <a:noAutofit/>
          </a:bodyPr>
          <a:lstStyle>
            <a:lvl1pPr algn="l">
              <a:buNone/>
              <a:defRPr sz="3200" b="1">
                <a:solidFill>
                  <a:srgbClr val="FFFFFF"/>
                </a:solidFill>
                <a:latin typeface="Copperplate Gothic Bold" panose="020E0705020206020404" pitchFamily="34" charset="0"/>
              </a:defRPr>
            </a:lvl1pPr>
          </a:lstStyle>
          <a:p>
            <a:r>
              <a:rPr kumimoji="0" lang="en-US" dirty="0"/>
              <a:t>Click to edit Master title style</a:t>
            </a:r>
          </a:p>
        </p:txBody>
      </p:sp>
      <p:sp>
        <p:nvSpPr>
          <p:cNvPr id="3" name="Text Placeholder 2"/>
          <p:cNvSpPr>
            <a:spLocks noGrp="1"/>
          </p:cNvSpPr>
          <p:nvPr>
            <p:ph type="body" idx="2"/>
          </p:nvPr>
        </p:nvSpPr>
        <p:spPr>
          <a:xfrm>
            <a:off x="146304" y="3429001"/>
            <a:ext cx="4222496" cy="2697163"/>
          </a:xfrm>
        </p:spPr>
        <p:txBody>
          <a:bodyPr>
            <a:normAutofit/>
          </a:bodyPr>
          <a:lstStyle>
            <a:lvl1pPr marL="0" indent="0">
              <a:spcAft>
                <a:spcPts val="1000"/>
              </a:spcAft>
              <a:buNone/>
              <a:defRPr sz="3200" b="1">
                <a:solidFill>
                  <a:srgbClr val="FFFFFF"/>
                </a:solidFill>
                <a:latin typeface="Copperplate Gothic Bold" panose="020E0705020206020404" pitchFamily="34" charset="0"/>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8" name="Rectangle 7"/>
          <p:cNvSpPr>
            <a:spLocks noChangeArrowheads="1"/>
          </p:cNvSpPr>
          <p:nvPr/>
        </p:nvSpPr>
        <p:spPr bwMode="auto">
          <a:xfrm>
            <a:off x="0" y="152400"/>
            <a:ext cx="12192000"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9" name="Straight Connector 8"/>
          <p:cNvSpPr>
            <a:spLocks noChangeShapeType="1"/>
          </p:cNvSpPr>
          <p:nvPr/>
        </p:nvSpPr>
        <p:spPr bwMode="auto">
          <a:xfrm>
            <a:off x="0" y="515112"/>
            <a:ext cx="11980672" cy="18288"/>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20" name="Content Placeholder 19"/>
          <p:cNvSpPr>
            <a:spLocks noGrp="1"/>
          </p:cNvSpPr>
          <p:nvPr>
            <p:ph sz="quarter" idx="1"/>
          </p:nvPr>
        </p:nvSpPr>
        <p:spPr>
          <a:xfrm>
            <a:off x="4494784" y="685800"/>
            <a:ext cx="7189216" cy="5410200"/>
          </a:xfrm>
        </p:spPr>
        <p:txBody>
          <a:bodyPr/>
          <a:lstStyle>
            <a:lvl1pPr marL="461963" indent="-461963">
              <a:buFont typeface="Wingdings" panose="05000000000000000000" pitchFamily="2" charset="2"/>
              <a:buChar char="v"/>
              <a:defRPr sz="3200"/>
            </a:lvl1pPr>
            <a:lvl2pPr marL="796925" indent="-354013">
              <a:buFont typeface="Wingdings" panose="05000000000000000000" pitchFamily="2" charset="2"/>
              <a:buChar char="Ø"/>
              <a:defRPr sz="3200"/>
            </a:lvl2pPr>
            <a:lvl3pPr marL="1141413" indent="-338138">
              <a:defRPr sz="28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1" name="Rectangle 20"/>
          <p:cNvSpPr>
            <a:spLocks noChangeArrowheads="1"/>
          </p:cNvSpPr>
          <p:nvPr/>
        </p:nvSpPr>
        <p:spPr bwMode="auto">
          <a:xfrm>
            <a:off x="101600" y="6388386"/>
            <a:ext cx="11875008" cy="309563"/>
          </a:xfrm>
          <a:prstGeom prst="rect">
            <a:avLst/>
          </a:prstGeom>
          <a:solidFill>
            <a:schemeClr val="accent3">
              <a:lumMod val="75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Tree>
    <p:extLst>
      <p:ext uri="{BB962C8B-B14F-4D97-AF65-F5344CB8AC3E}">
        <p14:creationId xmlns:p14="http://schemas.microsoft.com/office/powerpoint/2010/main" val="1542111530"/>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ntent with Pic Donkey">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chemeClr val="accent3">
              <a:lumMod val="75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3" name="Rectangle 12"/>
          <p:cNvSpPr/>
          <p:nvPr/>
        </p:nvSpPr>
        <p:spPr>
          <a:xfrm>
            <a:off x="49789" y="609600"/>
            <a:ext cx="4319011" cy="5867400"/>
          </a:xfrm>
          <a:prstGeom prst="rect">
            <a:avLst/>
          </a:prstGeom>
          <a:solidFill>
            <a:schemeClr val="accent3">
              <a:lumMod val="75000"/>
            </a:schemeClr>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Title 1"/>
          <p:cNvSpPr>
            <a:spLocks noGrp="1"/>
          </p:cNvSpPr>
          <p:nvPr>
            <p:ph type="title"/>
          </p:nvPr>
        </p:nvSpPr>
        <p:spPr>
          <a:xfrm>
            <a:off x="203200" y="914400"/>
            <a:ext cx="4064000" cy="1981201"/>
          </a:xfrm>
        </p:spPr>
        <p:txBody>
          <a:bodyPr anchor="ctr">
            <a:noAutofit/>
          </a:bodyPr>
          <a:lstStyle>
            <a:lvl1pPr algn="ctr">
              <a:buNone/>
              <a:defRPr sz="3200" b="1">
                <a:solidFill>
                  <a:srgbClr val="FFFFFF"/>
                </a:solidFill>
                <a:latin typeface="Copperplate Gothic Bold" panose="020E0705020206020404" pitchFamily="34" charset="0"/>
              </a:defRPr>
            </a:lvl1pPr>
          </a:lstStyle>
          <a:p>
            <a:r>
              <a:rPr kumimoji="0" lang="en-US" dirty="0"/>
              <a:t>Click to edit Master title style</a:t>
            </a:r>
          </a:p>
        </p:txBody>
      </p:sp>
      <p:sp>
        <p:nvSpPr>
          <p:cNvPr id="8" name="Rectangle 7"/>
          <p:cNvSpPr>
            <a:spLocks noChangeArrowheads="1"/>
          </p:cNvSpPr>
          <p:nvPr/>
        </p:nvSpPr>
        <p:spPr bwMode="auto">
          <a:xfrm>
            <a:off x="0" y="152400"/>
            <a:ext cx="12192000"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9" name="Straight Connector 8"/>
          <p:cNvSpPr>
            <a:spLocks noChangeShapeType="1"/>
          </p:cNvSpPr>
          <p:nvPr/>
        </p:nvSpPr>
        <p:spPr bwMode="auto">
          <a:xfrm>
            <a:off x="0" y="515112"/>
            <a:ext cx="11980672" cy="18288"/>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20" name="Content Placeholder 19"/>
          <p:cNvSpPr>
            <a:spLocks noGrp="1"/>
          </p:cNvSpPr>
          <p:nvPr>
            <p:ph sz="quarter" idx="1"/>
          </p:nvPr>
        </p:nvSpPr>
        <p:spPr>
          <a:xfrm>
            <a:off x="4482592" y="685800"/>
            <a:ext cx="7709408" cy="5696489"/>
          </a:xfrm>
        </p:spPr>
        <p:txBody>
          <a:bodyPr/>
          <a:lstStyle>
            <a:lvl1pPr marL="0" indent="0">
              <a:buFont typeface="Wingdings" panose="05000000000000000000" pitchFamily="2" charset="2"/>
              <a:buNone/>
              <a:defRPr sz="3200" b="1"/>
            </a:lvl1pPr>
            <a:lvl2pPr marL="354013" indent="-354013">
              <a:buFont typeface="Wingdings" panose="05000000000000000000" pitchFamily="2" charset="2"/>
              <a:buChar char="v"/>
              <a:defRPr sz="3200" b="1"/>
            </a:lvl2pPr>
            <a:lvl3pPr marL="687388" indent="-338138">
              <a:buFont typeface="Wingdings" panose="05000000000000000000" pitchFamily="2" charset="2"/>
              <a:buChar char="Ø"/>
              <a:defRPr sz="2800" b="1"/>
            </a:lvl3pPr>
            <a:lvl4pPr marL="1031875" indent="-336550">
              <a:buSzPct val="70000"/>
              <a:defRPr sz="2800"/>
            </a:lvl4pPr>
            <a:lvl5pPr marL="1258888" indent="-22860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1" name="Rectangle 20"/>
          <p:cNvSpPr>
            <a:spLocks noChangeArrowheads="1"/>
          </p:cNvSpPr>
          <p:nvPr/>
        </p:nvSpPr>
        <p:spPr bwMode="auto">
          <a:xfrm>
            <a:off x="101600" y="6388386"/>
            <a:ext cx="11875008" cy="309563"/>
          </a:xfrm>
          <a:prstGeom prst="rect">
            <a:avLst/>
          </a:prstGeom>
          <a:solidFill>
            <a:schemeClr val="accent3">
              <a:lumMod val="75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pic>
        <p:nvPicPr>
          <p:cNvPr id="22" name="Picture 21"/>
          <p:cNvPicPr>
            <a:picLocks noChangeAspect="1"/>
          </p:cNvPicPr>
          <p:nvPr userDrawn="1"/>
        </p:nvPicPr>
        <p:blipFill rotWithShape="1">
          <a:blip r:embed="rId2">
            <a:extLst>
              <a:ext uri="{28A0092B-C50C-407E-A947-70E740481C1C}">
                <a14:useLocalDpi xmlns:a14="http://schemas.microsoft.com/office/drawing/2010/main" val="0"/>
              </a:ext>
            </a:extLst>
          </a:blip>
          <a:srcRect l="22500" r="15833"/>
          <a:stretch/>
        </p:blipFill>
        <p:spPr>
          <a:xfrm>
            <a:off x="61981" y="3048000"/>
            <a:ext cx="4306819" cy="3657600"/>
          </a:xfrm>
          <a:prstGeom prst="rect">
            <a:avLst/>
          </a:prstGeom>
        </p:spPr>
      </p:pic>
      <p:sp>
        <p:nvSpPr>
          <p:cNvPr id="4" name="Rectangle 3"/>
          <p:cNvSpPr/>
          <p:nvPr userDrawn="1"/>
        </p:nvSpPr>
        <p:spPr>
          <a:xfrm>
            <a:off x="49789" y="3041905"/>
            <a:ext cx="4319011" cy="3651281"/>
          </a:xfrm>
          <a:prstGeom prst="rect">
            <a:avLst/>
          </a:prstGeom>
          <a:solidFill>
            <a:schemeClr val="accent1">
              <a:lumMod val="20000"/>
              <a:lumOff val="80000"/>
              <a:alpha val="2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730368006"/>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6" name="Rectangle 15"/>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7" name="Rectangle 16"/>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0" name="Rectangle 19"/>
          <p:cNvSpPr>
            <a:spLocks noChangeArrowheads="1"/>
          </p:cNvSpPr>
          <p:nvPr/>
        </p:nvSpPr>
        <p:spPr bwMode="auto">
          <a:xfrm>
            <a:off x="203200" y="152400"/>
            <a:ext cx="11777472" cy="301752"/>
          </a:xfrm>
          <a:prstGeom prst="rect">
            <a:avLst/>
          </a:prstGeom>
          <a:solidFill>
            <a:schemeClr val="accent3">
              <a:lumMod val="75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8" name="Rectangle 7"/>
          <p:cNvSpPr/>
          <p:nvPr/>
        </p:nvSpPr>
        <p:spPr>
          <a:xfrm>
            <a:off x="203200" y="609600"/>
            <a:ext cx="3657600" cy="5867400"/>
          </a:xfrm>
          <a:prstGeom prst="rect">
            <a:avLst/>
          </a:prstGeom>
          <a:solidFill>
            <a:schemeClr val="accent3">
              <a:lumMod val="75000"/>
            </a:schemeClr>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5" name="Rectangle 14"/>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Oval 11"/>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3" name="Oval 12"/>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4000500" y="609600"/>
            <a:ext cx="7823200" cy="4267200"/>
          </a:xfrm>
        </p:spPr>
        <p:txBody>
          <a:bodyPr/>
          <a:lstStyle>
            <a:lvl1pPr marL="0" indent="0">
              <a:buNone/>
              <a:defRPr sz="3200"/>
            </a:lvl1pPr>
          </a:lstStyle>
          <a:p>
            <a:r>
              <a:rPr kumimoji="0" lang="en-US" dirty="0"/>
              <a:t>Click icon to add picture</a:t>
            </a:r>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99136" y="6388386"/>
            <a:ext cx="11777472" cy="309563"/>
          </a:xfrm>
          <a:prstGeom prst="rect">
            <a:avLst/>
          </a:prstGeom>
          <a:solidFill>
            <a:schemeClr val="accent3">
              <a:lumMod val="75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5" name="Date Placeholder 4"/>
          <p:cNvSpPr>
            <a:spLocks noGrp="1"/>
          </p:cNvSpPr>
          <p:nvPr>
            <p:ph type="dt" sz="half" idx="10"/>
          </p:nvPr>
        </p:nvSpPr>
        <p:spPr>
          <a:xfrm>
            <a:off x="7717536" y="6404984"/>
            <a:ext cx="4059936" cy="365760"/>
          </a:xfrm>
          <a:prstGeom prst="rect">
            <a:avLst/>
          </a:prstGeom>
        </p:spPr>
        <p:txBody>
          <a:bodyPr/>
          <a:lstStyle/>
          <a:p>
            <a:endParaRPr lang="en-US" dirty="0"/>
          </a:p>
        </p:txBody>
      </p:sp>
      <p:sp>
        <p:nvSpPr>
          <p:cNvPr id="6" name="Footer Placeholder 5"/>
          <p:cNvSpPr>
            <a:spLocks noGrp="1"/>
          </p:cNvSpPr>
          <p:nvPr>
            <p:ph type="ftr" sz="quarter" idx="11"/>
          </p:nvPr>
        </p:nvSpPr>
        <p:spPr>
          <a:xfrm>
            <a:off x="402336" y="6410848"/>
            <a:ext cx="4779264" cy="365760"/>
          </a:xfrm>
          <a:prstGeom prst="rect">
            <a:avLst/>
          </a:prstGeom>
        </p:spPr>
        <p:txBody>
          <a:bodyPr/>
          <a:lstStyle/>
          <a:p>
            <a:endParaRPr lang="en-US" dirty="0"/>
          </a:p>
        </p:txBody>
      </p:sp>
    </p:spTree>
    <p:extLst>
      <p:ext uri="{BB962C8B-B14F-4D97-AF65-F5344CB8AC3E}">
        <p14:creationId xmlns:p14="http://schemas.microsoft.com/office/powerpoint/2010/main" val="3727808307"/>
      </p:ext>
    </p:extLst>
  </p:cSld>
  <p:clrMapOvr>
    <a:masterClrMapping/>
  </p:clrMapOvr>
  <p:transition>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8829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p:cNvSpPr/>
          <p:nvPr userDrawn="1"/>
        </p:nvSpPr>
        <p:spPr>
          <a:xfrm>
            <a:off x="0" y="867906"/>
            <a:ext cx="12192000" cy="599009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iamond 8"/>
          <p:cNvSpPr/>
          <p:nvPr userDrawn="1"/>
        </p:nvSpPr>
        <p:spPr>
          <a:xfrm>
            <a:off x="5615553" y="994961"/>
            <a:ext cx="960894" cy="960894"/>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0" y="483516"/>
            <a:ext cx="12192000" cy="1100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iamond 10"/>
          <p:cNvSpPr/>
          <p:nvPr userDrawn="1"/>
        </p:nvSpPr>
        <p:spPr>
          <a:xfrm>
            <a:off x="5762787" y="1142194"/>
            <a:ext cx="666427" cy="666427"/>
          </a:xfrm>
          <a:prstGeom prst="diamond">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0" y="0"/>
            <a:ext cx="12192000" cy="14909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p:cNvSpPr>
            <a:spLocks noGrp="1"/>
          </p:cNvSpPr>
          <p:nvPr>
            <p:ph type="title"/>
          </p:nvPr>
        </p:nvSpPr>
        <p:spPr>
          <a:xfrm>
            <a:off x="838200" y="445228"/>
            <a:ext cx="10515600" cy="650013"/>
          </a:xfrm>
          <a:prstGeom prst="rect">
            <a:avLst/>
          </a:prstGeom>
        </p:spPr>
        <p:txBody>
          <a:bodyPr anchor="ctr">
            <a:noAutofit/>
          </a:bodyPr>
          <a:lstStyle>
            <a:lvl1pPr algn="ctr">
              <a:defRPr sz="7200">
                <a:solidFill>
                  <a:schemeClr val="tx2"/>
                </a:solidFill>
              </a:defRPr>
            </a:lvl1pPr>
          </a:lstStyle>
          <a:p>
            <a:r>
              <a:rPr lang="en-US"/>
              <a:t>Click to edit Master title style</a:t>
            </a:r>
            <a:endParaRPr lang="en-US" dirty="0"/>
          </a:p>
        </p:txBody>
      </p:sp>
      <p:sp>
        <p:nvSpPr>
          <p:cNvPr id="14" name="Oval 13"/>
          <p:cNvSpPr/>
          <p:nvPr userDrawn="1"/>
        </p:nvSpPr>
        <p:spPr>
          <a:xfrm>
            <a:off x="838200" y="2252916"/>
            <a:ext cx="3971925" cy="3971925"/>
          </a:xfrm>
          <a:prstGeom prst="ellipse">
            <a:avLst/>
          </a:prstGeom>
          <a:solidFill>
            <a:schemeClr val="bg1"/>
          </a:solidFill>
          <a:ln w="1270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32"/>
          <p:cNvSpPr>
            <a:spLocks noChangeArrowheads="1"/>
          </p:cNvSpPr>
          <p:nvPr userDrawn="1"/>
        </p:nvSpPr>
        <p:spPr bwMode="auto">
          <a:xfrm rot="16200000">
            <a:off x="812527" y="2228212"/>
            <a:ext cx="2010666" cy="2010666"/>
          </a:xfrm>
          <a:custGeom>
            <a:avLst/>
            <a:gdLst>
              <a:gd name="T0" fmla="*/ 14316 w 14317"/>
              <a:gd name="T1" fmla="*/ 14317 h 14318"/>
              <a:gd name="T2" fmla="*/ 0 w 14317"/>
              <a:gd name="T3" fmla="*/ 0 h 14318"/>
              <a:gd name="T4" fmla="*/ 0 w 14317"/>
              <a:gd name="T5" fmla="*/ 14317 h 14318"/>
              <a:gd name="T6" fmla="*/ 14316 w 14317"/>
              <a:gd name="T7" fmla="*/ 14317 h 14318"/>
            </a:gdLst>
            <a:ahLst/>
            <a:cxnLst>
              <a:cxn ang="0">
                <a:pos x="T0" y="T1"/>
              </a:cxn>
              <a:cxn ang="0">
                <a:pos x="T2" y="T3"/>
              </a:cxn>
              <a:cxn ang="0">
                <a:pos x="T4" y="T5"/>
              </a:cxn>
              <a:cxn ang="0">
                <a:pos x="T6" y="T7"/>
              </a:cxn>
            </a:cxnLst>
            <a:rect l="0" t="0" r="r" b="b"/>
            <a:pathLst>
              <a:path w="14317" h="14318">
                <a:moveTo>
                  <a:pt x="14316" y="14317"/>
                </a:moveTo>
                <a:cubicBezTo>
                  <a:pt x="14316" y="6411"/>
                  <a:pt x="7906" y="0"/>
                  <a:pt x="0" y="0"/>
                </a:cubicBezTo>
                <a:lnTo>
                  <a:pt x="0" y="14317"/>
                </a:lnTo>
                <a:lnTo>
                  <a:pt x="14316" y="14317"/>
                </a:lnTo>
              </a:path>
            </a:pathLst>
          </a:custGeom>
          <a:solidFill>
            <a:schemeClr val="bg2"/>
          </a:solidFill>
          <a:ln>
            <a:noFill/>
          </a:ln>
          <a:effectLst/>
        </p:spPr>
        <p:txBody>
          <a:bodyPr wrap="none" anchor="ctr"/>
          <a:lstStyle/>
          <a:p>
            <a:endParaRPr lang="en-US" dirty="0"/>
          </a:p>
        </p:txBody>
      </p:sp>
      <p:cxnSp>
        <p:nvCxnSpPr>
          <p:cNvPr id="15" name="Straight Connector 14"/>
          <p:cNvCxnSpPr>
            <a:stCxn id="18" idx="0"/>
            <a:endCxn id="18" idx="4"/>
          </p:cNvCxnSpPr>
          <p:nvPr userDrawn="1"/>
        </p:nvCxnSpPr>
        <p:spPr>
          <a:xfrm>
            <a:off x="2824163" y="2252916"/>
            <a:ext cx="0" cy="3971925"/>
          </a:xfrm>
          <a:prstGeom prst="line">
            <a:avLst/>
          </a:prstGeom>
          <a:ln w="1270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18" idx="6"/>
            <a:endCxn id="18" idx="2"/>
          </p:cNvCxnSpPr>
          <p:nvPr userDrawn="1"/>
        </p:nvCxnSpPr>
        <p:spPr>
          <a:xfrm flipH="1">
            <a:off x="838200" y="4238879"/>
            <a:ext cx="3971925" cy="0"/>
          </a:xfrm>
          <a:prstGeom prst="line">
            <a:avLst/>
          </a:prstGeom>
          <a:ln w="127000">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Freeform 33"/>
          <p:cNvSpPr>
            <a:spLocks noChangeArrowheads="1"/>
          </p:cNvSpPr>
          <p:nvPr userDrawn="1"/>
        </p:nvSpPr>
        <p:spPr bwMode="auto">
          <a:xfrm rot="10800000">
            <a:off x="812527" y="4238878"/>
            <a:ext cx="2010666" cy="2010666"/>
          </a:xfrm>
          <a:custGeom>
            <a:avLst/>
            <a:gdLst>
              <a:gd name="T0" fmla="*/ 14316 w 14317"/>
              <a:gd name="T1" fmla="*/ 14317 h 14318"/>
              <a:gd name="T2" fmla="*/ 0 w 14317"/>
              <a:gd name="T3" fmla="*/ 0 h 14318"/>
              <a:gd name="T4" fmla="*/ 0 w 14317"/>
              <a:gd name="T5" fmla="*/ 14317 h 14318"/>
              <a:gd name="T6" fmla="*/ 14316 w 14317"/>
              <a:gd name="T7" fmla="*/ 14317 h 14318"/>
            </a:gdLst>
            <a:ahLst/>
            <a:cxnLst>
              <a:cxn ang="0">
                <a:pos x="T0" y="T1"/>
              </a:cxn>
              <a:cxn ang="0">
                <a:pos x="T2" y="T3"/>
              </a:cxn>
              <a:cxn ang="0">
                <a:pos x="T4" y="T5"/>
              </a:cxn>
              <a:cxn ang="0">
                <a:pos x="T6" y="T7"/>
              </a:cxn>
            </a:cxnLst>
            <a:rect l="0" t="0" r="r" b="b"/>
            <a:pathLst>
              <a:path w="14317" h="14318">
                <a:moveTo>
                  <a:pt x="14316" y="14317"/>
                </a:moveTo>
                <a:cubicBezTo>
                  <a:pt x="14316" y="6411"/>
                  <a:pt x="7906" y="0"/>
                  <a:pt x="0" y="0"/>
                </a:cubicBezTo>
                <a:lnTo>
                  <a:pt x="0" y="14317"/>
                </a:lnTo>
                <a:lnTo>
                  <a:pt x="14316" y="14317"/>
                </a:lnTo>
              </a:path>
            </a:pathLst>
          </a:custGeom>
          <a:solidFill>
            <a:schemeClr val="bg2">
              <a:lumMod val="90000"/>
            </a:schemeClr>
          </a:solidFill>
          <a:ln>
            <a:noFill/>
          </a:ln>
          <a:effectLst/>
        </p:spPr>
        <p:txBody>
          <a:bodyPr wrap="none" anchor="ctr"/>
          <a:lstStyle/>
          <a:p>
            <a:endParaRPr lang="en-US" dirty="0"/>
          </a:p>
        </p:txBody>
      </p:sp>
      <p:sp>
        <p:nvSpPr>
          <p:cNvPr id="17" name="Oval 16"/>
          <p:cNvSpPr/>
          <p:nvPr userDrawn="1"/>
        </p:nvSpPr>
        <p:spPr>
          <a:xfrm>
            <a:off x="2443913" y="3858629"/>
            <a:ext cx="760498" cy="760498"/>
          </a:xfrm>
          <a:prstGeom prst="ellipse">
            <a:avLst/>
          </a:prstGeom>
          <a:solidFill>
            <a:schemeClr val="bg2"/>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9"/>
          <p:cNvSpPr>
            <a:spLocks noChangeArrowheads="1"/>
          </p:cNvSpPr>
          <p:nvPr userDrawn="1"/>
        </p:nvSpPr>
        <p:spPr bwMode="auto">
          <a:xfrm>
            <a:off x="2569426" y="3979744"/>
            <a:ext cx="515826" cy="492870"/>
          </a:xfrm>
          <a:custGeom>
            <a:avLst/>
            <a:gdLst>
              <a:gd name="T0" fmla="*/ 217915650 w 1691"/>
              <a:gd name="T1" fmla="*/ 79529845 h 1610"/>
              <a:gd name="T2" fmla="*/ 134617743 w 1691"/>
              <a:gd name="T3" fmla="*/ 79529845 h 1610"/>
              <a:gd name="T4" fmla="*/ 109344775 w 1691"/>
              <a:gd name="T5" fmla="*/ 0 h 1610"/>
              <a:gd name="T6" fmla="*/ 83169163 w 1691"/>
              <a:gd name="T7" fmla="*/ 79141154 h 1610"/>
              <a:gd name="T8" fmla="*/ 0 w 1691"/>
              <a:gd name="T9" fmla="*/ 78882026 h 1610"/>
              <a:gd name="T10" fmla="*/ 773542 w 1691"/>
              <a:gd name="T11" fmla="*/ 79529845 h 1610"/>
              <a:gd name="T12" fmla="*/ 0 w 1691"/>
              <a:gd name="T13" fmla="*/ 79529845 h 1610"/>
              <a:gd name="T14" fmla="*/ 67308872 w 1691"/>
              <a:gd name="T15" fmla="*/ 128491276 h 1610"/>
              <a:gd name="T16" fmla="*/ 41778056 w 1691"/>
              <a:gd name="T17" fmla="*/ 208150325 h 1610"/>
              <a:gd name="T18" fmla="*/ 109086928 w 1691"/>
              <a:gd name="T19" fmla="*/ 159059690 h 1610"/>
              <a:gd name="T20" fmla="*/ 175880105 w 1691"/>
              <a:gd name="T21" fmla="*/ 208409453 h 1610"/>
              <a:gd name="T22" fmla="*/ 150478034 w 1691"/>
              <a:gd name="T23" fmla="*/ 128750044 h 1610"/>
              <a:gd name="T24" fmla="*/ 217915650 w 1691"/>
              <a:gd name="T25" fmla="*/ 79529845 h 1610"/>
              <a:gd name="T26" fmla="*/ 153185609 w 1691"/>
              <a:gd name="T27" fmla="*/ 177064016 h 1610"/>
              <a:gd name="T28" fmla="*/ 108829081 w 1691"/>
              <a:gd name="T29" fmla="*/ 144422942 h 1610"/>
              <a:gd name="T30" fmla="*/ 64214347 w 1691"/>
              <a:gd name="T31" fmla="*/ 177064016 h 1610"/>
              <a:gd name="T32" fmla="*/ 81363874 w 1691"/>
              <a:gd name="T33" fmla="*/ 124346315 h 1610"/>
              <a:gd name="T34" fmla="*/ 36749140 w 1691"/>
              <a:gd name="T35" fmla="*/ 91705241 h 1610"/>
              <a:gd name="T36" fmla="*/ 37264834 w 1691"/>
              <a:gd name="T37" fmla="*/ 91705241 h 1610"/>
              <a:gd name="T38" fmla="*/ 36491293 w 1691"/>
              <a:gd name="T39" fmla="*/ 91187346 h 1610"/>
              <a:gd name="T40" fmla="*/ 91679195 w 1691"/>
              <a:gd name="T41" fmla="*/ 91446473 h 1610"/>
              <a:gd name="T42" fmla="*/ 109086928 w 1691"/>
              <a:gd name="T43" fmla="*/ 38728772 h 1610"/>
              <a:gd name="T44" fmla="*/ 125978608 w 1691"/>
              <a:gd name="T45" fmla="*/ 91705241 h 1610"/>
              <a:gd name="T46" fmla="*/ 181424716 w 1691"/>
              <a:gd name="T47" fmla="*/ 91705241 h 1610"/>
              <a:gd name="T48" fmla="*/ 136552135 w 1691"/>
              <a:gd name="T49" fmla="*/ 124605443 h 1610"/>
              <a:gd name="T50" fmla="*/ 153185609 w 1691"/>
              <a:gd name="T51" fmla="*/ 177064016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tx2"/>
          </a:solidFill>
          <a:ln>
            <a:noFill/>
          </a:ln>
          <a:effectLst/>
        </p:spPr>
        <p:txBody>
          <a:bodyPr wrap="none" anchor="ctr"/>
          <a:lstStyle/>
          <a:p>
            <a:endParaRPr lang="en-US" dirty="0"/>
          </a:p>
        </p:txBody>
      </p:sp>
      <p:sp>
        <p:nvSpPr>
          <p:cNvPr id="19" name="Text Placeholder 20"/>
          <p:cNvSpPr>
            <a:spLocks noGrp="1"/>
          </p:cNvSpPr>
          <p:nvPr>
            <p:ph type="body" sz="quarter" idx="10"/>
          </p:nvPr>
        </p:nvSpPr>
        <p:spPr>
          <a:xfrm>
            <a:off x="9039600" y="2228212"/>
            <a:ext cx="2452745" cy="3996629"/>
          </a:xfrm>
          <a:prstGeom prst="rect">
            <a:avLst/>
          </a:prstGeom>
        </p:spPr>
        <p:txBody>
          <a:bodyPr>
            <a:normAutofit/>
          </a:bodyPr>
          <a:lstStyle>
            <a:lvl1pPr marL="0" indent="0" algn="l">
              <a:buFontTx/>
              <a:buNone/>
              <a:defRPr sz="20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27" name="Oval 26"/>
          <p:cNvSpPr/>
          <p:nvPr userDrawn="1"/>
        </p:nvSpPr>
        <p:spPr>
          <a:xfrm>
            <a:off x="845224" y="2235759"/>
            <a:ext cx="3971925" cy="3971925"/>
          </a:xfrm>
          <a:prstGeom prst="ellipse">
            <a:avLst/>
          </a:prstGeom>
          <a:noFill/>
          <a:ln w="1270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20"/>
          <p:cNvSpPr>
            <a:spLocks noGrp="1"/>
          </p:cNvSpPr>
          <p:nvPr>
            <p:ph type="body" sz="quarter" idx="11"/>
          </p:nvPr>
        </p:nvSpPr>
        <p:spPr>
          <a:xfrm>
            <a:off x="3071976" y="2866258"/>
            <a:ext cx="1175326" cy="992371"/>
          </a:xfrm>
          <a:prstGeom prst="rect">
            <a:avLst/>
          </a:prstGeom>
        </p:spPr>
        <p:txBody>
          <a:bodyPr>
            <a:normAutofit/>
          </a:bodyPr>
          <a:lstStyle>
            <a:lvl1pPr marL="0" indent="0" algn="l">
              <a:buFontTx/>
              <a:buNone/>
              <a:defRPr sz="2000">
                <a:solidFill>
                  <a:schemeClr val="tx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21" name="Text Placeholder 20"/>
          <p:cNvSpPr>
            <a:spLocks noGrp="1"/>
          </p:cNvSpPr>
          <p:nvPr>
            <p:ph type="body" sz="quarter" idx="12"/>
          </p:nvPr>
        </p:nvSpPr>
        <p:spPr>
          <a:xfrm>
            <a:off x="1405389" y="2866258"/>
            <a:ext cx="1175326" cy="992371"/>
          </a:xfrm>
          <a:prstGeom prst="rect">
            <a:avLst/>
          </a:prstGeom>
        </p:spPr>
        <p:txBody>
          <a:bodyPr>
            <a:normAutofit/>
          </a:bodyPr>
          <a:lstStyle>
            <a:lvl1pPr marL="0" indent="0" algn="l">
              <a:buFontTx/>
              <a:buNone/>
              <a:defRPr sz="2000">
                <a:solidFill>
                  <a:schemeClr val="tx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22" name="Text Placeholder 20"/>
          <p:cNvSpPr>
            <a:spLocks noGrp="1"/>
          </p:cNvSpPr>
          <p:nvPr>
            <p:ph type="body" sz="quarter" idx="13"/>
          </p:nvPr>
        </p:nvSpPr>
        <p:spPr>
          <a:xfrm>
            <a:off x="3071976" y="4623990"/>
            <a:ext cx="1175326" cy="992371"/>
          </a:xfrm>
          <a:prstGeom prst="rect">
            <a:avLst/>
          </a:prstGeom>
        </p:spPr>
        <p:txBody>
          <a:bodyPr>
            <a:normAutofit/>
          </a:bodyPr>
          <a:lstStyle>
            <a:lvl1pPr marL="0" indent="0" algn="l">
              <a:buFontTx/>
              <a:buNone/>
              <a:defRPr sz="2000">
                <a:solidFill>
                  <a:schemeClr val="tx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23" name="Text Placeholder 20"/>
          <p:cNvSpPr>
            <a:spLocks noGrp="1"/>
          </p:cNvSpPr>
          <p:nvPr>
            <p:ph type="body" sz="quarter" idx="14"/>
          </p:nvPr>
        </p:nvSpPr>
        <p:spPr>
          <a:xfrm>
            <a:off x="1405389" y="4623990"/>
            <a:ext cx="1175326" cy="992371"/>
          </a:xfrm>
          <a:prstGeom prst="rect">
            <a:avLst/>
          </a:prstGeom>
        </p:spPr>
        <p:txBody>
          <a:bodyPr>
            <a:normAutofit/>
          </a:bodyPr>
          <a:lstStyle>
            <a:lvl1pPr marL="0" indent="0" algn="l">
              <a:buFontTx/>
              <a:buNone/>
              <a:defRPr sz="2000">
                <a:solidFill>
                  <a:schemeClr val="tx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pic>
        <p:nvPicPr>
          <p:cNvPr id="24" name="Picture 23">
            <a:extLst>
              <a:ext uri="{FF2B5EF4-FFF2-40B4-BE49-F238E27FC236}">
                <a16:creationId xmlns:a16="http://schemas.microsoft.com/office/drawing/2014/main" id="{E3368516-0962-7044-80E1-C73A99963739}"/>
              </a:ext>
            </a:extLst>
          </p:cNvPr>
          <p:cNvPicPr>
            <a:picLocks noChangeAspect="1"/>
          </p:cNvPicPr>
          <p:nvPr userDrawn="1"/>
        </p:nvPicPr>
        <p:blipFill rotWithShape="1">
          <a:blip r:embed="rId2"/>
          <a:srcRect l="5220" r="37922"/>
          <a:stretch/>
        </p:blipFill>
        <p:spPr>
          <a:xfrm>
            <a:off x="5370290" y="2228210"/>
            <a:ext cx="3401882" cy="4004177"/>
          </a:xfrm>
          <a:prstGeom prst="rect">
            <a:avLst/>
          </a:prstGeom>
          <a:ln w="38100">
            <a:solidFill>
              <a:schemeClr val="bg2"/>
            </a:solidFill>
          </a:ln>
        </p:spPr>
      </p:pic>
    </p:spTree>
    <p:extLst>
      <p:ext uri="{BB962C8B-B14F-4D97-AF65-F5344CB8AC3E}">
        <p14:creationId xmlns:p14="http://schemas.microsoft.com/office/powerpoint/2010/main" val="7990944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73148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02938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46481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58647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43127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29299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2907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61415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30948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6744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8" name="Rectangle 7"/>
          <p:cNvSpPr/>
          <p:nvPr userDrawn="1"/>
        </p:nvSpPr>
        <p:spPr>
          <a:xfrm>
            <a:off x="0" y="867906"/>
            <a:ext cx="12192000" cy="599009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iamond 8"/>
          <p:cNvSpPr/>
          <p:nvPr userDrawn="1"/>
        </p:nvSpPr>
        <p:spPr>
          <a:xfrm>
            <a:off x="5615553" y="994961"/>
            <a:ext cx="960894" cy="960894"/>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0" y="483516"/>
            <a:ext cx="12192000" cy="1100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iamond 10"/>
          <p:cNvSpPr/>
          <p:nvPr userDrawn="1"/>
        </p:nvSpPr>
        <p:spPr>
          <a:xfrm>
            <a:off x="5762787" y="1142194"/>
            <a:ext cx="666427" cy="666427"/>
          </a:xfrm>
          <a:prstGeom prst="diamond">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0" y="0"/>
            <a:ext cx="12192000" cy="14909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p:cNvSpPr>
            <a:spLocks noGrp="1"/>
          </p:cNvSpPr>
          <p:nvPr>
            <p:ph type="title"/>
          </p:nvPr>
        </p:nvSpPr>
        <p:spPr>
          <a:xfrm>
            <a:off x="838200" y="445228"/>
            <a:ext cx="10515600" cy="650013"/>
          </a:xfrm>
          <a:prstGeom prst="rect">
            <a:avLst/>
          </a:prstGeom>
        </p:spPr>
        <p:txBody>
          <a:bodyPr anchor="ctr">
            <a:noAutofit/>
          </a:bodyPr>
          <a:lstStyle>
            <a:lvl1pPr algn="ctr">
              <a:defRPr sz="7200">
                <a:solidFill>
                  <a:schemeClr val="tx2"/>
                </a:solidFill>
              </a:defRPr>
            </a:lvl1pPr>
          </a:lstStyle>
          <a:p>
            <a:r>
              <a:rPr lang="en-US"/>
              <a:t>Click to edit Master title style</a:t>
            </a:r>
            <a:endParaRPr lang="en-US" dirty="0"/>
          </a:p>
        </p:txBody>
      </p:sp>
      <p:sp>
        <p:nvSpPr>
          <p:cNvPr id="14" name="Oval 13"/>
          <p:cNvSpPr/>
          <p:nvPr userDrawn="1"/>
        </p:nvSpPr>
        <p:spPr>
          <a:xfrm>
            <a:off x="838200" y="2252916"/>
            <a:ext cx="3971925" cy="3971925"/>
          </a:xfrm>
          <a:prstGeom prst="ellipse">
            <a:avLst/>
          </a:prstGeom>
          <a:solidFill>
            <a:schemeClr val="bg1"/>
          </a:solidFill>
          <a:ln w="1270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32"/>
          <p:cNvSpPr>
            <a:spLocks noChangeArrowheads="1"/>
          </p:cNvSpPr>
          <p:nvPr userDrawn="1"/>
        </p:nvSpPr>
        <p:spPr bwMode="auto">
          <a:xfrm rot="16200000">
            <a:off x="812527" y="2228212"/>
            <a:ext cx="2010666" cy="2010666"/>
          </a:xfrm>
          <a:custGeom>
            <a:avLst/>
            <a:gdLst>
              <a:gd name="T0" fmla="*/ 14316 w 14317"/>
              <a:gd name="T1" fmla="*/ 14317 h 14318"/>
              <a:gd name="T2" fmla="*/ 0 w 14317"/>
              <a:gd name="T3" fmla="*/ 0 h 14318"/>
              <a:gd name="T4" fmla="*/ 0 w 14317"/>
              <a:gd name="T5" fmla="*/ 14317 h 14318"/>
              <a:gd name="T6" fmla="*/ 14316 w 14317"/>
              <a:gd name="T7" fmla="*/ 14317 h 14318"/>
            </a:gdLst>
            <a:ahLst/>
            <a:cxnLst>
              <a:cxn ang="0">
                <a:pos x="T0" y="T1"/>
              </a:cxn>
              <a:cxn ang="0">
                <a:pos x="T2" y="T3"/>
              </a:cxn>
              <a:cxn ang="0">
                <a:pos x="T4" y="T5"/>
              </a:cxn>
              <a:cxn ang="0">
                <a:pos x="T6" y="T7"/>
              </a:cxn>
            </a:cxnLst>
            <a:rect l="0" t="0" r="r" b="b"/>
            <a:pathLst>
              <a:path w="14317" h="14318">
                <a:moveTo>
                  <a:pt x="14316" y="14317"/>
                </a:moveTo>
                <a:cubicBezTo>
                  <a:pt x="14316" y="6411"/>
                  <a:pt x="7906" y="0"/>
                  <a:pt x="0" y="0"/>
                </a:cubicBezTo>
                <a:lnTo>
                  <a:pt x="0" y="14317"/>
                </a:lnTo>
                <a:lnTo>
                  <a:pt x="14316" y="14317"/>
                </a:lnTo>
              </a:path>
            </a:pathLst>
          </a:custGeom>
          <a:solidFill>
            <a:schemeClr val="bg2"/>
          </a:solidFill>
          <a:ln>
            <a:noFill/>
          </a:ln>
          <a:effectLst/>
        </p:spPr>
        <p:txBody>
          <a:bodyPr wrap="none" anchor="ctr"/>
          <a:lstStyle/>
          <a:p>
            <a:endParaRPr lang="en-US" dirty="0"/>
          </a:p>
        </p:txBody>
      </p:sp>
      <p:sp>
        <p:nvSpPr>
          <p:cNvPr id="35" name="Freeform 34"/>
          <p:cNvSpPr>
            <a:spLocks noChangeArrowheads="1"/>
          </p:cNvSpPr>
          <p:nvPr userDrawn="1"/>
        </p:nvSpPr>
        <p:spPr bwMode="auto">
          <a:xfrm rot="5400000">
            <a:off x="2822109" y="4237283"/>
            <a:ext cx="2010666" cy="2010666"/>
          </a:xfrm>
          <a:custGeom>
            <a:avLst/>
            <a:gdLst>
              <a:gd name="T0" fmla="*/ 14316 w 14317"/>
              <a:gd name="T1" fmla="*/ 14317 h 14318"/>
              <a:gd name="T2" fmla="*/ 0 w 14317"/>
              <a:gd name="T3" fmla="*/ 0 h 14318"/>
              <a:gd name="T4" fmla="*/ 0 w 14317"/>
              <a:gd name="T5" fmla="*/ 14317 h 14318"/>
              <a:gd name="T6" fmla="*/ 14316 w 14317"/>
              <a:gd name="T7" fmla="*/ 14317 h 14318"/>
            </a:gdLst>
            <a:ahLst/>
            <a:cxnLst>
              <a:cxn ang="0">
                <a:pos x="T0" y="T1"/>
              </a:cxn>
              <a:cxn ang="0">
                <a:pos x="T2" y="T3"/>
              </a:cxn>
              <a:cxn ang="0">
                <a:pos x="T4" y="T5"/>
              </a:cxn>
              <a:cxn ang="0">
                <a:pos x="T6" y="T7"/>
              </a:cxn>
            </a:cxnLst>
            <a:rect l="0" t="0" r="r" b="b"/>
            <a:pathLst>
              <a:path w="14317" h="14318">
                <a:moveTo>
                  <a:pt x="14316" y="14317"/>
                </a:moveTo>
                <a:cubicBezTo>
                  <a:pt x="14316" y="6411"/>
                  <a:pt x="7906" y="0"/>
                  <a:pt x="0" y="0"/>
                </a:cubicBezTo>
                <a:lnTo>
                  <a:pt x="0" y="14317"/>
                </a:lnTo>
                <a:lnTo>
                  <a:pt x="14316" y="14317"/>
                </a:lnTo>
              </a:path>
            </a:pathLst>
          </a:custGeom>
          <a:solidFill>
            <a:schemeClr val="bg2">
              <a:lumMod val="90000"/>
            </a:schemeClr>
          </a:solidFill>
          <a:ln>
            <a:noFill/>
          </a:ln>
          <a:effectLst/>
        </p:spPr>
        <p:txBody>
          <a:bodyPr wrap="none" anchor="ctr"/>
          <a:lstStyle/>
          <a:p>
            <a:endParaRPr lang="en-US" dirty="0"/>
          </a:p>
        </p:txBody>
      </p:sp>
      <p:cxnSp>
        <p:nvCxnSpPr>
          <p:cNvPr id="15" name="Straight Connector 14"/>
          <p:cNvCxnSpPr>
            <a:stCxn id="18" idx="0"/>
            <a:endCxn id="18" idx="4"/>
          </p:cNvCxnSpPr>
          <p:nvPr userDrawn="1"/>
        </p:nvCxnSpPr>
        <p:spPr>
          <a:xfrm>
            <a:off x="2824163" y="2252916"/>
            <a:ext cx="0" cy="3971925"/>
          </a:xfrm>
          <a:prstGeom prst="line">
            <a:avLst/>
          </a:prstGeom>
          <a:ln w="1270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18" idx="6"/>
            <a:endCxn id="18" idx="2"/>
          </p:cNvCxnSpPr>
          <p:nvPr userDrawn="1"/>
        </p:nvCxnSpPr>
        <p:spPr>
          <a:xfrm flipH="1">
            <a:off x="838200" y="4238879"/>
            <a:ext cx="3971925" cy="0"/>
          </a:xfrm>
          <a:prstGeom prst="line">
            <a:avLst/>
          </a:prstGeom>
          <a:ln w="127000">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Freeform 33"/>
          <p:cNvSpPr>
            <a:spLocks noChangeArrowheads="1"/>
          </p:cNvSpPr>
          <p:nvPr userDrawn="1"/>
        </p:nvSpPr>
        <p:spPr bwMode="auto">
          <a:xfrm rot="10800000">
            <a:off x="812527" y="4238878"/>
            <a:ext cx="2010666" cy="2010666"/>
          </a:xfrm>
          <a:custGeom>
            <a:avLst/>
            <a:gdLst>
              <a:gd name="T0" fmla="*/ 14316 w 14317"/>
              <a:gd name="T1" fmla="*/ 14317 h 14318"/>
              <a:gd name="T2" fmla="*/ 0 w 14317"/>
              <a:gd name="T3" fmla="*/ 0 h 14318"/>
              <a:gd name="T4" fmla="*/ 0 w 14317"/>
              <a:gd name="T5" fmla="*/ 14317 h 14318"/>
              <a:gd name="T6" fmla="*/ 14316 w 14317"/>
              <a:gd name="T7" fmla="*/ 14317 h 14318"/>
            </a:gdLst>
            <a:ahLst/>
            <a:cxnLst>
              <a:cxn ang="0">
                <a:pos x="T0" y="T1"/>
              </a:cxn>
              <a:cxn ang="0">
                <a:pos x="T2" y="T3"/>
              </a:cxn>
              <a:cxn ang="0">
                <a:pos x="T4" y="T5"/>
              </a:cxn>
              <a:cxn ang="0">
                <a:pos x="T6" y="T7"/>
              </a:cxn>
            </a:cxnLst>
            <a:rect l="0" t="0" r="r" b="b"/>
            <a:pathLst>
              <a:path w="14317" h="14318">
                <a:moveTo>
                  <a:pt x="14316" y="14317"/>
                </a:moveTo>
                <a:cubicBezTo>
                  <a:pt x="14316" y="6411"/>
                  <a:pt x="7906" y="0"/>
                  <a:pt x="0" y="0"/>
                </a:cubicBezTo>
                <a:lnTo>
                  <a:pt x="0" y="14317"/>
                </a:lnTo>
                <a:lnTo>
                  <a:pt x="14316" y="14317"/>
                </a:lnTo>
              </a:path>
            </a:pathLst>
          </a:custGeom>
          <a:solidFill>
            <a:schemeClr val="bg2"/>
          </a:solidFill>
          <a:ln>
            <a:noFill/>
          </a:ln>
          <a:effectLst/>
        </p:spPr>
        <p:txBody>
          <a:bodyPr wrap="none" anchor="ctr"/>
          <a:lstStyle/>
          <a:p>
            <a:endParaRPr lang="en-US" dirty="0"/>
          </a:p>
        </p:txBody>
      </p:sp>
      <p:sp>
        <p:nvSpPr>
          <p:cNvPr id="17" name="Oval 16"/>
          <p:cNvSpPr/>
          <p:nvPr userDrawn="1"/>
        </p:nvSpPr>
        <p:spPr>
          <a:xfrm>
            <a:off x="2443913" y="3858629"/>
            <a:ext cx="760498" cy="760498"/>
          </a:xfrm>
          <a:prstGeom prst="ellipse">
            <a:avLst/>
          </a:prstGeom>
          <a:solidFill>
            <a:schemeClr val="bg2"/>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9"/>
          <p:cNvSpPr>
            <a:spLocks noChangeArrowheads="1"/>
          </p:cNvSpPr>
          <p:nvPr userDrawn="1"/>
        </p:nvSpPr>
        <p:spPr bwMode="auto">
          <a:xfrm>
            <a:off x="2569426" y="3979744"/>
            <a:ext cx="515826" cy="492870"/>
          </a:xfrm>
          <a:custGeom>
            <a:avLst/>
            <a:gdLst>
              <a:gd name="T0" fmla="*/ 217915650 w 1691"/>
              <a:gd name="T1" fmla="*/ 79529845 h 1610"/>
              <a:gd name="T2" fmla="*/ 134617743 w 1691"/>
              <a:gd name="T3" fmla="*/ 79529845 h 1610"/>
              <a:gd name="T4" fmla="*/ 109344775 w 1691"/>
              <a:gd name="T5" fmla="*/ 0 h 1610"/>
              <a:gd name="T6" fmla="*/ 83169163 w 1691"/>
              <a:gd name="T7" fmla="*/ 79141154 h 1610"/>
              <a:gd name="T8" fmla="*/ 0 w 1691"/>
              <a:gd name="T9" fmla="*/ 78882026 h 1610"/>
              <a:gd name="T10" fmla="*/ 773542 w 1691"/>
              <a:gd name="T11" fmla="*/ 79529845 h 1610"/>
              <a:gd name="T12" fmla="*/ 0 w 1691"/>
              <a:gd name="T13" fmla="*/ 79529845 h 1610"/>
              <a:gd name="T14" fmla="*/ 67308872 w 1691"/>
              <a:gd name="T15" fmla="*/ 128491276 h 1610"/>
              <a:gd name="T16" fmla="*/ 41778056 w 1691"/>
              <a:gd name="T17" fmla="*/ 208150325 h 1610"/>
              <a:gd name="T18" fmla="*/ 109086928 w 1691"/>
              <a:gd name="T19" fmla="*/ 159059690 h 1610"/>
              <a:gd name="T20" fmla="*/ 175880105 w 1691"/>
              <a:gd name="T21" fmla="*/ 208409453 h 1610"/>
              <a:gd name="T22" fmla="*/ 150478034 w 1691"/>
              <a:gd name="T23" fmla="*/ 128750044 h 1610"/>
              <a:gd name="T24" fmla="*/ 217915650 w 1691"/>
              <a:gd name="T25" fmla="*/ 79529845 h 1610"/>
              <a:gd name="T26" fmla="*/ 153185609 w 1691"/>
              <a:gd name="T27" fmla="*/ 177064016 h 1610"/>
              <a:gd name="T28" fmla="*/ 108829081 w 1691"/>
              <a:gd name="T29" fmla="*/ 144422942 h 1610"/>
              <a:gd name="T30" fmla="*/ 64214347 w 1691"/>
              <a:gd name="T31" fmla="*/ 177064016 h 1610"/>
              <a:gd name="T32" fmla="*/ 81363874 w 1691"/>
              <a:gd name="T33" fmla="*/ 124346315 h 1610"/>
              <a:gd name="T34" fmla="*/ 36749140 w 1691"/>
              <a:gd name="T35" fmla="*/ 91705241 h 1610"/>
              <a:gd name="T36" fmla="*/ 37264834 w 1691"/>
              <a:gd name="T37" fmla="*/ 91705241 h 1610"/>
              <a:gd name="T38" fmla="*/ 36491293 w 1691"/>
              <a:gd name="T39" fmla="*/ 91187346 h 1610"/>
              <a:gd name="T40" fmla="*/ 91679195 w 1691"/>
              <a:gd name="T41" fmla="*/ 91446473 h 1610"/>
              <a:gd name="T42" fmla="*/ 109086928 w 1691"/>
              <a:gd name="T43" fmla="*/ 38728772 h 1610"/>
              <a:gd name="T44" fmla="*/ 125978608 w 1691"/>
              <a:gd name="T45" fmla="*/ 91705241 h 1610"/>
              <a:gd name="T46" fmla="*/ 181424716 w 1691"/>
              <a:gd name="T47" fmla="*/ 91705241 h 1610"/>
              <a:gd name="T48" fmla="*/ 136552135 w 1691"/>
              <a:gd name="T49" fmla="*/ 124605443 h 1610"/>
              <a:gd name="T50" fmla="*/ 153185609 w 1691"/>
              <a:gd name="T51" fmla="*/ 177064016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tx2"/>
          </a:solidFill>
          <a:ln>
            <a:noFill/>
          </a:ln>
          <a:effectLst/>
        </p:spPr>
        <p:txBody>
          <a:bodyPr wrap="none" anchor="ctr"/>
          <a:lstStyle/>
          <a:p>
            <a:endParaRPr lang="en-US" dirty="0"/>
          </a:p>
        </p:txBody>
      </p:sp>
      <p:sp>
        <p:nvSpPr>
          <p:cNvPr id="19" name="Text Placeholder 20"/>
          <p:cNvSpPr>
            <a:spLocks noGrp="1"/>
          </p:cNvSpPr>
          <p:nvPr>
            <p:ph type="body" sz="quarter" idx="10"/>
          </p:nvPr>
        </p:nvSpPr>
        <p:spPr>
          <a:xfrm>
            <a:off x="5210971" y="2228212"/>
            <a:ext cx="2536029" cy="3996629"/>
          </a:xfrm>
          <a:prstGeom prst="rect">
            <a:avLst/>
          </a:prstGeom>
        </p:spPr>
        <p:txBody>
          <a:bodyPr anchor="ctr">
            <a:normAutofit/>
          </a:bodyPr>
          <a:lstStyle>
            <a:lvl1pPr marL="0" indent="0" algn="r">
              <a:buFontTx/>
              <a:buNone/>
              <a:defRPr sz="20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27" name="Oval 26"/>
          <p:cNvSpPr/>
          <p:nvPr userDrawn="1"/>
        </p:nvSpPr>
        <p:spPr>
          <a:xfrm>
            <a:off x="845224" y="2235759"/>
            <a:ext cx="3971925" cy="3971925"/>
          </a:xfrm>
          <a:prstGeom prst="ellipse">
            <a:avLst/>
          </a:prstGeom>
          <a:noFill/>
          <a:ln w="1270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20"/>
          <p:cNvSpPr>
            <a:spLocks noGrp="1"/>
          </p:cNvSpPr>
          <p:nvPr>
            <p:ph type="body" sz="quarter" idx="11"/>
          </p:nvPr>
        </p:nvSpPr>
        <p:spPr>
          <a:xfrm>
            <a:off x="3071976" y="2866258"/>
            <a:ext cx="1175326" cy="992371"/>
          </a:xfrm>
          <a:prstGeom prst="rect">
            <a:avLst/>
          </a:prstGeom>
        </p:spPr>
        <p:txBody>
          <a:bodyPr>
            <a:normAutofit/>
          </a:bodyPr>
          <a:lstStyle>
            <a:lvl1pPr marL="0" indent="0" algn="l">
              <a:buFontTx/>
              <a:buNone/>
              <a:defRPr sz="2000">
                <a:solidFill>
                  <a:schemeClr val="tx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21" name="Text Placeholder 20"/>
          <p:cNvSpPr>
            <a:spLocks noGrp="1"/>
          </p:cNvSpPr>
          <p:nvPr>
            <p:ph type="body" sz="quarter" idx="12"/>
          </p:nvPr>
        </p:nvSpPr>
        <p:spPr>
          <a:xfrm>
            <a:off x="1405389" y="2866258"/>
            <a:ext cx="1175326" cy="992371"/>
          </a:xfrm>
          <a:prstGeom prst="rect">
            <a:avLst/>
          </a:prstGeom>
        </p:spPr>
        <p:txBody>
          <a:bodyPr>
            <a:normAutofit/>
          </a:bodyPr>
          <a:lstStyle>
            <a:lvl1pPr marL="0" indent="0" algn="l">
              <a:buFontTx/>
              <a:buNone/>
              <a:defRPr sz="2000">
                <a:solidFill>
                  <a:schemeClr val="tx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22" name="Text Placeholder 20"/>
          <p:cNvSpPr>
            <a:spLocks noGrp="1"/>
          </p:cNvSpPr>
          <p:nvPr>
            <p:ph type="body" sz="quarter" idx="13"/>
          </p:nvPr>
        </p:nvSpPr>
        <p:spPr>
          <a:xfrm>
            <a:off x="3071976" y="4623990"/>
            <a:ext cx="1175326" cy="992371"/>
          </a:xfrm>
          <a:prstGeom prst="rect">
            <a:avLst/>
          </a:prstGeom>
        </p:spPr>
        <p:txBody>
          <a:bodyPr>
            <a:normAutofit/>
          </a:bodyPr>
          <a:lstStyle>
            <a:lvl1pPr marL="0" indent="0" algn="l">
              <a:buFontTx/>
              <a:buNone/>
              <a:defRPr sz="2000">
                <a:solidFill>
                  <a:schemeClr val="tx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23" name="Text Placeholder 20"/>
          <p:cNvSpPr>
            <a:spLocks noGrp="1"/>
          </p:cNvSpPr>
          <p:nvPr>
            <p:ph type="body" sz="quarter" idx="14"/>
          </p:nvPr>
        </p:nvSpPr>
        <p:spPr>
          <a:xfrm>
            <a:off x="1405389" y="4623990"/>
            <a:ext cx="1175326" cy="992371"/>
          </a:xfrm>
          <a:prstGeom prst="rect">
            <a:avLst/>
          </a:prstGeom>
        </p:spPr>
        <p:txBody>
          <a:bodyPr>
            <a:normAutofit/>
          </a:bodyPr>
          <a:lstStyle>
            <a:lvl1pPr marL="0" indent="0" algn="l">
              <a:buFontTx/>
              <a:buNone/>
              <a:defRPr sz="2000">
                <a:solidFill>
                  <a:schemeClr val="tx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pic>
        <p:nvPicPr>
          <p:cNvPr id="25" name="Picture 24">
            <a:extLst>
              <a:ext uri="{FF2B5EF4-FFF2-40B4-BE49-F238E27FC236}">
                <a16:creationId xmlns:a16="http://schemas.microsoft.com/office/drawing/2014/main" id="{B77D446A-B64F-FE4C-8845-A478398B5905}"/>
              </a:ext>
            </a:extLst>
          </p:cNvPr>
          <p:cNvPicPr>
            <a:picLocks noChangeAspect="1"/>
          </p:cNvPicPr>
          <p:nvPr userDrawn="1"/>
        </p:nvPicPr>
        <p:blipFill rotWithShape="1">
          <a:blip r:embed="rId2"/>
          <a:srcRect l="23174" r="20382"/>
          <a:stretch/>
        </p:blipFill>
        <p:spPr>
          <a:xfrm>
            <a:off x="8092694" y="2220984"/>
            <a:ext cx="3394858" cy="4026965"/>
          </a:xfrm>
          <a:prstGeom prst="rect">
            <a:avLst/>
          </a:prstGeom>
          <a:ln w="38100">
            <a:solidFill>
              <a:schemeClr val="bg2"/>
            </a:solidFill>
          </a:ln>
        </p:spPr>
      </p:pic>
    </p:spTree>
    <p:extLst>
      <p:ext uri="{BB962C8B-B14F-4D97-AF65-F5344CB8AC3E}">
        <p14:creationId xmlns:p14="http://schemas.microsoft.com/office/powerpoint/2010/main" val="129737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62780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41516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31472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18303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58573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1564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87616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9362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73283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pPr/>
              <a:t>‹#›</a:t>
            </a:fld>
            <a:endParaRPr lang="en-US"/>
          </a:p>
        </p:txBody>
      </p:sp>
    </p:spTree>
    <p:extLst>
      <p:ext uri="{BB962C8B-B14F-4D97-AF65-F5344CB8AC3E}">
        <p14:creationId xmlns:p14="http://schemas.microsoft.com/office/powerpoint/2010/main" val="261530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8" name="Rectangle 7"/>
          <p:cNvSpPr/>
          <p:nvPr userDrawn="1"/>
        </p:nvSpPr>
        <p:spPr>
          <a:xfrm>
            <a:off x="0" y="867906"/>
            <a:ext cx="12192000" cy="599009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iamond 8"/>
          <p:cNvSpPr/>
          <p:nvPr userDrawn="1"/>
        </p:nvSpPr>
        <p:spPr>
          <a:xfrm>
            <a:off x="5615553" y="994961"/>
            <a:ext cx="960894" cy="960894"/>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0" y="483516"/>
            <a:ext cx="12192000" cy="1100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iamond 10"/>
          <p:cNvSpPr/>
          <p:nvPr userDrawn="1"/>
        </p:nvSpPr>
        <p:spPr>
          <a:xfrm>
            <a:off x="5762787" y="1142194"/>
            <a:ext cx="666427" cy="666427"/>
          </a:xfrm>
          <a:prstGeom prst="diamond">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0" y="0"/>
            <a:ext cx="12192000" cy="14909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p:cNvSpPr>
            <a:spLocks noGrp="1"/>
          </p:cNvSpPr>
          <p:nvPr>
            <p:ph type="title"/>
          </p:nvPr>
        </p:nvSpPr>
        <p:spPr>
          <a:xfrm>
            <a:off x="838200" y="445228"/>
            <a:ext cx="10515600" cy="650013"/>
          </a:xfrm>
          <a:prstGeom prst="rect">
            <a:avLst/>
          </a:prstGeom>
        </p:spPr>
        <p:txBody>
          <a:bodyPr anchor="ctr">
            <a:noAutofit/>
          </a:bodyPr>
          <a:lstStyle>
            <a:lvl1pPr algn="ctr">
              <a:defRPr sz="7200">
                <a:solidFill>
                  <a:schemeClr val="tx2"/>
                </a:solidFill>
              </a:defRPr>
            </a:lvl1pPr>
          </a:lstStyle>
          <a:p>
            <a:r>
              <a:rPr lang="en-US"/>
              <a:t>Click to edit Master title style</a:t>
            </a:r>
            <a:endParaRPr lang="en-US" dirty="0"/>
          </a:p>
        </p:txBody>
      </p:sp>
      <p:sp>
        <p:nvSpPr>
          <p:cNvPr id="14" name="Oval 13"/>
          <p:cNvSpPr/>
          <p:nvPr userDrawn="1"/>
        </p:nvSpPr>
        <p:spPr>
          <a:xfrm>
            <a:off x="838200" y="2252916"/>
            <a:ext cx="3971925" cy="3971925"/>
          </a:xfrm>
          <a:prstGeom prst="ellipse">
            <a:avLst/>
          </a:prstGeom>
          <a:solidFill>
            <a:schemeClr val="bg1"/>
          </a:solidFill>
          <a:ln w="1270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32"/>
          <p:cNvSpPr>
            <a:spLocks noChangeArrowheads="1"/>
          </p:cNvSpPr>
          <p:nvPr userDrawn="1"/>
        </p:nvSpPr>
        <p:spPr bwMode="auto">
          <a:xfrm rot="16200000">
            <a:off x="812527" y="2228212"/>
            <a:ext cx="2010666" cy="2010666"/>
          </a:xfrm>
          <a:custGeom>
            <a:avLst/>
            <a:gdLst>
              <a:gd name="T0" fmla="*/ 14316 w 14317"/>
              <a:gd name="T1" fmla="*/ 14317 h 14318"/>
              <a:gd name="T2" fmla="*/ 0 w 14317"/>
              <a:gd name="T3" fmla="*/ 0 h 14318"/>
              <a:gd name="T4" fmla="*/ 0 w 14317"/>
              <a:gd name="T5" fmla="*/ 14317 h 14318"/>
              <a:gd name="T6" fmla="*/ 14316 w 14317"/>
              <a:gd name="T7" fmla="*/ 14317 h 14318"/>
            </a:gdLst>
            <a:ahLst/>
            <a:cxnLst>
              <a:cxn ang="0">
                <a:pos x="T0" y="T1"/>
              </a:cxn>
              <a:cxn ang="0">
                <a:pos x="T2" y="T3"/>
              </a:cxn>
              <a:cxn ang="0">
                <a:pos x="T4" y="T5"/>
              </a:cxn>
              <a:cxn ang="0">
                <a:pos x="T6" y="T7"/>
              </a:cxn>
            </a:cxnLst>
            <a:rect l="0" t="0" r="r" b="b"/>
            <a:pathLst>
              <a:path w="14317" h="14318">
                <a:moveTo>
                  <a:pt x="14316" y="14317"/>
                </a:moveTo>
                <a:cubicBezTo>
                  <a:pt x="14316" y="6411"/>
                  <a:pt x="7906" y="0"/>
                  <a:pt x="0" y="0"/>
                </a:cubicBezTo>
                <a:lnTo>
                  <a:pt x="0" y="14317"/>
                </a:lnTo>
                <a:lnTo>
                  <a:pt x="14316" y="14317"/>
                </a:lnTo>
              </a:path>
            </a:pathLst>
          </a:custGeom>
          <a:solidFill>
            <a:schemeClr val="bg2"/>
          </a:solidFill>
          <a:ln>
            <a:noFill/>
          </a:ln>
          <a:effectLst/>
        </p:spPr>
        <p:txBody>
          <a:bodyPr wrap="none" anchor="ctr"/>
          <a:lstStyle/>
          <a:p>
            <a:endParaRPr lang="en-US" dirty="0"/>
          </a:p>
        </p:txBody>
      </p:sp>
      <p:sp>
        <p:nvSpPr>
          <p:cNvPr id="35" name="Freeform 34"/>
          <p:cNvSpPr>
            <a:spLocks noChangeArrowheads="1"/>
          </p:cNvSpPr>
          <p:nvPr userDrawn="1"/>
        </p:nvSpPr>
        <p:spPr bwMode="auto">
          <a:xfrm rot="5400000">
            <a:off x="2822109" y="4237283"/>
            <a:ext cx="2010666" cy="2010666"/>
          </a:xfrm>
          <a:custGeom>
            <a:avLst/>
            <a:gdLst>
              <a:gd name="T0" fmla="*/ 14316 w 14317"/>
              <a:gd name="T1" fmla="*/ 14317 h 14318"/>
              <a:gd name="T2" fmla="*/ 0 w 14317"/>
              <a:gd name="T3" fmla="*/ 0 h 14318"/>
              <a:gd name="T4" fmla="*/ 0 w 14317"/>
              <a:gd name="T5" fmla="*/ 14317 h 14318"/>
              <a:gd name="T6" fmla="*/ 14316 w 14317"/>
              <a:gd name="T7" fmla="*/ 14317 h 14318"/>
            </a:gdLst>
            <a:ahLst/>
            <a:cxnLst>
              <a:cxn ang="0">
                <a:pos x="T0" y="T1"/>
              </a:cxn>
              <a:cxn ang="0">
                <a:pos x="T2" y="T3"/>
              </a:cxn>
              <a:cxn ang="0">
                <a:pos x="T4" y="T5"/>
              </a:cxn>
              <a:cxn ang="0">
                <a:pos x="T6" y="T7"/>
              </a:cxn>
            </a:cxnLst>
            <a:rect l="0" t="0" r="r" b="b"/>
            <a:pathLst>
              <a:path w="14317" h="14318">
                <a:moveTo>
                  <a:pt x="14316" y="14317"/>
                </a:moveTo>
                <a:cubicBezTo>
                  <a:pt x="14316" y="6411"/>
                  <a:pt x="7906" y="0"/>
                  <a:pt x="0" y="0"/>
                </a:cubicBezTo>
                <a:lnTo>
                  <a:pt x="0" y="14317"/>
                </a:lnTo>
                <a:lnTo>
                  <a:pt x="14316" y="14317"/>
                </a:lnTo>
              </a:path>
            </a:pathLst>
          </a:custGeom>
          <a:solidFill>
            <a:schemeClr val="bg2"/>
          </a:solidFill>
          <a:ln>
            <a:noFill/>
          </a:ln>
          <a:effectLst/>
        </p:spPr>
        <p:txBody>
          <a:bodyPr wrap="none" anchor="ctr"/>
          <a:lstStyle/>
          <a:p>
            <a:endParaRPr lang="en-US" dirty="0"/>
          </a:p>
        </p:txBody>
      </p:sp>
      <p:sp>
        <p:nvSpPr>
          <p:cNvPr id="24" name="Freeform 23">
            <a:extLst>
              <a:ext uri="{FF2B5EF4-FFF2-40B4-BE49-F238E27FC236}">
                <a16:creationId xmlns:a16="http://schemas.microsoft.com/office/drawing/2014/main" id="{58553BEC-B29F-2A4E-A341-78FFD88A1FE9}"/>
              </a:ext>
            </a:extLst>
          </p:cNvPr>
          <p:cNvSpPr>
            <a:spLocks noChangeArrowheads="1"/>
          </p:cNvSpPr>
          <p:nvPr userDrawn="1"/>
        </p:nvSpPr>
        <p:spPr bwMode="auto">
          <a:xfrm>
            <a:off x="2822109" y="2294183"/>
            <a:ext cx="2010666" cy="2010666"/>
          </a:xfrm>
          <a:custGeom>
            <a:avLst/>
            <a:gdLst>
              <a:gd name="T0" fmla="*/ 14316 w 14317"/>
              <a:gd name="T1" fmla="*/ 14317 h 14318"/>
              <a:gd name="T2" fmla="*/ 0 w 14317"/>
              <a:gd name="T3" fmla="*/ 0 h 14318"/>
              <a:gd name="T4" fmla="*/ 0 w 14317"/>
              <a:gd name="T5" fmla="*/ 14317 h 14318"/>
              <a:gd name="T6" fmla="*/ 14316 w 14317"/>
              <a:gd name="T7" fmla="*/ 14317 h 14318"/>
            </a:gdLst>
            <a:ahLst/>
            <a:cxnLst>
              <a:cxn ang="0">
                <a:pos x="T0" y="T1"/>
              </a:cxn>
              <a:cxn ang="0">
                <a:pos x="T2" y="T3"/>
              </a:cxn>
              <a:cxn ang="0">
                <a:pos x="T4" y="T5"/>
              </a:cxn>
              <a:cxn ang="0">
                <a:pos x="T6" y="T7"/>
              </a:cxn>
            </a:cxnLst>
            <a:rect l="0" t="0" r="r" b="b"/>
            <a:pathLst>
              <a:path w="14317" h="14318">
                <a:moveTo>
                  <a:pt x="14316" y="14317"/>
                </a:moveTo>
                <a:cubicBezTo>
                  <a:pt x="14316" y="6411"/>
                  <a:pt x="7906" y="0"/>
                  <a:pt x="0" y="0"/>
                </a:cubicBezTo>
                <a:lnTo>
                  <a:pt x="0" y="14317"/>
                </a:lnTo>
                <a:lnTo>
                  <a:pt x="14316" y="14317"/>
                </a:lnTo>
              </a:path>
            </a:pathLst>
          </a:custGeom>
          <a:solidFill>
            <a:schemeClr val="bg2">
              <a:lumMod val="90000"/>
            </a:schemeClr>
          </a:solidFill>
          <a:ln>
            <a:noFill/>
          </a:ln>
          <a:effectLst/>
        </p:spPr>
        <p:txBody>
          <a:bodyPr wrap="none" anchor="ctr"/>
          <a:lstStyle/>
          <a:p>
            <a:endParaRPr lang="en-US" dirty="0"/>
          </a:p>
        </p:txBody>
      </p:sp>
      <p:cxnSp>
        <p:nvCxnSpPr>
          <p:cNvPr id="15" name="Straight Connector 14"/>
          <p:cNvCxnSpPr>
            <a:stCxn id="18" idx="0"/>
            <a:endCxn id="18" idx="4"/>
          </p:cNvCxnSpPr>
          <p:nvPr userDrawn="1"/>
        </p:nvCxnSpPr>
        <p:spPr>
          <a:xfrm>
            <a:off x="2824163" y="2252916"/>
            <a:ext cx="0" cy="3971925"/>
          </a:xfrm>
          <a:prstGeom prst="line">
            <a:avLst/>
          </a:prstGeom>
          <a:ln w="1270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18" idx="6"/>
            <a:endCxn id="18" idx="2"/>
          </p:cNvCxnSpPr>
          <p:nvPr userDrawn="1"/>
        </p:nvCxnSpPr>
        <p:spPr>
          <a:xfrm flipH="1">
            <a:off x="838200" y="4238879"/>
            <a:ext cx="3971925" cy="0"/>
          </a:xfrm>
          <a:prstGeom prst="line">
            <a:avLst/>
          </a:prstGeom>
          <a:ln w="127000">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Freeform 33"/>
          <p:cNvSpPr>
            <a:spLocks noChangeArrowheads="1"/>
          </p:cNvSpPr>
          <p:nvPr userDrawn="1"/>
        </p:nvSpPr>
        <p:spPr bwMode="auto">
          <a:xfrm rot="10800000">
            <a:off x="812527" y="4238878"/>
            <a:ext cx="2010666" cy="2010666"/>
          </a:xfrm>
          <a:custGeom>
            <a:avLst/>
            <a:gdLst>
              <a:gd name="T0" fmla="*/ 14316 w 14317"/>
              <a:gd name="T1" fmla="*/ 14317 h 14318"/>
              <a:gd name="T2" fmla="*/ 0 w 14317"/>
              <a:gd name="T3" fmla="*/ 0 h 14318"/>
              <a:gd name="T4" fmla="*/ 0 w 14317"/>
              <a:gd name="T5" fmla="*/ 14317 h 14318"/>
              <a:gd name="T6" fmla="*/ 14316 w 14317"/>
              <a:gd name="T7" fmla="*/ 14317 h 14318"/>
            </a:gdLst>
            <a:ahLst/>
            <a:cxnLst>
              <a:cxn ang="0">
                <a:pos x="T0" y="T1"/>
              </a:cxn>
              <a:cxn ang="0">
                <a:pos x="T2" y="T3"/>
              </a:cxn>
              <a:cxn ang="0">
                <a:pos x="T4" y="T5"/>
              </a:cxn>
              <a:cxn ang="0">
                <a:pos x="T6" y="T7"/>
              </a:cxn>
            </a:cxnLst>
            <a:rect l="0" t="0" r="r" b="b"/>
            <a:pathLst>
              <a:path w="14317" h="14318">
                <a:moveTo>
                  <a:pt x="14316" y="14317"/>
                </a:moveTo>
                <a:cubicBezTo>
                  <a:pt x="14316" y="6411"/>
                  <a:pt x="7906" y="0"/>
                  <a:pt x="0" y="0"/>
                </a:cubicBezTo>
                <a:lnTo>
                  <a:pt x="0" y="14317"/>
                </a:lnTo>
                <a:lnTo>
                  <a:pt x="14316" y="14317"/>
                </a:lnTo>
              </a:path>
            </a:pathLst>
          </a:custGeom>
          <a:solidFill>
            <a:schemeClr val="bg2"/>
          </a:solidFill>
          <a:ln>
            <a:noFill/>
          </a:ln>
          <a:effectLst/>
        </p:spPr>
        <p:txBody>
          <a:bodyPr wrap="none" anchor="ctr"/>
          <a:lstStyle/>
          <a:p>
            <a:endParaRPr lang="en-US" dirty="0"/>
          </a:p>
        </p:txBody>
      </p:sp>
      <p:sp>
        <p:nvSpPr>
          <p:cNvPr id="17" name="Oval 16"/>
          <p:cNvSpPr/>
          <p:nvPr userDrawn="1"/>
        </p:nvSpPr>
        <p:spPr>
          <a:xfrm>
            <a:off x="2443913" y="3858629"/>
            <a:ext cx="760498" cy="760498"/>
          </a:xfrm>
          <a:prstGeom prst="ellipse">
            <a:avLst/>
          </a:prstGeom>
          <a:solidFill>
            <a:schemeClr val="bg2"/>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9"/>
          <p:cNvSpPr>
            <a:spLocks noChangeArrowheads="1"/>
          </p:cNvSpPr>
          <p:nvPr userDrawn="1"/>
        </p:nvSpPr>
        <p:spPr bwMode="auto">
          <a:xfrm>
            <a:off x="2569426" y="3979744"/>
            <a:ext cx="515826" cy="492870"/>
          </a:xfrm>
          <a:custGeom>
            <a:avLst/>
            <a:gdLst>
              <a:gd name="T0" fmla="*/ 217915650 w 1691"/>
              <a:gd name="T1" fmla="*/ 79529845 h 1610"/>
              <a:gd name="T2" fmla="*/ 134617743 w 1691"/>
              <a:gd name="T3" fmla="*/ 79529845 h 1610"/>
              <a:gd name="T4" fmla="*/ 109344775 w 1691"/>
              <a:gd name="T5" fmla="*/ 0 h 1610"/>
              <a:gd name="T6" fmla="*/ 83169163 w 1691"/>
              <a:gd name="T7" fmla="*/ 79141154 h 1610"/>
              <a:gd name="T8" fmla="*/ 0 w 1691"/>
              <a:gd name="T9" fmla="*/ 78882026 h 1610"/>
              <a:gd name="T10" fmla="*/ 773542 w 1691"/>
              <a:gd name="T11" fmla="*/ 79529845 h 1610"/>
              <a:gd name="T12" fmla="*/ 0 w 1691"/>
              <a:gd name="T13" fmla="*/ 79529845 h 1610"/>
              <a:gd name="T14" fmla="*/ 67308872 w 1691"/>
              <a:gd name="T15" fmla="*/ 128491276 h 1610"/>
              <a:gd name="T16" fmla="*/ 41778056 w 1691"/>
              <a:gd name="T17" fmla="*/ 208150325 h 1610"/>
              <a:gd name="T18" fmla="*/ 109086928 w 1691"/>
              <a:gd name="T19" fmla="*/ 159059690 h 1610"/>
              <a:gd name="T20" fmla="*/ 175880105 w 1691"/>
              <a:gd name="T21" fmla="*/ 208409453 h 1610"/>
              <a:gd name="T22" fmla="*/ 150478034 w 1691"/>
              <a:gd name="T23" fmla="*/ 128750044 h 1610"/>
              <a:gd name="T24" fmla="*/ 217915650 w 1691"/>
              <a:gd name="T25" fmla="*/ 79529845 h 1610"/>
              <a:gd name="T26" fmla="*/ 153185609 w 1691"/>
              <a:gd name="T27" fmla="*/ 177064016 h 1610"/>
              <a:gd name="T28" fmla="*/ 108829081 w 1691"/>
              <a:gd name="T29" fmla="*/ 144422942 h 1610"/>
              <a:gd name="T30" fmla="*/ 64214347 w 1691"/>
              <a:gd name="T31" fmla="*/ 177064016 h 1610"/>
              <a:gd name="T32" fmla="*/ 81363874 w 1691"/>
              <a:gd name="T33" fmla="*/ 124346315 h 1610"/>
              <a:gd name="T34" fmla="*/ 36749140 w 1691"/>
              <a:gd name="T35" fmla="*/ 91705241 h 1610"/>
              <a:gd name="T36" fmla="*/ 37264834 w 1691"/>
              <a:gd name="T37" fmla="*/ 91705241 h 1610"/>
              <a:gd name="T38" fmla="*/ 36491293 w 1691"/>
              <a:gd name="T39" fmla="*/ 91187346 h 1610"/>
              <a:gd name="T40" fmla="*/ 91679195 w 1691"/>
              <a:gd name="T41" fmla="*/ 91446473 h 1610"/>
              <a:gd name="T42" fmla="*/ 109086928 w 1691"/>
              <a:gd name="T43" fmla="*/ 38728772 h 1610"/>
              <a:gd name="T44" fmla="*/ 125978608 w 1691"/>
              <a:gd name="T45" fmla="*/ 91705241 h 1610"/>
              <a:gd name="T46" fmla="*/ 181424716 w 1691"/>
              <a:gd name="T47" fmla="*/ 91705241 h 1610"/>
              <a:gd name="T48" fmla="*/ 136552135 w 1691"/>
              <a:gd name="T49" fmla="*/ 124605443 h 1610"/>
              <a:gd name="T50" fmla="*/ 153185609 w 1691"/>
              <a:gd name="T51" fmla="*/ 177064016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tx2"/>
          </a:solidFill>
          <a:ln>
            <a:noFill/>
          </a:ln>
          <a:effectLst/>
        </p:spPr>
        <p:txBody>
          <a:bodyPr wrap="none" anchor="ctr"/>
          <a:lstStyle/>
          <a:p>
            <a:endParaRPr lang="en-US" dirty="0"/>
          </a:p>
        </p:txBody>
      </p:sp>
      <p:sp>
        <p:nvSpPr>
          <p:cNvPr id="19" name="Text Placeholder 20"/>
          <p:cNvSpPr>
            <a:spLocks noGrp="1"/>
          </p:cNvSpPr>
          <p:nvPr>
            <p:ph type="body" sz="quarter" idx="10"/>
          </p:nvPr>
        </p:nvSpPr>
        <p:spPr>
          <a:xfrm>
            <a:off x="5511799" y="4126396"/>
            <a:ext cx="5842001" cy="1987558"/>
          </a:xfrm>
          <a:prstGeom prst="rect">
            <a:avLst/>
          </a:prstGeom>
        </p:spPr>
        <p:txBody>
          <a:bodyPr>
            <a:normAutofit/>
          </a:bodyPr>
          <a:lstStyle>
            <a:lvl1pPr marL="0" indent="0" algn="l">
              <a:buFontTx/>
              <a:buNone/>
              <a:defRPr sz="20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27" name="Oval 26"/>
          <p:cNvSpPr/>
          <p:nvPr userDrawn="1"/>
        </p:nvSpPr>
        <p:spPr>
          <a:xfrm>
            <a:off x="845224" y="2235759"/>
            <a:ext cx="3971925" cy="3971925"/>
          </a:xfrm>
          <a:prstGeom prst="ellipse">
            <a:avLst/>
          </a:prstGeom>
          <a:noFill/>
          <a:ln w="1270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20"/>
          <p:cNvSpPr>
            <a:spLocks noGrp="1"/>
          </p:cNvSpPr>
          <p:nvPr>
            <p:ph type="body" sz="quarter" idx="11"/>
          </p:nvPr>
        </p:nvSpPr>
        <p:spPr>
          <a:xfrm>
            <a:off x="3071976" y="2866258"/>
            <a:ext cx="1175326" cy="992371"/>
          </a:xfrm>
          <a:prstGeom prst="rect">
            <a:avLst/>
          </a:prstGeom>
        </p:spPr>
        <p:txBody>
          <a:bodyPr>
            <a:normAutofit/>
          </a:bodyPr>
          <a:lstStyle>
            <a:lvl1pPr marL="0" indent="0" algn="l">
              <a:buFontTx/>
              <a:buNone/>
              <a:defRPr sz="2000">
                <a:solidFill>
                  <a:schemeClr val="tx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21" name="Text Placeholder 20"/>
          <p:cNvSpPr>
            <a:spLocks noGrp="1"/>
          </p:cNvSpPr>
          <p:nvPr>
            <p:ph type="body" sz="quarter" idx="12"/>
          </p:nvPr>
        </p:nvSpPr>
        <p:spPr>
          <a:xfrm>
            <a:off x="1405389" y="2866258"/>
            <a:ext cx="1175326" cy="992371"/>
          </a:xfrm>
          <a:prstGeom prst="rect">
            <a:avLst/>
          </a:prstGeom>
        </p:spPr>
        <p:txBody>
          <a:bodyPr>
            <a:normAutofit/>
          </a:bodyPr>
          <a:lstStyle>
            <a:lvl1pPr marL="0" indent="0" algn="l">
              <a:buFontTx/>
              <a:buNone/>
              <a:defRPr sz="2000">
                <a:solidFill>
                  <a:schemeClr val="tx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22" name="Text Placeholder 20"/>
          <p:cNvSpPr>
            <a:spLocks noGrp="1"/>
          </p:cNvSpPr>
          <p:nvPr>
            <p:ph type="body" sz="quarter" idx="13"/>
          </p:nvPr>
        </p:nvSpPr>
        <p:spPr>
          <a:xfrm>
            <a:off x="3071976" y="4623990"/>
            <a:ext cx="1175326" cy="992371"/>
          </a:xfrm>
          <a:prstGeom prst="rect">
            <a:avLst/>
          </a:prstGeom>
        </p:spPr>
        <p:txBody>
          <a:bodyPr>
            <a:normAutofit/>
          </a:bodyPr>
          <a:lstStyle>
            <a:lvl1pPr marL="0" indent="0" algn="l">
              <a:buFontTx/>
              <a:buNone/>
              <a:defRPr sz="2000">
                <a:solidFill>
                  <a:schemeClr val="tx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23" name="Text Placeholder 20"/>
          <p:cNvSpPr>
            <a:spLocks noGrp="1"/>
          </p:cNvSpPr>
          <p:nvPr>
            <p:ph type="body" sz="quarter" idx="14"/>
          </p:nvPr>
        </p:nvSpPr>
        <p:spPr>
          <a:xfrm>
            <a:off x="1405389" y="4623990"/>
            <a:ext cx="1175326" cy="992371"/>
          </a:xfrm>
          <a:prstGeom prst="rect">
            <a:avLst/>
          </a:prstGeom>
        </p:spPr>
        <p:txBody>
          <a:bodyPr>
            <a:normAutofit/>
          </a:bodyPr>
          <a:lstStyle>
            <a:lvl1pPr marL="0" indent="0" algn="l">
              <a:buFontTx/>
              <a:buNone/>
              <a:defRPr sz="2000">
                <a:solidFill>
                  <a:schemeClr val="tx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25" name="Freeform: Shape 27">
            <a:extLst>
              <a:ext uri="{FF2B5EF4-FFF2-40B4-BE49-F238E27FC236}">
                <a16:creationId xmlns:a16="http://schemas.microsoft.com/office/drawing/2014/main" id="{DCE58479-5F61-F14A-84DF-5C2FC66069BB}"/>
              </a:ext>
            </a:extLst>
          </p:cNvPr>
          <p:cNvSpPr>
            <a:spLocks/>
          </p:cNvSpPr>
          <p:nvPr userDrawn="1"/>
        </p:nvSpPr>
        <p:spPr bwMode="auto">
          <a:xfrm>
            <a:off x="5511799" y="2940717"/>
            <a:ext cx="954990" cy="695820"/>
          </a:xfrm>
          <a:custGeom>
            <a:avLst/>
            <a:gdLst>
              <a:gd name="T0" fmla="*/ 4287 w 538715"/>
              <a:gd name="T1" fmla="*/ 391719 h 391122"/>
              <a:gd name="T2" fmla="*/ 4287 w 538715"/>
              <a:gd name="T3" fmla="*/ 4287 h 391122"/>
              <a:gd name="T4" fmla="*/ 540052 w 538715"/>
              <a:gd name="T5" fmla="*/ 4287 h 391122"/>
              <a:gd name="T6" fmla="*/ 540052 w 538715"/>
              <a:gd name="T7" fmla="*/ 391719 h 391122"/>
              <a:gd name="T8" fmla="*/ 4287 w 538715"/>
              <a:gd name="T9" fmla="*/ 391719 h 391122"/>
              <a:gd name="T10" fmla="*/ 482490 w 538715"/>
              <a:gd name="T11" fmla="*/ 357773 h 391122"/>
              <a:gd name="T12" fmla="*/ 353346 w 538715"/>
              <a:gd name="T13" fmla="*/ 232319 h 391122"/>
              <a:gd name="T14" fmla="*/ 377699 w 538715"/>
              <a:gd name="T15" fmla="*/ 208704 h 391122"/>
              <a:gd name="T16" fmla="*/ 506843 w 538715"/>
              <a:gd name="T17" fmla="*/ 334158 h 391122"/>
              <a:gd name="T18" fmla="*/ 506843 w 538715"/>
              <a:gd name="T19" fmla="*/ 53731 h 391122"/>
              <a:gd name="T20" fmla="*/ 283239 w 538715"/>
              <a:gd name="T21" fmla="*/ 224939 h 391122"/>
              <a:gd name="T22" fmla="*/ 272908 w 538715"/>
              <a:gd name="T23" fmla="*/ 228629 h 391122"/>
              <a:gd name="T24" fmla="*/ 262575 w 538715"/>
              <a:gd name="T25" fmla="*/ 224939 h 391122"/>
              <a:gd name="T26" fmla="*/ 38233 w 538715"/>
              <a:gd name="T27" fmla="*/ 54468 h 391122"/>
              <a:gd name="T28" fmla="*/ 38233 w 538715"/>
              <a:gd name="T29" fmla="*/ 334896 h 391122"/>
              <a:gd name="T30" fmla="*/ 167377 w 538715"/>
              <a:gd name="T31" fmla="*/ 209441 h 391122"/>
              <a:gd name="T32" fmla="*/ 191730 w 538715"/>
              <a:gd name="T33" fmla="*/ 233056 h 391122"/>
              <a:gd name="T34" fmla="*/ 62586 w 538715"/>
              <a:gd name="T35" fmla="*/ 358511 h 391122"/>
              <a:gd name="T36" fmla="*/ 482490 w 538715"/>
              <a:gd name="T37" fmla="*/ 357773 h 391122"/>
              <a:gd name="T38" fmla="*/ 482490 w 538715"/>
              <a:gd name="T39" fmla="*/ 357773 h 391122"/>
              <a:gd name="T40" fmla="*/ 272170 w 538715"/>
              <a:gd name="T41" fmla="*/ 190992 h 391122"/>
              <a:gd name="T42" fmla="*/ 473635 w 538715"/>
              <a:gd name="T43" fmla="*/ 36758 h 391122"/>
              <a:gd name="T44" fmla="*/ 69966 w 538715"/>
              <a:gd name="T45" fmla="*/ 36758 h 391122"/>
              <a:gd name="T46" fmla="*/ 272170 w 538715"/>
              <a:gd name="T47" fmla="*/ 190992 h 3911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38715" h="391122">
                <a:moveTo>
                  <a:pt x="4287" y="391719"/>
                </a:moveTo>
                <a:lnTo>
                  <a:pt x="4287" y="4287"/>
                </a:lnTo>
                <a:lnTo>
                  <a:pt x="540051" y="4287"/>
                </a:lnTo>
                <a:lnTo>
                  <a:pt x="540051" y="391719"/>
                </a:lnTo>
                <a:lnTo>
                  <a:pt x="4287" y="391719"/>
                </a:lnTo>
                <a:close/>
                <a:moveTo>
                  <a:pt x="482489" y="357773"/>
                </a:moveTo>
                <a:lnTo>
                  <a:pt x="353345" y="232319"/>
                </a:lnTo>
                <a:lnTo>
                  <a:pt x="377698" y="208704"/>
                </a:lnTo>
                <a:lnTo>
                  <a:pt x="506842" y="334158"/>
                </a:lnTo>
                <a:lnTo>
                  <a:pt x="506842" y="53731"/>
                </a:lnTo>
                <a:lnTo>
                  <a:pt x="283238" y="224939"/>
                </a:lnTo>
                <a:cubicBezTo>
                  <a:pt x="280286" y="227153"/>
                  <a:pt x="276597" y="228629"/>
                  <a:pt x="272907" y="228629"/>
                </a:cubicBezTo>
                <a:cubicBezTo>
                  <a:pt x="269217" y="228629"/>
                  <a:pt x="265527" y="227153"/>
                  <a:pt x="262575" y="224939"/>
                </a:cubicBezTo>
                <a:lnTo>
                  <a:pt x="38233" y="54468"/>
                </a:lnTo>
                <a:lnTo>
                  <a:pt x="38233" y="334896"/>
                </a:lnTo>
                <a:lnTo>
                  <a:pt x="167377" y="209441"/>
                </a:lnTo>
                <a:lnTo>
                  <a:pt x="191730" y="233056"/>
                </a:lnTo>
                <a:lnTo>
                  <a:pt x="62586" y="358511"/>
                </a:lnTo>
                <a:lnTo>
                  <a:pt x="482489" y="357773"/>
                </a:lnTo>
                <a:close/>
                <a:moveTo>
                  <a:pt x="272169" y="190992"/>
                </a:moveTo>
                <a:lnTo>
                  <a:pt x="473634" y="36758"/>
                </a:lnTo>
                <a:lnTo>
                  <a:pt x="69966" y="36758"/>
                </a:lnTo>
                <a:lnTo>
                  <a:pt x="272169" y="190992"/>
                </a:lnTo>
                <a:close/>
              </a:path>
            </a:pathLst>
          </a:custGeom>
          <a:solidFill>
            <a:schemeClr val="bg2"/>
          </a:solidFill>
          <a:ln>
            <a:noFill/>
          </a:ln>
        </p:spPr>
        <p:txBody>
          <a:bodyPr anchor="ctr"/>
          <a:lstStyle/>
          <a:p>
            <a:endParaRPr lang="en-US" dirty="0"/>
          </a:p>
        </p:txBody>
      </p:sp>
      <p:grpSp>
        <p:nvGrpSpPr>
          <p:cNvPr id="26" name="Group 67">
            <a:extLst>
              <a:ext uri="{FF2B5EF4-FFF2-40B4-BE49-F238E27FC236}">
                <a16:creationId xmlns:a16="http://schemas.microsoft.com/office/drawing/2014/main" id="{614EE956-5A56-8348-9010-9C6110675CD0}"/>
              </a:ext>
            </a:extLst>
          </p:cNvPr>
          <p:cNvGrpSpPr>
            <a:grpSpLocks/>
          </p:cNvGrpSpPr>
          <p:nvPr userDrawn="1"/>
        </p:nvGrpSpPr>
        <p:grpSpPr bwMode="auto">
          <a:xfrm>
            <a:off x="6934621" y="2732997"/>
            <a:ext cx="647279" cy="903540"/>
            <a:chOff x="2700513" y="4675360"/>
            <a:chExt cx="464919" cy="649411"/>
          </a:xfrm>
          <a:solidFill>
            <a:schemeClr val="bg2"/>
          </a:solidFill>
        </p:grpSpPr>
        <p:sp>
          <p:nvSpPr>
            <p:cNvPr id="28" name="Freeform: Shape 28">
              <a:extLst>
                <a:ext uri="{FF2B5EF4-FFF2-40B4-BE49-F238E27FC236}">
                  <a16:creationId xmlns:a16="http://schemas.microsoft.com/office/drawing/2014/main" id="{22997DDB-A890-3444-A083-752E64F5E561}"/>
                </a:ext>
              </a:extLst>
            </p:cNvPr>
            <p:cNvSpPr>
              <a:spLocks/>
            </p:cNvSpPr>
            <p:nvPr/>
          </p:nvSpPr>
          <p:spPr bwMode="auto">
            <a:xfrm>
              <a:off x="2700513" y="4675360"/>
              <a:ext cx="464919" cy="649411"/>
            </a:xfrm>
            <a:custGeom>
              <a:avLst/>
              <a:gdLst>
                <a:gd name="T0" fmla="*/ 5535 w 464919"/>
                <a:gd name="T1" fmla="*/ 651256 h 649410"/>
                <a:gd name="T2" fmla="*/ 5535 w 464919"/>
                <a:gd name="T3" fmla="*/ 252016 h 649410"/>
                <a:gd name="T4" fmla="*/ 63834 w 464919"/>
                <a:gd name="T5" fmla="*/ 252016 h 649410"/>
                <a:gd name="T6" fmla="*/ 63834 w 464919"/>
                <a:gd name="T7" fmla="*/ 176743 h 649410"/>
                <a:gd name="T8" fmla="*/ 235042 w 464919"/>
                <a:gd name="T9" fmla="*/ 5535 h 649410"/>
                <a:gd name="T10" fmla="*/ 406251 w 464919"/>
                <a:gd name="T11" fmla="*/ 176743 h 649410"/>
                <a:gd name="T12" fmla="*/ 406251 w 464919"/>
                <a:gd name="T13" fmla="*/ 201834 h 649410"/>
                <a:gd name="T14" fmla="*/ 365662 w 464919"/>
                <a:gd name="T15" fmla="*/ 201834 h 649410"/>
                <a:gd name="T16" fmla="*/ 365662 w 464919"/>
                <a:gd name="T17" fmla="*/ 176743 h 649410"/>
                <a:gd name="T18" fmla="*/ 235042 w 464919"/>
                <a:gd name="T19" fmla="*/ 46123 h 649410"/>
                <a:gd name="T20" fmla="*/ 104422 w 464919"/>
                <a:gd name="T21" fmla="*/ 176743 h 649410"/>
                <a:gd name="T22" fmla="*/ 104422 w 464919"/>
                <a:gd name="T23" fmla="*/ 252016 h 649410"/>
                <a:gd name="T24" fmla="*/ 463074 w 464919"/>
                <a:gd name="T25" fmla="*/ 252016 h 649410"/>
                <a:gd name="T26" fmla="*/ 463074 w 464919"/>
                <a:gd name="T27" fmla="*/ 651256 h 649410"/>
                <a:gd name="T28" fmla="*/ 5535 w 464919"/>
                <a:gd name="T29" fmla="*/ 651256 h 649410"/>
                <a:gd name="T30" fmla="*/ 423224 w 464919"/>
                <a:gd name="T31" fmla="*/ 611406 h 649410"/>
                <a:gd name="T32" fmla="*/ 423224 w 464919"/>
                <a:gd name="T33" fmla="*/ 292604 h 649410"/>
                <a:gd name="T34" fmla="*/ 46123 w 464919"/>
                <a:gd name="T35" fmla="*/ 292604 h 649410"/>
                <a:gd name="T36" fmla="*/ 46123 w 464919"/>
                <a:gd name="T37" fmla="*/ 610668 h 649410"/>
                <a:gd name="T38" fmla="*/ 423224 w 464919"/>
                <a:gd name="T39" fmla="*/ 610668 h 649410"/>
                <a:gd name="T40" fmla="*/ 423224 w 464919"/>
                <a:gd name="T41" fmla="*/ 611406 h 6494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64919" h="649410">
                  <a:moveTo>
                    <a:pt x="5535" y="651255"/>
                  </a:moveTo>
                  <a:lnTo>
                    <a:pt x="5535" y="252016"/>
                  </a:lnTo>
                  <a:lnTo>
                    <a:pt x="63834" y="252016"/>
                  </a:lnTo>
                  <a:lnTo>
                    <a:pt x="63834" y="176743"/>
                  </a:lnTo>
                  <a:cubicBezTo>
                    <a:pt x="63834" y="82283"/>
                    <a:pt x="140583" y="5535"/>
                    <a:pt x="235042" y="5535"/>
                  </a:cubicBezTo>
                  <a:cubicBezTo>
                    <a:pt x="329502" y="5535"/>
                    <a:pt x="406251" y="82283"/>
                    <a:pt x="406251" y="176743"/>
                  </a:cubicBezTo>
                  <a:lnTo>
                    <a:pt x="406251" y="201834"/>
                  </a:lnTo>
                  <a:lnTo>
                    <a:pt x="365662" y="201834"/>
                  </a:lnTo>
                  <a:lnTo>
                    <a:pt x="365662" y="176743"/>
                  </a:lnTo>
                  <a:cubicBezTo>
                    <a:pt x="365662" y="104422"/>
                    <a:pt x="307363" y="46123"/>
                    <a:pt x="235042" y="46123"/>
                  </a:cubicBezTo>
                  <a:cubicBezTo>
                    <a:pt x="162722" y="46123"/>
                    <a:pt x="104422" y="104422"/>
                    <a:pt x="104422" y="176743"/>
                  </a:cubicBezTo>
                  <a:lnTo>
                    <a:pt x="104422" y="252016"/>
                  </a:lnTo>
                  <a:lnTo>
                    <a:pt x="463074" y="252016"/>
                  </a:lnTo>
                  <a:lnTo>
                    <a:pt x="463074" y="651255"/>
                  </a:lnTo>
                  <a:lnTo>
                    <a:pt x="5535" y="651255"/>
                  </a:lnTo>
                  <a:close/>
                  <a:moveTo>
                    <a:pt x="423224" y="611405"/>
                  </a:moveTo>
                  <a:lnTo>
                    <a:pt x="423224" y="292604"/>
                  </a:lnTo>
                  <a:lnTo>
                    <a:pt x="46123" y="292604"/>
                  </a:lnTo>
                  <a:lnTo>
                    <a:pt x="46123" y="610667"/>
                  </a:lnTo>
                  <a:lnTo>
                    <a:pt x="423224" y="610667"/>
                  </a:lnTo>
                  <a:lnTo>
                    <a:pt x="423224" y="611405"/>
                  </a:lnTo>
                  <a:close/>
                </a:path>
              </a:pathLst>
            </a:custGeom>
            <a:grp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dirty="0"/>
            </a:p>
          </p:txBody>
        </p:sp>
        <p:sp>
          <p:nvSpPr>
            <p:cNvPr id="29" name="Freeform: Shape 29">
              <a:extLst>
                <a:ext uri="{FF2B5EF4-FFF2-40B4-BE49-F238E27FC236}">
                  <a16:creationId xmlns:a16="http://schemas.microsoft.com/office/drawing/2014/main" id="{855083A9-54BB-3F42-9FFD-4BB2757B31AE}"/>
                </a:ext>
              </a:extLst>
            </p:cNvPr>
            <p:cNvSpPr>
              <a:spLocks/>
            </p:cNvSpPr>
            <p:nvPr/>
          </p:nvSpPr>
          <p:spPr bwMode="auto">
            <a:xfrm>
              <a:off x="2888694" y="5024418"/>
              <a:ext cx="88556" cy="199251"/>
            </a:xfrm>
            <a:custGeom>
              <a:avLst/>
              <a:gdLst>
                <a:gd name="T0" fmla="*/ 26936 w 88556"/>
                <a:gd name="T1" fmla="*/ 200358 h 199251"/>
                <a:gd name="T2" fmla="*/ 26936 w 88556"/>
                <a:gd name="T3" fmla="*/ 83021 h 199251"/>
                <a:gd name="T4" fmla="*/ 5535 w 88556"/>
                <a:gd name="T5" fmla="*/ 46861 h 199251"/>
                <a:gd name="T6" fmla="*/ 46861 w 88556"/>
                <a:gd name="T7" fmla="*/ 5535 h 199251"/>
                <a:gd name="T8" fmla="*/ 88187 w 88556"/>
                <a:gd name="T9" fmla="*/ 46861 h 199251"/>
                <a:gd name="T10" fmla="*/ 66786 w 88556"/>
                <a:gd name="T11" fmla="*/ 83021 h 199251"/>
                <a:gd name="T12" fmla="*/ 66786 w 88556"/>
                <a:gd name="T13" fmla="*/ 200358 h 199251"/>
                <a:gd name="T14" fmla="*/ 26936 w 88556"/>
                <a:gd name="T15" fmla="*/ 200358 h 19925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556" h="199251">
                  <a:moveTo>
                    <a:pt x="26936" y="200358"/>
                  </a:moveTo>
                  <a:lnTo>
                    <a:pt x="26936" y="83021"/>
                  </a:lnTo>
                  <a:cubicBezTo>
                    <a:pt x="13652" y="75642"/>
                    <a:pt x="5535" y="61620"/>
                    <a:pt x="5535" y="46861"/>
                  </a:cubicBezTo>
                  <a:cubicBezTo>
                    <a:pt x="5535" y="23984"/>
                    <a:pt x="23984" y="5535"/>
                    <a:pt x="46861" y="5535"/>
                  </a:cubicBezTo>
                  <a:cubicBezTo>
                    <a:pt x="69738" y="5535"/>
                    <a:pt x="88187" y="23984"/>
                    <a:pt x="88187" y="46861"/>
                  </a:cubicBezTo>
                  <a:cubicBezTo>
                    <a:pt x="88187" y="61620"/>
                    <a:pt x="80069" y="75642"/>
                    <a:pt x="66786" y="83021"/>
                  </a:cubicBezTo>
                  <a:lnTo>
                    <a:pt x="66786" y="200358"/>
                  </a:lnTo>
                  <a:lnTo>
                    <a:pt x="26936" y="200358"/>
                  </a:lnTo>
                  <a:close/>
                </a:path>
              </a:pathLst>
            </a:custGeom>
            <a:grp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dirty="0"/>
            </a:p>
          </p:txBody>
        </p:sp>
      </p:grpSp>
      <p:grpSp>
        <p:nvGrpSpPr>
          <p:cNvPr id="30" name="Group 62">
            <a:extLst>
              <a:ext uri="{FF2B5EF4-FFF2-40B4-BE49-F238E27FC236}">
                <a16:creationId xmlns:a16="http://schemas.microsoft.com/office/drawing/2014/main" id="{5F19A483-33DB-1D4F-9750-27516FF03E56}"/>
              </a:ext>
            </a:extLst>
          </p:cNvPr>
          <p:cNvGrpSpPr>
            <a:grpSpLocks/>
          </p:cNvGrpSpPr>
          <p:nvPr userDrawn="1"/>
        </p:nvGrpSpPr>
        <p:grpSpPr bwMode="auto">
          <a:xfrm>
            <a:off x="8049732" y="2941457"/>
            <a:ext cx="1038771" cy="695080"/>
            <a:chOff x="7260409" y="2559609"/>
            <a:chExt cx="642769" cy="429496"/>
          </a:xfrm>
          <a:solidFill>
            <a:schemeClr val="bg2"/>
          </a:solidFill>
        </p:grpSpPr>
        <p:sp>
          <p:nvSpPr>
            <p:cNvPr id="31" name="Freeform: Shape 47">
              <a:extLst>
                <a:ext uri="{FF2B5EF4-FFF2-40B4-BE49-F238E27FC236}">
                  <a16:creationId xmlns:a16="http://schemas.microsoft.com/office/drawing/2014/main" id="{5CF2F27C-40EC-7844-8E86-97319AE59BE2}"/>
                </a:ext>
              </a:extLst>
            </p:cNvPr>
            <p:cNvSpPr>
              <a:spLocks/>
            </p:cNvSpPr>
            <p:nvPr/>
          </p:nvSpPr>
          <p:spPr bwMode="auto">
            <a:xfrm>
              <a:off x="7260409" y="2620122"/>
              <a:ext cx="582994" cy="368983"/>
            </a:xfrm>
            <a:custGeom>
              <a:avLst/>
              <a:gdLst>
                <a:gd name="T0" fmla="*/ 578198 w 582993"/>
                <a:gd name="T1" fmla="*/ 364924 h 368983"/>
                <a:gd name="T2" fmla="*/ 5535 w 582993"/>
                <a:gd name="T3" fmla="*/ 364924 h 368983"/>
                <a:gd name="T4" fmla="*/ 5535 w 582993"/>
                <a:gd name="T5" fmla="*/ 5535 h 368983"/>
                <a:gd name="T6" fmla="*/ 578198 w 582993"/>
                <a:gd name="T7" fmla="*/ 5535 h 368983"/>
                <a:gd name="T8" fmla="*/ 578198 w 582993"/>
                <a:gd name="T9" fmla="*/ 364924 h 368983"/>
                <a:gd name="T10" fmla="*/ 42433 w 582993"/>
                <a:gd name="T11" fmla="*/ 328026 h 368983"/>
                <a:gd name="T12" fmla="*/ 541299 w 582993"/>
                <a:gd name="T13" fmla="*/ 328026 h 368983"/>
                <a:gd name="T14" fmla="*/ 541299 w 582993"/>
                <a:gd name="T15" fmla="*/ 42433 h 368983"/>
                <a:gd name="T16" fmla="*/ 42433 w 582993"/>
                <a:gd name="T17" fmla="*/ 42433 h 368983"/>
                <a:gd name="T18" fmla="*/ 42433 w 582993"/>
                <a:gd name="T19" fmla="*/ 328026 h 3689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82993" h="368983">
                  <a:moveTo>
                    <a:pt x="578197" y="364924"/>
                  </a:moveTo>
                  <a:lnTo>
                    <a:pt x="5535" y="364924"/>
                  </a:lnTo>
                  <a:lnTo>
                    <a:pt x="5535" y="5535"/>
                  </a:lnTo>
                  <a:lnTo>
                    <a:pt x="578197" y="5535"/>
                  </a:lnTo>
                  <a:lnTo>
                    <a:pt x="578197" y="364924"/>
                  </a:lnTo>
                  <a:close/>
                  <a:moveTo>
                    <a:pt x="42433" y="328026"/>
                  </a:moveTo>
                  <a:lnTo>
                    <a:pt x="541298" y="328026"/>
                  </a:lnTo>
                  <a:lnTo>
                    <a:pt x="541298" y="42433"/>
                  </a:lnTo>
                  <a:lnTo>
                    <a:pt x="42433" y="42433"/>
                  </a:lnTo>
                  <a:lnTo>
                    <a:pt x="42433" y="328026"/>
                  </a:lnTo>
                  <a:close/>
                </a:path>
              </a:pathLst>
            </a:custGeom>
            <a:grp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dirty="0"/>
            </a:p>
          </p:txBody>
        </p:sp>
        <p:sp>
          <p:nvSpPr>
            <p:cNvPr id="32" name="Freeform: Shape 48">
              <a:extLst>
                <a:ext uri="{FF2B5EF4-FFF2-40B4-BE49-F238E27FC236}">
                  <a16:creationId xmlns:a16="http://schemas.microsoft.com/office/drawing/2014/main" id="{EF98DCA3-0165-0E42-98D0-487B14408033}"/>
                </a:ext>
              </a:extLst>
            </p:cNvPr>
            <p:cNvSpPr>
              <a:spLocks/>
            </p:cNvSpPr>
            <p:nvPr/>
          </p:nvSpPr>
          <p:spPr bwMode="auto">
            <a:xfrm>
              <a:off x="7342323" y="2559609"/>
              <a:ext cx="560855" cy="346844"/>
            </a:xfrm>
            <a:custGeom>
              <a:avLst/>
              <a:gdLst>
                <a:gd name="T0" fmla="*/ 559749 w 560854"/>
                <a:gd name="T1" fmla="*/ 346475 h 346844"/>
                <a:gd name="T2" fmla="*/ 522850 w 560854"/>
                <a:gd name="T3" fmla="*/ 346475 h 346844"/>
                <a:gd name="T4" fmla="*/ 522850 w 560854"/>
                <a:gd name="T5" fmla="*/ 42433 h 346844"/>
                <a:gd name="T6" fmla="*/ 5535 w 560854"/>
                <a:gd name="T7" fmla="*/ 42433 h 346844"/>
                <a:gd name="T8" fmla="*/ 5535 w 560854"/>
                <a:gd name="T9" fmla="*/ 5535 h 346844"/>
                <a:gd name="T10" fmla="*/ 559749 w 560854"/>
                <a:gd name="T11" fmla="*/ 5535 h 3468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0854" h="346844">
                  <a:moveTo>
                    <a:pt x="559748" y="346475"/>
                  </a:moveTo>
                  <a:lnTo>
                    <a:pt x="522849" y="346475"/>
                  </a:lnTo>
                  <a:lnTo>
                    <a:pt x="522849" y="42433"/>
                  </a:lnTo>
                  <a:lnTo>
                    <a:pt x="5535" y="42433"/>
                  </a:lnTo>
                  <a:lnTo>
                    <a:pt x="5535" y="5535"/>
                  </a:lnTo>
                  <a:lnTo>
                    <a:pt x="559748" y="5535"/>
                  </a:lnTo>
                  <a:lnTo>
                    <a:pt x="559748" y="346475"/>
                  </a:lnTo>
                  <a:close/>
                </a:path>
              </a:pathLst>
            </a:custGeom>
            <a:grp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dirty="0"/>
            </a:p>
          </p:txBody>
        </p:sp>
      </p:grpSp>
    </p:spTree>
    <p:extLst>
      <p:ext uri="{BB962C8B-B14F-4D97-AF65-F5344CB8AC3E}">
        <p14:creationId xmlns:p14="http://schemas.microsoft.com/office/powerpoint/2010/main" val="27360960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pPr/>
              <a:t>‹#›</a:t>
            </a:fld>
            <a:endParaRPr lang="en-US"/>
          </a:p>
        </p:txBody>
      </p:sp>
    </p:spTree>
    <p:extLst>
      <p:ext uri="{BB962C8B-B14F-4D97-AF65-F5344CB8AC3E}">
        <p14:creationId xmlns:p14="http://schemas.microsoft.com/office/powerpoint/2010/main" val="17999255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pPr/>
              <a:t>‹#›</a:t>
            </a:fld>
            <a:endParaRPr lang="en-US"/>
          </a:p>
        </p:txBody>
      </p:sp>
    </p:spTree>
    <p:extLst>
      <p:ext uri="{BB962C8B-B14F-4D97-AF65-F5344CB8AC3E}">
        <p14:creationId xmlns:p14="http://schemas.microsoft.com/office/powerpoint/2010/main" val="1779175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pPr/>
              <a:t>‹#›</a:t>
            </a:fld>
            <a:endParaRPr lang="en-US"/>
          </a:p>
        </p:txBody>
      </p:sp>
    </p:spTree>
    <p:extLst>
      <p:ext uri="{BB962C8B-B14F-4D97-AF65-F5344CB8AC3E}">
        <p14:creationId xmlns:p14="http://schemas.microsoft.com/office/powerpoint/2010/main" val="13531968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pPr/>
              <a:t>‹#›</a:t>
            </a:fld>
            <a:endParaRPr lang="en-US"/>
          </a:p>
        </p:txBody>
      </p:sp>
    </p:spTree>
    <p:extLst>
      <p:ext uri="{BB962C8B-B14F-4D97-AF65-F5344CB8AC3E}">
        <p14:creationId xmlns:p14="http://schemas.microsoft.com/office/powerpoint/2010/main" val="27910050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pPr/>
              <a:t>‹#›</a:t>
            </a:fld>
            <a:endParaRPr lang="en-US"/>
          </a:p>
        </p:txBody>
      </p:sp>
    </p:spTree>
    <p:extLst>
      <p:ext uri="{BB962C8B-B14F-4D97-AF65-F5344CB8AC3E}">
        <p14:creationId xmlns:p14="http://schemas.microsoft.com/office/powerpoint/2010/main" val="15765105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pPr/>
              <a:t>‹#›</a:t>
            </a:fld>
            <a:endParaRPr lang="en-US"/>
          </a:p>
        </p:txBody>
      </p:sp>
    </p:spTree>
    <p:extLst>
      <p:ext uri="{BB962C8B-B14F-4D97-AF65-F5344CB8AC3E}">
        <p14:creationId xmlns:p14="http://schemas.microsoft.com/office/powerpoint/2010/main" val="7604639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pPr/>
              <a:t>‹#›</a:t>
            </a:fld>
            <a:endParaRPr lang="en-US"/>
          </a:p>
        </p:txBody>
      </p:sp>
    </p:spTree>
    <p:extLst>
      <p:ext uri="{BB962C8B-B14F-4D97-AF65-F5344CB8AC3E}">
        <p14:creationId xmlns:p14="http://schemas.microsoft.com/office/powerpoint/2010/main" val="41750652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pPr/>
              <a:t>‹#›</a:t>
            </a:fld>
            <a:endParaRPr lang="en-US"/>
          </a:p>
        </p:txBody>
      </p:sp>
    </p:spTree>
    <p:extLst>
      <p:ext uri="{BB962C8B-B14F-4D97-AF65-F5344CB8AC3E}">
        <p14:creationId xmlns:p14="http://schemas.microsoft.com/office/powerpoint/2010/main" val="39658397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pPr/>
              <a:t>‹#›</a:t>
            </a:fld>
            <a:endParaRPr lang="en-US"/>
          </a:p>
        </p:txBody>
      </p:sp>
    </p:spTree>
    <p:extLst>
      <p:ext uri="{BB962C8B-B14F-4D97-AF65-F5344CB8AC3E}">
        <p14:creationId xmlns:p14="http://schemas.microsoft.com/office/powerpoint/2010/main" val="20295540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pPr/>
              <a:t>‹#›</a:t>
            </a:fld>
            <a:endParaRPr lang="en-US"/>
          </a:p>
        </p:txBody>
      </p:sp>
    </p:spTree>
    <p:extLst>
      <p:ext uri="{BB962C8B-B14F-4D97-AF65-F5344CB8AC3E}">
        <p14:creationId xmlns:p14="http://schemas.microsoft.com/office/powerpoint/2010/main" val="2138486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8DBD5F-C6EC-485E-8ECE-A5152736C43A}"/>
              </a:ext>
            </a:extLst>
          </p:cNvPr>
          <p:cNvSpPr>
            <a:spLocks noGrp="1"/>
          </p:cNvSpPr>
          <p:nvPr>
            <p:ph type="dt" sz="half" idx="10"/>
          </p:nvPr>
        </p:nvSpPr>
        <p:spPr>
          <a:xfrm>
            <a:off x="838200" y="6356352"/>
            <a:ext cx="2743200" cy="365125"/>
          </a:xfrm>
          <a:prstGeom prst="rect">
            <a:avLst/>
          </a:prstGeom>
        </p:spPr>
        <p:txBody>
          <a:bodyPr/>
          <a:lstStyle/>
          <a:p>
            <a:fld id="{6EBB0E32-0304-4451-ADB8-C044457D5B85}" type="datetimeFigureOut">
              <a:rPr lang="en-US" smtClean="0"/>
              <a:t>2/3/2022</a:t>
            </a:fld>
            <a:endParaRPr lang="en-US" dirty="0"/>
          </a:p>
        </p:txBody>
      </p:sp>
      <p:sp>
        <p:nvSpPr>
          <p:cNvPr id="3" name="Footer Placeholder 2">
            <a:extLst>
              <a:ext uri="{FF2B5EF4-FFF2-40B4-BE49-F238E27FC236}">
                <a16:creationId xmlns:a16="http://schemas.microsoft.com/office/drawing/2014/main" id="{FB6C0BE6-E24A-4679-B786-AAB41ADCCD5D}"/>
              </a:ext>
            </a:extLst>
          </p:cNvPr>
          <p:cNvSpPr>
            <a:spLocks noGrp="1"/>
          </p:cNvSpPr>
          <p:nvPr>
            <p:ph type="ftr" sz="quarter" idx="11"/>
          </p:nvPr>
        </p:nvSpPr>
        <p:spPr>
          <a:xfrm>
            <a:off x="4038601" y="6356352"/>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73FB9417-93D4-4C41-8E0E-1553E0B5D0CE}"/>
              </a:ext>
            </a:extLst>
          </p:cNvPr>
          <p:cNvSpPr>
            <a:spLocks noGrp="1"/>
          </p:cNvSpPr>
          <p:nvPr>
            <p:ph type="sldNum" sz="quarter" idx="12"/>
          </p:nvPr>
        </p:nvSpPr>
        <p:spPr>
          <a:xfrm>
            <a:off x="8610600" y="6356352"/>
            <a:ext cx="2743200" cy="365125"/>
          </a:xfrm>
          <a:prstGeom prst="rect">
            <a:avLst/>
          </a:prstGeom>
        </p:spPr>
        <p:txBody>
          <a:bodyPr/>
          <a:lstStyle/>
          <a:p>
            <a:fld id="{DA64F31B-23FA-4075-AF7D-6228CFD12F03}" type="slidenum">
              <a:rPr lang="en-US" smtClean="0"/>
              <a:t>‹#›</a:t>
            </a:fld>
            <a:endParaRPr lang="en-US" dirty="0"/>
          </a:p>
        </p:txBody>
      </p:sp>
      <p:sp>
        <p:nvSpPr>
          <p:cNvPr id="5" name="Title 1">
            <a:extLst>
              <a:ext uri="{FF2B5EF4-FFF2-40B4-BE49-F238E27FC236}">
                <a16:creationId xmlns:a16="http://schemas.microsoft.com/office/drawing/2014/main" id="{8CF8E537-3CAC-4F87-B6FE-8A2981063F85}"/>
              </a:ext>
            </a:extLst>
          </p:cNvPr>
          <p:cNvSpPr>
            <a:spLocks noGrp="1"/>
          </p:cNvSpPr>
          <p:nvPr>
            <p:ph type="title"/>
          </p:nvPr>
        </p:nvSpPr>
        <p:spPr>
          <a:xfrm>
            <a:off x="838200" y="445228"/>
            <a:ext cx="10515600" cy="650013"/>
          </a:xfrm>
          <a:prstGeom prst="rect">
            <a:avLst/>
          </a:prstGeom>
        </p:spPr>
        <p:txBody>
          <a:bodyPr anchor="ctr">
            <a:noAutofit/>
          </a:bodyPr>
          <a:lstStyle>
            <a:lvl1pPr algn="ctr">
              <a:defRPr sz="7200">
                <a:solidFill>
                  <a:schemeClr val="bg1"/>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16091E99-5C2A-457B-B1B8-07D35F719741}"/>
              </a:ext>
            </a:extLst>
          </p:cNvPr>
          <p:cNvSpPr>
            <a:spLocks noGrp="1"/>
          </p:cNvSpPr>
          <p:nvPr>
            <p:ph type="body" sz="quarter" idx="13"/>
          </p:nvPr>
        </p:nvSpPr>
        <p:spPr>
          <a:xfrm>
            <a:off x="2643188" y="2423319"/>
            <a:ext cx="6905625" cy="2011363"/>
          </a:xfrm>
          <a:prstGeom prst="rect">
            <a:avLst/>
          </a:prstGeom>
        </p:spPr>
        <p:txBody>
          <a:bodyPr anchor="ctr">
            <a:normAutofit/>
          </a:bodyPr>
          <a:lstStyle>
            <a:lvl1pPr marL="0" indent="0" algn="ctr">
              <a:buNone/>
              <a:defRPr sz="36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7767902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pPr/>
              <a:t>‹#›</a:t>
            </a:fld>
            <a:endParaRPr lang="en-US"/>
          </a:p>
        </p:txBody>
      </p:sp>
    </p:spTree>
    <p:extLst>
      <p:ext uri="{BB962C8B-B14F-4D97-AF65-F5344CB8AC3E}">
        <p14:creationId xmlns:p14="http://schemas.microsoft.com/office/powerpoint/2010/main" val="29262143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pPr/>
              <a:t>‹#›</a:t>
            </a:fld>
            <a:endParaRPr lang="en-US"/>
          </a:p>
        </p:txBody>
      </p:sp>
    </p:spTree>
    <p:extLst>
      <p:ext uri="{BB962C8B-B14F-4D97-AF65-F5344CB8AC3E}">
        <p14:creationId xmlns:p14="http://schemas.microsoft.com/office/powerpoint/2010/main" val="32221171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pPr/>
              <a:t>‹#›</a:t>
            </a:fld>
            <a:endParaRPr lang="en-US"/>
          </a:p>
        </p:txBody>
      </p:sp>
    </p:spTree>
    <p:extLst>
      <p:ext uri="{BB962C8B-B14F-4D97-AF65-F5344CB8AC3E}">
        <p14:creationId xmlns:p14="http://schemas.microsoft.com/office/powerpoint/2010/main" val="5713250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pPr/>
              <a:t>‹#›</a:t>
            </a:fld>
            <a:endParaRPr lang="en-US"/>
          </a:p>
        </p:txBody>
      </p:sp>
    </p:spTree>
    <p:extLst>
      <p:ext uri="{BB962C8B-B14F-4D97-AF65-F5344CB8AC3E}">
        <p14:creationId xmlns:p14="http://schemas.microsoft.com/office/powerpoint/2010/main" val="24622359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pPr/>
              <a:t>‹#›</a:t>
            </a:fld>
            <a:endParaRPr lang="en-US"/>
          </a:p>
        </p:txBody>
      </p:sp>
    </p:spTree>
    <p:extLst>
      <p:ext uri="{BB962C8B-B14F-4D97-AF65-F5344CB8AC3E}">
        <p14:creationId xmlns:p14="http://schemas.microsoft.com/office/powerpoint/2010/main" val="20401292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pPr/>
              <a:t>‹#›</a:t>
            </a:fld>
            <a:endParaRPr lang="en-US"/>
          </a:p>
        </p:txBody>
      </p:sp>
    </p:spTree>
    <p:extLst>
      <p:ext uri="{BB962C8B-B14F-4D97-AF65-F5344CB8AC3E}">
        <p14:creationId xmlns:p14="http://schemas.microsoft.com/office/powerpoint/2010/main" val="41574123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pPr/>
              <a:t>‹#›</a:t>
            </a:fld>
            <a:endParaRPr lang="en-US"/>
          </a:p>
        </p:txBody>
      </p:sp>
    </p:spTree>
    <p:extLst>
      <p:ext uri="{BB962C8B-B14F-4D97-AF65-F5344CB8AC3E}">
        <p14:creationId xmlns:p14="http://schemas.microsoft.com/office/powerpoint/2010/main" val="30648587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pPr/>
              <a:t>‹#›</a:t>
            </a:fld>
            <a:endParaRPr lang="en-US"/>
          </a:p>
        </p:txBody>
      </p:sp>
    </p:spTree>
    <p:extLst>
      <p:ext uri="{BB962C8B-B14F-4D97-AF65-F5344CB8AC3E}">
        <p14:creationId xmlns:p14="http://schemas.microsoft.com/office/powerpoint/2010/main" val="25731473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pPr/>
              <a:t>‹#›</a:t>
            </a:fld>
            <a:endParaRPr lang="en-US"/>
          </a:p>
        </p:txBody>
      </p:sp>
    </p:spTree>
    <p:extLst>
      <p:ext uri="{BB962C8B-B14F-4D97-AF65-F5344CB8AC3E}">
        <p14:creationId xmlns:p14="http://schemas.microsoft.com/office/powerpoint/2010/main" val="2306027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rm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rm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lstStyle/>
          <a:p>
            <a:fld id="{72EA7947-E287-4738-8C82-07CE4F01EF03}" type="datetime2">
              <a:rPr lang="en-US" smtClean="0"/>
              <a:t>Thursday, February 3, 2022</a:t>
            </a:fld>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314837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grpSp>
        <p:nvGrpSpPr>
          <p:cNvPr id="25" name="Group 24"/>
          <p:cNvGrpSpPr/>
          <p:nvPr/>
        </p:nvGrpSpPr>
        <p:grpSpPr>
          <a:xfrm>
            <a:off x="-9525" y="-3175"/>
            <a:ext cx="12197943" cy="6861176"/>
            <a:chOff x="-9525" y="-3175"/>
            <a:chExt cx="12197943" cy="6861176"/>
          </a:xfrm>
        </p:grpSpPr>
        <p:sp>
          <p:nvSpPr>
            <p:cNvPr id="14" name="Freeform 5"/>
            <p:cNvSpPr>
              <a:spLocks noEditPoints="1"/>
            </p:cNvSpPr>
            <p:nvPr/>
          </p:nvSpPr>
          <p:spPr bwMode="auto">
            <a:xfrm>
              <a:off x="-9525" y="-3175"/>
              <a:ext cx="11242675" cy="6861175"/>
            </a:xfrm>
            <a:custGeom>
              <a:avLst/>
              <a:gdLst/>
              <a:ahLst/>
              <a:cxnLst/>
              <a:rect l="0" t="0" r="r" b="b"/>
              <a:pathLst>
                <a:path w="3538" h="2158">
                  <a:moveTo>
                    <a:pt x="1153" y="425"/>
                  </a:moveTo>
                  <a:cubicBezTo>
                    <a:pt x="1156" y="429"/>
                    <a:pt x="1166" y="413"/>
                    <a:pt x="1171" y="406"/>
                  </a:cubicBezTo>
                  <a:cubicBezTo>
                    <a:pt x="1177" y="398"/>
                    <a:pt x="1183" y="390"/>
                    <a:pt x="1188" y="382"/>
                  </a:cubicBezTo>
                  <a:cubicBezTo>
                    <a:pt x="1195" y="370"/>
                    <a:pt x="1201" y="358"/>
                    <a:pt x="1207" y="346"/>
                  </a:cubicBezTo>
                  <a:cubicBezTo>
                    <a:pt x="1212" y="333"/>
                    <a:pt x="1218" y="321"/>
                    <a:pt x="1216" y="306"/>
                  </a:cubicBezTo>
                  <a:cubicBezTo>
                    <a:pt x="1216" y="303"/>
                    <a:pt x="1215" y="300"/>
                    <a:pt x="1214" y="298"/>
                  </a:cubicBezTo>
                  <a:cubicBezTo>
                    <a:pt x="1211" y="295"/>
                    <a:pt x="1208" y="295"/>
                    <a:pt x="1205" y="295"/>
                  </a:cubicBezTo>
                  <a:cubicBezTo>
                    <a:pt x="1198" y="297"/>
                    <a:pt x="1194" y="303"/>
                    <a:pt x="1190" y="310"/>
                  </a:cubicBezTo>
                  <a:cubicBezTo>
                    <a:pt x="1185" y="318"/>
                    <a:pt x="1180" y="325"/>
                    <a:pt x="1177" y="334"/>
                  </a:cubicBezTo>
                  <a:cubicBezTo>
                    <a:pt x="1171" y="349"/>
                    <a:pt x="1167" y="364"/>
                    <a:pt x="1162" y="379"/>
                  </a:cubicBezTo>
                  <a:cubicBezTo>
                    <a:pt x="1158" y="394"/>
                    <a:pt x="1149" y="420"/>
                    <a:pt x="1153" y="425"/>
                  </a:cubicBezTo>
                  <a:close/>
                  <a:moveTo>
                    <a:pt x="2234" y="763"/>
                  </a:moveTo>
                  <a:cubicBezTo>
                    <a:pt x="2245" y="793"/>
                    <a:pt x="2265" y="812"/>
                    <a:pt x="2285" y="829"/>
                  </a:cubicBezTo>
                  <a:cubicBezTo>
                    <a:pt x="2287" y="831"/>
                    <a:pt x="2289" y="832"/>
                    <a:pt x="2291" y="833"/>
                  </a:cubicBezTo>
                  <a:cubicBezTo>
                    <a:pt x="2292" y="833"/>
                    <a:pt x="2293" y="833"/>
                    <a:pt x="2293" y="833"/>
                  </a:cubicBezTo>
                  <a:cubicBezTo>
                    <a:pt x="2295" y="833"/>
                    <a:pt x="2296" y="832"/>
                    <a:pt x="2297" y="831"/>
                  </a:cubicBezTo>
                  <a:cubicBezTo>
                    <a:pt x="2301" y="826"/>
                    <a:pt x="2295" y="813"/>
                    <a:pt x="2294" y="808"/>
                  </a:cubicBezTo>
                  <a:cubicBezTo>
                    <a:pt x="2290" y="800"/>
                    <a:pt x="2286" y="792"/>
                    <a:pt x="2282" y="784"/>
                  </a:cubicBezTo>
                  <a:cubicBezTo>
                    <a:pt x="2276" y="771"/>
                    <a:pt x="2269" y="757"/>
                    <a:pt x="2260" y="746"/>
                  </a:cubicBezTo>
                  <a:cubicBezTo>
                    <a:pt x="2257" y="741"/>
                    <a:pt x="2253" y="736"/>
                    <a:pt x="2248" y="734"/>
                  </a:cubicBezTo>
                  <a:cubicBezTo>
                    <a:pt x="2243" y="733"/>
                    <a:pt x="2237" y="734"/>
                    <a:pt x="2234" y="740"/>
                  </a:cubicBezTo>
                  <a:cubicBezTo>
                    <a:pt x="2232" y="743"/>
                    <a:pt x="2231" y="747"/>
                    <a:pt x="2232" y="751"/>
                  </a:cubicBezTo>
                  <a:cubicBezTo>
                    <a:pt x="2232" y="756"/>
                    <a:pt x="2233" y="759"/>
                    <a:pt x="2234" y="763"/>
                  </a:cubicBezTo>
                  <a:close/>
                  <a:moveTo>
                    <a:pt x="1153" y="1133"/>
                  </a:moveTo>
                  <a:cubicBezTo>
                    <a:pt x="1156" y="1137"/>
                    <a:pt x="1166" y="1122"/>
                    <a:pt x="1171" y="1115"/>
                  </a:cubicBezTo>
                  <a:cubicBezTo>
                    <a:pt x="1177" y="1107"/>
                    <a:pt x="1183" y="1099"/>
                    <a:pt x="1188" y="1090"/>
                  </a:cubicBezTo>
                  <a:cubicBezTo>
                    <a:pt x="1195" y="1079"/>
                    <a:pt x="1201" y="1067"/>
                    <a:pt x="1207" y="1054"/>
                  </a:cubicBezTo>
                  <a:cubicBezTo>
                    <a:pt x="1212" y="1042"/>
                    <a:pt x="1218" y="1029"/>
                    <a:pt x="1216" y="1015"/>
                  </a:cubicBezTo>
                  <a:cubicBezTo>
                    <a:pt x="1216" y="1011"/>
                    <a:pt x="1215" y="1008"/>
                    <a:pt x="1214" y="1006"/>
                  </a:cubicBezTo>
                  <a:cubicBezTo>
                    <a:pt x="1211" y="1003"/>
                    <a:pt x="1208" y="1003"/>
                    <a:pt x="1205" y="1004"/>
                  </a:cubicBezTo>
                  <a:cubicBezTo>
                    <a:pt x="1198" y="1006"/>
                    <a:pt x="1194" y="1012"/>
                    <a:pt x="1190" y="1019"/>
                  </a:cubicBezTo>
                  <a:cubicBezTo>
                    <a:pt x="1185" y="1026"/>
                    <a:pt x="1180" y="1034"/>
                    <a:pt x="1177" y="1043"/>
                  </a:cubicBezTo>
                  <a:cubicBezTo>
                    <a:pt x="1171" y="1058"/>
                    <a:pt x="1167" y="1073"/>
                    <a:pt x="1162" y="1088"/>
                  </a:cubicBezTo>
                  <a:cubicBezTo>
                    <a:pt x="1158" y="1103"/>
                    <a:pt x="1149" y="1129"/>
                    <a:pt x="1153" y="1133"/>
                  </a:cubicBezTo>
                  <a:close/>
                  <a:moveTo>
                    <a:pt x="1156" y="932"/>
                  </a:moveTo>
                  <a:cubicBezTo>
                    <a:pt x="1151" y="929"/>
                    <a:pt x="1144" y="931"/>
                    <a:pt x="1140" y="937"/>
                  </a:cubicBezTo>
                  <a:cubicBezTo>
                    <a:pt x="1136" y="942"/>
                    <a:pt x="1134" y="949"/>
                    <a:pt x="1133" y="956"/>
                  </a:cubicBezTo>
                  <a:cubicBezTo>
                    <a:pt x="1134" y="981"/>
                    <a:pt x="1137" y="1006"/>
                    <a:pt x="1140" y="1031"/>
                  </a:cubicBezTo>
                  <a:cubicBezTo>
                    <a:pt x="1142" y="1041"/>
                    <a:pt x="1143" y="1051"/>
                    <a:pt x="1145" y="1061"/>
                  </a:cubicBezTo>
                  <a:cubicBezTo>
                    <a:pt x="1146" y="1064"/>
                    <a:pt x="1149" y="1082"/>
                    <a:pt x="1153" y="1074"/>
                  </a:cubicBezTo>
                  <a:cubicBezTo>
                    <a:pt x="1155" y="1069"/>
                    <a:pt x="1156" y="1063"/>
                    <a:pt x="1157" y="1058"/>
                  </a:cubicBezTo>
                  <a:cubicBezTo>
                    <a:pt x="1159" y="1048"/>
                    <a:pt x="1160" y="1038"/>
                    <a:pt x="1161" y="1028"/>
                  </a:cubicBezTo>
                  <a:cubicBezTo>
                    <a:pt x="1164" y="1011"/>
                    <a:pt x="1165" y="994"/>
                    <a:pt x="1166" y="977"/>
                  </a:cubicBezTo>
                  <a:cubicBezTo>
                    <a:pt x="1167" y="963"/>
                    <a:pt x="1168" y="940"/>
                    <a:pt x="1156" y="932"/>
                  </a:cubicBezTo>
                  <a:close/>
                  <a:moveTo>
                    <a:pt x="2305" y="16"/>
                  </a:moveTo>
                  <a:cubicBezTo>
                    <a:pt x="2307" y="11"/>
                    <a:pt x="2308" y="5"/>
                    <a:pt x="2309" y="0"/>
                  </a:cubicBezTo>
                  <a:cubicBezTo>
                    <a:pt x="2297" y="0"/>
                    <a:pt x="2297" y="0"/>
                    <a:pt x="2297" y="0"/>
                  </a:cubicBezTo>
                  <a:cubicBezTo>
                    <a:pt x="2297" y="1"/>
                    <a:pt x="2297" y="2"/>
                    <a:pt x="2297" y="2"/>
                  </a:cubicBezTo>
                  <a:cubicBezTo>
                    <a:pt x="2298" y="5"/>
                    <a:pt x="2301" y="24"/>
                    <a:pt x="2305" y="16"/>
                  </a:cubicBezTo>
                  <a:close/>
                  <a:moveTo>
                    <a:pt x="2282" y="57"/>
                  </a:moveTo>
                  <a:cubicBezTo>
                    <a:pt x="2285" y="61"/>
                    <a:pt x="2299" y="86"/>
                    <a:pt x="2299" y="75"/>
                  </a:cubicBezTo>
                  <a:cubicBezTo>
                    <a:pt x="2299" y="64"/>
                    <a:pt x="2296" y="51"/>
                    <a:pt x="2293" y="40"/>
                  </a:cubicBezTo>
                  <a:cubicBezTo>
                    <a:pt x="2290" y="26"/>
                    <a:pt x="2287" y="13"/>
                    <a:pt x="2283" y="0"/>
                  </a:cubicBezTo>
                  <a:cubicBezTo>
                    <a:pt x="2252" y="0"/>
                    <a:pt x="2252" y="0"/>
                    <a:pt x="2252" y="0"/>
                  </a:cubicBezTo>
                  <a:cubicBezTo>
                    <a:pt x="2256" y="11"/>
                    <a:pt x="2261" y="21"/>
                    <a:pt x="2266" y="31"/>
                  </a:cubicBezTo>
                  <a:cubicBezTo>
                    <a:pt x="2271" y="40"/>
                    <a:pt x="2276" y="49"/>
                    <a:pt x="2282" y="57"/>
                  </a:cubicBezTo>
                  <a:close/>
                  <a:moveTo>
                    <a:pt x="2234" y="58"/>
                  </a:moveTo>
                  <a:cubicBezTo>
                    <a:pt x="2245" y="87"/>
                    <a:pt x="2265" y="107"/>
                    <a:pt x="2285" y="124"/>
                  </a:cubicBezTo>
                  <a:cubicBezTo>
                    <a:pt x="2287" y="125"/>
                    <a:pt x="2289" y="127"/>
                    <a:pt x="2291" y="127"/>
                  </a:cubicBezTo>
                  <a:cubicBezTo>
                    <a:pt x="2292" y="128"/>
                    <a:pt x="2293" y="128"/>
                    <a:pt x="2293" y="128"/>
                  </a:cubicBezTo>
                  <a:cubicBezTo>
                    <a:pt x="2295" y="127"/>
                    <a:pt x="2296" y="127"/>
                    <a:pt x="2297" y="125"/>
                  </a:cubicBezTo>
                  <a:cubicBezTo>
                    <a:pt x="2301" y="121"/>
                    <a:pt x="2295" y="107"/>
                    <a:pt x="2294" y="102"/>
                  </a:cubicBezTo>
                  <a:cubicBezTo>
                    <a:pt x="2290" y="94"/>
                    <a:pt x="2286" y="86"/>
                    <a:pt x="2282" y="78"/>
                  </a:cubicBezTo>
                  <a:cubicBezTo>
                    <a:pt x="2276" y="65"/>
                    <a:pt x="2269" y="52"/>
                    <a:pt x="2260" y="40"/>
                  </a:cubicBezTo>
                  <a:cubicBezTo>
                    <a:pt x="2257" y="35"/>
                    <a:pt x="2253" y="31"/>
                    <a:pt x="2248" y="29"/>
                  </a:cubicBezTo>
                  <a:cubicBezTo>
                    <a:pt x="2243" y="27"/>
                    <a:pt x="2237" y="29"/>
                    <a:pt x="2234" y="34"/>
                  </a:cubicBezTo>
                  <a:cubicBezTo>
                    <a:pt x="2232" y="37"/>
                    <a:pt x="2231" y="42"/>
                    <a:pt x="2232" y="46"/>
                  </a:cubicBezTo>
                  <a:cubicBezTo>
                    <a:pt x="2232" y="50"/>
                    <a:pt x="2233" y="54"/>
                    <a:pt x="2234" y="58"/>
                  </a:cubicBezTo>
                  <a:close/>
                  <a:moveTo>
                    <a:pt x="1128" y="1047"/>
                  </a:moveTo>
                  <a:cubicBezTo>
                    <a:pt x="1124" y="1032"/>
                    <a:pt x="1118" y="1009"/>
                    <a:pt x="1104" y="1004"/>
                  </a:cubicBezTo>
                  <a:cubicBezTo>
                    <a:pt x="1100" y="1003"/>
                    <a:pt x="1095" y="1004"/>
                    <a:pt x="1092" y="1008"/>
                  </a:cubicBezTo>
                  <a:cubicBezTo>
                    <a:pt x="1088" y="1014"/>
                    <a:pt x="1088" y="1022"/>
                    <a:pt x="1090" y="1029"/>
                  </a:cubicBezTo>
                  <a:cubicBezTo>
                    <a:pt x="1096" y="1050"/>
                    <a:pt x="1104" y="1070"/>
                    <a:pt x="1114" y="1089"/>
                  </a:cubicBezTo>
                  <a:cubicBezTo>
                    <a:pt x="1119" y="1098"/>
                    <a:pt x="1125" y="1107"/>
                    <a:pt x="1130" y="1116"/>
                  </a:cubicBezTo>
                  <a:cubicBezTo>
                    <a:pt x="1133" y="1120"/>
                    <a:pt x="1147" y="1144"/>
                    <a:pt x="1147" y="1134"/>
                  </a:cubicBezTo>
                  <a:cubicBezTo>
                    <a:pt x="1147" y="1122"/>
                    <a:pt x="1144" y="1109"/>
                    <a:pt x="1141" y="1098"/>
                  </a:cubicBezTo>
                  <a:cubicBezTo>
                    <a:pt x="1138" y="1081"/>
                    <a:pt x="1133" y="1064"/>
                    <a:pt x="1128" y="1047"/>
                  </a:cubicBezTo>
                  <a:close/>
                  <a:moveTo>
                    <a:pt x="2" y="0"/>
                  </a:moveTo>
                  <a:cubicBezTo>
                    <a:pt x="2" y="14"/>
                    <a:pt x="2" y="14"/>
                    <a:pt x="2" y="14"/>
                  </a:cubicBezTo>
                  <a:cubicBezTo>
                    <a:pt x="3" y="10"/>
                    <a:pt x="4" y="5"/>
                    <a:pt x="5" y="0"/>
                  </a:cubicBezTo>
                  <a:lnTo>
                    <a:pt x="2" y="0"/>
                  </a:lnTo>
                  <a:close/>
                  <a:moveTo>
                    <a:pt x="1082" y="1116"/>
                  </a:moveTo>
                  <a:cubicBezTo>
                    <a:pt x="1093" y="1145"/>
                    <a:pt x="1113" y="1165"/>
                    <a:pt x="1133" y="1182"/>
                  </a:cubicBezTo>
                  <a:cubicBezTo>
                    <a:pt x="1135" y="1184"/>
                    <a:pt x="1137" y="1185"/>
                    <a:pt x="1139" y="1186"/>
                  </a:cubicBezTo>
                  <a:cubicBezTo>
                    <a:pt x="1140" y="1186"/>
                    <a:pt x="1141" y="1186"/>
                    <a:pt x="1142" y="1186"/>
                  </a:cubicBezTo>
                  <a:cubicBezTo>
                    <a:pt x="1143" y="1186"/>
                    <a:pt x="1144" y="1185"/>
                    <a:pt x="1145" y="1184"/>
                  </a:cubicBezTo>
                  <a:cubicBezTo>
                    <a:pt x="1149" y="1179"/>
                    <a:pt x="1143" y="1166"/>
                    <a:pt x="1142" y="1161"/>
                  </a:cubicBezTo>
                  <a:cubicBezTo>
                    <a:pt x="1138" y="1152"/>
                    <a:pt x="1134" y="1145"/>
                    <a:pt x="1130" y="1137"/>
                  </a:cubicBezTo>
                  <a:cubicBezTo>
                    <a:pt x="1124" y="1123"/>
                    <a:pt x="1117" y="1110"/>
                    <a:pt x="1108" y="1098"/>
                  </a:cubicBezTo>
                  <a:cubicBezTo>
                    <a:pt x="1105" y="1093"/>
                    <a:pt x="1101" y="1089"/>
                    <a:pt x="1096" y="1087"/>
                  </a:cubicBezTo>
                  <a:cubicBezTo>
                    <a:pt x="1091" y="1085"/>
                    <a:pt x="1085" y="1087"/>
                    <a:pt x="1082" y="1092"/>
                  </a:cubicBezTo>
                  <a:cubicBezTo>
                    <a:pt x="1080" y="1096"/>
                    <a:pt x="1079" y="1100"/>
                    <a:pt x="1080" y="1104"/>
                  </a:cubicBezTo>
                  <a:cubicBezTo>
                    <a:pt x="1080" y="1108"/>
                    <a:pt x="1081" y="1112"/>
                    <a:pt x="1082" y="1116"/>
                  </a:cubicBezTo>
                  <a:close/>
                  <a:moveTo>
                    <a:pt x="19" y="56"/>
                  </a:moveTo>
                  <a:cubicBezTo>
                    <a:pt x="25" y="48"/>
                    <a:pt x="31" y="40"/>
                    <a:pt x="36" y="32"/>
                  </a:cubicBezTo>
                  <a:cubicBezTo>
                    <a:pt x="42" y="22"/>
                    <a:pt x="48" y="11"/>
                    <a:pt x="53" y="0"/>
                  </a:cubicBezTo>
                  <a:cubicBezTo>
                    <a:pt x="19" y="0"/>
                    <a:pt x="19" y="0"/>
                    <a:pt x="19" y="0"/>
                  </a:cubicBezTo>
                  <a:cubicBezTo>
                    <a:pt x="16" y="10"/>
                    <a:pt x="13" y="20"/>
                    <a:pt x="10" y="29"/>
                  </a:cubicBezTo>
                  <a:cubicBezTo>
                    <a:pt x="8" y="38"/>
                    <a:pt x="4" y="50"/>
                    <a:pt x="2" y="59"/>
                  </a:cubicBezTo>
                  <a:cubicBezTo>
                    <a:pt x="2" y="75"/>
                    <a:pt x="2" y="75"/>
                    <a:pt x="2" y="75"/>
                  </a:cubicBezTo>
                  <a:cubicBezTo>
                    <a:pt x="6" y="76"/>
                    <a:pt x="14" y="63"/>
                    <a:pt x="19" y="56"/>
                  </a:cubicBezTo>
                  <a:close/>
                  <a:moveTo>
                    <a:pt x="9" y="675"/>
                  </a:moveTo>
                  <a:cubicBezTo>
                    <a:pt x="12" y="658"/>
                    <a:pt x="14" y="641"/>
                    <a:pt x="14" y="624"/>
                  </a:cubicBezTo>
                  <a:cubicBezTo>
                    <a:pt x="15" y="610"/>
                    <a:pt x="16" y="587"/>
                    <a:pt x="4" y="580"/>
                  </a:cubicBezTo>
                  <a:cubicBezTo>
                    <a:pt x="3" y="579"/>
                    <a:pt x="2" y="579"/>
                    <a:pt x="2" y="579"/>
                  </a:cubicBezTo>
                  <a:cubicBezTo>
                    <a:pt x="2" y="719"/>
                    <a:pt x="2" y="719"/>
                    <a:pt x="2" y="719"/>
                  </a:cubicBezTo>
                  <a:cubicBezTo>
                    <a:pt x="3" y="715"/>
                    <a:pt x="4" y="710"/>
                    <a:pt x="5" y="705"/>
                  </a:cubicBezTo>
                  <a:cubicBezTo>
                    <a:pt x="7" y="695"/>
                    <a:pt x="8" y="685"/>
                    <a:pt x="9" y="675"/>
                  </a:cubicBezTo>
                  <a:close/>
                  <a:moveTo>
                    <a:pt x="1082" y="408"/>
                  </a:moveTo>
                  <a:cubicBezTo>
                    <a:pt x="1093" y="437"/>
                    <a:pt x="1113" y="457"/>
                    <a:pt x="1133" y="474"/>
                  </a:cubicBezTo>
                  <a:cubicBezTo>
                    <a:pt x="1135" y="475"/>
                    <a:pt x="1137" y="477"/>
                    <a:pt x="1139" y="477"/>
                  </a:cubicBezTo>
                  <a:cubicBezTo>
                    <a:pt x="1140" y="478"/>
                    <a:pt x="1141" y="478"/>
                    <a:pt x="1142" y="477"/>
                  </a:cubicBezTo>
                  <a:cubicBezTo>
                    <a:pt x="1143" y="477"/>
                    <a:pt x="1144" y="477"/>
                    <a:pt x="1145" y="475"/>
                  </a:cubicBezTo>
                  <a:cubicBezTo>
                    <a:pt x="1149" y="470"/>
                    <a:pt x="1143" y="457"/>
                    <a:pt x="1142" y="452"/>
                  </a:cubicBezTo>
                  <a:cubicBezTo>
                    <a:pt x="1138" y="444"/>
                    <a:pt x="1134" y="436"/>
                    <a:pt x="1130" y="428"/>
                  </a:cubicBezTo>
                  <a:cubicBezTo>
                    <a:pt x="1124" y="415"/>
                    <a:pt x="1117" y="402"/>
                    <a:pt x="1108" y="390"/>
                  </a:cubicBezTo>
                  <a:cubicBezTo>
                    <a:pt x="1105" y="385"/>
                    <a:pt x="1101" y="380"/>
                    <a:pt x="1096" y="379"/>
                  </a:cubicBezTo>
                  <a:cubicBezTo>
                    <a:pt x="1091" y="377"/>
                    <a:pt x="1085" y="379"/>
                    <a:pt x="1082" y="384"/>
                  </a:cubicBezTo>
                  <a:cubicBezTo>
                    <a:pt x="1080" y="387"/>
                    <a:pt x="1079" y="392"/>
                    <a:pt x="1080" y="396"/>
                  </a:cubicBezTo>
                  <a:cubicBezTo>
                    <a:pt x="1080" y="400"/>
                    <a:pt x="1081" y="404"/>
                    <a:pt x="1082" y="408"/>
                  </a:cubicBezTo>
                  <a:close/>
                  <a:moveTo>
                    <a:pt x="1145" y="352"/>
                  </a:moveTo>
                  <a:cubicBezTo>
                    <a:pt x="1146" y="355"/>
                    <a:pt x="1149" y="374"/>
                    <a:pt x="1153" y="366"/>
                  </a:cubicBezTo>
                  <a:cubicBezTo>
                    <a:pt x="1155" y="361"/>
                    <a:pt x="1156" y="355"/>
                    <a:pt x="1157" y="350"/>
                  </a:cubicBezTo>
                  <a:cubicBezTo>
                    <a:pt x="1159" y="340"/>
                    <a:pt x="1160" y="329"/>
                    <a:pt x="1161" y="319"/>
                  </a:cubicBezTo>
                  <a:cubicBezTo>
                    <a:pt x="1164" y="302"/>
                    <a:pt x="1165" y="285"/>
                    <a:pt x="1166" y="268"/>
                  </a:cubicBezTo>
                  <a:cubicBezTo>
                    <a:pt x="1167" y="254"/>
                    <a:pt x="1168" y="231"/>
                    <a:pt x="1156" y="224"/>
                  </a:cubicBezTo>
                  <a:cubicBezTo>
                    <a:pt x="1151" y="221"/>
                    <a:pt x="1144" y="223"/>
                    <a:pt x="1140" y="228"/>
                  </a:cubicBezTo>
                  <a:cubicBezTo>
                    <a:pt x="1136" y="233"/>
                    <a:pt x="1134" y="240"/>
                    <a:pt x="1133" y="248"/>
                  </a:cubicBezTo>
                  <a:cubicBezTo>
                    <a:pt x="1134" y="273"/>
                    <a:pt x="1137" y="298"/>
                    <a:pt x="1140" y="323"/>
                  </a:cubicBezTo>
                  <a:cubicBezTo>
                    <a:pt x="1142" y="333"/>
                    <a:pt x="1143" y="342"/>
                    <a:pt x="1145" y="352"/>
                  </a:cubicBezTo>
                  <a:close/>
                  <a:moveTo>
                    <a:pt x="1114" y="380"/>
                  </a:moveTo>
                  <a:cubicBezTo>
                    <a:pt x="1119" y="390"/>
                    <a:pt x="1125" y="399"/>
                    <a:pt x="1130" y="407"/>
                  </a:cubicBezTo>
                  <a:cubicBezTo>
                    <a:pt x="1133" y="411"/>
                    <a:pt x="1147" y="435"/>
                    <a:pt x="1147" y="425"/>
                  </a:cubicBezTo>
                  <a:cubicBezTo>
                    <a:pt x="1147" y="414"/>
                    <a:pt x="1144" y="401"/>
                    <a:pt x="1141" y="390"/>
                  </a:cubicBezTo>
                  <a:cubicBezTo>
                    <a:pt x="1138" y="372"/>
                    <a:pt x="1133" y="355"/>
                    <a:pt x="1128" y="338"/>
                  </a:cubicBezTo>
                  <a:cubicBezTo>
                    <a:pt x="1124" y="324"/>
                    <a:pt x="1118" y="300"/>
                    <a:pt x="1104" y="296"/>
                  </a:cubicBezTo>
                  <a:cubicBezTo>
                    <a:pt x="1100" y="294"/>
                    <a:pt x="1095" y="295"/>
                    <a:pt x="1092" y="300"/>
                  </a:cubicBezTo>
                  <a:cubicBezTo>
                    <a:pt x="1088" y="305"/>
                    <a:pt x="1088" y="314"/>
                    <a:pt x="1090" y="320"/>
                  </a:cubicBezTo>
                  <a:cubicBezTo>
                    <a:pt x="1096" y="342"/>
                    <a:pt x="1104" y="362"/>
                    <a:pt x="1114" y="380"/>
                  </a:cubicBezTo>
                  <a:close/>
                  <a:moveTo>
                    <a:pt x="2308" y="580"/>
                  </a:moveTo>
                  <a:cubicBezTo>
                    <a:pt x="2303" y="577"/>
                    <a:pt x="2296" y="579"/>
                    <a:pt x="2292" y="584"/>
                  </a:cubicBezTo>
                  <a:cubicBezTo>
                    <a:pt x="2288" y="589"/>
                    <a:pt x="2286" y="596"/>
                    <a:pt x="2285" y="603"/>
                  </a:cubicBezTo>
                  <a:cubicBezTo>
                    <a:pt x="2286" y="629"/>
                    <a:pt x="2289" y="653"/>
                    <a:pt x="2292" y="678"/>
                  </a:cubicBezTo>
                  <a:cubicBezTo>
                    <a:pt x="2294" y="688"/>
                    <a:pt x="2295" y="698"/>
                    <a:pt x="2297" y="708"/>
                  </a:cubicBezTo>
                  <a:cubicBezTo>
                    <a:pt x="2298" y="711"/>
                    <a:pt x="2301" y="729"/>
                    <a:pt x="2305" y="721"/>
                  </a:cubicBezTo>
                  <a:cubicBezTo>
                    <a:pt x="2307" y="717"/>
                    <a:pt x="2308" y="710"/>
                    <a:pt x="2309" y="705"/>
                  </a:cubicBezTo>
                  <a:cubicBezTo>
                    <a:pt x="2311" y="695"/>
                    <a:pt x="2312" y="685"/>
                    <a:pt x="2313" y="675"/>
                  </a:cubicBezTo>
                  <a:cubicBezTo>
                    <a:pt x="2316" y="658"/>
                    <a:pt x="2317" y="641"/>
                    <a:pt x="2318" y="624"/>
                  </a:cubicBezTo>
                  <a:cubicBezTo>
                    <a:pt x="2319" y="610"/>
                    <a:pt x="2320" y="587"/>
                    <a:pt x="2308" y="580"/>
                  </a:cubicBezTo>
                  <a:close/>
                  <a:moveTo>
                    <a:pt x="3475" y="1115"/>
                  </a:moveTo>
                  <a:cubicBezTo>
                    <a:pt x="3481" y="1107"/>
                    <a:pt x="3487" y="1099"/>
                    <a:pt x="3492" y="1090"/>
                  </a:cubicBezTo>
                  <a:cubicBezTo>
                    <a:pt x="3499" y="1079"/>
                    <a:pt x="3505" y="1067"/>
                    <a:pt x="3511" y="1054"/>
                  </a:cubicBezTo>
                  <a:cubicBezTo>
                    <a:pt x="3516" y="1042"/>
                    <a:pt x="3522" y="1029"/>
                    <a:pt x="3520" y="1015"/>
                  </a:cubicBezTo>
                  <a:cubicBezTo>
                    <a:pt x="3520" y="1011"/>
                    <a:pt x="3519" y="1008"/>
                    <a:pt x="3517" y="1006"/>
                  </a:cubicBezTo>
                  <a:cubicBezTo>
                    <a:pt x="3515" y="1003"/>
                    <a:pt x="3512" y="1003"/>
                    <a:pt x="3509" y="1004"/>
                  </a:cubicBezTo>
                  <a:cubicBezTo>
                    <a:pt x="3502" y="1006"/>
                    <a:pt x="3498" y="1012"/>
                    <a:pt x="3494" y="1019"/>
                  </a:cubicBezTo>
                  <a:cubicBezTo>
                    <a:pt x="3489" y="1026"/>
                    <a:pt x="3484" y="1034"/>
                    <a:pt x="3481" y="1043"/>
                  </a:cubicBezTo>
                  <a:cubicBezTo>
                    <a:pt x="3475" y="1058"/>
                    <a:pt x="3471" y="1073"/>
                    <a:pt x="3466" y="1088"/>
                  </a:cubicBezTo>
                  <a:cubicBezTo>
                    <a:pt x="3462" y="1103"/>
                    <a:pt x="3453" y="1129"/>
                    <a:pt x="3457" y="1133"/>
                  </a:cubicBezTo>
                  <a:cubicBezTo>
                    <a:pt x="3460" y="1137"/>
                    <a:pt x="3470" y="1122"/>
                    <a:pt x="3475" y="1115"/>
                  </a:cubicBezTo>
                  <a:close/>
                  <a:moveTo>
                    <a:pt x="3457" y="425"/>
                  </a:moveTo>
                  <a:cubicBezTo>
                    <a:pt x="3460" y="429"/>
                    <a:pt x="3470" y="413"/>
                    <a:pt x="3475" y="406"/>
                  </a:cubicBezTo>
                  <a:cubicBezTo>
                    <a:pt x="3481" y="398"/>
                    <a:pt x="3487" y="390"/>
                    <a:pt x="3492" y="382"/>
                  </a:cubicBezTo>
                  <a:cubicBezTo>
                    <a:pt x="3499" y="370"/>
                    <a:pt x="3505" y="358"/>
                    <a:pt x="3511" y="346"/>
                  </a:cubicBezTo>
                  <a:cubicBezTo>
                    <a:pt x="3516" y="333"/>
                    <a:pt x="3522" y="321"/>
                    <a:pt x="3520" y="306"/>
                  </a:cubicBezTo>
                  <a:cubicBezTo>
                    <a:pt x="3520" y="303"/>
                    <a:pt x="3519" y="300"/>
                    <a:pt x="3517" y="298"/>
                  </a:cubicBezTo>
                  <a:cubicBezTo>
                    <a:pt x="3515" y="295"/>
                    <a:pt x="3512" y="295"/>
                    <a:pt x="3509" y="295"/>
                  </a:cubicBezTo>
                  <a:cubicBezTo>
                    <a:pt x="3502" y="297"/>
                    <a:pt x="3498" y="303"/>
                    <a:pt x="3494" y="310"/>
                  </a:cubicBezTo>
                  <a:cubicBezTo>
                    <a:pt x="3489" y="318"/>
                    <a:pt x="3484" y="325"/>
                    <a:pt x="3481" y="334"/>
                  </a:cubicBezTo>
                  <a:cubicBezTo>
                    <a:pt x="3475" y="349"/>
                    <a:pt x="3471" y="364"/>
                    <a:pt x="3466" y="379"/>
                  </a:cubicBezTo>
                  <a:cubicBezTo>
                    <a:pt x="3462" y="394"/>
                    <a:pt x="3453" y="420"/>
                    <a:pt x="3457" y="425"/>
                  </a:cubicBezTo>
                  <a:close/>
                  <a:moveTo>
                    <a:pt x="3449" y="352"/>
                  </a:moveTo>
                  <a:cubicBezTo>
                    <a:pt x="3450" y="355"/>
                    <a:pt x="3453" y="374"/>
                    <a:pt x="3457" y="366"/>
                  </a:cubicBezTo>
                  <a:cubicBezTo>
                    <a:pt x="3459" y="361"/>
                    <a:pt x="3460" y="355"/>
                    <a:pt x="3461" y="350"/>
                  </a:cubicBezTo>
                  <a:cubicBezTo>
                    <a:pt x="3463" y="340"/>
                    <a:pt x="3464" y="329"/>
                    <a:pt x="3465" y="319"/>
                  </a:cubicBezTo>
                  <a:cubicBezTo>
                    <a:pt x="3468" y="302"/>
                    <a:pt x="3469" y="285"/>
                    <a:pt x="3470" y="268"/>
                  </a:cubicBezTo>
                  <a:cubicBezTo>
                    <a:pt x="3471" y="254"/>
                    <a:pt x="3472" y="231"/>
                    <a:pt x="3460" y="224"/>
                  </a:cubicBezTo>
                  <a:cubicBezTo>
                    <a:pt x="3455" y="221"/>
                    <a:pt x="3448" y="223"/>
                    <a:pt x="3444" y="228"/>
                  </a:cubicBezTo>
                  <a:cubicBezTo>
                    <a:pt x="3440" y="233"/>
                    <a:pt x="3438" y="240"/>
                    <a:pt x="3437" y="248"/>
                  </a:cubicBezTo>
                  <a:cubicBezTo>
                    <a:pt x="3438" y="273"/>
                    <a:pt x="3441" y="298"/>
                    <a:pt x="3444" y="323"/>
                  </a:cubicBezTo>
                  <a:cubicBezTo>
                    <a:pt x="3446" y="333"/>
                    <a:pt x="3447" y="342"/>
                    <a:pt x="3449" y="352"/>
                  </a:cubicBezTo>
                  <a:close/>
                  <a:moveTo>
                    <a:pt x="3516" y="381"/>
                  </a:moveTo>
                  <a:cubicBezTo>
                    <a:pt x="3503" y="387"/>
                    <a:pt x="3492" y="401"/>
                    <a:pt x="3483" y="415"/>
                  </a:cubicBezTo>
                  <a:cubicBezTo>
                    <a:pt x="3471" y="432"/>
                    <a:pt x="3456" y="468"/>
                    <a:pt x="3459" y="474"/>
                  </a:cubicBezTo>
                  <a:cubicBezTo>
                    <a:pt x="3462" y="480"/>
                    <a:pt x="3500" y="455"/>
                    <a:pt x="3515" y="435"/>
                  </a:cubicBezTo>
                  <a:cubicBezTo>
                    <a:pt x="3523" y="424"/>
                    <a:pt x="3538" y="402"/>
                    <a:pt x="3529" y="386"/>
                  </a:cubicBezTo>
                  <a:cubicBezTo>
                    <a:pt x="3528" y="385"/>
                    <a:pt x="3527" y="383"/>
                    <a:pt x="3525" y="382"/>
                  </a:cubicBezTo>
                  <a:cubicBezTo>
                    <a:pt x="3525" y="382"/>
                    <a:pt x="3524" y="382"/>
                    <a:pt x="3524" y="381"/>
                  </a:cubicBezTo>
                  <a:cubicBezTo>
                    <a:pt x="3522" y="380"/>
                    <a:pt x="3519" y="380"/>
                    <a:pt x="3516" y="381"/>
                  </a:cubicBezTo>
                  <a:close/>
                  <a:moveTo>
                    <a:pt x="3418" y="380"/>
                  </a:moveTo>
                  <a:cubicBezTo>
                    <a:pt x="3423" y="390"/>
                    <a:pt x="3428" y="399"/>
                    <a:pt x="3434" y="407"/>
                  </a:cubicBezTo>
                  <a:cubicBezTo>
                    <a:pt x="3437" y="411"/>
                    <a:pt x="3451" y="435"/>
                    <a:pt x="3451" y="425"/>
                  </a:cubicBezTo>
                  <a:cubicBezTo>
                    <a:pt x="3451" y="414"/>
                    <a:pt x="3448" y="401"/>
                    <a:pt x="3445" y="390"/>
                  </a:cubicBezTo>
                  <a:cubicBezTo>
                    <a:pt x="3442" y="372"/>
                    <a:pt x="3437" y="355"/>
                    <a:pt x="3432" y="338"/>
                  </a:cubicBezTo>
                  <a:cubicBezTo>
                    <a:pt x="3427" y="324"/>
                    <a:pt x="3422" y="300"/>
                    <a:pt x="3408" y="296"/>
                  </a:cubicBezTo>
                  <a:cubicBezTo>
                    <a:pt x="3404" y="294"/>
                    <a:pt x="3399" y="295"/>
                    <a:pt x="3396" y="300"/>
                  </a:cubicBezTo>
                  <a:cubicBezTo>
                    <a:pt x="3392" y="305"/>
                    <a:pt x="3392" y="314"/>
                    <a:pt x="3394" y="320"/>
                  </a:cubicBezTo>
                  <a:cubicBezTo>
                    <a:pt x="3400" y="342"/>
                    <a:pt x="3408" y="362"/>
                    <a:pt x="3418" y="380"/>
                  </a:cubicBezTo>
                  <a:close/>
                  <a:moveTo>
                    <a:pt x="3457" y="1074"/>
                  </a:moveTo>
                  <a:cubicBezTo>
                    <a:pt x="3459" y="1069"/>
                    <a:pt x="3460" y="1063"/>
                    <a:pt x="3461" y="1058"/>
                  </a:cubicBezTo>
                  <a:cubicBezTo>
                    <a:pt x="3463" y="1048"/>
                    <a:pt x="3464" y="1038"/>
                    <a:pt x="3465" y="1028"/>
                  </a:cubicBezTo>
                  <a:cubicBezTo>
                    <a:pt x="3468" y="1011"/>
                    <a:pt x="3469" y="994"/>
                    <a:pt x="3470" y="977"/>
                  </a:cubicBezTo>
                  <a:cubicBezTo>
                    <a:pt x="3471" y="963"/>
                    <a:pt x="3472" y="940"/>
                    <a:pt x="3460" y="932"/>
                  </a:cubicBezTo>
                  <a:cubicBezTo>
                    <a:pt x="3455" y="929"/>
                    <a:pt x="3448" y="931"/>
                    <a:pt x="3444" y="937"/>
                  </a:cubicBezTo>
                  <a:cubicBezTo>
                    <a:pt x="3440" y="942"/>
                    <a:pt x="3438" y="949"/>
                    <a:pt x="3437" y="956"/>
                  </a:cubicBezTo>
                  <a:cubicBezTo>
                    <a:pt x="3438" y="981"/>
                    <a:pt x="3441" y="1006"/>
                    <a:pt x="3444" y="1031"/>
                  </a:cubicBezTo>
                  <a:cubicBezTo>
                    <a:pt x="3446" y="1041"/>
                    <a:pt x="3447" y="1051"/>
                    <a:pt x="3449" y="1061"/>
                  </a:cubicBezTo>
                  <a:cubicBezTo>
                    <a:pt x="3450" y="1064"/>
                    <a:pt x="3453" y="1082"/>
                    <a:pt x="3457" y="1074"/>
                  </a:cubicBezTo>
                  <a:close/>
                  <a:moveTo>
                    <a:pt x="3432" y="1047"/>
                  </a:moveTo>
                  <a:cubicBezTo>
                    <a:pt x="3427" y="1032"/>
                    <a:pt x="3422" y="1009"/>
                    <a:pt x="3408" y="1004"/>
                  </a:cubicBezTo>
                  <a:cubicBezTo>
                    <a:pt x="3404" y="1003"/>
                    <a:pt x="3399" y="1004"/>
                    <a:pt x="3396" y="1008"/>
                  </a:cubicBezTo>
                  <a:cubicBezTo>
                    <a:pt x="3392" y="1014"/>
                    <a:pt x="3392" y="1022"/>
                    <a:pt x="3394" y="1029"/>
                  </a:cubicBezTo>
                  <a:cubicBezTo>
                    <a:pt x="3400" y="1050"/>
                    <a:pt x="3408" y="1070"/>
                    <a:pt x="3418" y="1089"/>
                  </a:cubicBezTo>
                  <a:cubicBezTo>
                    <a:pt x="3423" y="1098"/>
                    <a:pt x="3428" y="1107"/>
                    <a:pt x="3434" y="1116"/>
                  </a:cubicBezTo>
                  <a:cubicBezTo>
                    <a:pt x="3437" y="1120"/>
                    <a:pt x="3451" y="1144"/>
                    <a:pt x="3451" y="1134"/>
                  </a:cubicBezTo>
                  <a:cubicBezTo>
                    <a:pt x="3451" y="1122"/>
                    <a:pt x="3448" y="1109"/>
                    <a:pt x="3445" y="1098"/>
                  </a:cubicBezTo>
                  <a:cubicBezTo>
                    <a:pt x="3442" y="1081"/>
                    <a:pt x="3437" y="1064"/>
                    <a:pt x="3432" y="1047"/>
                  </a:cubicBezTo>
                  <a:close/>
                  <a:moveTo>
                    <a:pt x="2308" y="1285"/>
                  </a:moveTo>
                  <a:cubicBezTo>
                    <a:pt x="2303" y="1282"/>
                    <a:pt x="2296" y="1284"/>
                    <a:pt x="2292" y="1289"/>
                  </a:cubicBezTo>
                  <a:cubicBezTo>
                    <a:pt x="2288" y="1294"/>
                    <a:pt x="2286" y="1302"/>
                    <a:pt x="2285" y="1309"/>
                  </a:cubicBezTo>
                  <a:cubicBezTo>
                    <a:pt x="2286" y="1334"/>
                    <a:pt x="2289" y="1359"/>
                    <a:pt x="2292" y="1384"/>
                  </a:cubicBezTo>
                  <a:cubicBezTo>
                    <a:pt x="2294" y="1394"/>
                    <a:pt x="2295" y="1404"/>
                    <a:pt x="2297" y="1413"/>
                  </a:cubicBezTo>
                  <a:cubicBezTo>
                    <a:pt x="2298" y="1416"/>
                    <a:pt x="2301" y="1435"/>
                    <a:pt x="2305" y="1427"/>
                  </a:cubicBezTo>
                  <a:cubicBezTo>
                    <a:pt x="2307" y="1422"/>
                    <a:pt x="2308" y="1416"/>
                    <a:pt x="2309" y="1411"/>
                  </a:cubicBezTo>
                  <a:cubicBezTo>
                    <a:pt x="2311" y="1401"/>
                    <a:pt x="2312" y="1391"/>
                    <a:pt x="2313" y="1381"/>
                  </a:cubicBezTo>
                  <a:cubicBezTo>
                    <a:pt x="2316" y="1364"/>
                    <a:pt x="2317" y="1347"/>
                    <a:pt x="2318" y="1330"/>
                  </a:cubicBezTo>
                  <a:cubicBezTo>
                    <a:pt x="2319" y="1315"/>
                    <a:pt x="2320" y="1293"/>
                    <a:pt x="2308" y="1285"/>
                  </a:cubicBezTo>
                  <a:close/>
                  <a:moveTo>
                    <a:pt x="2305" y="1486"/>
                  </a:moveTo>
                  <a:cubicBezTo>
                    <a:pt x="2308" y="1490"/>
                    <a:pt x="2318" y="1475"/>
                    <a:pt x="2323" y="1467"/>
                  </a:cubicBezTo>
                  <a:cubicBezTo>
                    <a:pt x="2329" y="1460"/>
                    <a:pt x="2335" y="1451"/>
                    <a:pt x="2340" y="1443"/>
                  </a:cubicBezTo>
                  <a:cubicBezTo>
                    <a:pt x="2347" y="1432"/>
                    <a:pt x="2353" y="1420"/>
                    <a:pt x="2359" y="1407"/>
                  </a:cubicBezTo>
                  <a:cubicBezTo>
                    <a:pt x="2364" y="1395"/>
                    <a:pt x="2370" y="1382"/>
                    <a:pt x="2368" y="1367"/>
                  </a:cubicBezTo>
                  <a:cubicBezTo>
                    <a:pt x="2368" y="1364"/>
                    <a:pt x="2367" y="1361"/>
                    <a:pt x="2366" y="1359"/>
                  </a:cubicBezTo>
                  <a:cubicBezTo>
                    <a:pt x="2363" y="1356"/>
                    <a:pt x="2360" y="1356"/>
                    <a:pt x="2357" y="1357"/>
                  </a:cubicBezTo>
                  <a:cubicBezTo>
                    <a:pt x="2350" y="1359"/>
                    <a:pt x="2346" y="1365"/>
                    <a:pt x="2342" y="1371"/>
                  </a:cubicBezTo>
                  <a:cubicBezTo>
                    <a:pt x="2337" y="1379"/>
                    <a:pt x="2332" y="1387"/>
                    <a:pt x="2329" y="1396"/>
                  </a:cubicBezTo>
                  <a:cubicBezTo>
                    <a:pt x="2323" y="1410"/>
                    <a:pt x="2319" y="1425"/>
                    <a:pt x="2314" y="1441"/>
                  </a:cubicBezTo>
                  <a:cubicBezTo>
                    <a:pt x="2310" y="1455"/>
                    <a:pt x="2301" y="1482"/>
                    <a:pt x="2305" y="1486"/>
                  </a:cubicBezTo>
                  <a:close/>
                  <a:moveTo>
                    <a:pt x="2280" y="1400"/>
                  </a:moveTo>
                  <a:cubicBezTo>
                    <a:pt x="2275" y="1385"/>
                    <a:pt x="2270" y="1362"/>
                    <a:pt x="2256" y="1357"/>
                  </a:cubicBezTo>
                  <a:cubicBezTo>
                    <a:pt x="2252" y="1355"/>
                    <a:pt x="2247" y="1357"/>
                    <a:pt x="2244" y="1361"/>
                  </a:cubicBezTo>
                  <a:cubicBezTo>
                    <a:pt x="2240" y="1366"/>
                    <a:pt x="2240" y="1375"/>
                    <a:pt x="2242" y="1382"/>
                  </a:cubicBezTo>
                  <a:cubicBezTo>
                    <a:pt x="2248" y="1403"/>
                    <a:pt x="2256" y="1423"/>
                    <a:pt x="2266" y="1442"/>
                  </a:cubicBezTo>
                  <a:cubicBezTo>
                    <a:pt x="2271" y="1451"/>
                    <a:pt x="2276" y="1460"/>
                    <a:pt x="2282" y="1468"/>
                  </a:cubicBezTo>
                  <a:cubicBezTo>
                    <a:pt x="2285" y="1473"/>
                    <a:pt x="2299" y="1497"/>
                    <a:pt x="2299" y="1487"/>
                  </a:cubicBezTo>
                  <a:cubicBezTo>
                    <a:pt x="2299" y="1475"/>
                    <a:pt x="2296" y="1462"/>
                    <a:pt x="2293" y="1451"/>
                  </a:cubicBezTo>
                  <a:cubicBezTo>
                    <a:pt x="2290" y="1434"/>
                    <a:pt x="2285" y="1416"/>
                    <a:pt x="2280" y="1400"/>
                  </a:cubicBezTo>
                  <a:close/>
                  <a:moveTo>
                    <a:pt x="3386" y="408"/>
                  </a:moveTo>
                  <a:cubicBezTo>
                    <a:pt x="3397" y="437"/>
                    <a:pt x="3417" y="457"/>
                    <a:pt x="3437" y="474"/>
                  </a:cubicBezTo>
                  <a:cubicBezTo>
                    <a:pt x="3439" y="475"/>
                    <a:pt x="3441" y="477"/>
                    <a:pt x="3443" y="477"/>
                  </a:cubicBezTo>
                  <a:cubicBezTo>
                    <a:pt x="3444" y="478"/>
                    <a:pt x="3445" y="478"/>
                    <a:pt x="3445" y="477"/>
                  </a:cubicBezTo>
                  <a:cubicBezTo>
                    <a:pt x="3447" y="477"/>
                    <a:pt x="3448" y="477"/>
                    <a:pt x="3449" y="475"/>
                  </a:cubicBezTo>
                  <a:cubicBezTo>
                    <a:pt x="3453" y="470"/>
                    <a:pt x="3447" y="457"/>
                    <a:pt x="3446" y="452"/>
                  </a:cubicBezTo>
                  <a:cubicBezTo>
                    <a:pt x="3442" y="444"/>
                    <a:pt x="3438" y="436"/>
                    <a:pt x="3434" y="428"/>
                  </a:cubicBezTo>
                  <a:cubicBezTo>
                    <a:pt x="3428" y="415"/>
                    <a:pt x="3421" y="402"/>
                    <a:pt x="3412" y="390"/>
                  </a:cubicBezTo>
                  <a:cubicBezTo>
                    <a:pt x="3409" y="385"/>
                    <a:pt x="3405" y="380"/>
                    <a:pt x="3400" y="379"/>
                  </a:cubicBezTo>
                  <a:cubicBezTo>
                    <a:pt x="3395" y="377"/>
                    <a:pt x="3389" y="379"/>
                    <a:pt x="3386" y="384"/>
                  </a:cubicBezTo>
                  <a:cubicBezTo>
                    <a:pt x="3384" y="387"/>
                    <a:pt x="3383" y="392"/>
                    <a:pt x="3384" y="396"/>
                  </a:cubicBezTo>
                  <a:cubicBezTo>
                    <a:pt x="3384" y="400"/>
                    <a:pt x="3385" y="404"/>
                    <a:pt x="3386" y="408"/>
                  </a:cubicBezTo>
                  <a:close/>
                  <a:moveTo>
                    <a:pt x="2280" y="694"/>
                  </a:moveTo>
                  <a:cubicBezTo>
                    <a:pt x="2275" y="680"/>
                    <a:pt x="2270" y="656"/>
                    <a:pt x="2256" y="651"/>
                  </a:cubicBezTo>
                  <a:cubicBezTo>
                    <a:pt x="2252" y="650"/>
                    <a:pt x="2247" y="651"/>
                    <a:pt x="2244" y="655"/>
                  </a:cubicBezTo>
                  <a:cubicBezTo>
                    <a:pt x="2240" y="661"/>
                    <a:pt x="2240" y="669"/>
                    <a:pt x="2242" y="676"/>
                  </a:cubicBezTo>
                  <a:cubicBezTo>
                    <a:pt x="2248" y="697"/>
                    <a:pt x="2256" y="718"/>
                    <a:pt x="2266" y="736"/>
                  </a:cubicBezTo>
                  <a:cubicBezTo>
                    <a:pt x="2271" y="745"/>
                    <a:pt x="2276" y="754"/>
                    <a:pt x="2282" y="763"/>
                  </a:cubicBezTo>
                  <a:cubicBezTo>
                    <a:pt x="2285" y="767"/>
                    <a:pt x="2299" y="791"/>
                    <a:pt x="2299" y="781"/>
                  </a:cubicBezTo>
                  <a:cubicBezTo>
                    <a:pt x="2299" y="769"/>
                    <a:pt x="2296" y="757"/>
                    <a:pt x="2293" y="745"/>
                  </a:cubicBezTo>
                  <a:cubicBezTo>
                    <a:pt x="2290" y="728"/>
                    <a:pt x="2285" y="711"/>
                    <a:pt x="2280" y="694"/>
                  </a:cubicBezTo>
                  <a:close/>
                  <a:moveTo>
                    <a:pt x="3386" y="1116"/>
                  </a:moveTo>
                  <a:cubicBezTo>
                    <a:pt x="3397" y="1145"/>
                    <a:pt x="3417" y="1165"/>
                    <a:pt x="3437" y="1182"/>
                  </a:cubicBezTo>
                  <a:cubicBezTo>
                    <a:pt x="3439" y="1184"/>
                    <a:pt x="3441" y="1185"/>
                    <a:pt x="3443" y="1186"/>
                  </a:cubicBezTo>
                  <a:cubicBezTo>
                    <a:pt x="3444" y="1186"/>
                    <a:pt x="3445" y="1186"/>
                    <a:pt x="3445" y="1186"/>
                  </a:cubicBezTo>
                  <a:cubicBezTo>
                    <a:pt x="3447" y="1186"/>
                    <a:pt x="3448" y="1185"/>
                    <a:pt x="3449" y="1184"/>
                  </a:cubicBezTo>
                  <a:cubicBezTo>
                    <a:pt x="3453" y="1179"/>
                    <a:pt x="3447" y="1166"/>
                    <a:pt x="3446" y="1161"/>
                  </a:cubicBezTo>
                  <a:cubicBezTo>
                    <a:pt x="3442" y="1152"/>
                    <a:pt x="3438" y="1145"/>
                    <a:pt x="3434" y="1137"/>
                  </a:cubicBezTo>
                  <a:cubicBezTo>
                    <a:pt x="3428" y="1123"/>
                    <a:pt x="3421" y="1110"/>
                    <a:pt x="3412" y="1098"/>
                  </a:cubicBezTo>
                  <a:cubicBezTo>
                    <a:pt x="3409" y="1093"/>
                    <a:pt x="3405" y="1089"/>
                    <a:pt x="3400" y="1087"/>
                  </a:cubicBezTo>
                  <a:cubicBezTo>
                    <a:pt x="3395" y="1085"/>
                    <a:pt x="3389" y="1087"/>
                    <a:pt x="3386" y="1092"/>
                  </a:cubicBezTo>
                  <a:cubicBezTo>
                    <a:pt x="3384" y="1096"/>
                    <a:pt x="3383" y="1100"/>
                    <a:pt x="3384" y="1104"/>
                  </a:cubicBezTo>
                  <a:cubicBezTo>
                    <a:pt x="3384" y="1108"/>
                    <a:pt x="3385" y="1112"/>
                    <a:pt x="3386" y="1116"/>
                  </a:cubicBezTo>
                  <a:close/>
                  <a:moveTo>
                    <a:pt x="2323" y="762"/>
                  </a:moveTo>
                  <a:cubicBezTo>
                    <a:pt x="2329" y="754"/>
                    <a:pt x="2335" y="746"/>
                    <a:pt x="2340" y="737"/>
                  </a:cubicBezTo>
                  <a:cubicBezTo>
                    <a:pt x="2347" y="726"/>
                    <a:pt x="2353" y="714"/>
                    <a:pt x="2359" y="701"/>
                  </a:cubicBezTo>
                  <a:cubicBezTo>
                    <a:pt x="2364" y="689"/>
                    <a:pt x="2370" y="677"/>
                    <a:pt x="2368" y="662"/>
                  </a:cubicBezTo>
                  <a:cubicBezTo>
                    <a:pt x="2368" y="659"/>
                    <a:pt x="2367" y="655"/>
                    <a:pt x="2366" y="653"/>
                  </a:cubicBezTo>
                  <a:cubicBezTo>
                    <a:pt x="2363" y="650"/>
                    <a:pt x="2360" y="650"/>
                    <a:pt x="2357" y="651"/>
                  </a:cubicBezTo>
                  <a:cubicBezTo>
                    <a:pt x="2350" y="653"/>
                    <a:pt x="2346" y="659"/>
                    <a:pt x="2342" y="666"/>
                  </a:cubicBezTo>
                  <a:cubicBezTo>
                    <a:pt x="2337" y="673"/>
                    <a:pt x="2332" y="681"/>
                    <a:pt x="2329" y="690"/>
                  </a:cubicBezTo>
                  <a:cubicBezTo>
                    <a:pt x="2323" y="705"/>
                    <a:pt x="2319" y="720"/>
                    <a:pt x="2314" y="735"/>
                  </a:cubicBezTo>
                  <a:cubicBezTo>
                    <a:pt x="2310" y="750"/>
                    <a:pt x="2301" y="776"/>
                    <a:pt x="2305" y="780"/>
                  </a:cubicBezTo>
                  <a:cubicBezTo>
                    <a:pt x="2308" y="784"/>
                    <a:pt x="2318" y="769"/>
                    <a:pt x="2323" y="762"/>
                  </a:cubicBezTo>
                  <a:close/>
                  <a:moveTo>
                    <a:pt x="2305" y="75"/>
                  </a:moveTo>
                  <a:cubicBezTo>
                    <a:pt x="2308" y="79"/>
                    <a:pt x="2318" y="63"/>
                    <a:pt x="2323" y="56"/>
                  </a:cubicBezTo>
                  <a:cubicBezTo>
                    <a:pt x="2329" y="48"/>
                    <a:pt x="2335" y="40"/>
                    <a:pt x="2340" y="32"/>
                  </a:cubicBezTo>
                  <a:cubicBezTo>
                    <a:pt x="2346" y="22"/>
                    <a:pt x="2352" y="11"/>
                    <a:pt x="2357" y="0"/>
                  </a:cubicBezTo>
                  <a:cubicBezTo>
                    <a:pt x="2323" y="0"/>
                    <a:pt x="2323" y="0"/>
                    <a:pt x="2323" y="0"/>
                  </a:cubicBezTo>
                  <a:cubicBezTo>
                    <a:pt x="2320" y="10"/>
                    <a:pt x="2317" y="20"/>
                    <a:pt x="2314" y="29"/>
                  </a:cubicBezTo>
                  <a:cubicBezTo>
                    <a:pt x="2310" y="44"/>
                    <a:pt x="2301" y="71"/>
                    <a:pt x="2305" y="75"/>
                  </a:cubicBezTo>
                  <a:close/>
                  <a:moveTo>
                    <a:pt x="2285" y="1535"/>
                  </a:moveTo>
                  <a:cubicBezTo>
                    <a:pt x="2287" y="1536"/>
                    <a:pt x="2289" y="1538"/>
                    <a:pt x="2291" y="1539"/>
                  </a:cubicBezTo>
                  <a:cubicBezTo>
                    <a:pt x="2292" y="1539"/>
                    <a:pt x="2293" y="1539"/>
                    <a:pt x="2293" y="1539"/>
                  </a:cubicBezTo>
                  <a:cubicBezTo>
                    <a:pt x="2295" y="1539"/>
                    <a:pt x="2296" y="1538"/>
                    <a:pt x="2297" y="1537"/>
                  </a:cubicBezTo>
                  <a:cubicBezTo>
                    <a:pt x="2301" y="1532"/>
                    <a:pt x="2295" y="1518"/>
                    <a:pt x="2294" y="1514"/>
                  </a:cubicBezTo>
                  <a:cubicBezTo>
                    <a:pt x="2290" y="1505"/>
                    <a:pt x="2286" y="1497"/>
                    <a:pt x="2282" y="1490"/>
                  </a:cubicBezTo>
                  <a:cubicBezTo>
                    <a:pt x="2276" y="1476"/>
                    <a:pt x="2269" y="1463"/>
                    <a:pt x="2260" y="1451"/>
                  </a:cubicBezTo>
                  <a:cubicBezTo>
                    <a:pt x="2257" y="1446"/>
                    <a:pt x="2253" y="1442"/>
                    <a:pt x="2248" y="1440"/>
                  </a:cubicBezTo>
                  <a:cubicBezTo>
                    <a:pt x="2243" y="1438"/>
                    <a:pt x="2237" y="1440"/>
                    <a:pt x="2234" y="1445"/>
                  </a:cubicBezTo>
                  <a:cubicBezTo>
                    <a:pt x="2232" y="1448"/>
                    <a:pt x="2231" y="1453"/>
                    <a:pt x="2232" y="1457"/>
                  </a:cubicBezTo>
                  <a:cubicBezTo>
                    <a:pt x="2232" y="1461"/>
                    <a:pt x="2233" y="1465"/>
                    <a:pt x="2234" y="1469"/>
                  </a:cubicBezTo>
                  <a:cubicBezTo>
                    <a:pt x="2245" y="1498"/>
                    <a:pt x="2265" y="1518"/>
                    <a:pt x="2285" y="1535"/>
                  </a:cubicBezTo>
                  <a:close/>
                  <a:moveTo>
                    <a:pt x="19" y="762"/>
                  </a:moveTo>
                  <a:cubicBezTo>
                    <a:pt x="25" y="754"/>
                    <a:pt x="31" y="746"/>
                    <a:pt x="36" y="737"/>
                  </a:cubicBezTo>
                  <a:cubicBezTo>
                    <a:pt x="43" y="726"/>
                    <a:pt x="49" y="714"/>
                    <a:pt x="55" y="701"/>
                  </a:cubicBezTo>
                  <a:cubicBezTo>
                    <a:pt x="60" y="689"/>
                    <a:pt x="66" y="677"/>
                    <a:pt x="64" y="662"/>
                  </a:cubicBezTo>
                  <a:cubicBezTo>
                    <a:pt x="64" y="659"/>
                    <a:pt x="63" y="655"/>
                    <a:pt x="62" y="653"/>
                  </a:cubicBezTo>
                  <a:cubicBezTo>
                    <a:pt x="59" y="650"/>
                    <a:pt x="56" y="650"/>
                    <a:pt x="53" y="651"/>
                  </a:cubicBezTo>
                  <a:cubicBezTo>
                    <a:pt x="46" y="653"/>
                    <a:pt x="42" y="659"/>
                    <a:pt x="38" y="666"/>
                  </a:cubicBezTo>
                  <a:cubicBezTo>
                    <a:pt x="33" y="673"/>
                    <a:pt x="28" y="681"/>
                    <a:pt x="25" y="690"/>
                  </a:cubicBezTo>
                  <a:cubicBezTo>
                    <a:pt x="19" y="705"/>
                    <a:pt x="15" y="720"/>
                    <a:pt x="10" y="735"/>
                  </a:cubicBezTo>
                  <a:cubicBezTo>
                    <a:pt x="8" y="743"/>
                    <a:pt x="4" y="755"/>
                    <a:pt x="2" y="765"/>
                  </a:cubicBezTo>
                  <a:cubicBezTo>
                    <a:pt x="2" y="781"/>
                    <a:pt x="2" y="781"/>
                    <a:pt x="2" y="781"/>
                  </a:cubicBezTo>
                  <a:cubicBezTo>
                    <a:pt x="6" y="782"/>
                    <a:pt x="14" y="768"/>
                    <a:pt x="19" y="762"/>
                  </a:cubicBezTo>
                  <a:close/>
                  <a:moveTo>
                    <a:pt x="2373" y="1443"/>
                  </a:moveTo>
                  <a:cubicBezTo>
                    <a:pt x="2373" y="1443"/>
                    <a:pt x="2372" y="1443"/>
                    <a:pt x="2372" y="1443"/>
                  </a:cubicBezTo>
                  <a:cubicBezTo>
                    <a:pt x="2370" y="1441"/>
                    <a:pt x="2367" y="1442"/>
                    <a:pt x="2364" y="1443"/>
                  </a:cubicBezTo>
                  <a:cubicBezTo>
                    <a:pt x="2351" y="1448"/>
                    <a:pt x="2340" y="1463"/>
                    <a:pt x="2331" y="1476"/>
                  </a:cubicBezTo>
                  <a:cubicBezTo>
                    <a:pt x="2319" y="1493"/>
                    <a:pt x="2304" y="1529"/>
                    <a:pt x="2307" y="1535"/>
                  </a:cubicBezTo>
                  <a:cubicBezTo>
                    <a:pt x="2310" y="1542"/>
                    <a:pt x="2348" y="1517"/>
                    <a:pt x="2363" y="1496"/>
                  </a:cubicBezTo>
                  <a:cubicBezTo>
                    <a:pt x="2371" y="1485"/>
                    <a:pt x="2386" y="1463"/>
                    <a:pt x="2377" y="1448"/>
                  </a:cubicBezTo>
                  <a:cubicBezTo>
                    <a:pt x="2376" y="1446"/>
                    <a:pt x="2375" y="1444"/>
                    <a:pt x="2373" y="1443"/>
                  </a:cubicBezTo>
                  <a:close/>
                  <a:moveTo>
                    <a:pt x="2368" y="2073"/>
                  </a:moveTo>
                  <a:cubicBezTo>
                    <a:pt x="2368" y="2070"/>
                    <a:pt x="2367" y="2067"/>
                    <a:pt x="2366" y="2064"/>
                  </a:cubicBezTo>
                  <a:cubicBezTo>
                    <a:pt x="2363" y="2062"/>
                    <a:pt x="2360" y="2061"/>
                    <a:pt x="2357" y="2062"/>
                  </a:cubicBezTo>
                  <a:cubicBezTo>
                    <a:pt x="2350" y="2064"/>
                    <a:pt x="2346" y="2070"/>
                    <a:pt x="2342" y="2077"/>
                  </a:cubicBezTo>
                  <a:cubicBezTo>
                    <a:pt x="2337" y="2085"/>
                    <a:pt x="2332" y="2092"/>
                    <a:pt x="2329" y="2101"/>
                  </a:cubicBezTo>
                  <a:cubicBezTo>
                    <a:pt x="2323" y="2116"/>
                    <a:pt x="2319" y="2131"/>
                    <a:pt x="2314" y="2146"/>
                  </a:cubicBezTo>
                  <a:cubicBezTo>
                    <a:pt x="2313" y="2150"/>
                    <a:pt x="2312" y="2154"/>
                    <a:pt x="2310" y="2158"/>
                  </a:cubicBezTo>
                  <a:cubicBezTo>
                    <a:pt x="2333" y="2158"/>
                    <a:pt x="2333" y="2158"/>
                    <a:pt x="2333" y="2158"/>
                  </a:cubicBezTo>
                  <a:cubicBezTo>
                    <a:pt x="2336" y="2155"/>
                    <a:pt x="2338" y="2152"/>
                    <a:pt x="2340" y="2149"/>
                  </a:cubicBezTo>
                  <a:cubicBezTo>
                    <a:pt x="2347" y="2137"/>
                    <a:pt x="2353" y="2125"/>
                    <a:pt x="2359" y="2112"/>
                  </a:cubicBezTo>
                  <a:cubicBezTo>
                    <a:pt x="2364" y="2100"/>
                    <a:pt x="2370" y="2088"/>
                    <a:pt x="2368" y="2073"/>
                  </a:cubicBezTo>
                  <a:close/>
                  <a:moveTo>
                    <a:pt x="2373" y="738"/>
                  </a:moveTo>
                  <a:cubicBezTo>
                    <a:pt x="2373" y="738"/>
                    <a:pt x="2372" y="737"/>
                    <a:pt x="2372" y="737"/>
                  </a:cubicBezTo>
                  <a:cubicBezTo>
                    <a:pt x="2370" y="736"/>
                    <a:pt x="2367" y="736"/>
                    <a:pt x="2364" y="737"/>
                  </a:cubicBezTo>
                  <a:cubicBezTo>
                    <a:pt x="2351" y="742"/>
                    <a:pt x="2340" y="757"/>
                    <a:pt x="2331" y="770"/>
                  </a:cubicBezTo>
                  <a:cubicBezTo>
                    <a:pt x="2319" y="787"/>
                    <a:pt x="2304" y="823"/>
                    <a:pt x="2307" y="830"/>
                  </a:cubicBezTo>
                  <a:cubicBezTo>
                    <a:pt x="2310" y="836"/>
                    <a:pt x="2348" y="811"/>
                    <a:pt x="2363" y="791"/>
                  </a:cubicBezTo>
                  <a:cubicBezTo>
                    <a:pt x="2371" y="780"/>
                    <a:pt x="2386" y="758"/>
                    <a:pt x="2377" y="742"/>
                  </a:cubicBezTo>
                  <a:cubicBezTo>
                    <a:pt x="2376" y="740"/>
                    <a:pt x="2375" y="739"/>
                    <a:pt x="2373" y="738"/>
                  </a:cubicBezTo>
                  <a:close/>
                  <a:moveTo>
                    <a:pt x="2318" y="2035"/>
                  </a:moveTo>
                  <a:cubicBezTo>
                    <a:pt x="2319" y="2021"/>
                    <a:pt x="2320" y="1998"/>
                    <a:pt x="2308" y="1991"/>
                  </a:cubicBezTo>
                  <a:cubicBezTo>
                    <a:pt x="2303" y="1988"/>
                    <a:pt x="2296" y="1990"/>
                    <a:pt x="2292" y="1995"/>
                  </a:cubicBezTo>
                  <a:cubicBezTo>
                    <a:pt x="2288" y="2000"/>
                    <a:pt x="2286" y="2007"/>
                    <a:pt x="2285" y="2015"/>
                  </a:cubicBezTo>
                  <a:cubicBezTo>
                    <a:pt x="2286" y="2040"/>
                    <a:pt x="2289" y="2065"/>
                    <a:pt x="2292" y="2089"/>
                  </a:cubicBezTo>
                  <a:cubicBezTo>
                    <a:pt x="2294" y="2099"/>
                    <a:pt x="2295" y="2109"/>
                    <a:pt x="2297" y="2119"/>
                  </a:cubicBezTo>
                  <a:cubicBezTo>
                    <a:pt x="2298" y="2122"/>
                    <a:pt x="2301" y="2140"/>
                    <a:pt x="2305" y="2132"/>
                  </a:cubicBezTo>
                  <a:cubicBezTo>
                    <a:pt x="2307" y="2128"/>
                    <a:pt x="2308" y="2122"/>
                    <a:pt x="2309" y="2117"/>
                  </a:cubicBezTo>
                  <a:cubicBezTo>
                    <a:pt x="2311" y="2106"/>
                    <a:pt x="2312" y="2096"/>
                    <a:pt x="2313" y="2086"/>
                  </a:cubicBezTo>
                  <a:cubicBezTo>
                    <a:pt x="2316" y="2069"/>
                    <a:pt x="2317" y="2052"/>
                    <a:pt x="2318" y="2035"/>
                  </a:cubicBezTo>
                  <a:close/>
                  <a:moveTo>
                    <a:pt x="2248" y="2146"/>
                  </a:moveTo>
                  <a:cubicBezTo>
                    <a:pt x="2243" y="2144"/>
                    <a:pt x="2237" y="2145"/>
                    <a:pt x="2234" y="2151"/>
                  </a:cubicBezTo>
                  <a:cubicBezTo>
                    <a:pt x="2233" y="2153"/>
                    <a:pt x="2232" y="2156"/>
                    <a:pt x="2232" y="2158"/>
                  </a:cubicBezTo>
                  <a:cubicBezTo>
                    <a:pt x="2262" y="2158"/>
                    <a:pt x="2262" y="2158"/>
                    <a:pt x="2262" y="2158"/>
                  </a:cubicBezTo>
                  <a:cubicBezTo>
                    <a:pt x="2261" y="2158"/>
                    <a:pt x="2261" y="2157"/>
                    <a:pt x="2260" y="2157"/>
                  </a:cubicBezTo>
                  <a:cubicBezTo>
                    <a:pt x="2257" y="2152"/>
                    <a:pt x="2253" y="2147"/>
                    <a:pt x="2248" y="2146"/>
                  </a:cubicBezTo>
                  <a:close/>
                  <a:moveTo>
                    <a:pt x="2280" y="2105"/>
                  </a:moveTo>
                  <a:cubicBezTo>
                    <a:pt x="2275" y="2091"/>
                    <a:pt x="2270" y="2067"/>
                    <a:pt x="2256" y="2063"/>
                  </a:cubicBezTo>
                  <a:cubicBezTo>
                    <a:pt x="2252" y="2061"/>
                    <a:pt x="2247" y="2062"/>
                    <a:pt x="2244" y="2067"/>
                  </a:cubicBezTo>
                  <a:cubicBezTo>
                    <a:pt x="2240" y="2072"/>
                    <a:pt x="2240" y="2080"/>
                    <a:pt x="2242" y="2087"/>
                  </a:cubicBezTo>
                  <a:cubicBezTo>
                    <a:pt x="2248" y="2108"/>
                    <a:pt x="2256" y="2129"/>
                    <a:pt x="2266" y="2147"/>
                  </a:cubicBezTo>
                  <a:cubicBezTo>
                    <a:pt x="2268" y="2151"/>
                    <a:pt x="2270" y="2155"/>
                    <a:pt x="2272" y="2158"/>
                  </a:cubicBezTo>
                  <a:cubicBezTo>
                    <a:pt x="2294" y="2158"/>
                    <a:pt x="2294" y="2158"/>
                    <a:pt x="2294" y="2158"/>
                  </a:cubicBezTo>
                  <a:cubicBezTo>
                    <a:pt x="2293" y="2158"/>
                    <a:pt x="2293" y="2157"/>
                    <a:pt x="2293" y="2156"/>
                  </a:cubicBezTo>
                  <a:cubicBezTo>
                    <a:pt x="2290" y="2139"/>
                    <a:pt x="2285" y="2122"/>
                    <a:pt x="2280" y="2105"/>
                  </a:cubicBezTo>
                  <a:close/>
                  <a:moveTo>
                    <a:pt x="2373" y="2149"/>
                  </a:moveTo>
                  <a:cubicBezTo>
                    <a:pt x="2373" y="2149"/>
                    <a:pt x="2372" y="2148"/>
                    <a:pt x="2372" y="2148"/>
                  </a:cubicBezTo>
                  <a:cubicBezTo>
                    <a:pt x="2370" y="2147"/>
                    <a:pt x="2367" y="2147"/>
                    <a:pt x="2364" y="2148"/>
                  </a:cubicBezTo>
                  <a:cubicBezTo>
                    <a:pt x="2359" y="2150"/>
                    <a:pt x="2354" y="2154"/>
                    <a:pt x="2349" y="2158"/>
                  </a:cubicBezTo>
                  <a:cubicBezTo>
                    <a:pt x="2379" y="2158"/>
                    <a:pt x="2379" y="2158"/>
                    <a:pt x="2379" y="2158"/>
                  </a:cubicBezTo>
                  <a:cubicBezTo>
                    <a:pt x="2378" y="2157"/>
                    <a:pt x="2378" y="2155"/>
                    <a:pt x="2377" y="2153"/>
                  </a:cubicBezTo>
                  <a:cubicBezTo>
                    <a:pt x="2376" y="2151"/>
                    <a:pt x="2375" y="2150"/>
                    <a:pt x="2373" y="2149"/>
                  </a:cubicBezTo>
                  <a:close/>
                  <a:moveTo>
                    <a:pt x="2373" y="32"/>
                  </a:moveTo>
                  <a:cubicBezTo>
                    <a:pt x="2373" y="32"/>
                    <a:pt x="2372" y="32"/>
                    <a:pt x="2372" y="32"/>
                  </a:cubicBezTo>
                  <a:cubicBezTo>
                    <a:pt x="2370" y="30"/>
                    <a:pt x="2367" y="31"/>
                    <a:pt x="2364" y="32"/>
                  </a:cubicBezTo>
                  <a:cubicBezTo>
                    <a:pt x="2351" y="37"/>
                    <a:pt x="2340" y="51"/>
                    <a:pt x="2331" y="65"/>
                  </a:cubicBezTo>
                  <a:cubicBezTo>
                    <a:pt x="2319" y="82"/>
                    <a:pt x="2304" y="118"/>
                    <a:pt x="2307" y="124"/>
                  </a:cubicBezTo>
                  <a:cubicBezTo>
                    <a:pt x="2310" y="130"/>
                    <a:pt x="2348" y="105"/>
                    <a:pt x="2363" y="85"/>
                  </a:cubicBezTo>
                  <a:cubicBezTo>
                    <a:pt x="2371" y="74"/>
                    <a:pt x="2386" y="52"/>
                    <a:pt x="2377" y="36"/>
                  </a:cubicBezTo>
                  <a:cubicBezTo>
                    <a:pt x="2376" y="35"/>
                    <a:pt x="2375" y="33"/>
                    <a:pt x="2373" y="32"/>
                  </a:cubicBezTo>
                  <a:close/>
                  <a:moveTo>
                    <a:pt x="3525" y="1794"/>
                  </a:moveTo>
                  <a:cubicBezTo>
                    <a:pt x="3525" y="1794"/>
                    <a:pt x="3524" y="1794"/>
                    <a:pt x="3524" y="1794"/>
                  </a:cubicBezTo>
                  <a:cubicBezTo>
                    <a:pt x="3522" y="1792"/>
                    <a:pt x="3519" y="1793"/>
                    <a:pt x="3516" y="1794"/>
                  </a:cubicBezTo>
                  <a:cubicBezTo>
                    <a:pt x="3503" y="1799"/>
                    <a:pt x="3492" y="1813"/>
                    <a:pt x="3483" y="1827"/>
                  </a:cubicBezTo>
                  <a:cubicBezTo>
                    <a:pt x="3471" y="1844"/>
                    <a:pt x="3456" y="1880"/>
                    <a:pt x="3459" y="1886"/>
                  </a:cubicBezTo>
                  <a:cubicBezTo>
                    <a:pt x="3462" y="1892"/>
                    <a:pt x="3500" y="1868"/>
                    <a:pt x="3515" y="1847"/>
                  </a:cubicBezTo>
                  <a:cubicBezTo>
                    <a:pt x="3523" y="1836"/>
                    <a:pt x="3538" y="1814"/>
                    <a:pt x="3529" y="1799"/>
                  </a:cubicBezTo>
                  <a:cubicBezTo>
                    <a:pt x="3528" y="1797"/>
                    <a:pt x="3527" y="1795"/>
                    <a:pt x="3525" y="1794"/>
                  </a:cubicBezTo>
                  <a:close/>
                  <a:moveTo>
                    <a:pt x="3525" y="1091"/>
                  </a:moveTo>
                  <a:cubicBezTo>
                    <a:pt x="3525" y="1090"/>
                    <a:pt x="3524" y="1090"/>
                    <a:pt x="3524" y="1090"/>
                  </a:cubicBezTo>
                  <a:cubicBezTo>
                    <a:pt x="3522" y="1089"/>
                    <a:pt x="3519" y="1089"/>
                    <a:pt x="3516" y="1090"/>
                  </a:cubicBezTo>
                  <a:cubicBezTo>
                    <a:pt x="3503" y="1095"/>
                    <a:pt x="3492" y="1110"/>
                    <a:pt x="3483" y="1123"/>
                  </a:cubicBezTo>
                  <a:cubicBezTo>
                    <a:pt x="3471" y="1140"/>
                    <a:pt x="3456" y="1176"/>
                    <a:pt x="3459" y="1182"/>
                  </a:cubicBezTo>
                  <a:cubicBezTo>
                    <a:pt x="3462" y="1189"/>
                    <a:pt x="3500" y="1164"/>
                    <a:pt x="3515" y="1143"/>
                  </a:cubicBezTo>
                  <a:cubicBezTo>
                    <a:pt x="3523" y="1132"/>
                    <a:pt x="3538" y="1111"/>
                    <a:pt x="3529" y="1095"/>
                  </a:cubicBezTo>
                  <a:cubicBezTo>
                    <a:pt x="3528" y="1093"/>
                    <a:pt x="3527" y="1092"/>
                    <a:pt x="3525" y="1091"/>
                  </a:cubicBezTo>
                  <a:close/>
                  <a:moveTo>
                    <a:pt x="3475" y="1818"/>
                  </a:moveTo>
                  <a:cubicBezTo>
                    <a:pt x="3481" y="1810"/>
                    <a:pt x="3487" y="1802"/>
                    <a:pt x="3492" y="1794"/>
                  </a:cubicBezTo>
                  <a:cubicBezTo>
                    <a:pt x="3499" y="1782"/>
                    <a:pt x="3505" y="1770"/>
                    <a:pt x="3511" y="1758"/>
                  </a:cubicBezTo>
                  <a:cubicBezTo>
                    <a:pt x="3516" y="1745"/>
                    <a:pt x="3522" y="1733"/>
                    <a:pt x="3520" y="1718"/>
                  </a:cubicBezTo>
                  <a:cubicBezTo>
                    <a:pt x="3520" y="1715"/>
                    <a:pt x="3519" y="1712"/>
                    <a:pt x="3517" y="1710"/>
                  </a:cubicBezTo>
                  <a:cubicBezTo>
                    <a:pt x="3515" y="1707"/>
                    <a:pt x="3512" y="1707"/>
                    <a:pt x="3509" y="1708"/>
                  </a:cubicBezTo>
                  <a:cubicBezTo>
                    <a:pt x="3502" y="1710"/>
                    <a:pt x="3498" y="1716"/>
                    <a:pt x="3494" y="1722"/>
                  </a:cubicBezTo>
                  <a:cubicBezTo>
                    <a:pt x="3489" y="1730"/>
                    <a:pt x="3484" y="1738"/>
                    <a:pt x="3481" y="1746"/>
                  </a:cubicBezTo>
                  <a:cubicBezTo>
                    <a:pt x="3475" y="1761"/>
                    <a:pt x="3471" y="1776"/>
                    <a:pt x="3466" y="1792"/>
                  </a:cubicBezTo>
                  <a:cubicBezTo>
                    <a:pt x="3462" y="1806"/>
                    <a:pt x="3453" y="1833"/>
                    <a:pt x="3457" y="1837"/>
                  </a:cubicBezTo>
                  <a:cubicBezTo>
                    <a:pt x="3460" y="1841"/>
                    <a:pt x="3470" y="1826"/>
                    <a:pt x="3475" y="1818"/>
                  </a:cubicBezTo>
                  <a:close/>
                  <a:moveTo>
                    <a:pt x="3434" y="1840"/>
                  </a:moveTo>
                  <a:cubicBezTo>
                    <a:pt x="3428" y="1827"/>
                    <a:pt x="3421" y="1814"/>
                    <a:pt x="3412" y="1802"/>
                  </a:cubicBezTo>
                  <a:cubicBezTo>
                    <a:pt x="3409" y="1797"/>
                    <a:pt x="3405" y="1793"/>
                    <a:pt x="3400" y="1791"/>
                  </a:cubicBezTo>
                  <a:cubicBezTo>
                    <a:pt x="3395" y="1789"/>
                    <a:pt x="3389" y="1791"/>
                    <a:pt x="3386" y="1796"/>
                  </a:cubicBezTo>
                  <a:cubicBezTo>
                    <a:pt x="3384" y="1799"/>
                    <a:pt x="3383" y="1804"/>
                    <a:pt x="3384" y="1808"/>
                  </a:cubicBezTo>
                  <a:cubicBezTo>
                    <a:pt x="3384" y="1812"/>
                    <a:pt x="3385" y="1816"/>
                    <a:pt x="3386" y="1820"/>
                  </a:cubicBezTo>
                  <a:cubicBezTo>
                    <a:pt x="3397" y="1849"/>
                    <a:pt x="3417" y="1869"/>
                    <a:pt x="3437" y="1886"/>
                  </a:cubicBezTo>
                  <a:cubicBezTo>
                    <a:pt x="3439" y="1887"/>
                    <a:pt x="3441" y="1889"/>
                    <a:pt x="3443" y="1889"/>
                  </a:cubicBezTo>
                  <a:cubicBezTo>
                    <a:pt x="3444" y="1890"/>
                    <a:pt x="3445" y="1890"/>
                    <a:pt x="3445" y="1890"/>
                  </a:cubicBezTo>
                  <a:cubicBezTo>
                    <a:pt x="3447" y="1889"/>
                    <a:pt x="3448" y="1889"/>
                    <a:pt x="3449" y="1888"/>
                  </a:cubicBezTo>
                  <a:cubicBezTo>
                    <a:pt x="3453" y="1883"/>
                    <a:pt x="3447" y="1869"/>
                    <a:pt x="3446" y="1865"/>
                  </a:cubicBezTo>
                  <a:cubicBezTo>
                    <a:pt x="3442" y="1856"/>
                    <a:pt x="3438" y="1848"/>
                    <a:pt x="3434" y="1840"/>
                  </a:cubicBezTo>
                  <a:close/>
                  <a:moveTo>
                    <a:pt x="3457" y="1778"/>
                  </a:moveTo>
                  <a:cubicBezTo>
                    <a:pt x="3459" y="1773"/>
                    <a:pt x="3460" y="1767"/>
                    <a:pt x="3461" y="1762"/>
                  </a:cubicBezTo>
                  <a:cubicBezTo>
                    <a:pt x="3463" y="1752"/>
                    <a:pt x="3464" y="1742"/>
                    <a:pt x="3465" y="1731"/>
                  </a:cubicBezTo>
                  <a:cubicBezTo>
                    <a:pt x="3468" y="1715"/>
                    <a:pt x="3469" y="1698"/>
                    <a:pt x="3470" y="1680"/>
                  </a:cubicBezTo>
                  <a:cubicBezTo>
                    <a:pt x="3471" y="1666"/>
                    <a:pt x="3472" y="1643"/>
                    <a:pt x="3460" y="1636"/>
                  </a:cubicBezTo>
                  <a:cubicBezTo>
                    <a:pt x="3455" y="1633"/>
                    <a:pt x="3448" y="1635"/>
                    <a:pt x="3444" y="1640"/>
                  </a:cubicBezTo>
                  <a:cubicBezTo>
                    <a:pt x="3440" y="1645"/>
                    <a:pt x="3438" y="1653"/>
                    <a:pt x="3437" y="1660"/>
                  </a:cubicBezTo>
                  <a:cubicBezTo>
                    <a:pt x="3438" y="1685"/>
                    <a:pt x="3441" y="1710"/>
                    <a:pt x="3444" y="1735"/>
                  </a:cubicBezTo>
                  <a:cubicBezTo>
                    <a:pt x="3446" y="1745"/>
                    <a:pt x="3447" y="1755"/>
                    <a:pt x="3449" y="1764"/>
                  </a:cubicBezTo>
                  <a:cubicBezTo>
                    <a:pt x="3450" y="1767"/>
                    <a:pt x="3453" y="1786"/>
                    <a:pt x="3457" y="1778"/>
                  </a:cubicBezTo>
                  <a:close/>
                  <a:moveTo>
                    <a:pt x="3432" y="1751"/>
                  </a:moveTo>
                  <a:cubicBezTo>
                    <a:pt x="3427" y="1736"/>
                    <a:pt x="3422" y="1713"/>
                    <a:pt x="3408" y="1708"/>
                  </a:cubicBezTo>
                  <a:cubicBezTo>
                    <a:pt x="3404" y="1706"/>
                    <a:pt x="3399" y="1707"/>
                    <a:pt x="3396" y="1712"/>
                  </a:cubicBezTo>
                  <a:cubicBezTo>
                    <a:pt x="3392" y="1717"/>
                    <a:pt x="3392" y="1726"/>
                    <a:pt x="3394" y="1733"/>
                  </a:cubicBezTo>
                  <a:cubicBezTo>
                    <a:pt x="3400" y="1754"/>
                    <a:pt x="3408" y="1774"/>
                    <a:pt x="3418" y="1793"/>
                  </a:cubicBezTo>
                  <a:cubicBezTo>
                    <a:pt x="3423" y="1802"/>
                    <a:pt x="3428" y="1811"/>
                    <a:pt x="3434" y="1819"/>
                  </a:cubicBezTo>
                  <a:cubicBezTo>
                    <a:pt x="3437" y="1823"/>
                    <a:pt x="3451" y="1848"/>
                    <a:pt x="3451" y="1838"/>
                  </a:cubicBezTo>
                  <a:cubicBezTo>
                    <a:pt x="3451" y="1826"/>
                    <a:pt x="3448" y="1813"/>
                    <a:pt x="3445" y="1802"/>
                  </a:cubicBezTo>
                  <a:cubicBezTo>
                    <a:pt x="3442" y="1784"/>
                    <a:pt x="3437" y="1767"/>
                    <a:pt x="3432" y="1751"/>
                  </a:cubicBezTo>
                  <a:close/>
                  <a:moveTo>
                    <a:pt x="1221" y="382"/>
                  </a:moveTo>
                  <a:cubicBezTo>
                    <a:pt x="1221" y="382"/>
                    <a:pt x="1220" y="382"/>
                    <a:pt x="1220" y="381"/>
                  </a:cubicBezTo>
                  <a:cubicBezTo>
                    <a:pt x="1218" y="380"/>
                    <a:pt x="1215" y="380"/>
                    <a:pt x="1212" y="381"/>
                  </a:cubicBezTo>
                  <a:cubicBezTo>
                    <a:pt x="1199" y="387"/>
                    <a:pt x="1188" y="401"/>
                    <a:pt x="1179" y="415"/>
                  </a:cubicBezTo>
                  <a:cubicBezTo>
                    <a:pt x="1168" y="432"/>
                    <a:pt x="1152" y="468"/>
                    <a:pt x="1155" y="474"/>
                  </a:cubicBezTo>
                  <a:cubicBezTo>
                    <a:pt x="1158" y="480"/>
                    <a:pt x="1196" y="455"/>
                    <a:pt x="1211" y="435"/>
                  </a:cubicBezTo>
                  <a:cubicBezTo>
                    <a:pt x="1219" y="424"/>
                    <a:pt x="1234" y="402"/>
                    <a:pt x="1225" y="386"/>
                  </a:cubicBezTo>
                  <a:cubicBezTo>
                    <a:pt x="1224" y="385"/>
                    <a:pt x="1223" y="383"/>
                    <a:pt x="1221" y="382"/>
                  </a:cubicBezTo>
                  <a:close/>
                  <a:moveTo>
                    <a:pt x="69" y="2149"/>
                  </a:moveTo>
                  <a:cubicBezTo>
                    <a:pt x="69" y="2149"/>
                    <a:pt x="68" y="2148"/>
                    <a:pt x="68" y="2148"/>
                  </a:cubicBezTo>
                  <a:cubicBezTo>
                    <a:pt x="66" y="2147"/>
                    <a:pt x="63" y="2147"/>
                    <a:pt x="60" y="2148"/>
                  </a:cubicBezTo>
                  <a:cubicBezTo>
                    <a:pt x="55" y="2150"/>
                    <a:pt x="50" y="2154"/>
                    <a:pt x="45" y="2158"/>
                  </a:cubicBezTo>
                  <a:cubicBezTo>
                    <a:pt x="75" y="2158"/>
                    <a:pt x="75" y="2158"/>
                    <a:pt x="75" y="2158"/>
                  </a:cubicBezTo>
                  <a:cubicBezTo>
                    <a:pt x="74" y="2157"/>
                    <a:pt x="74" y="2155"/>
                    <a:pt x="73" y="2153"/>
                  </a:cubicBezTo>
                  <a:cubicBezTo>
                    <a:pt x="72" y="2151"/>
                    <a:pt x="71" y="2150"/>
                    <a:pt x="69" y="2149"/>
                  </a:cubicBezTo>
                  <a:close/>
                  <a:moveTo>
                    <a:pt x="69" y="1443"/>
                  </a:moveTo>
                  <a:cubicBezTo>
                    <a:pt x="69" y="1443"/>
                    <a:pt x="68" y="1443"/>
                    <a:pt x="68" y="1443"/>
                  </a:cubicBezTo>
                  <a:cubicBezTo>
                    <a:pt x="66" y="1441"/>
                    <a:pt x="63" y="1442"/>
                    <a:pt x="60" y="1443"/>
                  </a:cubicBezTo>
                  <a:cubicBezTo>
                    <a:pt x="47" y="1448"/>
                    <a:pt x="36" y="1463"/>
                    <a:pt x="27" y="1476"/>
                  </a:cubicBezTo>
                  <a:cubicBezTo>
                    <a:pt x="16" y="1493"/>
                    <a:pt x="0" y="1529"/>
                    <a:pt x="3" y="1535"/>
                  </a:cubicBezTo>
                  <a:cubicBezTo>
                    <a:pt x="6" y="1542"/>
                    <a:pt x="44" y="1517"/>
                    <a:pt x="59" y="1496"/>
                  </a:cubicBezTo>
                  <a:cubicBezTo>
                    <a:pt x="67" y="1485"/>
                    <a:pt x="82" y="1463"/>
                    <a:pt x="73" y="1448"/>
                  </a:cubicBezTo>
                  <a:cubicBezTo>
                    <a:pt x="72" y="1446"/>
                    <a:pt x="71" y="1444"/>
                    <a:pt x="69" y="1443"/>
                  </a:cubicBezTo>
                  <a:close/>
                  <a:moveTo>
                    <a:pt x="64" y="2073"/>
                  </a:moveTo>
                  <a:cubicBezTo>
                    <a:pt x="64" y="2070"/>
                    <a:pt x="63" y="2067"/>
                    <a:pt x="62" y="2064"/>
                  </a:cubicBezTo>
                  <a:cubicBezTo>
                    <a:pt x="59" y="2062"/>
                    <a:pt x="56" y="2061"/>
                    <a:pt x="53" y="2062"/>
                  </a:cubicBezTo>
                  <a:cubicBezTo>
                    <a:pt x="46" y="2064"/>
                    <a:pt x="42" y="2070"/>
                    <a:pt x="38" y="2077"/>
                  </a:cubicBezTo>
                  <a:cubicBezTo>
                    <a:pt x="33" y="2085"/>
                    <a:pt x="28" y="2092"/>
                    <a:pt x="25" y="2101"/>
                  </a:cubicBezTo>
                  <a:cubicBezTo>
                    <a:pt x="19" y="2116"/>
                    <a:pt x="15" y="2131"/>
                    <a:pt x="10" y="2146"/>
                  </a:cubicBezTo>
                  <a:cubicBezTo>
                    <a:pt x="9" y="2150"/>
                    <a:pt x="8" y="2154"/>
                    <a:pt x="6" y="2158"/>
                  </a:cubicBezTo>
                  <a:cubicBezTo>
                    <a:pt x="30" y="2158"/>
                    <a:pt x="30" y="2158"/>
                    <a:pt x="30" y="2158"/>
                  </a:cubicBezTo>
                  <a:cubicBezTo>
                    <a:pt x="32" y="2155"/>
                    <a:pt x="34" y="2152"/>
                    <a:pt x="36" y="2149"/>
                  </a:cubicBezTo>
                  <a:cubicBezTo>
                    <a:pt x="43" y="2137"/>
                    <a:pt x="49" y="2125"/>
                    <a:pt x="55" y="2112"/>
                  </a:cubicBezTo>
                  <a:cubicBezTo>
                    <a:pt x="60" y="2100"/>
                    <a:pt x="66" y="2088"/>
                    <a:pt x="64" y="2073"/>
                  </a:cubicBezTo>
                  <a:close/>
                  <a:moveTo>
                    <a:pt x="19" y="1467"/>
                  </a:moveTo>
                  <a:cubicBezTo>
                    <a:pt x="25" y="1460"/>
                    <a:pt x="31" y="1451"/>
                    <a:pt x="36" y="1443"/>
                  </a:cubicBezTo>
                  <a:cubicBezTo>
                    <a:pt x="43" y="1432"/>
                    <a:pt x="49" y="1420"/>
                    <a:pt x="55" y="1407"/>
                  </a:cubicBezTo>
                  <a:cubicBezTo>
                    <a:pt x="60" y="1395"/>
                    <a:pt x="66" y="1382"/>
                    <a:pt x="64" y="1367"/>
                  </a:cubicBezTo>
                  <a:cubicBezTo>
                    <a:pt x="64" y="1364"/>
                    <a:pt x="63" y="1361"/>
                    <a:pt x="62" y="1359"/>
                  </a:cubicBezTo>
                  <a:cubicBezTo>
                    <a:pt x="59" y="1356"/>
                    <a:pt x="56" y="1356"/>
                    <a:pt x="53" y="1357"/>
                  </a:cubicBezTo>
                  <a:cubicBezTo>
                    <a:pt x="46" y="1359"/>
                    <a:pt x="42" y="1365"/>
                    <a:pt x="38" y="1371"/>
                  </a:cubicBezTo>
                  <a:cubicBezTo>
                    <a:pt x="33" y="1379"/>
                    <a:pt x="28" y="1387"/>
                    <a:pt x="25" y="1396"/>
                  </a:cubicBezTo>
                  <a:cubicBezTo>
                    <a:pt x="19" y="1410"/>
                    <a:pt x="15" y="1425"/>
                    <a:pt x="10" y="1441"/>
                  </a:cubicBezTo>
                  <a:cubicBezTo>
                    <a:pt x="8" y="1449"/>
                    <a:pt x="4" y="1461"/>
                    <a:pt x="2" y="1470"/>
                  </a:cubicBezTo>
                  <a:cubicBezTo>
                    <a:pt x="2" y="1487"/>
                    <a:pt x="2" y="1487"/>
                    <a:pt x="2" y="1487"/>
                  </a:cubicBezTo>
                  <a:cubicBezTo>
                    <a:pt x="6" y="1488"/>
                    <a:pt x="14" y="1474"/>
                    <a:pt x="19" y="1467"/>
                  </a:cubicBezTo>
                  <a:close/>
                  <a:moveTo>
                    <a:pt x="9" y="1381"/>
                  </a:moveTo>
                  <a:cubicBezTo>
                    <a:pt x="12" y="1364"/>
                    <a:pt x="14" y="1347"/>
                    <a:pt x="14" y="1330"/>
                  </a:cubicBezTo>
                  <a:cubicBezTo>
                    <a:pt x="15" y="1315"/>
                    <a:pt x="16" y="1293"/>
                    <a:pt x="4" y="1285"/>
                  </a:cubicBezTo>
                  <a:cubicBezTo>
                    <a:pt x="3" y="1285"/>
                    <a:pt x="2" y="1285"/>
                    <a:pt x="2" y="1284"/>
                  </a:cubicBezTo>
                  <a:cubicBezTo>
                    <a:pt x="2" y="1425"/>
                    <a:pt x="2" y="1425"/>
                    <a:pt x="2" y="1425"/>
                  </a:cubicBezTo>
                  <a:cubicBezTo>
                    <a:pt x="3" y="1421"/>
                    <a:pt x="4" y="1415"/>
                    <a:pt x="5" y="1411"/>
                  </a:cubicBezTo>
                  <a:cubicBezTo>
                    <a:pt x="7" y="1401"/>
                    <a:pt x="8" y="1391"/>
                    <a:pt x="9" y="1381"/>
                  </a:cubicBezTo>
                  <a:close/>
                  <a:moveTo>
                    <a:pt x="69" y="738"/>
                  </a:moveTo>
                  <a:cubicBezTo>
                    <a:pt x="69" y="738"/>
                    <a:pt x="68" y="737"/>
                    <a:pt x="68" y="737"/>
                  </a:cubicBezTo>
                  <a:cubicBezTo>
                    <a:pt x="66" y="736"/>
                    <a:pt x="63" y="736"/>
                    <a:pt x="60" y="737"/>
                  </a:cubicBezTo>
                  <a:cubicBezTo>
                    <a:pt x="47" y="742"/>
                    <a:pt x="36" y="757"/>
                    <a:pt x="27" y="770"/>
                  </a:cubicBezTo>
                  <a:cubicBezTo>
                    <a:pt x="16" y="787"/>
                    <a:pt x="0" y="823"/>
                    <a:pt x="3" y="830"/>
                  </a:cubicBezTo>
                  <a:cubicBezTo>
                    <a:pt x="6" y="836"/>
                    <a:pt x="44" y="811"/>
                    <a:pt x="59" y="791"/>
                  </a:cubicBezTo>
                  <a:cubicBezTo>
                    <a:pt x="67" y="780"/>
                    <a:pt x="82" y="758"/>
                    <a:pt x="73" y="742"/>
                  </a:cubicBezTo>
                  <a:cubicBezTo>
                    <a:pt x="72" y="740"/>
                    <a:pt x="71" y="739"/>
                    <a:pt x="69" y="738"/>
                  </a:cubicBezTo>
                  <a:close/>
                  <a:moveTo>
                    <a:pt x="14" y="2035"/>
                  </a:moveTo>
                  <a:cubicBezTo>
                    <a:pt x="15" y="2021"/>
                    <a:pt x="16" y="1998"/>
                    <a:pt x="4" y="1991"/>
                  </a:cubicBezTo>
                  <a:cubicBezTo>
                    <a:pt x="3" y="1990"/>
                    <a:pt x="2" y="1990"/>
                    <a:pt x="2" y="1990"/>
                  </a:cubicBezTo>
                  <a:cubicBezTo>
                    <a:pt x="2" y="2131"/>
                    <a:pt x="2" y="2131"/>
                    <a:pt x="2" y="2131"/>
                  </a:cubicBezTo>
                  <a:cubicBezTo>
                    <a:pt x="3" y="2126"/>
                    <a:pt x="4" y="2121"/>
                    <a:pt x="5" y="2117"/>
                  </a:cubicBezTo>
                  <a:cubicBezTo>
                    <a:pt x="7" y="2106"/>
                    <a:pt x="8" y="2096"/>
                    <a:pt x="9" y="2086"/>
                  </a:cubicBezTo>
                  <a:cubicBezTo>
                    <a:pt x="12" y="2069"/>
                    <a:pt x="14" y="2052"/>
                    <a:pt x="14" y="2035"/>
                  </a:cubicBezTo>
                  <a:close/>
                  <a:moveTo>
                    <a:pt x="1153" y="1778"/>
                  </a:moveTo>
                  <a:cubicBezTo>
                    <a:pt x="1155" y="1773"/>
                    <a:pt x="1156" y="1767"/>
                    <a:pt x="1157" y="1762"/>
                  </a:cubicBezTo>
                  <a:cubicBezTo>
                    <a:pt x="1159" y="1752"/>
                    <a:pt x="1160" y="1742"/>
                    <a:pt x="1161" y="1731"/>
                  </a:cubicBezTo>
                  <a:cubicBezTo>
                    <a:pt x="1164" y="1715"/>
                    <a:pt x="1165" y="1698"/>
                    <a:pt x="1166" y="1680"/>
                  </a:cubicBezTo>
                  <a:cubicBezTo>
                    <a:pt x="1167" y="1666"/>
                    <a:pt x="1168" y="1643"/>
                    <a:pt x="1156" y="1636"/>
                  </a:cubicBezTo>
                  <a:cubicBezTo>
                    <a:pt x="1151" y="1633"/>
                    <a:pt x="1144" y="1635"/>
                    <a:pt x="1140" y="1640"/>
                  </a:cubicBezTo>
                  <a:cubicBezTo>
                    <a:pt x="1136" y="1645"/>
                    <a:pt x="1134" y="1653"/>
                    <a:pt x="1133" y="1660"/>
                  </a:cubicBezTo>
                  <a:cubicBezTo>
                    <a:pt x="1134" y="1685"/>
                    <a:pt x="1137" y="1710"/>
                    <a:pt x="1140" y="1735"/>
                  </a:cubicBezTo>
                  <a:cubicBezTo>
                    <a:pt x="1142" y="1745"/>
                    <a:pt x="1143" y="1755"/>
                    <a:pt x="1145" y="1764"/>
                  </a:cubicBezTo>
                  <a:cubicBezTo>
                    <a:pt x="1146" y="1767"/>
                    <a:pt x="1149" y="1786"/>
                    <a:pt x="1153" y="1778"/>
                  </a:cubicBezTo>
                  <a:close/>
                  <a:moveTo>
                    <a:pt x="1171" y="1818"/>
                  </a:moveTo>
                  <a:cubicBezTo>
                    <a:pt x="1177" y="1810"/>
                    <a:pt x="1183" y="1802"/>
                    <a:pt x="1188" y="1794"/>
                  </a:cubicBezTo>
                  <a:cubicBezTo>
                    <a:pt x="1195" y="1782"/>
                    <a:pt x="1201" y="1770"/>
                    <a:pt x="1207" y="1758"/>
                  </a:cubicBezTo>
                  <a:cubicBezTo>
                    <a:pt x="1212" y="1745"/>
                    <a:pt x="1218" y="1733"/>
                    <a:pt x="1216" y="1718"/>
                  </a:cubicBezTo>
                  <a:cubicBezTo>
                    <a:pt x="1216" y="1715"/>
                    <a:pt x="1215" y="1712"/>
                    <a:pt x="1214" y="1710"/>
                  </a:cubicBezTo>
                  <a:cubicBezTo>
                    <a:pt x="1211" y="1707"/>
                    <a:pt x="1208" y="1707"/>
                    <a:pt x="1205" y="1708"/>
                  </a:cubicBezTo>
                  <a:cubicBezTo>
                    <a:pt x="1198" y="1710"/>
                    <a:pt x="1194" y="1716"/>
                    <a:pt x="1190" y="1722"/>
                  </a:cubicBezTo>
                  <a:cubicBezTo>
                    <a:pt x="1185" y="1730"/>
                    <a:pt x="1180" y="1738"/>
                    <a:pt x="1177" y="1746"/>
                  </a:cubicBezTo>
                  <a:cubicBezTo>
                    <a:pt x="1171" y="1761"/>
                    <a:pt x="1167" y="1776"/>
                    <a:pt x="1162" y="1792"/>
                  </a:cubicBezTo>
                  <a:cubicBezTo>
                    <a:pt x="1158" y="1806"/>
                    <a:pt x="1149" y="1833"/>
                    <a:pt x="1153" y="1837"/>
                  </a:cubicBezTo>
                  <a:cubicBezTo>
                    <a:pt x="1156" y="1841"/>
                    <a:pt x="1166" y="1826"/>
                    <a:pt x="1171" y="1818"/>
                  </a:cubicBezTo>
                  <a:close/>
                  <a:moveTo>
                    <a:pt x="1221" y="1091"/>
                  </a:moveTo>
                  <a:cubicBezTo>
                    <a:pt x="1221" y="1090"/>
                    <a:pt x="1220" y="1090"/>
                    <a:pt x="1220" y="1090"/>
                  </a:cubicBezTo>
                  <a:cubicBezTo>
                    <a:pt x="1218" y="1089"/>
                    <a:pt x="1215" y="1089"/>
                    <a:pt x="1212" y="1090"/>
                  </a:cubicBezTo>
                  <a:cubicBezTo>
                    <a:pt x="1199" y="1095"/>
                    <a:pt x="1188" y="1110"/>
                    <a:pt x="1179" y="1123"/>
                  </a:cubicBezTo>
                  <a:cubicBezTo>
                    <a:pt x="1168" y="1140"/>
                    <a:pt x="1152" y="1176"/>
                    <a:pt x="1155" y="1182"/>
                  </a:cubicBezTo>
                  <a:cubicBezTo>
                    <a:pt x="1158" y="1189"/>
                    <a:pt x="1196" y="1164"/>
                    <a:pt x="1211" y="1143"/>
                  </a:cubicBezTo>
                  <a:cubicBezTo>
                    <a:pt x="1219" y="1132"/>
                    <a:pt x="1234" y="1111"/>
                    <a:pt x="1225" y="1095"/>
                  </a:cubicBezTo>
                  <a:cubicBezTo>
                    <a:pt x="1224" y="1093"/>
                    <a:pt x="1223" y="1092"/>
                    <a:pt x="1221" y="1091"/>
                  </a:cubicBezTo>
                  <a:close/>
                  <a:moveTo>
                    <a:pt x="69" y="32"/>
                  </a:moveTo>
                  <a:cubicBezTo>
                    <a:pt x="69" y="32"/>
                    <a:pt x="68" y="32"/>
                    <a:pt x="68" y="32"/>
                  </a:cubicBezTo>
                  <a:cubicBezTo>
                    <a:pt x="66" y="30"/>
                    <a:pt x="63" y="31"/>
                    <a:pt x="60" y="32"/>
                  </a:cubicBezTo>
                  <a:cubicBezTo>
                    <a:pt x="47" y="37"/>
                    <a:pt x="36" y="51"/>
                    <a:pt x="27" y="65"/>
                  </a:cubicBezTo>
                  <a:cubicBezTo>
                    <a:pt x="16" y="82"/>
                    <a:pt x="0" y="118"/>
                    <a:pt x="3" y="124"/>
                  </a:cubicBezTo>
                  <a:cubicBezTo>
                    <a:pt x="6" y="130"/>
                    <a:pt x="44" y="105"/>
                    <a:pt x="59" y="85"/>
                  </a:cubicBezTo>
                  <a:cubicBezTo>
                    <a:pt x="67" y="74"/>
                    <a:pt x="82" y="52"/>
                    <a:pt x="73" y="36"/>
                  </a:cubicBezTo>
                  <a:cubicBezTo>
                    <a:pt x="72" y="35"/>
                    <a:pt x="71" y="33"/>
                    <a:pt x="69" y="32"/>
                  </a:cubicBezTo>
                  <a:close/>
                  <a:moveTo>
                    <a:pt x="1221" y="1794"/>
                  </a:moveTo>
                  <a:cubicBezTo>
                    <a:pt x="1221" y="1794"/>
                    <a:pt x="1220" y="1794"/>
                    <a:pt x="1220" y="1794"/>
                  </a:cubicBezTo>
                  <a:cubicBezTo>
                    <a:pt x="1218" y="1792"/>
                    <a:pt x="1215" y="1793"/>
                    <a:pt x="1212" y="1794"/>
                  </a:cubicBezTo>
                  <a:cubicBezTo>
                    <a:pt x="1199" y="1799"/>
                    <a:pt x="1188" y="1813"/>
                    <a:pt x="1179" y="1827"/>
                  </a:cubicBezTo>
                  <a:cubicBezTo>
                    <a:pt x="1168" y="1844"/>
                    <a:pt x="1152" y="1880"/>
                    <a:pt x="1155" y="1886"/>
                  </a:cubicBezTo>
                  <a:cubicBezTo>
                    <a:pt x="1158" y="1892"/>
                    <a:pt x="1196" y="1868"/>
                    <a:pt x="1211" y="1847"/>
                  </a:cubicBezTo>
                  <a:cubicBezTo>
                    <a:pt x="1219" y="1836"/>
                    <a:pt x="1234" y="1814"/>
                    <a:pt x="1225" y="1799"/>
                  </a:cubicBezTo>
                  <a:cubicBezTo>
                    <a:pt x="1224" y="1797"/>
                    <a:pt x="1223" y="1795"/>
                    <a:pt x="1221" y="1794"/>
                  </a:cubicBezTo>
                  <a:close/>
                  <a:moveTo>
                    <a:pt x="1130" y="1840"/>
                  </a:moveTo>
                  <a:cubicBezTo>
                    <a:pt x="1124" y="1827"/>
                    <a:pt x="1117" y="1814"/>
                    <a:pt x="1108" y="1802"/>
                  </a:cubicBezTo>
                  <a:cubicBezTo>
                    <a:pt x="1105" y="1797"/>
                    <a:pt x="1101" y="1793"/>
                    <a:pt x="1096" y="1791"/>
                  </a:cubicBezTo>
                  <a:cubicBezTo>
                    <a:pt x="1091" y="1789"/>
                    <a:pt x="1085" y="1791"/>
                    <a:pt x="1082" y="1796"/>
                  </a:cubicBezTo>
                  <a:cubicBezTo>
                    <a:pt x="1080" y="1799"/>
                    <a:pt x="1079" y="1804"/>
                    <a:pt x="1080" y="1808"/>
                  </a:cubicBezTo>
                  <a:cubicBezTo>
                    <a:pt x="1080" y="1812"/>
                    <a:pt x="1081" y="1816"/>
                    <a:pt x="1082" y="1820"/>
                  </a:cubicBezTo>
                  <a:cubicBezTo>
                    <a:pt x="1093" y="1849"/>
                    <a:pt x="1113" y="1869"/>
                    <a:pt x="1133" y="1886"/>
                  </a:cubicBezTo>
                  <a:cubicBezTo>
                    <a:pt x="1135" y="1887"/>
                    <a:pt x="1137" y="1889"/>
                    <a:pt x="1139" y="1889"/>
                  </a:cubicBezTo>
                  <a:cubicBezTo>
                    <a:pt x="1140" y="1890"/>
                    <a:pt x="1141" y="1890"/>
                    <a:pt x="1142" y="1890"/>
                  </a:cubicBezTo>
                  <a:cubicBezTo>
                    <a:pt x="1143" y="1889"/>
                    <a:pt x="1144" y="1889"/>
                    <a:pt x="1145" y="1888"/>
                  </a:cubicBezTo>
                  <a:cubicBezTo>
                    <a:pt x="1149" y="1883"/>
                    <a:pt x="1143" y="1869"/>
                    <a:pt x="1142" y="1865"/>
                  </a:cubicBezTo>
                  <a:cubicBezTo>
                    <a:pt x="1138" y="1856"/>
                    <a:pt x="1134" y="1848"/>
                    <a:pt x="1130" y="1840"/>
                  </a:cubicBezTo>
                  <a:close/>
                  <a:moveTo>
                    <a:pt x="1128" y="1751"/>
                  </a:moveTo>
                  <a:cubicBezTo>
                    <a:pt x="1124" y="1736"/>
                    <a:pt x="1118" y="1713"/>
                    <a:pt x="1104" y="1708"/>
                  </a:cubicBezTo>
                  <a:cubicBezTo>
                    <a:pt x="1100" y="1706"/>
                    <a:pt x="1095" y="1707"/>
                    <a:pt x="1092" y="1712"/>
                  </a:cubicBezTo>
                  <a:cubicBezTo>
                    <a:pt x="1088" y="1717"/>
                    <a:pt x="1088" y="1726"/>
                    <a:pt x="1090" y="1733"/>
                  </a:cubicBezTo>
                  <a:cubicBezTo>
                    <a:pt x="1096" y="1754"/>
                    <a:pt x="1104" y="1774"/>
                    <a:pt x="1114" y="1793"/>
                  </a:cubicBezTo>
                  <a:cubicBezTo>
                    <a:pt x="1119" y="1802"/>
                    <a:pt x="1125" y="1811"/>
                    <a:pt x="1130" y="1819"/>
                  </a:cubicBezTo>
                  <a:cubicBezTo>
                    <a:pt x="1133" y="1823"/>
                    <a:pt x="1147" y="1848"/>
                    <a:pt x="1147" y="1838"/>
                  </a:cubicBezTo>
                  <a:cubicBezTo>
                    <a:pt x="1147" y="1826"/>
                    <a:pt x="1144" y="1813"/>
                    <a:pt x="1141" y="1802"/>
                  </a:cubicBezTo>
                  <a:cubicBezTo>
                    <a:pt x="1138" y="1784"/>
                    <a:pt x="1133" y="1767"/>
                    <a:pt x="1128" y="1751"/>
                  </a:cubicBezTo>
                  <a:close/>
                </a:path>
              </a:pathLst>
            </a:custGeom>
            <a:solidFill>
              <a:schemeClr val="accent1"/>
            </a:solidFill>
            <a:ln w="9525">
              <a:noFill/>
              <a:round/>
              <a:headEnd/>
              <a:tailEnd/>
            </a:ln>
          </p:spPr>
        </p:sp>
        <p:sp>
          <p:nvSpPr>
            <p:cNvPr id="19" name="Freeform 9"/>
            <p:cNvSpPr>
              <a:spLocks noEditPoints="1"/>
            </p:cNvSpPr>
            <p:nvPr/>
          </p:nvSpPr>
          <p:spPr bwMode="auto">
            <a:xfrm>
              <a:off x="982493" y="3378"/>
              <a:ext cx="11205925" cy="6851347"/>
            </a:xfrm>
            <a:custGeom>
              <a:avLst/>
              <a:gdLst/>
              <a:ahLst/>
              <a:cxnLst/>
              <a:rect l="0" t="0" r="r" b="b"/>
              <a:pathLst>
                <a:path w="3531" h="2158">
                  <a:moveTo>
                    <a:pt x="1203" y="57"/>
                  </a:moveTo>
                  <a:cubicBezTo>
                    <a:pt x="1206" y="61"/>
                    <a:pt x="1220" y="86"/>
                    <a:pt x="1220" y="75"/>
                  </a:cubicBezTo>
                  <a:cubicBezTo>
                    <a:pt x="1220" y="64"/>
                    <a:pt x="1217" y="51"/>
                    <a:pt x="1214" y="40"/>
                  </a:cubicBezTo>
                  <a:cubicBezTo>
                    <a:pt x="1211" y="26"/>
                    <a:pt x="1208" y="13"/>
                    <a:pt x="1205" y="0"/>
                  </a:cubicBezTo>
                  <a:cubicBezTo>
                    <a:pt x="1173" y="0"/>
                    <a:pt x="1173" y="0"/>
                    <a:pt x="1173" y="0"/>
                  </a:cubicBezTo>
                  <a:cubicBezTo>
                    <a:pt x="1177" y="11"/>
                    <a:pt x="1182" y="21"/>
                    <a:pt x="1187" y="31"/>
                  </a:cubicBezTo>
                  <a:cubicBezTo>
                    <a:pt x="1192" y="40"/>
                    <a:pt x="1198" y="49"/>
                    <a:pt x="1203" y="57"/>
                  </a:cubicBezTo>
                  <a:close/>
                  <a:moveTo>
                    <a:pt x="1226" y="16"/>
                  </a:moveTo>
                  <a:cubicBezTo>
                    <a:pt x="1228" y="11"/>
                    <a:pt x="1229" y="5"/>
                    <a:pt x="1230" y="0"/>
                  </a:cubicBezTo>
                  <a:cubicBezTo>
                    <a:pt x="1218" y="0"/>
                    <a:pt x="1218" y="0"/>
                    <a:pt x="1218" y="0"/>
                  </a:cubicBezTo>
                  <a:cubicBezTo>
                    <a:pt x="1218" y="1"/>
                    <a:pt x="1218" y="2"/>
                    <a:pt x="1218" y="2"/>
                  </a:cubicBezTo>
                  <a:cubicBezTo>
                    <a:pt x="1219" y="5"/>
                    <a:pt x="1222" y="24"/>
                    <a:pt x="1226" y="16"/>
                  </a:cubicBezTo>
                  <a:close/>
                  <a:moveTo>
                    <a:pt x="1155" y="58"/>
                  </a:moveTo>
                  <a:cubicBezTo>
                    <a:pt x="1166" y="87"/>
                    <a:pt x="1186" y="107"/>
                    <a:pt x="1206" y="124"/>
                  </a:cubicBezTo>
                  <a:cubicBezTo>
                    <a:pt x="1208" y="125"/>
                    <a:pt x="1210" y="127"/>
                    <a:pt x="1212" y="127"/>
                  </a:cubicBezTo>
                  <a:cubicBezTo>
                    <a:pt x="1213" y="128"/>
                    <a:pt x="1214" y="128"/>
                    <a:pt x="1215" y="128"/>
                  </a:cubicBezTo>
                  <a:cubicBezTo>
                    <a:pt x="1216" y="127"/>
                    <a:pt x="1217" y="127"/>
                    <a:pt x="1218" y="125"/>
                  </a:cubicBezTo>
                  <a:cubicBezTo>
                    <a:pt x="1222" y="121"/>
                    <a:pt x="1216" y="107"/>
                    <a:pt x="1215" y="102"/>
                  </a:cubicBezTo>
                  <a:cubicBezTo>
                    <a:pt x="1211" y="94"/>
                    <a:pt x="1207" y="86"/>
                    <a:pt x="1203" y="78"/>
                  </a:cubicBezTo>
                  <a:cubicBezTo>
                    <a:pt x="1197" y="65"/>
                    <a:pt x="1190" y="52"/>
                    <a:pt x="1181" y="40"/>
                  </a:cubicBezTo>
                  <a:cubicBezTo>
                    <a:pt x="1178" y="35"/>
                    <a:pt x="1174" y="31"/>
                    <a:pt x="1169" y="29"/>
                  </a:cubicBezTo>
                  <a:cubicBezTo>
                    <a:pt x="1164" y="27"/>
                    <a:pt x="1158" y="29"/>
                    <a:pt x="1155" y="34"/>
                  </a:cubicBezTo>
                  <a:cubicBezTo>
                    <a:pt x="1153" y="37"/>
                    <a:pt x="1152" y="42"/>
                    <a:pt x="1153" y="46"/>
                  </a:cubicBezTo>
                  <a:cubicBezTo>
                    <a:pt x="1153" y="50"/>
                    <a:pt x="1154" y="54"/>
                    <a:pt x="1155" y="58"/>
                  </a:cubicBezTo>
                  <a:close/>
                  <a:moveTo>
                    <a:pt x="1229" y="580"/>
                  </a:moveTo>
                  <a:cubicBezTo>
                    <a:pt x="1224" y="577"/>
                    <a:pt x="1217" y="579"/>
                    <a:pt x="1213" y="584"/>
                  </a:cubicBezTo>
                  <a:cubicBezTo>
                    <a:pt x="1209" y="589"/>
                    <a:pt x="1207" y="596"/>
                    <a:pt x="1206" y="603"/>
                  </a:cubicBezTo>
                  <a:cubicBezTo>
                    <a:pt x="1207" y="629"/>
                    <a:pt x="1210" y="653"/>
                    <a:pt x="1213" y="678"/>
                  </a:cubicBezTo>
                  <a:cubicBezTo>
                    <a:pt x="1215" y="688"/>
                    <a:pt x="1216" y="698"/>
                    <a:pt x="1218" y="708"/>
                  </a:cubicBezTo>
                  <a:cubicBezTo>
                    <a:pt x="1219" y="711"/>
                    <a:pt x="1222" y="729"/>
                    <a:pt x="1226" y="721"/>
                  </a:cubicBezTo>
                  <a:cubicBezTo>
                    <a:pt x="1228" y="717"/>
                    <a:pt x="1229" y="710"/>
                    <a:pt x="1230" y="705"/>
                  </a:cubicBezTo>
                  <a:cubicBezTo>
                    <a:pt x="1232" y="695"/>
                    <a:pt x="1233" y="685"/>
                    <a:pt x="1234" y="675"/>
                  </a:cubicBezTo>
                  <a:cubicBezTo>
                    <a:pt x="1237" y="658"/>
                    <a:pt x="1238" y="641"/>
                    <a:pt x="1239" y="624"/>
                  </a:cubicBezTo>
                  <a:cubicBezTo>
                    <a:pt x="1240" y="610"/>
                    <a:pt x="1241" y="587"/>
                    <a:pt x="1229" y="580"/>
                  </a:cubicBezTo>
                  <a:close/>
                  <a:moveTo>
                    <a:pt x="1201" y="694"/>
                  </a:moveTo>
                  <a:cubicBezTo>
                    <a:pt x="1197" y="680"/>
                    <a:pt x="1191" y="656"/>
                    <a:pt x="1177" y="651"/>
                  </a:cubicBezTo>
                  <a:cubicBezTo>
                    <a:pt x="1173" y="650"/>
                    <a:pt x="1168" y="651"/>
                    <a:pt x="1165" y="655"/>
                  </a:cubicBezTo>
                  <a:cubicBezTo>
                    <a:pt x="1161" y="661"/>
                    <a:pt x="1161" y="669"/>
                    <a:pt x="1163" y="676"/>
                  </a:cubicBezTo>
                  <a:cubicBezTo>
                    <a:pt x="1169" y="697"/>
                    <a:pt x="1177" y="718"/>
                    <a:pt x="1187" y="736"/>
                  </a:cubicBezTo>
                  <a:cubicBezTo>
                    <a:pt x="1192" y="745"/>
                    <a:pt x="1198" y="754"/>
                    <a:pt x="1203" y="763"/>
                  </a:cubicBezTo>
                  <a:cubicBezTo>
                    <a:pt x="1206" y="767"/>
                    <a:pt x="1220" y="791"/>
                    <a:pt x="1220" y="781"/>
                  </a:cubicBezTo>
                  <a:cubicBezTo>
                    <a:pt x="1220" y="769"/>
                    <a:pt x="1217" y="757"/>
                    <a:pt x="1214" y="745"/>
                  </a:cubicBezTo>
                  <a:cubicBezTo>
                    <a:pt x="1211" y="728"/>
                    <a:pt x="1206" y="711"/>
                    <a:pt x="1201" y="694"/>
                  </a:cubicBezTo>
                  <a:close/>
                  <a:moveTo>
                    <a:pt x="1244" y="762"/>
                  </a:moveTo>
                  <a:cubicBezTo>
                    <a:pt x="1250" y="754"/>
                    <a:pt x="1256" y="746"/>
                    <a:pt x="1261" y="737"/>
                  </a:cubicBezTo>
                  <a:cubicBezTo>
                    <a:pt x="1268" y="726"/>
                    <a:pt x="1274" y="714"/>
                    <a:pt x="1280" y="701"/>
                  </a:cubicBezTo>
                  <a:cubicBezTo>
                    <a:pt x="1285" y="689"/>
                    <a:pt x="1291" y="677"/>
                    <a:pt x="1289" y="662"/>
                  </a:cubicBezTo>
                  <a:cubicBezTo>
                    <a:pt x="1289" y="659"/>
                    <a:pt x="1288" y="655"/>
                    <a:pt x="1287" y="653"/>
                  </a:cubicBezTo>
                  <a:cubicBezTo>
                    <a:pt x="1284" y="650"/>
                    <a:pt x="1281" y="650"/>
                    <a:pt x="1278" y="651"/>
                  </a:cubicBezTo>
                  <a:cubicBezTo>
                    <a:pt x="1271" y="653"/>
                    <a:pt x="1267" y="659"/>
                    <a:pt x="1263" y="666"/>
                  </a:cubicBezTo>
                  <a:cubicBezTo>
                    <a:pt x="1258" y="673"/>
                    <a:pt x="1253" y="681"/>
                    <a:pt x="1250" y="690"/>
                  </a:cubicBezTo>
                  <a:cubicBezTo>
                    <a:pt x="1244" y="705"/>
                    <a:pt x="1240" y="720"/>
                    <a:pt x="1235" y="735"/>
                  </a:cubicBezTo>
                  <a:cubicBezTo>
                    <a:pt x="1231" y="750"/>
                    <a:pt x="1222" y="776"/>
                    <a:pt x="1226" y="780"/>
                  </a:cubicBezTo>
                  <a:cubicBezTo>
                    <a:pt x="1229" y="784"/>
                    <a:pt x="1239" y="769"/>
                    <a:pt x="1244" y="762"/>
                  </a:cubicBezTo>
                  <a:close/>
                  <a:moveTo>
                    <a:pt x="3" y="408"/>
                  </a:moveTo>
                  <a:cubicBezTo>
                    <a:pt x="14" y="437"/>
                    <a:pt x="34" y="457"/>
                    <a:pt x="54" y="474"/>
                  </a:cubicBezTo>
                  <a:cubicBezTo>
                    <a:pt x="56" y="475"/>
                    <a:pt x="58" y="477"/>
                    <a:pt x="60" y="477"/>
                  </a:cubicBezTo>
                  <a:cubicBezTo>
                    <a:pt x="61" y="478"/>
                    <a:pt x="62" y="478"/>
                    <a:pt x="63" y="477"/>
                  </a:cubicBezTo>
                  <a:cubicBezTo>
                    <a:pt x="64" y="477"/>
                    <a:pt x="65" y="477"/>
                    <a:pt x="66" y="475"/>
                  </a:cubicBezTo>
                  <a:cubicBezTo>
                    <a:pt x="70" y="470"/>
                    <a:pt x="64" y="457"/>
                    <a:pt x="63" y="452"/>
                  </a:cubicBezTo>
                  <a:cubicBezTo>
                    <a:pt x="59" y="444"/>
                    <a:pt x="55" y="436"/>
                    <a:pt x="51" y="428"/>
                  </a:cubicBezTo>
                  <a:cubicBezTo>
                    <a:pt x="45" y="415"/>
                    <a:pt x="38" y="402"/>
                    <a:pt x="29" y="390"/>
                  </a:cubicBezTo>
                  <a:cubicBezTo>
                    <a:pt x="26" y="385"/>
                    <a:pt x="22" y="380"/>
                    <a:pt x="17" y="379"/>
                  </a:cubicBezTo>
                  <a:cubicBezTo>
                    <a:pt x="12" y="377"/>
                    <a:pt x="6" y="379"/>
                    <a:pt x="3" y="384"/>
                  </a:cubicBezTo>
                  <a:cubicBezTo>
                    <a:pt x="1" y="387"/>
                    <a:pt x="0" y="392"/>
                    <a:pt x="1" y="396"/>
                  </a:cubicBezTo>
                  <a:cubicBezTo>
                    <a:pt x="1" y="400"/>
                    <a:pt x="2" y="404"/>
                    <a:pt x="3" y="408"/>
                  </a:cubicBezTo>
                  <a:close/>
                  <a:moveTo>
                    <a:pt x="1155" y="763"/>
                  </a:moveTo>
                  <a:cubicBezTo>
                    <a:pt x="1166" y="793"/>
                    <a:pt x="1186" y="812"/>
                    <a:pt x="1206" y="829"/>
                  </a:cubicBezTo>
                  <a:cubicBezTo>
                    <a:pt x="1208" y="831"/>
                    <a:pt x="1210" y="832"/>
                    <a:pt x="1212" y="833"/>
                  </a:cubicBezTo>
                  <a:cubicBezTo>
                    <a:pt x="1213" y="833"/>
                    <a:pt x="1214" y="833"/>
                    <a:pt x="1215" y="833"/>
                  </a:cubicBezTo>
                  <a:cubicBezTo>
                    <a:pt x="1216" y="833"/>
                    <a:pt x="1217" y="832"/>
                    <a:pt x="1218" y="831"/>
                  </a:cubicBezTo>
                  <a:cubicBezTo>
                    <a:pt x="1222" y="826"/>
                    <a:pt x="1216" y="813"/>
                    <a:pt x="1215" y="808"/>
                  </a:cubicBezTo>
                  <a:cubicBezTo>
                    <a:pt x="1211" y="800"/>
                    <a:pt x="1207" y="792"/>
                    <a:pt x="1203" y="784"/>
                  </a:cubicBezTo>
                  <a:cubicBezTo>
                    <a:pt x="1197" y="771"/>
                    <a:pt x="1190" y="757"/>
                    <a:pt x="1181" y="746"/>
                  </a:cubicBezTo>
                  <a:cubicBezTo>
                    <a:pt x="1178" y="741"/>
                    <a:pt x="1174" y="736"/>
                    <a:pt x="1169" y="734"/>
                  </a:cubicBezTo>
                  <a:cubicBezTo>
                    <a:pt x="1164" y="733"/>
                    <a:pt x="1158" y="734"/>
                    <a:pt x="1155" y="740"/>
                  </a:cubicBezTo>
                  <a:cubicBezTo>
                    <a:pt x="1153" y="743"/>
                    <a:pt x="1152" y="747"/>
                    <a:pt x="1153" y="751"/>
                  </a:cubicBezTo>
                  <a:cubicBezTo>
                    <a:pt x="1153" y="756"/>
                    <a:pt x="1154" y="759"/>
                    <a:pt x="1155" y="763"/>
                  </a:cubicBezTo>
                  <a:close/>
                  <a:moveTo>
                    <a:pt x="49" y="1047"/>
                  </a:moveTo>
                  <a:cubicBezTo>
                    <a:pt x="45" y="1032"/>
                    <a:pt x="39" y="1009"/>
                    <a:pt x="26" y="1004"/>
                  </a:cubicBezTo>
                  <a:cubicBezTo>
                    <a:pt x="21" y="1003"/>
                    <a:pt x="16" y="1004"/>
                    <a:pt x="13" y="1008"/>
                  </a:cubicBezTo>
                  <a:cubicBezTo>
                    <a:pt x="9" y="1014"/>
                    <a:pt x="9" y="1022"/>
                    <a:pt x="11" y="1029"/>
                  </a:cubicBezTo>
                  <a:cubicBezTo>
                    <a:pt x="17" y="1050"/>
                    <a:pt x="25" y="1070"/>
                    <a:pt x="35" y="1089"/>
                  </a:cubicBezTo>
                  <a:cubicBezTo>
                    <a:pt x="40" y="1098"/>
                    <a:pt x="46" y="1107"/>
                    <a:pt x="51" y="1116"/>
                  </a:cubicBezTo>
                  <a:cubicBezTo>
                    <a:pt x="54" y="1120"/>
                    <a:pt x="68" y="1144"/>
                    <a:pt x="68" y="1134"/>
                  </a:cubicBezTo>
                  <a:cubicBezTo>
                    <a:pt x="68" y="1122"/>
                    <a:pt x="65" y="1109"/>
                    <a:pt x="62" y="1098"/>
                  </a:cubicBezTo>
                  <a:cubicBezTo>
                    <a:pt x="59" y="1081"/>
                    <a:pt x="54" y="1064"/>
                    <a:pt x="49" y="1047"/>
                  </a:cubicBezTo>
                  <a:close/>
                  <a:moveTo>
                    <a:pt x="74" y="425"/>
                  </a:moveTo>
                  <a:cubicBezTo>
                    <a:pt x="77" y="429"/>
                    <a:pt x="87" y="413"/>
                    <a:pt x="92" y="406"/>
                  </a:cubicBezTo>
                  <a:cubicBezTo>
                    <a:pt x="98" y="398"/>
                    <a:pt x="104" y="390"/>
                    <a:pt x="109" y="382"/>
                  </a:cubicBezTo>
                  <a:cubicBezTo>
                    <a:pt x="116" y="370"/>
                    <a:pt x="122" y="358"/>
                    <a:pt x="128" y="346"/>
                  </a:cubicBezTo>
                  <a:cubicBezTo>
                    <a:pt x="133" y="333"/>
                    <a:pt x="139" y="321"/>
                    <a:pt x="137" y="306"/>
                  </a:cubicBezTo>
                  <a:cubicBezTo>
                    <a:pt x="137" y="303"/>
                    <a:pt x="136" y="300"/>
                    <a:pt x="135" y="298"/>
                  </a:cubicBezTo>
                  <a:cubicBezTo>
                    <a:pt x="132" y="295"/>
                    <a:pt x="129" y="295"/>
                    <a:pt x="126" y="295"/>
                  </a:cubicBezTo>
                  <a:cubicBezTo>
                    <a:pt x="119" y="297"/>
                    <a:pt x="115" y="303"/>
                    <a:pt x="111" y="310"/>
                  </a:cubicBezTo>
                  <a:cubicBezTo>
                    <a:pt x="106" y="318"/>
                    <a:pt x="101" y="325"/>
                    <a:pt x="98" y="334"/>
                  </a:cubicBezTo>
                  <a:cubicBezTo>
                    <a:pt x="92" y="349"/>
                    <a:pt x="88" y="364"/>
                    <a:pt x="83" y="379"/>
                  </a:cubicBezTo>
                  <a:cubicBezTo>
                    <a:pt x="79" y="394"/>
                    <a:pt x="70" y="420"/>
                    <a:pt x="74" y="425"/>
                  </a:cubicBezTo>
                  <a:close/>
                  <a:moveTo>
                    <a:pt x="35" y="380"/>
                  </a:moveTo>
                  <a:cubicBezTo>
                    <a:pt x="40" y="390"/>
                    <a:pt x="46" y="399"/>
                    <a:pt x="51" y="407"/>
                  </a:cubicBezTo>
                  <a:cubicBezTo>
                    <a:pt x="54" y="411"/>
                    <a:pt x="68" y="435"/>
                    <a:pt x="68" y="425"/>
                  </a:cubicBezTo>
                  <a:cubicBezTo>
                    <a:pt x="68" y="414"/>
                    <a:pt x="65" y="401"/>
                    <a:pt x="62" y="390"/>
                  </a:cubicBezTo>
                  <a:cubicBezTo>
                    <a:pt x="59" y="372"/>
                    <a:pt x="54" y="355"/>
                    <a:pt x="49" y="338"/>
                  </a:cubicBezTo>
                  <a:cubicBezTo>
                    <a:pt x="45" y="324"/>
                    <a:pt x="39" y="300"/>
                    <a:pt x="26" y="296"/>
                  </a:cubicBezTo>
                  <a:cubicBezTo>
                    <a:pt x="21" y="294"/>
                    <a:pt x="16" y="295"/>
                    <a:pt x="13" y="300"/>
                  </a:cubicBezTo>
                  <a:cubicBezTo>
                    <a:pt x="9" y="305"/>
                    <a:pt x="9" y="314"/>
                    <a:pt x="11" y="320"/>
                  </a:cubicBezTo>
                  <a:cubicBezTo>
                    <a:pt x="17" y="342"/>
                    <a:pt x="25" y="362"/>
                    <a:pt x="35" y="380"/>
                  </a:cubicBezTo>
                  <a:close/>
                  <a:moveTo>
                    <a:pt x="66" y="352"/>
                  </a:moveTo>
                  <a:cubicBezTo>
                    <a:pt x="67" y="355"/>
                    <a:pt x="70" y="374"/>
                    <a:pt x="74" y="366"/>
                  </a:cubicBezTo>
                  <a:cubicBezTo>
                    <a:pt x="76" y="361"/>
                    <a:pt x="77" y="355"/>
                    <a:pt x="78" y="350"/>
                  </a:cubicBezTo>
                  <a:cubicBezTo>
                    <a:pt x="80" y="340"/>
                    <a:pt x="81" y="329"/>
                    <a:pt x="82" y="319"/>
                  </a:cubicBezTo>
                  <a:cubicBezTo>
                    <a:pt x="85" y="302"/>
                    <a:pt x="87" y="285"/>
                    <a:pt x="87" y="268"/>
                  </a:cubicBezTo>
                  <a:cubicBezTo>
                    <a:pt x="88" y="254"/>
                    <a:pt x="89" y="231"/>
                    <a:pt x="77" y="224"/>
                  </a:cubicBezTo>
                  <a:cubicBezTo>
                    <a:pt x="72" y="221"/>
                    <a:pt x="65" y="223"/>
                    <a:pt x="61" y="228"/>
                  </a:cubicBezTo>
                  <a:cubicBezTo>
                    <a:pt x="57" y="233"/>
                    <a:pt x="55" y="240"/>
                    <a:pt x="54" y="248"/>
                  </a:cubicBezTo>
                  <a:cubicBezTo>
                    <a:pt x="55" y="273"/>
                    <a:pt x="58" y="298"/>
                    <a:pt x="61" y="323"/>
                  </a:cubicBezTo>
                  <a:cubicBezTo>
                    <a:pt x="63" y="333"/>
                    <a:pt x="64" y="342"/>
                    <a:pt x="66" y="352"/>
                  </a:cubicBezTo>
                  <a:close/>
                  <a:moveTo>
                    <a:pt x="77" y="932"/>
                  </a:moveTo>
                  <a:cubicBezTo>
                    <a:pt x="72" y="929"/>
                    <a:pt x="65" y="931"/>
                    <a:pt x="61" y="937"/>
                  </a:cubicBezTo>
                  <a:cubicBezTo>
                    <a:pt x="57" y="942"/>
                    <a:pt x="55" y="949"/>
                    <a:pt x="54" y="956"/>
                  </a:cubicBezTo>
                  <a:cubicBezTo>
                    <a:pt x="55" y="981"/>
                    <a:pt x="58" y="1006"/>
                    <a:pt x="61" y="1031"/>
                  </a:cubicBezTo>
                  <a:cubicBezTo>
                    <a:pt x="63" y="1041"/>
                    <a:pt x="64" y="1051"/>
                    <a:pt x="66" y="1061"/>
                  </a:cubicBezTo>
                  <a:cubicBezTo>
                    <a:pt x="67" y="1064"/>
                    <a:pt x="70" y="1082"/>
                    <a:pt x="74" y="1074"/>
                  </a:cubicBezTo>
                  <a:cubicBezTo>
                    <a:pt x="76" y="1069"/>
                    <a:pt x="77" y="1063"/>
                    <a:pt x="78" y="1058"/>
                  </a:cubicBezTo>
                  <a:cubicBezTo>
                    <a:pt x="80" y="1048"/>
                    <a:pt x="81" y="1038"/>
                    <a:pt x="82" y="1028"/>
                  </a:cubicBezTo>
                  <a:cubicBezTo>
                    <a:pt x="85" y="1011"/>
                    <a:pt x="87" y="994"/>
                    <a:pt x="87" y="977"/>
                  </a:cubicBezTo>
                  <a:cubicBezTo>
                    <a:pt x="88" y="963"/>
                    <a:pt x="89" y="940"/>
                    <a:pt x="77" y="932"/>
                  </a:cubicBezTo>
                  <a:close/>
                  <a:moveTo>
                    <a:pt x="74" y="1133"/>
                  </a:moveTo>
                  <a:cubicBezTo>
                    <a:pt x="77" y="1137"/>
                    <a:pt x="87" y="1122"/>
                    <a:pt x="92" y="1115"/>
                  </a:cubicBezTo>
                  <a:cubicBezTo>
                    <a:pt x="98" y="1107"/>
                    <a:pt x="104" y="1099"/>
                    <a:pt x="109" y="1090"/>
                  </a:cubicBezTo>
                  <a:cubicBezTo>
                    <a:pt x="116" y="1079"/>
                    <a:pt x="122" y="1067"/>
                    <a:pt x="128" y="1054"/>
                  </a:cubicBezTo>
                  <a:cubicBezTo>
                    <a:pt x="133" y="1042"/>
                    <a:pt x="139" y="1029"/>
                    <a:pt x="137" y="1015"/>
                  </a:cubicBezTo>
                  <a:cubicBezTo>
                    <a:pt x="137" y="1011"/>
                    <a:pt x="136" y="1008"/>
                    <a:pt x="135" y="1006"/>
                  </a:cubicBezTo>
                  <a:cubicBezTo>
                    <a:pt x="132" y="1003"/>
                    <a:pt x="129" y="1003"/>
                    <a:pt x="126" y="1004"/>
                  </a:cubicBezTo>
                  <a:cubicBezTo>
                    <a:pt x="119" y="1006"/>
                    <a:pt x="115" y="1012"/>
                    <a:pt x="111" y="1019"/>
                  </a:cubicBezTo>
                  <a:cubicBezTo>
                    <a:pt x="106" y="1026"/>
                    <a:pt x="101" y="1034"/>
                    <a:pt x="98" y="1043"/>
                  </a:cubicBezTo>
                  <a:cubicBezTo>
                    <a:pt x="92" y="1058"/>
                    <a:pt x="88" y="1073"/>
                    <a:pt x="83" y="1088"/>
                  </a:cubicBezTo>
                  <a:cubicBezTo>
                    <a:pt x="79" y="1103"/>
                    <a:pt x="70" y="1129"/>
                    <a:pt x="74" y="1133"/>
                  </a:cubicBezTo>
                  <a:close/>
                  <a:moveTo>
                    <a:pt x="1201" y="1400"/>
                  </a:moveTo>
                  <a:cubicBezTo>
                    <a:pt x="1197" y="1385"/>
                    <a:pt x="1191" y="1362"/>
                    <a:pt x="1177" y="1357"/>
                  </a:cubicBezTo>
                  <a:cubicBezTo>
                    <a:pt x="1173" y="1355"/>
                    <a:pt x="1168" y="1357"/>
                    <a:pt x="1165" y="1361"/>
                  </a:cubicBezTo>
                  <a:cubicBezTo>
                    <a:pt x="1161" y="1366"/>
                    <a:pt x="1161" y="1375"/>
                    <a:pt x="1163" y="1382"/>
                  </a:cubicBezTo>
                  <a:cubicBezTo>
                    <a:pt x="1169" y="1403"/>
                    <a:pt x="1177" y="1423"/>
                    <a:pt x="1187" y="1442"/>
                  </a:cubicBezTo>
                  <a:cubicBezTo>
                    <a:pt x="1192" y="1451"/>
                    <a:pt x="1198" y="1460"/>
                    <a:pt x="1203" y="1468"/>
                  </a:cubicBezTo>
                  <a:cubicBezTo>
                    <a:pt x="1206" y="1473"/>
                    <a:pt x="1220" y="1497"/>
                    <a:pt x="1220" y="1487"/>
                  </a:cubicBezTo>
                  <a:cubicBezTo>
                    <a:pt x="1220" y="1475"/>
                    <a:pt x="1217" y="1462"/>
                    <a:pt x="1214" y="1451"/>
                  </a:cubicBezTo>
                  <a:cubicBezTo>
                    <a:pt x="1211" y="1434"/>
                    <a:pt x="1206" y="1416"/>
                    <a:pt x="1201" y="1400"/>
                  </a:cubicBezTo>
                  <a:close/>
                  <a:moveTo>
                    <a:pt x="2339" y="380"/>
                  </a:moveTo>
                  <a:cubicBezTo>
                    <a:pt x="2344" y="390"/>
                    <a:pt x="2349" y="399"/>
                    <a:pt x="2355" y="407"/>
                  </a:cubicBezTo>
                  <a:cubicBezTo>
                    <a:pt x="2358" y="411"/>
                    <a:pt x="2372" y="435"/>
                    <a:pt x="2372" y="425"/>
                  </a:cubicBezTo>
                  <a:cubicBezTo>
                    <a:pt x="2372" y="414"/>
                    <a:pt x="2369" y="401"/>
                    <a:pt x="2366" y="390"/>
                  </a:cubicBezTo>
                  <a:cubicBezTo>
                    <a:pt x="2363" y="372"/>
                    <a:pt x="2358" y="355"/>
                    <a:pt x="2353" y="338"/>
                  </a:cubicBezTo>
                  <a:cubicBezTo>
                    <a:pt x="2348" y="324"/>
                    <a:pt x="2343" y="300"/>
                    <a:pt x="2329" y="296"/>
                  </a:cubicBezTo>
                  <a:cubicBezTo>
                    <a:pt x="2325" y="294"/>
                    <a:pt x="2320" y="295"/>
                    <a:pt x="2317" y="300"/>
                  </a:cubicBezTo>
                  <a:cubicBezTo>
                    <a:pt x="2313" y="305"/>
                    <a:pt x="2313" y="314"/>
                    <a:pt x="2315" y="320"/>
                  </a:cubicBezTo>
                  <a:cubicBezTo>
                    <a:pt x="2321" y="342"/>
                    <a:pt x="2329" y="362"/>
                    <a:pt x="2339" y="380"/>
                  </a:cubicBezTo>
                  <a:close/>
                  <a:moveTo>
                    <a:pt x="2378" y="425"/>
                  </a:moveTo>
                  <a:cubicBezTo>
                    <a:pt x="2381" y="429"/>
                    <a:pt x="2391" y="413"/>
                    <a:pt x="2396" y="406"/>
                  </a:cubicBezTo>
                  <a:cubicBezTo>
                    <a:pt x="2402" y="398"/>
                    <a:pt x="2408" y="390"/>
                    <a:pt x="2413" y="382"/>
                  </a:cubicBezTo>
                  <a:cubicBezTo>
                    <a:pt x="2420" y="370"/>
                    <a:pt x="2426" y="358"/>
                    <a:pt x="2432" y="346"/>
                  </a:cubicBezTo>
                  <a:cubicBezTo>
                    <a:pt x="2437" y="333"/>
                    <a:pt x="2443" y="321"/>
                    <a:pt x="2441" y="306"/>
                  </a:cubicBezTo>
                  <a:cubicBezTo>
                    <a:pt x="2441" y="303"/>
                    <a:pt x="2440" y="300"/>
                    <a:pt x="2439" y="298"/>
                  </a:cubicBezTo>
                  <a:cubicBezTo>
                    <a:pt x="2436" y="295"/>
                    <a:pt x="2433" y="295"/>
                    <a:pt x="2430" y="295"/>
                  </a:cubicBezTo>
                  <a:cubicBezTo>
                    <a:pt x="2423" y="297"/>
                    <a:pt x="2419" y="303"/>
                    <a:pt x="2415" y="310"/>
                  </a:cubicBezTo>
                  <a:cubicBezTo>
                    <a:pt x="2410" y="318"/>
                    <a:pt x="2405" y="325"/>
                    <a:pt x="2402" y="334"/>
                  </a:cubicBezTo>
                  <a:cubicBezTo>
                    <a:pt x="2396" y="349"/>
                    <a:pt x="2392" y="364"/>
                    <a:pt x="2387" y="379"/>
                  </a:cubicBezTo>
                  <a:cubicBezTo>
                    <a:pt x="2383" y="394"/>
                    <a:pt x="2374" y="420"/>
                    <a:pt x="2378" y="425"/>
                  </a:cubicBezTo>
                  <a:close/>
                  <a:moveTo>
                    <a:pt x="3481" y="1357"/>
                  </a:moveTo>
                  <a:cubicBezTo>
                    <a:pt x="3477" y="1355"/>
                    <a:pt x="3472" y="1357"/>
                    <a:pt x="3469" y="1361"/>
                  </a:cubicBezTo>
                  <a:cubicBezTo>
                    <a:pt x="3465" y="1366"/>
                    <a:pt x="3465" y="1375"/>
                    <a:pt x="3467" y="1382"/>
                  </a:cubicBezTo>
                  <a:cubicBezTo>
                    <a:pt x="3473" y="1403"/>
                    <a:pt x="3481" y="1423"/>
                    <a:pt x="3491" y="1442"/>
                  </a:cubicBezTo>
                  <a:cubicBezTo>
                    <a:pt x="3496" y="1451"/>
                    <a:pt x="3501" y="1460"/>
                    <a:pt x="3507" y="1468"/>
                  </a:cubicBezTo>
                  <a:cubicBezTo>
                    <a:pt x="3510" y="1473"/>
                    <a:pt x="3524" y="1497"/>
                    <a:pt x="3524" y="1487"/>
                  </a:cubicBezTo>
                  <a:cubicBezTo>
                    <a:pt x="3524" y="1475"/>
                    <a:pt x="3521" y="1462"/>
                    <a:pt x="3518" y="1451"/>
                  </a:cubicBezTo>
                  <a:cubicBezTo>
                    <a:pt x="3515" y="1434"/>
                    <a:pt x="3510" y="1416"/>
                    <a:pt x="3505" y="1400"/>
                  </a:cubicBezTo>
                  <a:cubicBezTo>
                    <a:pt x="3500" y="1385"/>
                    <a:pt x="3495" y="1362"/>
                    <a:pt x="3481" y="1357"/>
                  </a:cubicBezTo>
                  <a:close/>
                  <a:moveTo>
                    <a:pt x="1226" y="1486"/>
                  </a:moveTo>
                  <a:cubicBezTo>
                    <a:pt x="1229" y="1490"/>
                    <a:pt x="1239" y="1475"/>
                    <a:pt x="1244" y="1467"/>
                  </a:cubicBezTo>
                  <a:cubicBezTo>
                    <a:pt x="1250" y="1460"/>
                    <a:pt x="1256" y="1451"/>
                    <a:pt x="1261" y="1443"/>
                  </a:cubicBezTo>
                  <a:cubicBezTo>
                    <a:pt x="1268" y="1432"/>
                    <a:pt x="1274" y="1420"/>
                    <a:pt x="1280" y="1407"/>
                  </a:cubicBezTo>
                  <a:cubicBezTo>
                    <a:pt x="1285" y="1395"/>
                    <a:pt x="1291" y="1382"/>
                    <a:pt x="1289" y="1367"/>
                  </a:cubicBezTo>
                  <a:cubicBezTo>
                    <a:pt x="1289" y="1364"/>
                    <a:pt x="1288" y="1361"/>
                    <a:pt x="1287" y="1359"/>
                  </a:cubicBezTo>
                  <a:cubicBezTo>
                    <a:pt x="1284" y="1356"/>
                    <a:pt x="1281" y="1356"/>
                    <a:pt x="1278" y="1357"/>
                  </a:cubicBezTo>
                  <a:cubicBezTo>
                    <a:pt x="1271" y="1359"/>
                    <a:pt x="1267" y="1365"/>
                    <a:pt x="1263" y="1371"/>
                  </a:cubicBezTo>
                  <a:cubicBezTo>
                    <a:pt x="1258" y="1379"/>
                    <a:pt x="1253" y="1387"/>
                    <a:pt x="1250" y="1396"/>
                  </a:cubicBezTo>
                  <a:cubicBezTo>
                    <a:pt x="1244" y="1410"/>
                    <a:pt x="1240" y="1425"/>
                    <a:pt x="1235" y="1441"/>
                  </a:cubicBezTo>
                  <a:cubicBezTo>
                    <a:pt x="1231" y="1455"/>
                    <a:pt x="1222" y="1482"/>
                    <a:pt x="1226" y="1486"/>
                  </a:cubicBezTo>
                  <a:close/>
                  <a:moveTo>
                    <a:pt x="3459" y="763"/>
                  </a:moveTo>
                  <a:cubicBezTo>
                    <a:pt x="3470" y="793"/>
                    <a:pt x="3490" y="812"/>
                    <a:pt x="3510" y="829"/>
                  </a:cubicBezTo>
                  <a:cubicBezTo>
                    <a:pt x="3512" y="831"/>
                    <a:pt x="3514" y="832"/>
                    <a:pt x="3516" y="833"/>
                  </a:cubicBezTo>
                  <a:cubicBezTo>
                    <a:pt x="3517" y="833"/>
                    <a:pt x="3518" y="833"/>
                    <a:pt x="3518" y="833"/>
                  </a:cubicBezTo>
                  <a:cubicBezTo>
                    <a:pt x="3520" y="833"/>
                    <a:pt x="3521" y="832"/>
                    <a:pt x="3522" y="831"/>
                  </a:cubicBezTo>
                  <a:cubicBezTo>
                    <a:pt x="3526" y="826"/>
                    <a:pt x="3520" y="813"/>
                    <a:pt x="3519" y="808"/>
                  </a:cubicBezTo>
                  <a:cubicBezTo>
                    <a:pt x="3515" y="800"/>
                    <a:pt x="3511" y="792"/>
                    <a:pt x="3507" y="784"/>
                  </a:cubicBezTo>
                  <a:cubicBezTo>
                    <a:pt x="3501" y="771"/>
                    <a:pt x="3494" y="757"/>
                    <a:pt x="3485" y="746"/>
                  </a:cubicBezTo>
                  <a:cubicBezTo>
                    <a:pt x="3482" y="741"/>
                    <a:pt x="3478" y="736"/>
                    <a:pt x="3473" y="734"/>
                  </a:cubicBezTo>
                  <a:cubicBezTo>
                    <a:pt x="3468" y="733"/>
                    <a:pt x="3462" y="734"/>
                    <a:pt x="3459" y="740"/>
                  </a:cubicBezTo>
                  <a:cubicBezTo>
                    <a:pt x="3457" y="743"/>
                    <a:pt x="3456" y="747"/>
                    <a:pt x="3457" y="751"/>
                  </a:cubicBezTo>
                  <a:cubicBezTo>
                    <a:pt x="3457" y="756"/>
                    <a:pt x="3458" y="759"/>
                    <a:pt x="3459" y="763"/>
                  </a:cubicBezTo>
                  <a:close/>
                  <a:moveTo>
                    <a:pt x="3507" y="57"/>
                  </a:moveTo>
                  <a:cubicBezTo>
                    <a:pt x="3510" y="61"/>
                    <a:pt x="3524" y="86"/>
                    <a:pt x="3524" y="75"/>
                  </a:cubicBezTo>
                  <a:cubicBezTo>
                    <a:pt x="3524" y="64"/>
                    <a:pt x="3521" y="51"/>
                    <a:pt x="3518" y="40"/>
                  </a:cubicBezTo>
                  <a:cubicBezTo>
                    <a:pt x="3515" y="26"/>
                    <a:pt x="3512" y="13"/>
                    <a:pt x="3508" y="0"/>
                  </a:cubicBezTo>
                  <a:cubicBezTo>
                    <a:pt x="3477" y="0"/>
                    <a:pt x="3477" y="0"/>
                    <a:pt x="3477" y="0"/>
                  </a:cubicBezTo>
                  <a:cubicBezTo>
                    <a:pt x="3481" y="11"/>
                    <a:pt x="3486" y="21"/>
                    <a:pt x="3491" y="31"/>
                  </a:cubicBezTo>
                  <a:cubicBezTo>
                    <a:pt x="3496" y="40"/>
                    <a:pt x="3501" y="49"/>
                    <a:pt x="3507" y="57"/>
                  </a:cubicBezTo>
                  <a:close/>
                  <a:moveTo>
                    <a:pt x="2378" y="1133"/>
                  </a:moveTo>
                  <a:cubicBezTo>
                    <a:pt x="2381" y="1137"/>
                    <a:pt x="2391" y="1122"/>
                    <a:pt x="2396" y="1115"/>
                  </a:cubicBezTo>
                  <a:cubicBezTo>
                    <a:pt x="2402" y="1107"/>
                    <a:pt x="2408" y="1099"/>
                    <a:pt x="2413" y="1090"/>
                  </a:cubicBezTo>
                  <a:cubicBezTo>
                    <a:pt x="2420" y="1079"/>
                    <a:pt x="2426" y="1067"/>
                    <a:pt x="2432" y="1054"/>
                  </a:cubicBezTo>
                  <a:cubicBezTo>
                    <a:pt x="2437" y="1042"/>
                    <a:pt x="2443" y="1029"/>
                    <a:pt x="2441" y="1015"/>
                  </a:cubicBezTo>
                  <a:cubicBezTo>
                    <a:pt x="2441" y="1011"/>
                    <a:pt x="2440" y="1008"/>
                    <a:pt x="2439" y="1006"/>
                  </a:cubicBezTo>
                  <a:cubicBezTo>
                    <a:pt x="2436" y="1003"/>
                    <a:pt x="2433" y="1003"/>
                    <a:pt x="2430" y="1004"/>
                  </a:cubicBezTo>
                  <a:cubicBezTo>
                    <a:pt x="2423" y="1006"/>
                    <a:pt x="2419" y="1012"/>
                    <a:pt x="2415" y="1019"/>
                  </a:cubicBezTo>
                  <a:cubicBezTo>
                    <a:pt x="2410" y="1026"/>
                    <a:pt x="2405" y="1034"/>
                    <a:pt x="2402" y="1043"/>
                  </a:cubicBezTo>
                  <a:cubicBezTo>
                    <a:pt x="2396" y="1058"/>
                    <a:pt x="2392" y="1073"/>
                    <a:pt x="2387" y="1088"/>
                  </a:cubicBezTo>
                  <a:cubicBezTo>
                    <a:pt x="2383" y="1103"/>
                    <a:pt x="2374" y="1129"/>
                    <a:pt x="2378" y="1133"/>
                  </a:cubicBezTo>
                  <a:close/>
                  <a:moveTo>
                    <a:pt x="3481" y="651"/>
                  </a:moveTo>
                  <a:cubicBezTo>
                    <a:pt x="3477" y="650"/>
                    <a:pt x="3472" y="651"/>
                    <a:pt x="3469" y="655"/>
                  </a:cubicBezTo>
                  <a:cubicBezTo>
                    <a:pt x="3465" y="661"/>
                    <a:pt x="3465" y="669"/>
                    <a:pt x="3467" y="676"/>
                  </a:cubicBezTo>
                  <a:cubicBezTo>
                    <a:pt x="3473" y="697"/>
                    <a:pt x="3481" y="718"/>
                    <a:pt x="3491" y="736"/>
                  </a:cubicBezTo>
                  <a:cubicBezTo>
                    <a:pt x="3496" y="745"/>
                    <a:pt x="3501" y="754"/>
                    <a:pt x="3507" y="763"/>
                  </a:cubicBezTo>
                  <a:cubicBezTo>
                    <a:pt x="3510" y="767"/>
                    <a:pt x="3524" y="791"/>
                    <a:pt x="3524" y="781"/>
                  </a:cubicBezTo>
                  <a:cubicBezTo>
                    <a:pt x="3524" y="769"/>
                    <a:pt x="3521" y="757"/>
                    <a:pt x="3518" y="745"/>
                  </a:cubicBezTo>
                  <a:cubicBezTo>
                    <a:pt x="3515" y="728"/>
                    <a:pt x="3510" y="711"/>
                    <a:pt x="3505" y="694"/>
                  </a:cubicBezTo>
                  <a:cubicBezTo>
                    <a:pt x="3500" y="680"/>
                    <a:pt x="3495" y="656"/>
                    <a:pt x="3481" y="651"/>
                  </a:cubicBezTo>
                  <a:close/>
                  <a:moveTo>
                    <a:pt x="3459" y="58"/>
                  </a:moveTo>
                  <a:cubicBezTo>
                    <a:pt x="3470" y="87"/>
                    <a:pt x="3490" y="107"/>
                    <a:pt x="3510" y="124"/>
                  </a:cubicBezTo>
                  <a:cubicBezTo>
                    <a:pt x="3512" y="125"/>
                    <a:pt x="3514" y="127"/>
                    <a:pt x="3516" y="127"/>
                  </a:cubicBezTo>
                  <a:cubicBezTo>
                    <a:pt x="3517" y="128"/>
                    <a:pt x="3518" y="128"/>
                    <a:pt x="3518" y="128"/>
                  </a:cubicBezTo>
                  <a:cubicBezTo>
                    <a:pt x="3520" y="127"/>
                    <a:pt x="3521" y="127"/>
                    <a:pt x="3522" y="125"/>
                  </a:cubicBezTo>
                  <a:cubicBezTo>
                    <a:pt x="3526" y="121"/>
                    <a:pt x="3520" y="107"/>
                    <a:pt x="3519" y="102"/>
                  </a:cubicBezTo>
                  <a:cubicBezTo>
                    <a:pt x="3515" y="94"/>
                    <a:pt x="3511" y="86"/>
                    <a:pt x="3507" y="78"/>
                  </a:cubicBezTo>
                  <a:cubicBezTo>
                    <a:pt x="3501" y="65"/>
                    <a:pt x="3494" y="52"/>
                    <a:pt x="3485" y="40"/>
                  </a:cubicBezTo>
                  <a:cubicBezTo>
                    <a:pt x="3482" y="35"/>
                    <a:pt x="3478" y="31"/>
                    <a:pt x="3473" y="29"/>
                  </a:cubicBezTo>
                  <a:cubicBezTo>
                    <a:pt x="3468" y="27"/>
                    <a:pt x="3462" y="29"/>
                    <a:pt x="3459" y="34"/>
                  </a:cubicBezTo>
                  <a:cubicBezTo>
                    <a:pt x="3457" y="37"/>
                    <a:pt x="3456" y="42"/>
                    <a:pt x="3457" y="46"/>
                  </a:cubicBezTo>
                  <a:cubicBezTo>
                    <a:pt x="3457" y="50"/>
                    <a:pt x="3458" y="54"/>
                    <a:pt x="3459" y="58"/>
                  </a:cubicBezTo>
                  <a:close/>
                  <a:moveTo>
                    <a:pt x="2381" y="932"/>
                  </a:moveTo>
                  <a:cubicBezTo>
                    <a:pt x="2376" y="929"/>
                    <a:pt x="2369" y="931"/>
                    <a:pt x="2365" y="937"/>
                  </a:cubicBezTo>
                  <a:cubicBezTo>
                    <a:pt x="2361" y="942"/>
                    <a:pt x="2359" y="949"/>
                    <a:pt x="2358" y="956"/>
                  </a:cubicBezTo>
                  <a:cubicBezTo>
                    <a:pt x="2359" y="981"/>
                    <a:pt x="2362" y="1006"/>
                    <a:pt x="2365" y="1031"/>
                  </a:cubicBezTo>
                  <a:cubicBezTo>
                    <a:pt x="2367" y="1041"/>
                    <a:pt x="2368" y="1051"/>
                    <a:pt x="2370" y="1061"/>
                  </a:cubicBezTo>
                  <a:cubicBezTo>
                    <a:pt x="2371" y="1064"/>
                    <a:pt x="2374" y="1082"/>
                    <a:pt x="2378" y="1074"/>
                  </a:cubicBezTo>
                  <a:cubicBezTo>
                    <a:pt x="2380" y="1069"/>
                    <a:pt x="2381" y="1063"/>
                    <a:pt x="2382" y="1058"/>
                  </a:cubicBezTo>
                  <a:cubicBezTo>
                    <a:pt x="2384" y="1048"/>
                    <a:pt x="2385" y="1038"/>
                    <a:pt x="2386" y="1028"/>
                  </a:cubicBezTo>
                  <a:cubicBezTo>
                    <a:pt x="2389" y="1011"/>
                    <a:pt x="2390" y="994"/>
                    <a:pt x="2391" y="977"/>
                  </a:cubicBezTo>
                  <a:cubicBezTo>
                    <a:pt x="2392" y="963"/>
                    <a:pt x="2393" y="940"/>
                    <a:pt x="2381" y="932"/>
                  </a:cubicBezTo>
                  <a:close/>
                  <a:moveTo>
                    <a:pt x="2307" y="1116"/>
                  </a:moveTo>
                  <a:cubicBezTo>
                    <a:pt x="2318" y="1145"/>
                    <a:pt x="2338" y="1165"/>
                    <a:pt x="2358" y="1182"/>
                  </a:cubicBezTo>
                  <a:cubicBezTo>
                    <a:pt x="2360" y="1184"/>
                    <a:pt x="2362" y="1185"/>
                    <a:pt x="2364" y="1186"/>
                  </a:cubicBezTo>
                  <a:cubicBezTo>
                    <a:pt x="2365" y="1186"/>
                    <a:pt x="2366" y="1186"/>
                    <a:pt x="2366" y="1186"/>
                  </a:cubicBezTo>
                  <a:cubicBezTo>
                    <a:pt x="2368" y="1186"/>
                    <a:pt x="2369" y="1185"/>
                    <a:pt x="2370" y="1184"/>
                  </a:cubicBezTo>
                  <a:cubicBezTo>
                    <a:pt x="2374" y="1179"/>
                    <a:pt x="2368" y="1166"/>
                    <a:pt x="2367" y="1161"/>
                  </a:cubicBezTo>
                  <a:cubicBezTo>
                    <a:pt x="2363" y="1152"/>
                    <a:pt x="2359" y="1145"/>
                    <a:pt x="2355" y="1137"/>
                  </a:cubicBezTo>
                  <a:cubicBezTo>
                    <a:pt x="2349" y="1123"/>
                    <a:pt x="2342" y="1110"/>
                    <a:pt x="2333" y="1098"/>
                  </a:cubicBezTo>
                  <a:cubicBezTo>
                    <a:pt x="2330" y="1093"/>
                    <a:pt x="2326" y="1089"/>
                    <a:pt x="2321" y="1087"/>
                  </a:cubicBezTo>
                  <a:cubicBezTo>
                    <a:pt x="2316" y="1085"/>
                    <a:pt x="2310" y="1087"/>
                    <a:pt x="2307" y="1092"/>
                  </a:cubicBezTo>
                  <a:cubicBezTo>
                    <a:pt x="2305" y="1096"/>
                    <a:pt x="2304" y="1100"/>
                    <a:pt x="2305" y="1104"/>
                  </a:cubicBezTo>
                  <a:cubicBezTo>
                    <a:pt x="2305" y="1108"/>
                    <a:pt x="2306" y="1112"/>
                    <a:pt x="2307" y="1116"/>
                  </a:cubicBezTo>
                  <a:close/>
                  <a:moveTo>
                    <a:pt x="1226" y="75"/>
                  </a:moveTo>
                  <a:cubicBezTo>
                    <a:pt x="1229" y="79"/>
                    <a:pt x="1239" y="63"/>
                    <a:pt x="1244" y="56"/>
                  </a:cubicBezTo>
                  <a:cubicBezTo>
                    <a:pt x="1250" y="48"/>
                    <a:pt x="1256" y="40"/>
                    <a:pt x="1261" y="32"/>
                  </a:cubicBezTo>
                  <a:cubicBezTo>
                    <a:pt x="1267" y="22"/>
                    <a:pt x="1273" y="11"/>
                    <a:pt x="1278" y="0"/>
                  </a:cubicBezTo>
                  <a:cubicBezTo>
                    <a:pt x="1244" y="0"/>
                    <a:pt x="1244" y="0"/>
                    <a:pt x="1244" y="0"/>
                  </a:cubicBezTo>
                  <a:cubicBezTo>
                    <a:pt x="1241" y="10"/>
                    <a:pt x="1238" y="20"/>
                    <a:pt x="1235" y="29"/>
                  </a:cubicBezTo>
                  <a:cubicBezTo>
                    <a:pt x="1231" y="44"/>
                    <a:pt x="1222" y="71"/>
                    <a:pt x="1226" y="75"/>
                  </a:cubicBezTo>
                  <a:close/>
                  <a:moveTo>
                    <a:pt x="1229" y="1285"/>
                  </a:moveTo>
                  <a:cubicBezTo>
                    <a:pt x="1224" y="1282"/>
                    <a:pt x="1217" y="1284"/>
                    <a:pt x="1213" y="1289"/>
                  </a:cubicBezTo>
                  <a:cubicBezTo>
                    <a:pt x="1209" y="1294"/>
                    <a:pt x="1207" y="1302"/>
                    <a:pt x="1206" y="1309"/>
                  </a:cubicBezTo>
                  <a:cubicBezTo>
                    <a:pt x="1207" y="1334"/>
                    <a:pt x="1210" y="1359"/>
                    <a:pt x="1213" y="1384"/>
                  </a:cubicBezTo>
                  <a:cubicBezTo>
                    <a:pt x="1215" y="1394"/>
                    <a:pt x="1216" y="1404"/>
                    <a:pt x="1218" y="1413"/>
                  </a:cubicBezTo>
                  <a:cubicBezTo>
                    <a:pt x="1219" y="1416"/>
                    <a:pt x="1222" y="1435"/>
                    <a:pt x="1226" y="1427"/>
                  </a:cubicBezTo>
                  <a:cubicBezTo>
                    <a:pt x="1228" y="1422"/>
                    <a:pt x="1229" y="1416"/>
                    <a:pt x="1230" y="1411"/>
                  </a:cubicBezTo>
                  <a:cubicBezTo>
                    <a:pt x="1232" y="1401"/>
                    <a:pt x="1233" y="1391"/>
                    <a:pt x="1234" y="1381"/>
                  </a:cubicBezTo>
                  <a:cubicBezTo>
                    <a:pt x="1237" y="1364"/>
                    <a:pt x="1238" y="1347"/>
                    <a:pt x="1239" y="1330"/>
                  </a:cubicBezTo>
                  <a:cubicBezTo>
                    <a:pt x="1240" y="1315"/>
                    <a:pt x="1241" y="1293"/>
                    <a:pt x="1229" y="1285"/>
                  </a:cubicBezTo>
                  <a:close/>
                  <a:moveTo>
                    <a:pt x="2307" y="408"/>
                  </a:moveTo>
                  <a:cubicBezTo>
                    <a:pt x="2318" y="437"/>
                    <a:pt x="2338" y="457"/>
                    <a:pt x="2358" y="474"/>
                  </a:cubicBezTo>
                  <a:cubicBezTo>
                    <a:pt x="2360" y="475"/>
                    <a:pt x="2362" y="477"/>
                    <a:pt x="2364" y="477"/>
                  </a:cubicBezTo>
                  <a:cubicBezTo>
                    <a:pt x="2365" y="478"/>
                    <a:pt x="2366" y="478"/>
                    <a:pt x="2366" y="477"/>
                  </a:cubicBezTo>
                  <a:cubicBezTo>
                    <a:pt x="2368" y="477"/>
                    <a:pt x="2369" y="477"/>
                    <a:pt x="2370" y="475"/>
                  </a:cubicBezTo>
                  <a:cubicBezTo>
                    <a:pt x="2374" y="470"/>
                    <a:pt x="2368" y="457"/>
                    <a:pt x="2367" y="452"/>
                  </a:cubicBezTo>
                  <a:cubicBezTo>
                    <a:pt x="2363" y="444"/>
                    <a:pt x="2359" y="436"/>
                    <a:pt x="2355" y="428"/>
                  </a:cubicBezTo>
                  <a:cubicBezTo>
                    <a:pt x="2349" y="415"/>
                    <a:pt x="2342" y="402"/>
                    <a:pt x="2333" y="390"/>
                  </a:cubicBezTo>
                  <a:cubicBezTo>
                    <a:pt x="2330" y="385"/>
                    <a:pt x="2326" y="380"/>
                    <a:pt x="2321" y="379"/>
                  </a:cubicBezTo>
                  <a:cubicBezTo>
                    <a:pt x="2316" y="377"/>
                    <a:pt x="2310" y="379"/>
                    <a:pt x="2307" y="384"/>
                  </a:cubicBezTo>
                  <a:cubicBezTo>
                    <a:pt x="2305" y="387"/>
                    <a:pt x="2304" y="392"/>
                    <a:pt x="2305" y="396"/>
                  </a:cubicBezTo>
                  <a:cubicBezTo>
                    <a:pt x="2305" y="400"/>
                    <a:pt x="2306" y="404"/>
                    <a:pt x="2307" y="408"/>
                  </a:cubicBezTo>
                  <a:close/>
                  <a:moveTo>
                    <a:pt x="2370" y="352"/>
                  </a:moveTo>
                  <a:cubicBezTo>
                    <a:pt x="2371" y="355"/>
                    <a:pt x="2374" y="374"/>
                    <a:pt x="2378" y="366"/>
                  </a:cubicBezTo>
                  <a:cubicBezTo>
                    <a:pt x="2380" y="361"/>
                    <a:pt x="2381" y="355"/>
                    <a:pt x="2382" y="350"/>
                  </a:cubicBezTo>
                  <a:cubicBezTo>
                    <a:pt x="2384" y="340"/>
                    <a:pt x="2385" y="329"/>
                    <a:pt x="2386" y="319"/>
                  </a:cubicBezTo>
                  <a:cubicBezTo>
                    <a:pt x="2389" y="302"/>
                    <a:pt x="2390" y="285"/>
                    <a:pt x="2391" y="268"/>
                  </a:cubicBezTo>
                  <a:cubicBezTo>
                    <a:pt x="2392" y="254"/>
                    <a:pt x="2393" y="231"/>
                    <a:pt x="2381" y="224"/>
                  </a:cubicBezTo>
                  <a:cubicBezTo>
                    <a:pt x="2376" y="221"/>
                    <a:pt x="2369" y="223"/>
                    <a:pt x="2365" y="228"/>
                  </a:cubicBezTo>
                  <a:cubicBezTo>
                    <a:pt x="2361" y="233"/>
                    <a:pt x="2359" y="240"/>
                    <a:pt x="2358" y="248"/>
                  </a:cubicBezTo>
                  <a:cubicBezTo>
                    <a:pt x="2359" y="273"/>
                    <a:pt x="2362" y="298"/>
                    <a:pt x="2365" y="323"/>
                  </a:cubicBezTo>
                  <a:cubicBezTo>
                    <a:pt x="2367" y="333"/>
                    <a:pt x="2368" y="342"/>
                    <a:pt x="2370" y="352"/>
                  </a:cubicBezTo>
                  <a:close/>
                  <a:moveTo>
                    <a:pt x="3" y="1116"/>
                  </a:moveTo>
                  <a:cubicBezTo>
                    <a:pt x="14" y="1145"/>
                    <a:pt x="34" y="1165"/>
                    <a:pt x="54" y="1182"/>
                  </a:cubicBezTo>
                  <a:cubicBezTo>
                    <a:pt x="56" y="1184"/>
                    <a:pt x="58" y="1185"/>
                    <a:pt x="60" y="1186"/>
                  </a:cubicBezTo>
                  <a:cubicBezTo>
                    <a:pt x="61" y="1186"/>
                    <a:pt x="62" y="1186"/>
                    <a:pt x="63" y="1186"/>
                  </a:cubicBezTo>
                  <a:cubicBezTo>
                    <a:pt x="64" y="1186"/>
                    <a:pt x="65" y="1185"/>
                    <a:pt x="66" y="1184"/>
                  </a:cubicBezTo>
                  <a:cubicBezTo>
                    <a:pt x="70" y="1179"/>
                    <a:pt x="64" y="1166"/>
                    <a:pt x="63" y="1161"/>
                  </a:cubicBezTo>
                  <a:cubicBezTo>
                    <a:pt x="59" y="1152"/>
                    <a:pt x="55" y="1145"/>
                    <a:pt x="51" y="1137"/>
                  </a:cubicBezTo>
                  <a:cubicBezTo>
                    <a:pt x="45" y="1123"/>
                    <a:pt x="38" y="1110"/>
                    <a:pt x="29" y="1098"/>
                  </a:cubicBezTo>
                  <a:cubicBezTo>
                    <a:pt x="26" y="1093"/>
                    <a:pt x="22" y="1089"/>
                    <a:pt x="17" y="1087"/>
                  </a:cubicBezTo>
                  <a:cubicBezTo>
                    <a:pt x="12" y="1085"/>
                    <a:pt x="6" y="1087"/>
                    <a:pt x="3" y="1092"/>
                  </a:cubicBezTo>
                  <a:cubicBezTo>
                    <a:pt x="1" y="1096"/>
                    <a:pt x="0" y="1100"/>
                    <a:pt x="1" y="1104"/>
                  </a:cubicBezTo>
                  <a:cubicBezTo>
                    <a:pt x="1" y="1108"/>
                    <a:pt x="2" y="1112"/>
                    <a:pt x="3" y="1116"/>
                  </a:cubicBezTo>
                  <a:close/>
                  <a:moveTo>
                    <a:pt x="2353" y="1047"/>
                  </a:moveTo>
                  <a:cubicBezTo>
                    <a:pt x="2348" y="1032"/>
                    <a:pt x="2343" y="1009"/>
                    <a:pt x="2329" y="1004"/>
                  </a:cubicBezTo>
                  <a:cubicBezTo>
                    <a:pt x="2325" y="1003"/>
                    <a:pt x="2320" y="1004"/>
                    <a:pt x="2317" y="1008"/>
                  </a:cubicBezTo>
                  <a:cubicBezTo>
                    <a:pt x="2313" y="1014"/>
                    <a:pt x="2313" y="1022"/>
                    <a:pt x="2315" y="1029"/>
                  </a:cubicBezTo>
                  <a:cubicBezTo>
                    <a:pt x="2321" y="1050"/>
                    <a:pt x="2329" y="1070"/>
                    <a:pt x="2339" y="1089"/>
                  </a:cubicBezTo>
                  <a:cubicBezTo>
                    <a:pt x="2344" y="1098"/>
                    <a:pt x="2349" y="1107"/>
                    <a:pt x="2355" y="1116"/>
                  </a:cubicBezTo>
                  <a:cubicBezTo>
                    <a:pt x="2358" y="1120"/>
                    <a:pt x="2372" y="1144"/>
                    <a:pt x="2372" y="1134"/>
                  </a:cubicBezTo>
                  <a:cubicBezTo>
                    <a:pt x="2372" y="1122"/>
                    <a:pt x="2369" y="1109"/>
                    <a:pt x="2366" y="1098"/>
                  </a:cubicBezTo>
                  <a:cubicBezTo>
                    <a:pt x="2363" y="1081"/>
                    <a:pt x="2358" y="1064"/>
                    <a:pt x="2353" y="1047"/>
                  </a:cubicBezTo>
                  <a:close/>
                  <a:moveTo>
                    <a:pt x="142" y="1091"/>
                  </a:moveTo>
                  <a:cubicBezTo>
                    <a:pt x="142" y="1090"/>
                    <a:pt x="141" y="1090"/>
                    <a:pt x="141" y="1090"/>
                  </a:cubicBezTo>
                  <a:cubicBezTo>
                    <a:pt x="139" y="1089"/>
                    <a:pt x="136" y="1089"/>
                    <a:pt x="133" y="1090"/>
                  </a:cubicBezTo>
                  <a:cubicBezTo>
                    <a:pt x="120" y="1095"/>
                    <a:pt x="109" y="1110"/>
                    <a:pt x="100" y="1123"/>
                  </a:cubicBezTo>
                  <a:cubicBezTo>
                    <a:pt x="89" y="1140"/>
                    <a:pt x="73" y="1176"/>
                    <a:pt x="76" y="1182"/>
                  </a:cubicBezTo>
                  <a:cubicBezTo>
                    <a:pt x="79" y="1189"/>
                    <a:pt x="117" y="1164"/>
                    <a:pt x="132" y="1143"/>
                  </a:cubicBezTo>
                  <a:cubicBezTo>
                    <a:pt x="140" y="1132"/>
                    <a:pt x="155" y="1111"/>
                    <a:pt x="146" y="1095"/>
                  </a:cubicBezTo>
                  <a:cubicBezTo>
                    <a:pt x="145" y="1093"/>
                    <a:pt x="144" y="1092"/>
                    <a:pt x="142" y="1091"/>
                  </a:cubicBezTo>
                  <a:close/>
                  <a:moveTo>
                    <a:pt x="3510" y="1535"/>
                  </a:moveTo>
                  <a:cubicBezTo>
                    <a:pt x="3512" y="1536"/>
                    <a:pt x="3514" y="1538"/>
                    <a:pt x="3516" y="1539"/>
                  </a:cubicBezTo>
                  <a:cubicBezTo>
                    <a:pt x="3517" y="1539"/>
                    <a:pt x="3518" y="1539"/>
                    <a:pt x="3518" y="1539"/>
                  </a:cubicBezTo>
                  <a:cubicBezTo>
                    <a:pt x="3520" y="1539"/>
                    <a:pt x="3521" y="1538"/>
                    <a:pt x="3522" y="1537"/>
                  </a:cubicBezTo>
                  <a:cubicBezTo>
                    <a:pt x="3526" y="1532"/>
                    <a:pt x="3520" y="1518"/>
                    <a:pt x="3519" y="1514"/>
                  </a:cubicBezTo>
                  <a:cubicBezTo>
                    <a:pt x="3515" y="1505"/>
                    <a:pt x="3511" y="1497"/>
                    <a:pt x="3507" y="1490"/>
                  </a:cubicBezTo>
                  <a:cubicBezTo>
                    <a:pt x="3501" y="1476"/>
                    <a:pt x="3494" y="1463"/>
                    <a:pt x="3485" y="1451"/>
                  </a:cubicBezTo>
                  <a:cubicBezTo>
                    <a:pt x="3482" y="1446"/>
                    <a:pt x="3478" y="1442"/>
                    <a:pt x="3473" y="1440"/>
                  </a:cubicBezTo>
                  <a:cubicBezTo>
                    <a:pt x="3468" y="1438"/>
                    <a:pt x="3462" y="1440"/>
                    <a:pt x="3459" y="1445"/>
                  </a:cubicBezTo>
                  <a:cubicBezTo>
                    <a:pt x="3457" y="1448"/>
                    <a:pt x="3456" y="1453"/>
                    <a:pt x="3457" y="1457"/>
                  </a:cubicBezTo>
                  <a:cubicBezTo>
                    <a:pt x="3457" y="1461"/>
                    <a:pt x="3458" y="1465"/>
                    <a:pt x="3459" y="1469"/>
                  </a:cubicBezTo>
                  <a:cubicBezTo>
                    <a:pt x="3470" y="1498"/>
                    <a:pt x="3490" y="1518"/>
                    <a:pt x="3510" y="1535"/>
                  </a:cubicBezTo>
                  <a:close/>
                  <a:moveTo>
                    <a:pt x="2446" y="382"/>
                  </a:moveTo>
                  <a:cubicBezTo>
                    <a:pt x="2446" y="382"/>
                    <a:pt x="2445" y="382"/>
                    <a:pt x="2445" y="381"/>
                  </a:cubicBezTo>
                  <a:cubicBezTo>
                    <a:pt x="2443" y="380"/>
                    <a:pt x="2440" y="380"/>
                    <a:pt x="2437" y="381"/>
                  </a:cubicBezTo>
                  <a:cubicBezTo>
                    <a:pt x="2424" y="387"/>
                    <a:pt x="2413" y="401"/>
                    <a:pt x="2404" y="415"/>
                  </a:cubicBezTo>
                  <a:cubicBezTo>
                    <a:pt x="2392" y="432"/>
                    <a:pt x="2377" y="468"/>
                    <a:pt x="2380" y="474"/>
                  </a:cubicBezTo>
                  <a:cubicBezTo>
                    <a:pt x="2383" y="480"/>
                    <a:pt x="2421" y="455"/>
                    <a:pt x="2436" y="435"/>
                  </a:cubicBezTo>
                  <a:cubicBezTo>
                    <a:pt x="2444" y="424"/>
                    <a:pt x="2459" y="402"/>
                    <a:pt x="2450" y="386"/>
                  </a:cubicBezTo>
                  <a:cubicBezTo>
                    <a:pt x="2449" y="385"/>
                    <a:pt x="2448" y="383"/>
                    <a:pt x="2446" y="382"/>
                  </a:cubicBezTo>
                  <a:close/>
                  <a:moveTo>
                    <a:pt x="3473" y="2146"/>
                  </a:moveTo>
                  <a:cubicBezTo>
                    <a:pt x="3468" y="2144"/>
                    <a:pt x="3462" y="2145"/>
                    <a:pt x="3459" y="2151"/>
                  </a:cubicBezTo>
                  <a:cubicBezTo>
                    <a:pt x="3458" y="2153"/>
                    <a:pt x="3457" y="2156"/>
                    <a:pt x="3457" y="2158"/>
                  </a:cubicBezTo>
                  <a:cubicBezTo>
                    <a:pt x="3487" y="2158"/>
                    <a:pt x="3487" y="2158"/>
                    <a:pt x="3487" y="2158"/>
                  </a:cubicBezTo>
                  <a:cubicBezTo>
                    <a:pt x="3486" y="2158"/>
                    <a:pt x="3486" y="2157"/>
                    <a:pt x="3485" y="2157"/>
                  </a:cubicBezTo>
                  <a:cubicBezTo>
                    <a:pt x="3482" y="2152"/>
                    <a:pt x="3478" y="2147"/>
                    <a:pt x="3473" y="2146"/>
                  </a:cubicBezTo>
                  <a:close/>
                  <a:moveTo>
                    <a:pt x="2446" y="1091"/>
                  </a:moveTo>
                  <a:cubicBezTo>
                    <a:pt x="2446" y="1090"/>
                    <a:pt x="2445" y="1090"/>
                    <a:pt x="2445" y="1090"/>
                  </a:cubicBezTo>
                  <a:cubicBezTo>
                    <a:pt x="2443" y="1089"/>
                    <a:pt x="2440" y="1089"/>
                    <a:pt x="2437" y="1090"/>
                  </a:cubicBezTo>
                  <a:cubicBezTo>
                    <a:pt x="2424" y="1095"/>
                    <a:pt x="2413" y="1110"/>
                    <a:pt x="2404" y="1123"/>
                  </a:cubicBezTo>
                  <a:cubicBezTo>
                    <a:pt x="2392" y="1140"/>
                    <a:pt x="2377" y="1176"/>
                    <a:pt x="2380" y="1182"/>
                  </a:cubicBezTo>
                  <a:cubicBezTo>
                    <a:pt x="2383" y="1189"/>
                    <a:pt x="2421" y="1164"/>
                    <a:pt x="2436" y="1143"/>
                  </a:cubicBezTo>
                  <a:cubicBezTo>
                    <a:pt x="2444" y="1132"/>
                    <a:pt x="2459" y="1111"/>
                    <a:pt x="2450" y="1095"/>
                  </a:cubicBezTo>
                  <a:cubicBezTo>
                    <a:pt x="2449" y="1093"/>
                    <a:pt x="2448" y="1092"/>
                    <a:pt x="2446" y="1091"/>
                  </a:cubicBezTo>
                  <a:close/>
                  <a:moveTo>
                    <a:pt x="3505" y="2105"/>
                  </a:moveTo>
                  <a:cubicBezTo>
                    <a:pt x="3500" y="2091"/>
                    <a:pt x="3495" y="2067"/>
                    <a:pt x="3481" y="2063"/>
                  </a:cubicBezTo>
                  <a:cubicBezTo>
                    <a:pt x="3477" y="2061"/>
                    <a:pt x="3472" y="2062"/>
                    <a:pt x="3469" y="2067"/>
                  </a:cubicBezTo>
                  <a:cubicBezTo>
                    <a:pt x="3465" y="2072"/>
                    <a:pt x="3465" y="2080"/>
                    <a:pt x="3467" y="2087"/>
                  </a:cubicBezTo>
                  <a:cubicBezTo>
                    <a:pt x="3473" y="2108"/>
                    <a:pt x="3481" y="2129"/>
                    <a:pt x="3491" y="2147"/>
                  </a:cubicBezTo>
                  <a:cubicBezTo>
                    <a:pt x="3493" y="2151"/>
                    <a:pt x="3495" y="2155"/>
                    <a:pt x="3497" y="2158"/>
                  </a:cubicBezTo>
                  <a:cubicBezTo>
                    <a:pt x="3519" y="2158"/>
                    <a:pt x="3519" y="2158"/>
                    <a:pt x="3519" y="2158"/>
                  </a:cubicBezTo>
                  <a:cubicBezTo>
                    <a:pt x="3518" y="2158"/>
                    <a:pt x="3518" y="2157"/>
                    <a:pt x="3518" y="2156"/>
                  </a:cubicBezTo>
                  <a:cubicBezTo>
                    <a:pt x="3515" y="2139"/>
                    <a:pt x="3510" y="2122"/>
                    <a:pt x="3505" y="2105"/>
                  </a:cubicBezTo>
                  <a:close/>
                  <a:moveTo>
                    <a:pt x="2378" y="1778"/>
                  </a:moveTo>
                  <a:cubicBezTo>
                    <a:pt x="2380" y="1773"/>
                    <a:pt x="2381" y="1767"/>
                    <a:pt x="2382" y="1762"/>
                  </a:cubicBezTo>
                  <a:cubicBezTo>
                    <a:pt x="2384" y="1752"/>
                    <a:pt x="2385" y="1742"/>
                    <a:pt x="2386" y="1731"/>
                  </a:cubicBezTo>
                  <a:cubicBezTo>
                    <a:pt x="2389" y="1715"/>
                    <a:pt x="2390" y="1698"/>
                    <a:pt x="2391" y="1680"/>
                  </a:cubicBezTo>
                  <a:cubicBezTo>
                    <a:pt x="2392" y="1666"/>
                    <a:pt x="2393" y="1643"/>
                    <a:pt x="2381" y="1636"/>
                  </a:cubicBezTo>
                  <a:cubicBezTo>
                    <a:pt x="2376" y="1633"/>
                    <a:pt x="2369" y="1635"/>
                    <a:pt x="2365" y="1640"/>
                  </a:cubicBezTo>
                  <a:cubicBezTo>
                    <a:pt x="2361" y="1645"/>
                    <a:pt x="2359" y="1653"/>
                    <a:pt x="2358" y="1660"/>
                  </a:cubicBezTo>
                  <a:cubicBezTo>
                    <a:pt x="2359" y="1685"/>
                    <a:pt x="2362" y="1710"/>
                    <a:pt x="2365" y="1735"/>
                  </a:cubicBezTo>
                  <a:cubicBezTo>
                    <a:pt x="2367" y="1745"/>
                    <a:pt x="2368" y="1755"/>
                    <a:pt x="2370" y="1764"/>
                  </a:cubicBezTo>
                  <a:cubicBezTo>
                    <a:pt x="2371" y="1767"/>
                    <a:pt x="2374" y="1786"/>
                    <a:pt x="2378" y="1778"/>
                  </a:cubicBezTo>
                  <a:close/>
                  <a:moveTo>
                    <a:pt x="2446" y="1794"/>
                  </a:moveTo>
                  <a:cubicBezTo>
                    <a:pt x="2446" y="1794"/>
                    <a:pt x="2445" y="1794"/>
                    <a:pt x="2445" y="1794"/>
                  </a:cubicBezTo>
                  <a:cubicBezTo>
                    <a:pt x="2443" y="1792"/>
                    <a:pt x="2440" y="1793"/>
                    <a:pt x="2437" y="1794"/>
                  </a:cubicBezTo>
                  <a:cubicBezTo>
                    <a:pt x="2424" y="1799"/>
                    <a:pt x="2413" y="1813"/>
                    <a:pt x="2404" y="1827"/>
                  </a:cubicBezTo>
                  <a:cubicBezTo>
                    <a:pt x="2392" y="1844"/>
                    <a:pt x="2377" y="1880"/>
                    <a:pt x="2380" y="1886"/>
                  </a:cubicBezTo>
                  <a:cubicBezTo>
                    <a:pt x="2383" y="1892"/>
                    <a:pt x="2421" y="1868"/>
                    <a:pt x="2436" y="1847"/>
                  </a:cubicBezTo>
                  <a:cubicBezTo>
                    <a:pt x="2444" y="1836"/>
                    <a:pt x="2459" y="1814"/>
                    <a:pt x="2450" y="1799"/>
                  </a:cubicBezTo>
                  <a:cubicBezTo>
                    <a:pt x="2449" y="1797"/>
                    <a:pt x="2448" y="1795"/>
                    <a:pt x="2446" y="1794"/>
                  </a:cubicBezTo>
                  <a:close/>
                  <a:moveTo>
                    <a:pt x="2396" y="1818"/>
                  </a:moveTo>
                  <a:cubicBezTo>
                    <a:pt x="2402" y="1810"/>
                    <a:pt x="2408" y="1802"/>
                    <a:pt x="2413" y="1794"/>
                  </a:cubicBezTo>
                  <a:cubicBezTo>
                    <a:pt x="2420" y="1782"/>
                    <a:pt x="2426" y="1770"/>
                    <a:pt x="2432" y="1758"/>
                  </a:cubicBezTo>
                  <a:cubicBezTo>
                    <a:pt x="2437" y="1745"/>
                    <a:pt x="2443" y="1733"/>
                    <a:pt x="2441" y="1718"/>
                  </a:cubicBezTo>
                  <a:cubicBezTo>
                    <a:pt x="2441" y="1715"/>
                    <a:pt x="2440" y="1712"/>
                    <a:pt x="2439" y="1710"/>
                  </a:cubicBezTo>
                  <a:cubicBezTo>
                    <a:pt x="2436" y="1707"/>
                    <a:pt x="2433" y="1707"/>
                    <a:pt x="2430" y="1708"/>
                  </a:cubicBezTo>
                  <a:cubicBezTo>
                    <a:pt x="2423" y="1710"/>
                    <a:pt x="2419" y="1716"/>
                    <a:pt x="2415" y="1722"/>
                  </a:cubicBezTo>
                  <a:cubicBezTo>
                    <a:pt x="2410" y="1730"/>
                    <a:pt x="2405" y="1738"/>
                    <a:pt x="2402" y="1746"/>
                  </a:cubicBezTo>
                  <a:cubicBezTo>
                    <a:pt x="2396" y="1761"/>
                    <a:pt x="2392" y="1776"/>
                    <a:pt x="2387" y="1792"/>
                  </a:cubicBezTo>
                  <a:cubicBezTo>
                    <a:pt x="2383" y="1806"/>
                    <a:pt x="2374" y="1833"/>
                    <a:pt x="2378" y="1837"/>
                  </a:cubicBezTo>
                  <a:cubicBezTo>
                    <a:pt x="2381" y="1841"/>
                    <a:pt x="2391" y="1826"/>
                    <a:pt x="2396" y="1818"/>
                  </a:cubicBezTo>
                  <a:close/>
                  <a:moveTo>
                    <a:pt x="3517" y="584"/>
                  </a:moveTo>
                  <a:cubicBezTo>
                    <a:pt x="3513" y="589"/>
                    <a:pt x="3511" y="596"/>
                    <a:pt x="3510" y="603"/>
                  </a:cubicBezTo>
                  <a:cubicBezTo>
                    <a:pt x="3511" y="629"/>
                    <a:pt x="3514" y="653"/>
                    <a:pt x="3517" y="678"/>
                  </a:cubicBezTo>
                  <a:cubicBezTo>
                    <a:pt x="3519" y="688"/>
                    <a:pt x="3520" y="698"/>
                    <a:pt x="3522" y="708"/>
                  </a:cubicBezTo>
                  <a:cubicBezTo>
                    <a:pt x="3523" y="711"/>
                    <a:pt x="3526" y="729"/>
                    <a:pt x="3530" y="721"/>
                  </a:cubicBezTo>
                  <a:cubicBezTo>
                    <a:pt x="3530" y="721"/>
                    <a:pt x="3530" y="720"/>
                    <a:pt x="3531" y="719"/>
                  </a:cubicBezTo>
                  <a:cubicBezTo>
                    <a:pt x="3531" y="579"/>
                    <a:pt x="3531" y="579"/>
                    <a:pt x="3531" y="579"/>
                  </a:cubicBezTo>
                  <a:cubicBezTo>
                    <a:pt x="3526" y="577"/>
                    <a:pt x="3521" y="579"/>
                    <a:pt x="3517" y="584"/>
                  </a:cubicBezTo>
                  <a:close/>
                  <a:moveTo>
                    <a:pt x="3517" y="1995"/>
                  </a:moveTo>
                  <a:cubicBezTo>
                    <a:pt x="3513" y="2000"/>
                    <a:pt x="3511" y="2007"/>
                    <a:pt x="3510" y="2015"/>
                  </a:cubicBezTo>
                  <a:cubicBezTo>
                    <a:pt x="3511" y="2040"/>
                    <a:pt x="3514" y="2065"/>
                    <a:pt x="3517" y="2089"/>
                  </a:cubicBezTo>
                  <a:cubicBezTo>
                    <a:pt x="3519" y="2099"/>
                    <a:pt x="3520" y="2109"/>
                    <a:pt x="3522" y="2119"/>
                  </a:cubicBezTo>
                  <a:cubicBezTo>
                    <a:pt x="3523" y="2122"/>
                    <a:pt x="3526" y="2140"/>
                    <a:pt x="3530" y="2132"/>
                  </a:cubicBezTo>
                  <a:cubicBezTo>
                    <a:pt x="3530" y="2132"/>
                    <a:pt x="3530" y="2131"/>
                    <a:pt x="3531" y="2131"/>
                  </a:cubicBezTo>
                  <a:cubicBezTo>
                    <a:pt x="3531" y="1990"/>
                    <a:pt x="3531" y="1990"/>
                    <a:pt x="3531" y="1990"/>
                  </a:cubicBezTo>
                  <a:cubicBezTo>
                    <a:pt x="3526" y="1988"/>
                    <a:pt x="3521" y="1991"/>
                    <a:pt x="3517" y="1995"/>
                  </a:cubicBezTo>
                  <a:close/>
                  <a:moveTo>
                    <a:pt x="3522" y="0"/>
                  </a:moveTo>
                  <a:cubicBezTo>
                    <a:pt x="3522" y="1"/>
                    <a:pt x="3522" y="2"/>
                    <a:pt x="3522" y="2"/>
                  </a:cubicBezTo>
                  <a:cubicBezTo>
                    <a:pt x="3523" y="5"/>
                    <a:pt x="3526" y="24"/>
                    <a:pt x="3530" y="16"/>
                  </a:cubicBezTo>
                  <a:cubicBezTo>
                    <a:pt x="3530" y="15"/>
                    <a:pt x="3530" y="14"/>
                    <a:pt x="3531" y="14"/>
                  </a:cubicBezTo>
                  <a:cubicBezTo>
                    <a:pt x="3531" y="0"/>
                    <a:pt x="3531" y="0"/>
                    <a:pt x="3531" y="0"/>
                  </a:cubicBezTo>
                  <a:lnTo>
                    <a:pt x="3522" y="0"/>
                  </a:lnTo>
                  <a:close/>
                  <a:moveTo>
                    <a:pt x="51" y="1840"/>
                  </a:moveTo>
                  <a:cubicBezTo>
                    <a:pt x="45" y="1827"/>
                    <a:pt x="38" y="1814"/>
                    <a:pt x="29" y="1802"/>
                  </a:cubicBezTo>
                  <a:cubicBezTo>
                    <a:pt x="26" y="1797"/>
                    <a:pt x="22" y="1793"/>
                    <a:pt x="17" y="1791"/>
                  </a:cubicBezTo>
                  <a:cubicBezTo>
                    <a:pt x="12" y="1789"/>
                    <a:pt x="6" y="1791"/>
                    <a:pt x="3" y="1796"/>
                  </a:cubicBezTo>
                  <a:cubicBezTo>
                    <a:pt x="1" y="1799"/>
                    <a:pt x="0" y="1804"/>
                    <a:pt x="1" y="1808"/>
                  </a:cubicBezTo>
                  <a:cubicBezTo>
                    <a:pt x="1" y="1812"/>
                    <a:pt x="2" y="1816"/>
                    <a:pt x="3" y="1820"/>
                  </a:cubicBezTo>
                  <a:cubicBezTo>
                    <a:pt x="14" y="1849"/>
                    <a:pt x="34" y="1869"/>
                    <a:pt x="54" y="1886"/>
                  </a:cubicBezTo>
                  <a:cubicBezTo>
                    <a:pt x="56" y="1887"/>
                    <a:pt x="58" y="1889"/>
                    <a:pt x="60" y="1889"/>
                  </a:cubicBezTo>
                  <a:cubicBezTo>
                    <a:pt x="61" y="1890"/>
                    <a:pt x="62" y="1890"/>
                    <a:pt x="63" y="1890"/>
                  </a:cubicBezTo>
                  <a:cubicBezTo>
                    <a:pt x="64" y="1889"/>
                    <a:pt x="65" y="1889"/>
                    <a:pt x="66" y="1888"/>
                  </a:cubicBezTo>
                  <a:cubicBezTo>
                    <a:pt x="70" y="1883"/>
                    <a:pt x="64" y="1869"/>
                    <a:pt x="63" y="1865"/>
                  </a:cubicBezTo>
                  <a:cubicBezTo>
                    <a:pt x="59" y="1856"/>
                    <a:pt x="55" y="1848"/>
                    <a:pt x="51" y="1840"/>
                  </a:cubicBezTo>
                  <a:close/>
                  <a:moveTo>
                    <a:pt x="3530" y="75"/>
                  </a:moveTo>
                  <a:cubicBezTo>
                    <a:pt x="3530" y="75"/>
                    <a:pt x="3530" y="75"/>
                    <a:pt x="3531" y="75"/>
                  </a:cubicBezTo>
                  <a:cubicBezTo>
                    <a:pt x="3531" y="59"/>
                    <a:pt x="3531" y="59"/>
                    <a:pt x="3531" y="59"/>
                  </a:cubicBezTo>
                  <a:cubicBezTo>
                    <a:pt x="3529" y="67"/>
                    <a:pt x="3528" y="73"/>
                    <a:pt x="3530" y="75"/>
                  </a:cubicBezTo>
                  <a:close/>
                  <a:moveTo>
                    <a:pt x="3530" y="1486"/>
                  </a:moveTo>
                  <a:cubicBezTo>
                    <a:pt x="3530" y="1486"/>
                    <a:pt x="3530" y="1486"/>
                    <a:pt x="3531" y="1487"/>
                  </a:cubicBezTo>
                  <a:cubicBezTo>
                    <a:pt x="3531" y="1470"/>
                    <a:pt x="3531" y="1470"/>
                    <a:pt x="3531" y="1470"/>
                  </a:cubicBezTo>
                  <a:cubicBezTo>
                    <a:pt x="3529" y="1478"/>
                    <a:pt x="3528" y="1484"/>
                    <a:pt x="3530" y="1486"/>
                  </a:cubicBezTo>
                  <a:close/>
                  <a:moveTo>
                    <a:pt x="3517" y="1289"/>
                  </a:moveTo>
                  <a:cubicBezTo>
                    <a:pt x="3513" y="1294"/>
                    <a:pt x="3511" y="1302"/>
                    <a:pt x="3510" y="1309"/>
                  </a:cubicBezTo>
                  <a:cubicBezTo>
                    <a:pt x="3511" y="1334"/>
                    <a:pt x="3514" y="1359"/>
                    <a:pt x="3517" y="1384"/>
                  </a:cubicBezTo>
                  <a:cubicBezTo>
                    <a:pt x="3519" y="1394"/>
                    <a:pt x="3520" y="1404"/>
                    <a:pt x="3522" y="1413"/>
                  </a:cubicBezTo>
                  <a:cubicBezTo>
                    <a:pt x="3523" y="1416"/>
                    <a:pt x="3526" y="1435"/>
                    <a:pt x="3530" y="1427"/>
                  </a:cubicBezTo>
                  <a:cubicBezTo>
                    <a:pt x="3530" y="1426"/>
                    <a:pt x="3530" y="1426"/>
                    <a:pt x="3531" y="1425"/>
                  </a:cubicBezTo>
                  <a:cubicBezTo>
                    <a:pt x="3531" y="1284"/>
                    <a:pt x="3531" y="1284"/>
                    <a:pt x="3531" y="1284"/>
                  </a:cubicBezTo>
                  <a:cubicBezTo>
                    <a:pt x="3526" y="1283"/>
                    <a:pt x="3521" y="1285"/>
                    <a:pt x="3517" y="1289"/>
                  </a:cubicBezTo>
                  <a:close/>
                  <a:moveTo>
                    <a:pt x="3530" y="780"/>
                  </a:moveTo>
                  <a:cubicBezTo>
                    <a:pt x="3530" y="781"/>
                    <a:pt x="3530" y="781"/>
                    <a:pt x="3531" y="781"/>
                  </a:cubicBezTo>
                  <a:cubicBezTo>
                    <a:pt x="3531" y="765"/>
                    <a:pt x="3531" y="765"/>
                    <a:pt x="3531" y="765"/>
                  </a:cubicBezTo>
                  <a:cubicBezTo>
                    <a:pt x="3529" y="772"/>
                    <a:pt x="3528" y="778"/>
                    <a:pt x="3530" y="780"/>
                  </a:cubicBezTo>
                  <a:close/>
                  <a:moveTo>
                    <a:pt x="2353" y="1751"/>
                  </a:moveTo>
                  <a:cubicBezTo>
                    <a:pt x="2348" y="1736"/>
                    <a:pt x="2343" y="1713"/>
                    <a:pt x="2329" y="1708"/>
                  </a:cubicBezTo>
                  <a:cubicBezTo>
                    <a:pt x="2325" y="1706"/>
                    <a:pt x="2320" y="1707"/>
                    <a:pt x="2317" y="1712"/>
                  </a:cubicBezTo>
                  <a:cubicBezTo>
                    <a:pt x="2313" y="1717"/>
                    <a:pt x="2313" y="1726"/>
                    <a:pt x="2315" y="1733"/>
                  </a:cubicBezTo>
                  <a:cubicBezTo>
                    <a:pt x="2321" y="1754"/>
                    <a:pt x="2329" y="1774"/>
                    <a:pt x="2339" y="1793"/>
                  </a:cubicBezTo>
                  <a:cubicBezTo>
                    <a:pt x="2344" y="1802"/>
                    <a:pt x="2349" y="1811"/>
                    <a:pt x="2355" y="1819"/>
                  </a:cubicBezTo>
                  <a:cubicBezTo>
                    <a:pt x="2358" y="1823"/>
                    <a:pt x="2372" y="1848"/>
                    <a:pt x="2372" y="1838"/>
                  </a:cubicBezTo>
                  <a:cubicBezTo>
                    <a:pt x="2372" y="1826"/>
                    <a:pt x="2369" y="1813"/>
                    <a:pt x="2366" y="1802"/>
                  </a:cubicBezTo>
                  <a:cubicBezTo>
                    <a:pt x="2363" y="1784"/>
                    <a:pt x="2358" y="1767"/>
                    <a:pt x="2353" y="1751"/>
                  </a:cubicBezTo>
                  <a:close/>
                  <a:moveTo>
                    <a:pt x="142" y="382"/>
                  </a:moveTo>
                  <a:cubicBezTo>
                    <a:pt x="142" y="382"/>
                    <a:pt x="141" y="382"/>
                    <a:pt x="141" y="381"/>
                  </a:cubicBezTo>
                  <a:cubicBezTo>
                    <a:pt x="139" y="380"/>
                    <a:pt x="136" y="380"/>
                    <a:pt x="133" y="381"/>
                  </a:cubicBezTo>
                  <a:cubicBezTo>
                    <a:pt x="120" y="387"/>
                    <a:pt x="109" y="401"/>
                    <a:pt x="100" y="415"/>
                  </a:cubicBezTo>
                  <a:cubicBezTo>
                    <a:pt x="89" y="432"/>
                    <a:pt x="73" y="468"/>
                    <a:pt x="76" y="474"/>
                  </a:cubicBezTo>
                  <a:cubicBezTo>
                    <a:pt x="79" y="480"/>
                    <a:pt x="117" y="455"/>
                    <a:pt x="132" y="435"/>
                  </a:cubicBezTo>
                  <a:cubicBezTo>
                    <a:pt x="140" y="424"/>
                    <a:pt x="155" y="402"/>
                    <a:pt x="146" y="386"/>
                  </a:cubicBezTo>
                  <a:cubicBezTo>
                    <a:pt x="145" y="385"/>
                    <a:pt x="144" y="383"/>
                    <a:pt x="142" y="382"/>
                  </a:cubicBezTo>
                  <a:close/>
                  <a:moveTo>
                    <a:pt x="1169" y="2146"/>
                  </a:moveTo>
                  <a:cubicBezTo>
                    <a:pt x="1164" y="2144"/>
                    <a:pt x="1158" y="2145"/>
                    <a:pt x="1155" y="2151"/>
                  </a:cubicBezTo>
                  <a:cubicBezTo>
                    <a:pt x="1154" y="2153"/>
                    <a:pt x="1153" y="2156"/>
                    <a:pt x="1153" y="2158"/>
                  </a:cubicBezTo>
                  <a:cubicBezTo>
                    <a:pt x="1183" y="2158"/>
                    <a:pt x="1183" y="2158"/>
                    <a:pt x="1183" y="2158"/>
                  </a:cubicBezTo>
                  <a:cubicBezTo>
                    <a:pt x="1182" y="2158"/>
                    <a:pt x="1182" y="2157"/>
                    <a:pt x="1181" y="2157"/>
                  </a:cubicBezTo>
                  <a:cubicBezTo>
                    <a:pt x="1178" y="2152"/>
                    <a:pt x="1174" y="2147"/>
                    <a:pt x="1169" y="2146"/>
                  </a:cubicBezTo>
                  <a:close/>
                  <a:moveTo>
                    <a:pt x="1206" y="1535"/>
                  </a:moveTo>
                  <a:cubicBezTo>
                    <a:pt x="1208" y="1536"/>
                    <a:pt x="1210" y="1538"/>
                    <a:pt x="1212" y="1539"/>
                  </a:cubicBezTo>
                  <a:cubicBezTo>
                    <a:pt x="1213" y="1539"/>
                    <a:pt x="1214" y="1539"/>
                    <a:pt x="1215" y="1539"/>
                  </a:cubicBezTo>
                  <a:cubicBezTo>
                    <a:pt x="1216" y="1539"/>
                    <a:pt x="1217" y="1538"/>
                    <a:pt x="1218" y="1537"/>
                  </a:cubicBezTo>
                  <a:cubicBezTo>
                    <a:pt x="1222" y="1532"/>
                    <a:pt x="1216" y="1518"/>
                    <a:pt x="1215" y="1514"/>
                  </a:cubicBezTo>
                  <a:cubicBezTo>
                    <a:pt x="1211" y="1505"/>
                    <a:pt x="1207" y="1497"/>
                    <a:pt x="1203" y="1490"/>
                  </a:cubicBezTo>
                  <a:cubicBezTo>
                    <a:pt x="1197" y="1476"/>
                    <a:pt x="1190" y="1463"/>
                    <a:pt x="1181" y="1451"/>
                  </a:cubicBezTo>
                  <a:cubicBezTo>
                    <a:pt x="1178" y="1446"/>
                    <a:pt x="1174" y="1442"/>
                    <a:pt x="1169" y="1440"/>
                  </a:cubicBezTo>
                  <a:cubicBezTo>
                    <a:pt x="1164" y="1438"/>
                    <a:pt x="1158" y="1440"/>
                    <a:pt x="1155" y="1445"/>
                  </a:cubicBezTo>
                  <a:cubicBezTo>
                    <a:pt x="1153" y="1448"/>
                    <a:pt x="1152" y="1453"/>
                    <a:pt x="1153" y="1457"/>
                  </a:cubicBezTo>
                  <a:cubicBezTo>
                    <a:pt x="1153" y="1461"/>
                    <a:pt x="1154" y="1465"/>
                    <a:pt x="1155" y="1469"/>
                  </a:cubicBezTo>
                  <a:cubicBezTo>
                    <a:pt x="1166" y="1498"/>
                    <a:pt x="1186" y="1518"/>
                    <a:pt x="1206" y="1535"/>
                  </a:cubicBezTo>
                  <a:close/>
                  <a:moveTo>
                    <a:pt x="2355" y="1840"/>
                  </a:moveTo>
                  <a:cubicBezTo>
                    <a:pt x="2349" y="1827"/>
                    <a:pt x="2342" y="1814"/>
                    <a:pt x="2333" y="1802"/>
                  </a:cubicBezTo>
                  <a:cubicBezTo>
                    <a:pt x="2330" y="1797"/>
                    <a:pt x="2326" y="1793"/>
                    <a:pt x="2321" y="1791"/>
                  </a:cubicBezTo>
                  <a:cubicBezTo>
                    <a:pt x="2316" y="1789"/>
                    <a:pt x="2310" y="1791"/>
                    <a:pt x="2307" y="1796"/>
                  </a:cubicBezTo>
                  <a:cubicBezTo>
                    <a:pt x="2305" y="1799"/>
                    <a:pt x="2304" y="1804"/>
                    <a:pt x="2305" y="1808"/>
                  </a:cubicBezTo>
                  <a:cubicBezTo>
                    <a:pt x="2305" y="1812"/>
                    <a:pt x="2306" y="1816"/>
                    <a:pt x="2307" y="1820"/>
                  </a:cubicBezTo>
                  <a:cubicBezTo>
                    <a:pt x="2318" y="1849"/>
                    <a:pt x="2338" y="1869"/>
                    <a:pt x="2358" y="1886"/>
                  </a:cubicBezTo>
                  <a:cubicBezTo>
                    <a:pt x="2360" y="1887"/>
                    <a:pt x="2362" y="1889"/>
                    <a:pt x="2364" y="1889"/>
                  </a:cubicBezTo>
                  <a:cubicBezTo>
                    <a:pt x="2365" y="1890"/>
                    <a:pt x="2366" y="1890"/>
                    <a:pt x="2366" y="1890"/>
                  </a:cubicBezTo>
                  <a:cubicBezTo>
                    <a:pt x="2368" y="1889"/>
                    <a:pt x="2369" y="1889"/>
                    <a:pt x="2370" y="1888"/>
                  </a:cubicBezTo>
                  <a:cubicBezTo>
                    <a:pt x="2374" y="1883"/>
                    <a:pt x="2368" y="1869"/>
                    <a:pt x="2367" y="1865"/>
                  </a:cubicBezTo>
                  <a:cubicBezTo>
                    <a:pt x="2363" y="1856"/>
                    <a:pt x="2359" y="1848"/>
                    <a:pt x="2355" y="1840"/>
                  </a:cubicBezTo>
                  <a:close/>
                  <a:moveTo>
                    <a:pt x="92" y="1818"/>
                  </a:moveTo>
                  <a:cubicBezTo>
                    <a:pt x="98" y="1810"/>
                    <a:pt x="104" y="1802"/>
                    <a:pt x="109" y="1794"/>
                  </a:cubicBezTo>
                  <a:cubicBezTo>
                    <a:pt x="116" y="1782"/>
                    <a:pt x="122" y="1770"/>
                    <a:pt x="128" y="1758"/>
                  </a:cubicBezTo>
                  <a:cubicBezTo>
                    <a:pt x="133" y="1745"/>
                    <a:pt x="139" y="1733"/>
                    <a:pt x="137" y="1718"/>
                  </a:cubicBezTo>
                  <a:cubicBezTo>
                    <a:pt x="137" y="1715"/>
                    <a:pt x="136" y="1712"/>
                    <a:pt x="135" y="1710"/>
                  </a:cubicBezTo>
                  <a:cubicBezTo>
                    <a:pt x="132" y="1707"/>
                    <a:pt x="129" y="1707"/>
                    <a:pt x="126" y="1708"/>
                  </a:cubicBezTo>
                  <a:cubicBezTo>
                    <a:pt x="119" y="1710"/>
                    <a:pt x="115" y="1716"/>
                    <a:pt x="111" y="1722"/>
                  </a:cubicBezTo>
                  <a:cubicBezTo>
                    <a:pt x="106" y="1730"/>
                    <a:pt x="101" y="1738"/>
                    <a:pt x="98" y="1746"/>
                  </a:cubicBezTo>
                  <a:cubicBezTo>
                    <a:pt x="92" y="1761"/>
                    <a:pt x="88" y="1776"/>
                    <a:pt x="83" y="1792"/>
                  </a:cubicBezTo>
                  <a:cubicBezTo>
                    <a:pt x="79" y="1806"/>
                    <a:pt x="70" y="1833"/>
                    <a:pt x="74" y="1837"/>
                  </a:cubicBezTo>
                  <a:cubicBezTo>
                    <a:pt x="77" y="1841"/>
                    <a:pt x="87" y="1826"/>
                    <a:pt x="92" y="1818"/>
                  </a:cubicBezTo>
                  <a:close/>
                  <a:moveTo>
                    <a:pt x="49" y="1751"/>
                  </a:moveTo>
                  <a:cubicBezTo>
                    <a:pt x="45" y="1736"/>
                    <a:pt x="39" y="1713"/>
                    <a:pt x="26" y="1708"/>
                  </a:cubicBezTo>
                  <a:cubicBezTo>
                    <a:pt x="21" y="1706"/>
                    <a:pt x="16" y="1707"/>
                    <a:pt x="13" y="1712"/>
                  </a:cubicBezTo>
                  <a:cubicBezTo>
                    <a:pt x="9" y="1717"/>
                    <a:pt x="9" y="1726"/>
                    <a:pt x="11" y="1733"/>
                  </a:cubicBezTo>
                  <a:cubicBezTo>
                    <a:pt x="17" y="1754"/>
                    <a:pt x="25" y="1774"/>
                    <a:pt x="35" y="1793"/>
                  </a:cubicBezTo>
                  <a:cubicBezTo>
                    <a:pt x="40" y="1802"/>
                    <a:pt x="46" y="1811"/>
                    <a:pt x="51" y="1819"/>
                  </a:cubicBezTo>
                  <a:cubicBezTo>
                    <a:pt x="54" y="1823"/>
                    <a:pt x="68" y="1848"/>
                    <a:pt x="68" y="1838"/>
                  </a:cubicBezTo>
                  <a:cubicBezTo>
                    <a:pt x="68" y="1826"/>
                    <a:pt x="65" y="1813"/>
                    <a:pt x="62" y="1802"/>
                  </a:cubicBezTo>
                  <a:cubicBezTo>
                    <a:pt x="59" y="1784"/>
                    <a:pt x="54" y="1767"/>
                    <a:pt x="49" y="1751"/>
                  </a:cubicBezTo>
                  <a:close/>
                  <a:moveTo>
                    <a:pt x="74" y="1778"/>
                  </a:moveTo>
                  <a:cubicBezTo>
                    <a:pt x="76" y="1773"/>
                    <a:pt x="77" y="1767"/>
                    <a:pt x="78" y="1762"/>
                  </a:cubicBezTo>
                  <a:cubicBezTo>
                    <a:pt x="80" y="1752"/>
                    <a:pt x="81" y="1742"/>
                    <a:pt x="82" y="1731"/>
                  </a:cubicBezTo>
                  <a:cubicBezTo>
                    <a:pt x="85" y="1715"/>
                    <a:pt x="87" y="1698"/>
                    <a:pt x="87" y="1680"/>
                  </a:cubicBezTo>
                  <a:cubicBezTo>
                    <a:pt x="88" y="1666"/>
                    <a:pt x="89" y="1643"/>
                    <a:pt x="77" y="1636"/>
                  </a:cubicBezTo>
                  <a:cubicBezTo>
                    <a:pt x="72" y="1633"/>
                    <a:pt x="65" y="1635"/>
                    <a:pt x="61" y="1640"/>
                  </a:cubicBezTo>
                  <a:cubicBezTo>
                    <a:pt x="57" y="1645"/>
                    <a:pt x="55" y="1653"/>
                    <a:pt x="54" y="1660"/>
                  </a:cubicBezTo>
                  <a:cubicBezTo>
                    <a:pt x="55" y="1685"/>
                    <a:pt x="58" y="1710"/>
                    <a:pt x="61" y="1735"/>
                  </a:cubicBezTo>
                  <a:cubicBezTo>
                    <a:pt x="63" y="1745"/>
                    <a:pt x="64" y="1755"/>
                    <a:pt x="66" y="1764"/>
                  </a:cubicBezTo>
                  <a:cubicBezTo>
                    <a:pt x="67" y="1767"/>
                    <a:pt x="70" y="1786"/>
                    <a:pt x="74" y="1778"/>
                  </a:cubicBezTo>
                  <a:close/>
                  <a:moveTo>
                    <a:pt x="142" y="1794"/>
                  </a:moveTo>
                  <a:cubicBezTo>
                    <a:pt x="142" y="1794"/>
                    <a:pt x="141" y="1794"/>
                    <a:pt x="141" y="1794"/>
                  </a:cubicBezTo>
                  <a:cubicBezTo>
                    <a:pt x="139" y="1792"/>
                    <a:pt x="136" y="1793"/>
                    <a:pt x="133" y="1794"/>
                  </a:cubicBezTo>
                  <a:cubicBezTo>
                    <a:pt x="120" y="1799"/>
                    <a:pt x="109" y="1813"/>
                    <a:pt x="100" y="1827"/>
                  </a:cubicBezTo>
                  <a:cubicBezTo>
                    <a:pt x="89" y="1844"/>
                    <a:pt x="73" y="1880"/>
                    <a:pt x="76" y="1886"/>
                  </a:cubicBezTo>
                  <a:cubicBezTo>
                    <a:pt x="79" y="1892"/>
                    <a:pt x="117" y="1868"/>
                    <a:pt x="132" y="1847"/>
                  </a:cubicBezTo>
                  <a:cubicBezTo>
                    <a:pt x="140" y="1836"/>
                    <a:pt x="155" y="1814"/>
                    <a:pt x="146" y="1799"/>
                  </a:cubicBezTo>
                  <a:cubicBezTo>
                    <a:pt x="145" y="1797"/>
                    <a:pt x="144" y="1795"/>
                    <a:pt x="142" y="1794"/>
                  </a:cubicBezTo>
                  <a:close/>
                  <a:moveTo>
                    <a:pt x="1294" y="738"/>
                  </a:moveTo>
                  <a:cubicBezTo>
                    <a:pt x="1294" y="738"/>
                    <a:pt x="1293" y="737"/>
                    <a:pt x="1293" y="737"/>
                  </a:cubicBezTo>
                  <a:cubicBezTo>
                    <a:pt x="1291" y="736"/>
                    <a:pt x="1288" y="736"/>
                    <a:pt x="1285" y="737"/>
                  </a:cubicBezTo>
                  <a:cubicBezTo>
                    <a:pt x="1272" y="742"/>
                    <a:pt x="1261" y="757"/>
                    <a:pt x="1252" y="770"/>
                  </a:cubicBezTo>
                  <a:cubicBezTo>
                    <a:pt x="1241" y="787"/>
                    <a:pt x="1225" y="823"/>
                    <a:pt x="1228" y="830"/>
                  </a:cubicBezTo>
                  <a:cubicBezTo>
                    <a:pt x="1231" y="836"/>
                    <a:pt x="1269" y="811"/>
                    <a:pt x="1284" y="791"/>
                  </a:cubicBezTo>
                  <a:cubicBezTo>
                    <a:pt x="1292" y="780"/>
                    <a:pt x="1307" y="758"/>
                    <a:pt x="1298" y="742"/>
                  </a:cubicBezTo>
                  <a:cubicBezTo>
                    <a:pt x="1297" y="740"/>
                    <a:pt x="1296" y="739"/>
                    <a:pt x="1294" y="738"/>
                  </a:cubicBezTo>
                  <a:close/>
                  <a:moveTo>
                    <a:pt x="1294" y="32"/>
                  </a:moveTo>
                  <a:cubicBezTo>
                    <a:pt x="1294" y="32"/>
                    <a:pt x="1293" y="32"/>
                    <a:pt x="1293" y="32"/>
                  </a:cubicBezTo>
                  <a:cubicBezTo>
                    <a:pt x="1291" y="30"/>
                    <a:pt x="1288" y="31"/>
                    <a:pt x="1285" y="32"/>
                  </a:cubicBezTo>
                  <a:cubicBezTo>
                    <a:pt x="1272" y="37"/>
                    <a:pt x="1261" y="51"/>
                    <a:pt x="1252" y="65"/>
                  </a:cubicBezTo>
                  <a:cubicBezTo>
                    <a:pt x="1241" y="82"/>
                    <a:pt x="1225" y="118"/>
                    <a:pt x="1228" y="124"/>
                  </a:cubicBezTo>
                  <a:cubicBezTo>
                    <a:pt x="1231" y="130"/>
                    <a:pt x="1269" y="105"/>
                    <a:pt x="1284" y="85"/>
                  </a:cubicBezTo>
                  <a:cubicBezTo>
                    <a:pt x="1292" y="74"/>
                    <a:pt x="1307" y="52"/>
                    <a:pt x="1298" y="36"/>
                  </a:cubicBezTo>
                  <a:cubicBezTo>
                    <a:pt x="1297" y="35"/>
                    <a:pt x="1296" y="33"/>
                    <a:pt x="1294" y="32"/>
                  </a:cubicBezTo>
                  <a:close/>
                  <a:moveTo>
                    <a:pt x="1294" y="1443"/>
                  </a:moveTo>
                  <a:cubicBezTo>
                    <a:pt x="1294" y="1443"/>
                    <a:pt x="1293" y="1443"/>
                    <a:pt x="1293" y="1443"/>
                  </a:cubicBezTo>
                  <a:cubicBezTo>
                    <a:pt x="1291" y="1441"/>
                    <a:pt x="1288" y="1442"/>
                    <a:pt x="1285" y="1443"/>
                  </a:cubicBezTo>
                  <a:cubicBezTo>
                    <a:pt x="1272" y="1448"/>
                    <a:pt x="1261" y="1463"/>
                    <a:pt x="1252" y="1476"/>
                  </a:cubicBezTo>
                  <a:cubicBezTo>
                    <a:pt x="1241" y="1493"/>
                    <a:pt x="1225" y="1529"/>
                    <a:pt x="1228" y="1535"/>
                  </a:cubicBezTo>
                  <a:cubicBezTo>
                    <a:pt x="1231" y="1542"/>
                    <a:pt x="1269" y="1517"/>
                    <a:pt x="1284" y="1496"/>
                  </a:cubicBezTo>
                  <a:cubicBezTo>
                    <a:pt x="1292" y="1485"/>
                    <a:pt x="1307" y="1463"/>
                    <a:pt x="1298" y="1448"/>
                  </a:cubicBezTo>
                  <a:cubicBezTo>
                    <a:pt x="1297" y="1446"/>
                    <a:pt x="1296" y="1444"/>
                    <a:pt x="1294" y="1443"/>
                  </a:cubicBezTo>
                  <a:close/>
                  <a:moveTo>
                    <a:pt x="1294" y="2149"/>
                  </a:moveTo>
                  <a:cubicBezTo>
                    <a:pt x="1294" y="2149"/>
                    <a:pt x="1293" y="2148"/>
                    <a:pt x="1293" y="2148"/>
                  </a:cubicBezTo>
                  <a:cubicBezTo>
                    <a:pt x="1291" y="2147"/>
                    <a:pt x="1288" y="2147"/>
                    <a:pt x="1285" y="2148"/>
                  </a:cubicBezTo>
                  <a:cubicBezTo>
                    <a:pt x="1280" y="2150"/>
                    <a:pt x="1275" y="2154"/>
                    <a:pt x="1270" y="2158"/>
                  </a:cubicBezTo>
                  <a:cubicBezTo>
                    <a:pt x="1300" y="2158"/>
                    <a:pt x="1300" y="2158"/>
                    <a:pt x="1300" y="2158"/>
                  </a:cubicBezTo>
                  <a:cubicBezTo>
                    <a:pt x="1299" y="2157"/>
                    <a:pt x="1299" y="2155"/>
                    <a:pt x="1298" y="2153"/>
                  </a:cubicBezTo>
                  <a:cubicBezTo>
                    <a:pt x="1297" y="2151"/>
                    <a:pt x="1296" y="2150"/>
                    <a:pt x="1294" y="2149"/>
                  </a:cubicBezTo>
                  <a:close/>
                  <a:moveTo>
                    <a:pt x="1239" y="2035"/>
                  </a:moveTo>
                  <a:cubicBezTo>
                    <a:pt x="1240" y="2021"/>
                    <a:pt x="1241" y="1998"/>
                    <a:pt x="1229" y="1991"/>
                  </a:cubicBezTo>
                  <a:cubicBezTo>
                    <a:pt x="1224" y="1988"/>
                    <a:pt x="1217" y="1990"/>
                    <a:pt x="1213" y="1995"/>
                  </a:cubicBezTo>
                  <a:cubicBezTo>
                    <a:pt x="1209" y="2000"/>
                    <a:pt x="1207" y="2007"/>
                    <a:pt x="1206" y="2015"/>
                  </a:cubicBezTo>
                  <a:cubicBezTo>
                    <a:pt x="1207" y="2040"/>
                    <a:pt x="1210" y="2065"/>
                    <a:pt x="1213" y="2089"/>
                  </a:cubicBezTo>
                  <a:cubicBezTo>
                    <a:pt x="1215" y="2099"/>
                    <a:pt x="1216" y="2109"/>
                    <a:pt x="1218" y="2119"/>
                  </a:cubicBezTo>
                  <a:cubicBezTo>
                    <a:pt x="1219" y="2122"/>
                    <a:pt x="1222" y="2140"/>
                    <a:pt x="1226" y="2132"/>
                  </a:cubicBezTo>
                  <a:cubicBezTo>
                    <a:pt x="1228" y="2128"/>
                    <a:pt x="1229" y="2122"/>
                    <a:pt x="1230" y="2117"/>
                  </a:cubicBezTo>
                  <a:cubicBezTo>
                    <a:pt x="1232" y="2106"/>
                    <a:pt x="1233" y="2096"/>
                    <a:pt x="1234" y="2086"/>
                  </a:cubicBezTo>
                  <a:cubicBezTo>
                    <a:pt x="1237" y="2069"/>
                    <a:pt x="1238" y="2052"/>
                    <a:pt x="1239" y="2035"/>
                  </a:cubicBezTo>
                  <a:close/>
                  <a:moveTo>
                    <a:pt x="1289" y="2073"/>
                  </a:moveTo>
                  <a:cubicBezTo>
                    <a:pt x="1289" y="2070"/>
                    <a:pt x="1288" y="2067"/>
                    <a:pt x="1287" y="2064"/>
                  </a:cubicBezTo>
                  <a:cubicBezTo>
                    <a:pt x="1284" y="2062"/>
                    <a:pt x="1281" y="2061"/>
                    <a:pt x="1278" y="2062"/>
                  </a:cubicBezTo>
                  <a:cubicBezTo>
                    <a:pt x="1271" y="2064"/>
                    <a:pt x="1267" y="2070"/>
                    <a:pt x="1263" y="2077"/>
                  </a:cubicBezTo>
                  <a:cubicBezTo>
                    <a:pt x="1258" y="2085"/>
                    <a:pt x="1253" y="2092"/>
                    <a:pt x="1250" y="2101"/>
                  </a:cubicBezTo>
                  <a:cubicBezTo>
                    <a:pt x="1244" y="2116"/>
                    <a:pt x="1240" y="2131"/>
                    <a:pt x="1235" y="2146"/>
                  </a:cubicBezTo>
                  <a:cubicBezTo>
                    <a:pt x="1234" y="2150"/>
                    <a:pt x="1233" y="2154"/>
                    <a:pt x="1231" y="2158"/>
                  </a:cubicBezTo>
                  <a:cubicBezTo>
                    <a:pt x="1254" y="2158"/>
                    <a:pt x="1254" y="2158"/>
                    <a:pt x="1254" y="2158"/>
                  </a:cubicBezTo>
                  <a:cubicBezTo>
                    <a:pt x="1257" y="2155"/>
                    <a:pt x="1259" y="2152"/>
                    <a:pt x="1261" y="2149"/>
                  </a:cubicBezTo>
                  <a:cubicBezTo>
                    <a:pt x="1268" y="2137"/>
                    <a:pt x="1274" y="2125"/>
                    <a:pt x="1280" y="2112"/>
                  </a:cubicBezTo>
                  <a:cubicBezTo>
                    <a:pt x="1285" y="2100"/>
                    <a:pt x="1291" y="2088"/>
                    <a:pt x="1289" y="2073"/>
                  </a:cubicBezTo>
                  <a:close/>
                  <a:moveTo>
                    <a:pt x="1201" y="2105"/>
                  </a:moveTo>
                  <a:cubicBezTo>
                    <a:pt x="1197" y="2091"/>
                    <a:pt x="1191" y="2067"/>
                    <a:pt x="1177" y="2063"/>
                  </a:cubicBezTo>
                  <a:cubicBezTo>
                    <a:pt x="1173" y="2061"/>
                    <a:pt x="1168" y="2062"/>
                    <a:pt x="1165" y="2067"/>
                  </a:cubicBezTo>
                  <a:cubicBezTo>
                    <a:pt x="1161" y="2072"/>
                    <a:pt x="1161" y="2080"/>
                    <a:pt x="1163" y="2087"/>
                  </a:cubicBezTo>
                  <a:cubicBezTo>
                    <a:pt x="1169" y="2108"/>
                    <a:pt x="1177" y="2129"/>
                    <a:pt x="1187" y="2147"/>
                  </a:cubicBezTo>
                  <a:cubicBezTo>
                    <a:pt x="1189" y="2151"/>
                    <a:pt x="1191" y="2155"/>
                    <a:pt x="1194" y="2158"/>
                  </a:cubicBezTo>
                  <a:cubicBezTo>
                    <a:pt x="1215" y="2158"/>
                    <a:pt x="1215" y="2158"/>
                    <a:pt x="1215" y="2158"/>
                  </a:cubicBezTo>
                  <a:cubicBezTo>
                    <a:pt x="1215" y="2158"/>
                    <a:pt x="1214" y="2157"/>
                    <a:pt x="1214" y="2156"/>
                  </a:cubicBezTo>
                  <a:cubicBezTo>
                    <a:pt x="1211" y="2139"/>
                    <a:pt x="1206" y="2122"/>
                    <a:pt x="1201" y="2105"/>
                  </a:cubicBezTo>
                  <a:close/>
                </a:path>
              </a:pathLst>
            </a:custGeom>
            <a:solidFill>
              <a:schemeClr val="accent3"/>
            </a:solidFill>
            <a:ln>
              <a:noFill/>
            </a:ln>
          </p:spPr>
        </p:sp>
        <p:sp>
          <p:nvSpPr>
            <p:cNvPr id="24" name="Freeform 13"/>
            <p:cNvSpPr>
              <a:spLocks noEditPoints="1"/>
            </p:cNvSpPr>
            <p:nvPr/>
          </p:nvSpPr>
          <p:spPr bwMode="auto">
            <a:xfrm>
              <a:off x="2135956" y="3379"/>
              <a:ext cx="7809487" cy="6854622"/>
            </a:xfrm>
            <a:custGeom>
              <a:avLst/>
              <a:gdLst/>
              <a:ahLst/>
              <a:cxnLst/>
              <a:rect l="0" t="0" r="r" b="b"/>
              <a:pathLst>
                <a:path w="2459" h="2158">
                  <a:moveTo>
                    <a:pt x="1155" y="408"/>
                  </a:moveTo>
                  <a:cubicBezTo>
                    <a:pt x="1166" y="437"/>
                    <a:pt x="1186" y="457"/>
                    <a:pt x="1206" y="474"/>
                  </a:cubicBezTo>
                  <a:cubicBezTo>
                    <a:pt x="1208" y="475"/>
                    <a:pt x="1210" y="477"/>
                    <a:pt x="1212" y="477"/>
                  </a:cubicBezTo>
                  <a:cubicBezTo>
                    <a:pt x="1213" y="478"/>
                    <a:pt x="1214" y="478"/>
                    <a:pt x="1215" y="477"/>
                  </a:cubicBezTo>
                  <a:cubicBezTo>
                    <a:pt x="1216" y="477"/>
                    <a:pt x="1217" y="477"/>
                    <a:pt x="1218" y="475"/>
                  </a:cubicBezTo>
                  <a:cubicBezTo>
                    <a:pt x="1222" y="470"/>
                    <a:pt x="1216" y="457"/>
                    <a:pt x="1215" y="452"/>
                  </a:cubicBezTo>
                  <a:cubicBezTo>
                    <a:pt x="1211" y="444"/>
                    <a:pt x="1207" y="436"/>
                    <a:pt x="1203" y="428"/>
                  </a:cubicBezTo>
                  <a:cubicBezTo>
                    <a:pt x="1197" y="415"/>
                    <a:pt x="1190" y="402"/>
                    <a:pt x="1181" y="390"/>
                  </a:cubicBezTo>
                  <a:cubicBezTo>
                    <a:pt x="1178" y="385"/>
                    <a:pt x="1174" y="380"/>
                    <a:pt x="1169" y="379"/>
                  </a:cubicBezTo>
                  <a:cubicBezTo>
                    <a:pt x="1164" y="377"/>
                    <a:pt x="1158" y="379"/>
                    <a:pt x="1155" y="384"/>
                  </a:cubicBezTo>
                  <a:cubicBezTo>
                    <a:pt x="1153" y="387"/>
                    <a:pt x="1152" y="392"/>
                    <a:pt x="1153" y="396"/>
                  </a:cubicBezTo>
                  <a:cubicBezTo>
                    <a:pt x="1153" y="400"/>
                    <a:pt x="1154" y="404"/>
                    <a:pt x="1155" y="408"/>
                  </a:cubicBezTo>
                  <a:close/>
                  <a:moveTo>
                    <a:pt x="1187" y="380"/>
                  </a:moveTo>
                  <a:cubicBezTo>
                    <a:pt x="1192" y="390"/>
                    <a:pt x="1197" y="399"/>
                    <a:pt x="1203" y="407"/>
                  </a:cubicBezTo>
                  <a:cubicBezTo>
                    <a:pt x="1206" y="411"/>
                    <a:pt x="1220" y="435"/>
                    <a:pt x="1220" y="425"/>
                  </a:cubicBezTo>
                  <a:cubicBezTo>
                    <a:pt x="1220" y="414"/>
                    <a:pt x="1217" y="401"/>
                    <a:pt x="1214" y="390"/>
                  </a:cubicBezTo>
                  <a:cubicBezTo>
                    <a:pt x="1211" y="372"/>
                    <a:pt x="1206" y="355"/>
                    <a:pt x="1201" y="338"/>
                  </a:cubicBezTo>
                  <a:cubicBezTo>
                    <a:pt x="1197" y="324"/>
                    <a:pt x="1191" y="300"/>
                    <a:pt x="1177" y="296"/>
                  </a:cubicBezTo>
                  <a:cubicBezTo>
                    <a:pt x="1173" y="294"/>
                    <a:pt x="1168" y="295"/>
                    <a:pt x="1165" y="300"/>
                  </a:cubicBezTo>
                  <a:cubicBezTo>
                    <a:pt x="1161" y="305"/>
                    <a:pt x="1161" y="314"/>
                    <a:pt x="1163" y="320"/>
                  </a:cubicBezTo>
                  <a:cubicBezTo>
                    <a:pt x="1169" y="342"/>
                    <a:pt x="1177" y="362"/>
                    <a:pt x="1187" y="380"/>
                  </a:cubicBezTo>
                  <a:close/>
                  <a:moveTo>
                    <a:pt x="1155" y="1116"/>
                  </a:moveTo>
                  <a:cubicBezTo>
                    <a:pt x="1166" y="1145"/>
                    <a:pt x="1186" y="1165"/>
                    <a:pt x="1206" y="1182"/>
                  </a:cubicBezTo>
                  <a:cubicBezTo>
                    <a:pt x="1208" y="1184"/>
                    <a:pt x="1210" y="1185"/>
                    <a:pt x="1212" y="1186"/>
                  </a:cubicBezTo>
                  <a:cubicBezTo>
                    <a:pt x="1213" y="1186"/>
                    <a:pt x="1214" y="1186"/>
                    <a:pt x="1215" y="1186"/>
                  </a:cubicBezTo>
                  <a:cubicBezTo>
                    <a:pt x="1216" y="1186"/>
                    <a:pt x="1217" y="1185"/>
                    <a:pt x="1218" y="1184"/>
                  </a:cubicBezTo>
                  <a:cubicBezTo>
                    <a:pt x="1222" y="1179"/>
                    <a:pt x="1216" y="1166"/>
                    <a:pt x="1215" y="1161"/>
                  </a:cubicBezTo>
                  <a:cubicBezTo>
                    <a:pt x="1211" y="1152"/>
                    <a:pt x="1207" y="1145"/>
                    <a:pt x="1203" y="1137"/>
                  </a:cubicBezTo>
                  <a:cubicBezTo>
                    <a:pt x="1197" y="1123"/>
                    <a:pt x="1190" y="1110"/>
                    <a:pt x="1181" y="1098"/>
                  </a:cubicBezTo>
                  <a:cubicBezTo>
                    <a:pt x="1178" y="1093"/>
                    <a:pt x="1174" y="1089"/>
                    <a:pt x="1169" y="1087"/>
                  </a:cubicBezTo>
                  <a:cubicBezTo>
                    <a:pt x="1164" y="1085"/>
                    <a:pt x="1158" y="1087"/>
                    <a:pt x="1155" y="1092"/>
                  </a:cubicBezTo>
                  <a:cubicBezTo>
                    <a:pt x="1153" y="1096"/>
                    <a:pt x="1152" y="1100"/>
                    <a:pt x="1153" y="1104"/>
                  </a:cubicBezTo>
                  <a:cubicBezTo>
                    <a:pt x="1153" y="1108"/>
                    <a:pt x="1154" y="1112"/>
                    <a:pt x="1155" y="1116"/>
                  </a:cubicBezTo>
                  <a:close/>
                  <a:moveTo>
                    <a:pt x="1218" y="352"/>
                  </a:moveTo>
                  <a:cubicBezTo>
                    <a:pt x="1219" y="355"/>
                    <a:pt x="1222" y="374"/>
                    <a:pt x="1226" y="366"/>
                  </a:cubicBezTo>
                  <a:cubicBezTo>
                    <a:pt x="1228" y="361"/>
                    <a:pt x="1229" y="355"/>
                    <a:pt x="1230" y="350"/>
                  </a:cubicBezTo>
                  <a:cubicBezTo>
                    <a:pt x="1232" y="340"/>
                    <a:pt x="1233" y="329"/>
                    <a:pt x="1234" y="319"/>
                  </a:cubicBezTo>
                  <a:cubicBezTo>
                    <a:pt x="1237" y="302"/>
                    <a:pt x="1238" y="285"/>
                    <a:pt x="1239" y="268"/>
                  </a:cubicBezTo>
                  <a:cubicBezTo>
                    <a:pt x="1240" y="254"/>
                    <a:pt x="1241" y="231"/>
                    <a:pt x="1229" y="224"/>
                  </a:cubicBezTo>
                  <a:cubicBezTo>
                    <a:pt x="1224" y="221"/>
                    <a:pt x="1217" y="223"/>
                    <a:pt x="1213" y="228"/>
                  </a:cubicBezTo>
                  <a:cubicBezTo>
                    <a:pt x="1209" y="233"/>
                    <a:pt x="1207" y="240"/>
                    <a:pt x="1206" y="248"/>
                  </a:cubicBezTo>
                  <a:cubicBezTo>
                    <a:pt x="1207" y="273"/>
                    <a:pt x="1210" y="298"/>
                    <a:pt x="1213" y="323"/>
                  </a:cubicBezTo>
                  <a:cubicBezTo>
                    <a:pt x="1215" y="333"/>
                    <a:pt x="1216" y="342"/>
                    <a:pt x="1218" y="352"/>
                  </a:cubicBezTo>
                  <a:close/>
                  <a:moveTo>
                    <a:pt x="74" y="75"/>
                  </a:moveTo>
                  <a:cubicBezTo>
                    <a:pt x="77" y="79"/>
                    <a:pt x="87" y="63"/>
                    <a:pt x="92" y="56"/>
                  </a:cubicBezTo>
                  <a:cubicBezTo>
                    <a:pt x="98" y="48"/>
                    <a:pt x="104" y="40"/>
                    <a:pt x="109" y="32"/>
                  </a:cubicBezTo>
                  <a:cubicBezTo>
                    <a:pt x="115" y="22"/>
                    <a:pt x="121" y="11"/>
                    <a:pt x="126" y="0"/>
                  </a:cubicBezTo>
                  <a:cubicBezTo>
                    <a:pt x="92" y="0"/>
                    <a:pt x="92" y="0"/>
                    <a:pt x="92" y="0"/>
                  </a:cubicBezTo>
                  <a:cubicBezTo>
                    <a:pt x="89" y="10"/>
                    <a:pt x="86" y="20"/>
                    <a:pt x="83" y="29"/>
                  </a:cubicBezTo>
                  <a:cubicBezTo>
                    <a:pt x="79" y="44"/>
                    <a:pt x="70" y="71"/>
                    <a:pt x="74" y="75"/>
                  </a:cubicBezTo>
                  <a:close/>
                  <a:moveTo>
                    <a:pt x="1226" y="1133"/>
                  </a:moveTo>
                  <a:cubicBezTo>
                    <a:pt x="1229" y="1137"/>
                    <a:pt x="1239" y="1122"/>
                    <a:pt x="1244" y="1115"/>
                  </a:cubicBezTo>
                  <a:cubicBezTo>
                    <a:pt x="1250" y="1107"/>
                    <a:pt x="1256" y="1099"/>
                    <a:pt x="1261" y="1090"/>
                  </a:cubicBezTo>
                  <a:cubicBezTo>
                    <a:pt x="1268" y="1079"/>
                    <a:pt x="1274" y="1067"/>
                    <a:pt x="1280" y="1054"/>
                  </a:cubicBezTo>
                  <a:cubicBezTo>
                    <a:pt x="1285" y="1042"/>
                    <a:pt x="1291" y="1029"/>
                    <a:pt x="1289" y="1015"/>
                  </a:cubicBezTo>
                  <a:cubicBezTo>
                    <a:pt x="1289" y="1011"/>
                    <a:pt x="1288" y="1008"/>
                    <a:pt x="1287" y="1006"/>
                  </a:cubicBezTo>
                  <a:cubicBezTo>
                    <a:pt x="1284" y="1003"/>
                    <a:pt x="1281" y="1003"/>
                    <a:pt x="1278" y="1004"/>
                  </a:cubicBezTo>
                  <a:cubicBezTo>
                    <a:pt x="1271" y="1006"/>
                    <a:pt x="1267" y="1012"/>
                    <a:pt x="1263" y="1019"/>
                  </a:cubicBezTo>
                  <a:cubicBezTo>
                    <a:pt x="1258" y="1026"/>
                    <a:pt x="1253" y="1034"/>
                    <a:pt x="1250" y="1043"/>
                  </a:cubicBezTo>
                  <a:cubicBezTo>
                    <a:pt x="1244" y="1058"/>
                    <a:pt x="1240" y="1073"/>
                    <a:pt x="1235" y="1088"/>
                  </a:cubicBezTo>
                  <a:cubicBezTo>
                    <a:pt x="1231" y="1103"/>
                    <a:pt x="1222" y="1129"/>
                    <a:pt x="1226" y="1133"/>
                  </a:cubicBezTo>
                  <a:close/>
                  <a:moveTo>
                    <a:pt x="1201" y="1047"/>
                  </a:moveTo>
                  <a:cubicBezTo>
                    <a:pt x="1197" y="1032"/>
                    <a:pt x="1191" y="1009"/>
                    <a:pt x="1177" y="1004"/>
                  </a:cubicBezTo>
                  <a:cubicBezTo>
                    <a:pt x="1173" y="1003"/>
                    <a:pt x="1168" y="1004"/>
                    <a:pt x="1165" y="1008"/>
                  </a:cubicBezTo>
                  <a:cubicBezTo>
                    <a:pt x="1161" y="1014"/>
                    <a:pt x="1161" y="1022"/>
                    <a:pt x="1163" y="1029"/>
                  </a:cubicBezTo>
                  <a:cubicBezTo>
                    <a:pt x="1169" y="1050"/>
                    <a:pt x="1177" y="1070"/>
                    <a:pt x="1187" y="1089"/>
                  </a:cubicBezTo>
                  <a:cubicBezTo>
                    <a:pt x="1192" y="1098"/>
                    <a:pt x="1197" y="1107"/>
                    <a:pt x="1203" y="1116"/>
                  </a:cubicBezTo>
                  <a:cubicBezTo>
                    <a:pt x="1206" y="1120"/>
                    <a:pt x="1220" y="1144"/>
                    <a:pt x="1220" y="1134"/>
                  </a:cubicBezTo>
                  <a:cubicBezTo>
                    <a:pt x="1220" y="1122"/>
                    <a:pt x="1217" y="1109"/>
                    <a:pt x="1214" y="1098"/>
                  </a:cubicBezTo>
                  <a:cubicBezTo>
                    <a:pt x="1211" y="1081"/>
                    <a:pt x="1206" y="1064"/>
                    <a:pt x="1201" y="1047"/>
                  </a:cubicBezTo>
                  <a:close/>
                  <a:moveTo>
                    <a:pt x="77" y="1285"/>
                  </a:moveTo>
                  <a:cubicBezTo>
                    <a:pt x="72" y="1282"/>
                    <a:pt x="65" y="1284"/>
                    <a:pt x="61" y="1289"/>
                  </a:cubicBezTo>
                  <a:cubicBezTo>
                    <a:pt x="57" y="1294"/>
                    <a:pt x="55" y="1302"/>
                    <a:pt x="54" y="1309"/>
                  </a:cubicBezTo>
                  <a:cubicBezTo>
                    <a:pt x="55" y="1334"/>
                    <a:pt x="58" y="1359"/>
                    <a:pt x="61" y="1384"/>
                  </a:cubicBezTo>
                  <a:cubicBezTo>
                    <a:pt x="63" y="1394"/>
                    <a:pt x="64" y="1404"/>
                    <a:pt x="66" y="1413"/>
                  </a:cubicBezTo>
                  <a:cubicBezTo>
                    <a:pt x="67" y="1416"/>
                    <a:pt x="70" y="1435"/>
                    <a:pt x="74" y="1427"/>
                  </a:cubicBezTo>
                  <a:cubicBezTo>
                    <a:pt x="76" y="1422"/>
                    <a:pt x="77" y="1416"/>
                    <a:pt x="78" y="1411"/>
                  </a:cubicBezTo>
                  <a:cubicBezTo>
                    <a:pt x="80" y="1401"/>
                    <a:pt x="81" y="1391"/>
                    <a:pt x="82" y="1381"/>
                  </a:cubicBezTo>
                  <a:cubicBezTo>
                    <a:pt x="85" y="1364"/>
                    <a:pt x="87" y="1347"/>
                    <a:pt x="87" y="1330"/>
                  </a:cubicBezTo>
                  <a:cubicBezTo>
                    <a:pt x="88" y="1315"/>
                    <a:pt x="89" y="1293"/>
                    <a:pt x="77" y="1285"/>
                  </a:cubicBezTo>
                  <a:close/>
                  <a:moveTo>
                    <a:pt x="49" y="694"/>
                  </a:moveTo>
                  <a:cubicBezTo>
                    <a:pt x="45" y="680"/>
                    <a:pt x="39" y="656"/>
                    <a:pt x="25" y="651"/>
                  </a:cubicBezTo>
                  <a:cubicBezTo>
                    <a:pt x="21" y="650"/>
                    <a:pt x="16" y="651"/>
                    <a:pt x="13" y="655"/>
                  </a:cubicBezTo>
                  <a:cubicBezTo>
                    <a:pt x="9" y="661"/>
                    <a:pt x="9" y="669"/>
                    <a:pt x="11" y="676"/>
                  </a:cubicBezTo>
                  <a:cubicBezTo>
                    <a:pt x="17" y="697"/>
                    <a:pt x="25" y="718"/>
                    <a:pt x="35" y="736"/>
                  </a:cubicBezTo>
                  <a:cubicBezTo>
                    <a:pt x="40" y="745"/>
                    <a:pt x="46" y="754"/>
                    <a:pt x="51" y="763"/>
                  </a:cubicBezTo>
                  <a:cubicBezTo>
                    <a:pt x="54" y="767"/>
                    <a:pt x="68" y="791"/>
                    <a:pt x="68" y="781"/>
                  </a:cubicBezTo>
                  <a:cubicBezTo>
                    <a:pt x="68" y="769"/>
                    <a:pt x="65" y="757"/>
                    <a:pt x="62" y="745"/>
                  </a:cubicBezTo>
                  <a:cubicBezTo>
                    <a:pt x="59" y="728"/>
                    <a:pt x="54" y="711"/>
                    <a:pt x="49" y="694"/>
                  </a:cubicBezTo>
                  <a:close/>
                  <a:moveTo>
                    <a:pt x="77" y="580"/>
                  </a:moveTo>
                  <a:cubicBezTo>
                    <a:pt x="72" y="577"/>
                    <a:pt x="65" y="579"/>
                    <a:pt x="61" y="584"/>
                  </a:cubicBezTo>
                  <a:cubicBezTo>
                    <a:pt x="57" y="589"/>
                    <a:pt x="55" y="596"/>
                    <a:pt x="54" y="603"/>
                  </a:cubicBezTo>
                  <a:cubicBezTo>
                    <a:pt x="55" y="629"/>
                    <a:pt x="58" y="653"/>
                    <a:pt x="61" y="678"/>
                  </a:cubicBezTo>
                  <a:cubicBezTo>
                    <a:pt x="63" y="688"/>
                    <a:pt x="64" y="698"/>
                    <a:pt x="66" y="708"/>
                  </a:cubicBezTo>
                  <a:cubicBezTo>
                    <a:pt x="67" y="711"/>
                    <a:pt x="70" y="729"/>
                    <a:pt x="74" y="721"/>
                  </a:cubicBezTo>
                  <a:cubicBezTo>
                    <a:pt x="76" y="717"/>
                    <a:pt x="77" y="710"/>
                    <a:pt x="78" y="705"/>
                  </a:cubicBezTo>
                  <a:cubicBezTo>
                    <a:pt x="80" y="695"/>
                    <a:pt x="81" y="685"/>
                    <a:pt x="82" y="675"/>
                  </a:cubicBezTo>
                  <a:cubicBezTo>
                    <a:pt x="85" y="658"/>
                    <a:pt x="87" y="641"/>
                    <a:pt x="87" y="624"/>
                  </a:cubicBezTo>
                  <a:cubicBezTo>
                    <a:pt x="88" y="610"/>
                    <a:pt x="89" y="587"/>
                    <a:pt x="77" y="580"/>
                  </a:cubicBezTo>
                  <a:close/>
                  <a:moveTo>
                    <a:pt x="92" y="762"/>
                  </a:moveTo>
                  <a:cubicBezTo>
                    <a:pt x="98" y="754"/>
                    <a:pt x="104" y="746"/>
                    <a:pt x="109" y="737"/>
                  </a:cubicBezTo>
                  <a:cubicBezTo>
                    <a:pt x="116" y="726"/>
                    <a:pt x="122" y="714"/>
                    <a:pt x="128" y="701"/>
                  </a:cubicBezTo>
                  <a:cubicBezTo>
                    <a:pt x="133" y="689"/>
                    <a:pt x="139" y="677"/>
                    <a:pt x="137" y="662"/>
                  </a:cubicBezTo>
                  <a:cubicBezTo>
                    <a:pt x="137" y="659"/>
                    <a:pt x="136" y="655"/>
                    <a:pt x="135" y="653"/>
                  </a:cubicBezTo>
                  <a:cubicBezTo>
                    <a:pt x="132" y="650"/>
                    <a:pt x="129" y="650"/>
                    <a:pt x="126" y="651"/>
                  </a:cubicBezTo>
                  <a:cubicBezTo>
                    <a:pt x="119" y="653"/>
                    <a:pt x="115" y="659"/>
                    <a:pt x="111" y="666"/>
                  </a:cubicBezTo>
                  <a:cubicBezTo>
                    <a:pt x="106" y="673"/>
                    <a:pt x="101" y="681"/>
                    <a:pt x="98" y="690"/>
                  </a:cubicBezTo>
                  <a:cubicBezTo>
                    <a:pt x="92" y="705"/>
                    <a:pt x="88" y="720"/>
                    <a:pt x="83" y="735"/>
                  </a:cubicBezTo>
                  <a:cubicBezTo>
                    <a:pt x="79" y="750"/>
                    <a:pt x="70" y="776"/>
                    <a:pt x="74" y="780"/>
                  </a:cubicBezTo>
                  <a:cubicBezTo>
                    <a:pt x="77" y="784"/>
                    <a:pt x="87" y="769"/>
                    <a:pt x="92" y="762"/>
                  </a:cubicBezTo>
                  <a:close/>
                  <a:moveTo>
                    <a:pt x="74" y="16"/>
                  </a:moveTo>
                  <a:cubicBezTo>
                    <a:pt x="76" y="11"/>
                    <a:pt x="77" y="5"/>
                    <a:pt x="78" y="0"/>
                  </a:cubicBezTo>
                  <a:cubicBezTo>
                    <a:pt x="66" y="0"/>
                    <a:pt x="66" y="0"/>
                    <a:pt x="66" y="0"/>
                  </a:cubicBezTo>
                  <a:cubicBezTo>
                    <a:pt x="66" y="1"/>
                    <a:pt x="66" y="2"/>
                    <a:pt x="66" y="2"/>
                  </a:cubicBezTo>
                  <a:cubicBezTo>
                    <a:pt x="67" y="5"/>
                    <a:pt x="70" y="24"/>
                    <a:pt x="74" y="16"/>
                  </a:cubicBezTo>
                  <a:close/>
                  <a:moveTo>
                    <a:pt x="74" y="1486"/>
                  </a:moveTo>
                  <a:cubicBezTo>
                    <a:pt x="77" y="1490"/>
                    <a:pt x="87" y="1475"/>
                    <a:pt x="92" y="1467"/>
                  </a:cubicBezTo>
                  <a:cubicBezTo>
                    <a:pt x="98" y="1460"/>
                    <a:pt x="104" y="1451"/>
                    <a:pt x="109" y="1443"/>
                  </a:cubicBezTo>
                  <a:cubicBezTo>
                    <a:pt x="116" y="1432"/>
                    <a:pt x="122" y="1420"/>
                    <a:pt x="128" y="1407"/>
                  </a:cubicBezTo>
                  <a:cubicBezTo>
                    <a:pt x="133" y="1395"/>
                    <a:pt x="139" y="1382"/>
                    <a:pt x="137" y="1367"/>
                  </a:cubicBezTo>
                  <a:cubicBezTo>
                    <a:pt x="137" y="1364"/>
                    <a:pt x="136" y="1361"/>
                    <a:pt x="135" y="1359"/>
                  </a:cubicBezTo>
                  <a:cubicBezTo>
                    <a:pt x="132" y="1356"/>
                    <a:pt x="129" y="1356"/>
                    <a:pt x="126" y="1357"/>
                  </a:cubicBezTo>
                  <a:cubicBezTo>
                    <a:pt x="119" y="1359"/>
                    <a:pt x="115" y="1365"/>
                    <a:pt x="111" y="1371"/>
                  </a:cubicBezTo>
                  <a:cubicBezTo>
                    <a:pt x="106" y="1379"/>
                    <a:pt x="101" y="1387"/>
                    <a:pt x="98" y="1396"/>
                  </a:cubicBezTo>
                  <a:cubicBezTo>
                    <a:pt x="92" y="1410"/>
                    <a:pt x="88" y="1425"/>
                    <a:pt x="83" y="1441"/>
                  </a:cubicBezTo>
                  <a:cubicBezTo>
                    <a:pt x="79" y="1455"/>
                    <a:pt x="70" y="1482"/>
                    <a:pt x="74" y="1486"/>
                  </a:cubicBezTo>
                  <a:close/>
                  <a:moveTo>
                    <a:pt x="49" y="1400"/>
                  </a:moveTo>
                  <a:cubicBezTo>
                    <a:pt x="45" y="1385"/>
                    <a:pt x="39" y="1362"/>
                    <a:pt x="25" y="1357"/>
                  </a:cubicBezTo>
                  <a:cubicBezTo>
                    <a:pt x="21" y="1355"/>
                    <a:pt x="16" y="1357"/>
                    <a:pt x="13" y="1361"/>
                  </a:cubicBezTo>
                  <a:cubicBezTo>
                    <a:pt x="9" y="1366"/>
                    <a:pt x="9" y="1375"/>
                    <a:pt x="11" y="1382"/>
                  </a:cubicBezTo>
                  <a:cubicBezTo>
                    <a:pt x="17" y="1403"/>
                    <a:pt x="25" y="1423"/>
                    <a:pt x="35" y="1442"/>
                  </a:cubicBezTo>
                  <a:cubicBezTo>
                    <a:pt x="40" y="1451"/>
                    <a:pt x="46" y="1460"/>
                    <a:pt x="51" y="1468"/>
                  </a:cubicBezTo>
                  <a:cubicBezTo>
                    <a:pt x="54" y="1473"/>
                    <a:pt x="68" y="1497"/>
                    <a:pt x="68" y="1487"/>
                  </a:cubicBezTo>
                  <a:cubicBezTo>
                    <a:pt x="68" y="1475"/>
                    <a:pt x="65" y="1462"/>
                    <a:pt x="62" y="1451"/>
                  </a:cubicBezTo>
                  <a:cubicBezTo>
                    <a:pt x="59" y="1434"/>
                    <a:pt x="54" y="1416"/>
                    <a:pt x="49" y="1400"/>
                  </a:cubicBezTo>
                  <a:close/>
                  <a:moveTo>
                    <a:pt x="2353" y="1400"/>
                  </a:moveTo>
                  <a:cubicBezTo>
                    <a:pt x="2348" y="1385"/>
                    <a:pt x="2343" y="1362"/>
                    <a:pt x="2329" y="1357"/>
                  </a:cubicBezTo>
                  <a:cubicBezTo>
                    <a:pt x="2325" y="1355"/>
                    <a:pt x="2320" y="1357"/>
                    <a:pt x="2317" y="1361"/>
                  </a:cubicBezTo>
                  <a:cubicBezTo>
                    <a:pt x="2313" y="1366"/>
                    <a:pt x="2313" y="1375"/>
                    <a:pt x="2315" y="1382"/>
                  </a:cubicBezTo>
                  <a:cubicBezTo>
                    <a:pt x="2321" y="1403"/>
                    <a:pt x="2329" y="1423"/>
                    <a:pt x="2339" y="1442"/>
                  </a:cubicBezTo>
                  <a:cubicBezTo>
                    <a:pt x="2344" y="1451"/>
                    <a:pt x="2349" y="1460"/>
                    <a:pt x="2355" y="1468"/>
                  </a:cubicBezTo>
                  <a:cubicBezTo>
                    <a:pt x="2358" y="1473"/>
                    <a:pt x="2372" y="1497"/>
                    <a:pt x="2372" y="1487"/>
                  </a:cubicBezTo>
                  <a:cubicBezTo>
                    <a:pt x="2372" y="1475"/>
                    <a:pt x="2369" y="1462"/>
                    <a:pt x="2366" y="1451"/>
                  </a:cubicBezTo>
                  <a:cubicBezTo>
                    <a:pt x="2363" y="1434"/>
                    <a:pt x="2358" y="1416"/>
                    <a:pt x="2353" y="1400"/>
                  </a:cubicBezTo>
                  <a:close/>
                  <a:moveTo>
                    <a:pt x="2396" y="762"/>
                  </a:moveTo>
                  <a:cubicBezTo>
                    <a:pt x="2402" y="754"/>
                    <a:pt x="2408" y="746"/>
                    <a:pt x="2413" y="737"/>
                  </a:cubicBezTo>
                  <a:cubicBezTo>
                    <a:pt x="2420" y="726"/>
                    <a:pt x="2426" y="714"/>
                    <a:pt x="2432" y="701"/>
                  </a:cubicBezTo>
                  <a:cubicBezTo>
                    <a:pt x="2437" y="689"/>
                    <a:pt x="2443" y="677"/>
                    <a:pt x="2441" y="662"/>
                  </a:cubicBezTo>
                  <a:cubicBezTo>
                    <a:pt x="2441" y="659"/>
                    <a:pt x="2440" y="655"/>
                    <a:pt x="2439" y="653"/>
                  </a:cubicBezTo>
                  <a:cubicBezTo>
                    <a:pt x="2436" y="650"/>
                    <a:pt x="2433" y="650"/>
                    <a:pt x="2430" y="651"/>
                  </a:cubicBezTo>
                  <a:cubicBezTo>
                    <a:pt x="2423" y="653"/>
                    <a:pt x="2419" y="659"/>
                    <a:pt x="2415" y="666"/>
                  </a:cubicBezTo>
                  <a:cubicBezTo>
                    <a:pt x="2410" y="673"/>
                    <a:pt x="2405" y="681"/>
                    <a:pt x="2402" y="690"/>
                  </a:cubicBezTo>
                  <a:cubicBezTo>
                    <a:pt x="2396" y="705"/>
                    <a:pt x="2392" y="720"/>
                    <a:pt x="2387" y="735"/>
                  </a:cubicBezTo>
                  <a:cubicBezTo>
                    <a:pt x="2383" y="750"/>
                    <a:pt x="2374" y="776"/>
                    <a:pt x="2378" y="780"/>
                  </a:cubicBezTo>
                  <a:cubicBezTo>
                    <a:pt x="2381" y="784"/>
                    <a:pt x="2391" y="769"/>
                    <a:pt x="2396" y="762"/>
                  </a:cubicBezTo>
                  <a:close/>
                  <a:moveTo>
                    <a:pt x="1229" y="932"/>
                  </a:moveTo>
                  <a:cubicBezTo>
                    <a:pt x="1224" y="929"/>
                    <a:pt x="1217" y="931"/>
                    <a:pt x="1213" y="937"/>
                  </a:cubicBezTo>
                  <a:cubicBezTo>
                    <a:pt x="1209" y="942"/>
                    <a:pt x="1207" y="949"/>
                    <a:pt x="1206" y="956"/>
                  </a:cubicBezTo>
                  <a:cubicBezTo>
                    <a:pt x="1207" y="981"/>
                    <a:pt x="1210" y="1006"/>
                    <a:pt x="1213" y="1031"/>
                  </a:cubicBezTo>
                  <a:cubicBezTo>
                    <a:pt x="1215" y="1041"/>
                    <a:pt x="1216" y="1051"/>
                    <a:pt x="1218" y="1061"/>
                  </a:cubicBezTo>
                  <a:cubicBezTo>
                    <a:pt x="1219" y="1064"/>
                    <a:pt x="1222" y="1082"/>
                    <a:pt x="1226" y="1074"/>
                  </a:cubicBezTo>
                  <a:cubicBezTo>
                    <a:pt x="1228" y="1069"/>
                    <a:pt x="1229" y="1063"/>
                    <a:pt x="1230" y="1058"/>
                  </a:cubicBezTo>
                  <a:cubicBezTo>
                    <a:pt x="1232" y="1048"/>
                    <a:pt x="1233" y="1038"/>
                    <a:pt x="1234" y="1028"/>
                  </a:cubicBezTo>
                  <a:cubicBezTo>
                    <a:pt x="1237" y="1011"/>
                    <a:pt x="1238" y="994"/>
                    <a:pt x="1239" y="977"/>
                  </a:cubicBezTo>
                  <a:cubicBezTo>
                    <a:pt x="1240" y="963"/>
                    <a:pt x="1241" y="940"/>
                    <a:pt x="1229" y="932"/>
                  </a:cubicBezTo>
                  <a:close/>
                  <a:moveTo>
                    <a:pt x="2329" y="651"/>
                  </a:moveTo>
                  <a:cubicBezTo>
                    <a:pt x="2325" y="650"/>
                    <a:pt x="2320" y="651"/>
                    <a:pt x="2317" y="655"/>
                  </a:cubicBezTo>
                  <a:cubicBezTo>
                    <a:pt x="2313" y="661"/>
                    <a:pt x="2313" y="669"/>
                    <a:pt x="2315" y="676"/>
                  </a:cubicBezTo>
                  <a:cubicBezTo>
                    <a:pt x="2321" y="697"/>
                    <a:pt x="2329" y="718"/>
                    <a:pt x="2339" y="736"/>
                  </a:cubicBezTo>
                  <a:cubicBezTo>
                    <a:pt x="2344" y="745"/>
                    <a:pt x="2349" y="754"/>
                    <a:pt x="2355" y="763"/>
                  </a:cubicBezTo>
                  <a:cubicBezTo>
                    <a:pt x="2358" y="767"/>
                    <a:pt x="2372" y="791"/>
                    <a:pt x="2372" y="781"/>
                  </a:cubicBezTo>
                  <a:cubicBezTo>
                    <a:pt x="2372" y="769"/>
                    <a:pt x="2369" y="757"/>
                    <a:pt x="2366" y="745"/>
                  </a:cubicBezTo>
                  <a:cubicBezTo>
                    <a:pt x="2363" y="728"/>
                    <a:pt x="2358" y="711"/>
                    <a:pt x="2353" y="694"/>
                  </a:cubicBezTo>
                  <a:cubicBezTo>
                    <a:pt x="2348" y="680"/>
                    <a:pt x="2343" y="656"/>
                    <a:pt x="2329" y="651"/>
                  </a:cubicBezTo>
                  <a:close/>
                  <a:moveTo>
                    <a:pt x="2381" y="1285"/>
                  </a:moveTo>
                  <a:cubicBezTo>
                    <a:pt x="2376" y="1282"/>
                    <a:pt x="2369" y="1284"/>
                    <a:pt x="2365" y="1289"/>
                  </a:cubicBezTo>
                  <a:cubicBezTo>
                    <a:pt x="2361" y="1294"/>
                    <a:pt x="2359" y="1302"/>
                    <a:pt x="2358" y="1309"/>
                  </a:cubicBezTo>
                  <a:cubicBezTo>
                    <a:pt x="2359" y="1334"/>
                    <a:pt x="2362" y="1359"/>
                    <a:pt x="2365" y="1384"/>
                  </a:cubicBezTo>
                  <a:cubicBezTo>
                    <a:pt x="2367" y="1394"/>
                    <a:pt x="2368" y="1404"/>
                    <a:pt x="2370" y="1413"/>
                  </a:cubicBezTo>
                  <a:cubicBezTo>
                    <a:pt x="2371" y="1416"/>
                    <a:pt x="2374" y="1435"/>
                    <a:pt x="2378" y="1427"/>
                  </a:cubicBezTo>
                  <a:cubicBezTo>
                    <a:pt x="2380" y="1422"/>
                    <a:pt x="2381" y="1416"/>
                    <a:pt x="2382" y="1411"/>
                  </a:cubicBezTo>
                  <a:cubicBezTo>
                    <a:pt x="2384" y="1401"/>
                    <a:pt x="2385" y="1391"/>
                    <a:pt x="2386" y="1381"/>
                  </a:cubicBezTo>
                  <a:cubicBezTo>
                    <a:pt x="2389" y="1364"/>
                    <a:pt x="2390" y="1347"/>
                    <a:pt x="2391" y="1330"/>
                  </a:cubicBezTo>
                  <a:cubicBezTo>
                    <a:pt x="2392" y="1315"/>
                    <a:pt x="2393" y="1293"/>
                    <a:pt x="2381" y="1285"/>
                  </a:cubicBezTo>
                  <a:close/>
                  <a:moveTo>
                    <a:pt x="2378" y="1486"/>
                  </a:moveTo>
                  <a:cubicBezTo>
                    <a:pt x="2381" y="1490"/>
                    <a:pt x="2391" y="1475"/>
                    <a:pt x="2396" y="1467"/>
                  </a:cubicBezTo>
                  <a:cubicBezTo>
                    <a:pt x="2402" y="1460"/>
                    <a:pt x="2408" y="1451"/>
                    <a:pt x="2413" y="1443"/>
                  </a:cubicBezTo>
                  <a:cubicBezTo>
                    <a:pt x="2420" y="1432"/>
                    <a:pt x="2426" y="1420"/>
                    <a:pt x="2432" y="1407"/>
                  </a:cubicBezTo>
                  <a:cubicBezTo>
                    <a:pt x="2437" y="1395"/>
                    <a:pt x="2443" y="1382"/>
                    <a:pt x="2441" y="1367"/>
                  </a:cubicBezTo>
                  <a:cubicBezTo>
                    <a:pt x="2441" y="1364"/>
                    <a:pt x="2440" y="1361"/>
                    <a:pt x="2439" y="1359"/>
                  </a:cubicBezTo>
                  <a:cubicBezTo>
                    <a:pt x="2436" y="1356"/>
                    <a:pt x="2433" y="1356"/>
                    <a:pt x="2430" y="1357"/>
                  </a:cubicBezTo>
                  <a:cubicBezTo>
                    <a:pt x="2423" y="1359"/>
                    <a:pt x="2419" y="1365"/>
                    <a:pt x="2415" y="1371"/>
                  </a:cubicBezTo>
                  <a:cubicBezTo>
                    <a:pt x="2410" y="1379"/>
                    <a:pt x="2405" y="1387"/>
                    <a:pt x="2402" y="1396"/>
                  </a:cubicBezTo>
                  <a:cubicBezTo>
                    <a:pt x="2396" y="1410"/>
                    <a:pt x="2392" y="1425"/>
                    <a:pt x="2387" y="1441"/>
                  </a:cubicBezTo>
                  <a:cubicBezTo>
                    <a:pt x="2383" y="1455"/>
                    <a:pt x="2374" y="1482"/>
                    <a:pt x="2378" y="1486"/>
                  </a:cubicBezTo>
                  <a:close/>
                  <a:moveTo>
                    <a:pt x="2378" y="721"/>
                  </a:moveTo>
                  <a:cubicBezTo>
                    <a:pt x="2380" y="717"/>
                    <a:pt x="2381" y="710"/>
                    <a:pt x="2382" y="705"/>
                  </a:cubicBezTo>
                  <a:cubicBezTo>
                    <a:pt x="2384" y="695"/>
                    <a:pt x="2385" y="685"/>
                    <a:pt x="2386" y="675"/>
                  </a:cubicBezTo>
                  <a:cubicBezTo>
                    <a:pt x="2389" y="658"/>
                    <a:pt x="2390" y="641"/>
                    <a:pt x="2391" y="624"/>
                  </a:cubicBezTo>
                  <a:cubicBezTo>
                    <a:pt x="2392" y="610"/>
                    <a:pt x="2393" y="587"/>
                    <a:pt x="2381" y="580"/>
                  </a:cubicBezTo>
                  <a:cubicBezTo>
                    <a:pt x="2376" y="577"/>
                    <a:pt x="2369" y="579"/>
                    <a:pt x="2365" y="584"/>
                  </a:cubicBezTo>
                  <a:cubicBezTo>
                    <a:pt x="2361" y="589"/>
                    <a:pt x="2359" y="596"/>
                    <a:pt x="2358" y="603"/>
                  </a:cubicBezTo>
                  <a:cubicBezTo>
                    <a:pt x="2359" y="629"/>
                    <a:pt x="2362" y="653"/>
                    <a:pt x="2365" y="678"/>
                  </a:cubicBezTo>
                  <a:cubicBezTo>
                    <a:pt x="2367" y="688"/>
                    <a:pt x="2368" y="698"/>
                    <a:pt x="2370" y="708"/>
                  </a:cubicBezTo>
                  <a:cubicBezTo>
                    <a:pt x="2371" y="711"/>
                    <a:pt x="2374" y="729"/>
                    <a:pt x="2378" y="721"/>
                  </a:cubicBezTo>
                  <a:close/>
                  <a:moveTo>
                    <a:pt x="2307" y="763"/>
                  </a:moveTo>
                  <a:cubicBezTo>
                    <a:pt x="2318" y="793"/>
                    <a:pt x="2338" y="812"/>
                    <a:pt x="2358" y="829"/>
                  </a:cubicBezTo>
                  <a:cubicBezTo>
                    <a:pt x="2360" y="831"/>
                    <a:pt x="2362" y="832"/>
                    <a:pt x="2364" y="833"/>
                  </a:cubicBezTo>
                  <a:cubicBezTo>
                    <a:pt x="2365" y="833"/>
                    <a:pt x="2366" y="833"/>
                    <a:pt x="2366" y="833"/>
                  </a:cubicBezTo>
                  <a:cubicBezTo>
                    <a:pt x="2368" y="833"/>
                    <a:pt x="2369" y="832"/>
                    <a:pt x="2370" y="831"/>
                  </a:cubicBezTo>
                  <a:cubicBezTo>
                    <a:pt x="2374" y="826"/>
                    <a:pt x="2368" y="813"/>
                    <a:pt x="2367" y="808"/>
                  </a:cubicBezTo>
                  <a:cubicBezTo>
                    <a:pt x="2363" y="800"/>
                    <a:pt x="2359" y="792"/>
                    <a:pt x="2355" y="784"/>
                  </a:cubicBezTo>
                  <a:cubicBezTo>
                    <a:pt x="2349" y="771"/>
                    <a:pt x="2342" y="757"/>
                    <a:pt x="2333" y="746"/>
                  </a:cubicBezTo>
                  <a:cubicBezTo>
                    <a:pt x="2330" y="741"/>
                    <a:pt x="2326" y="736"/>
                    <a:pt x="2321" y="734"/>
                  </a:cubicBezTo>
                  <a:cubicBezTo>
                    <a:pt x="2316" y="733"/>
                    <a:pt x="2310" y="734"/>
                    <a:pt x="2307" y="740"/>
                  </a:cubicBezTo>
                  <a:cubicBezTo>
                    <a:pt x="2305" y="743"/>
                    <a:pt x="2304" y="747"/>
                    <a:pt x="2305" y="751"/>
                  </a:cubicBezTo>
                  <a:cubicBezTo>
                    <a:pt x="2305" y="756"/>
                    <a:pt x="2306" y="759"/>
                    <a:pt x="2307" y="763"/>
                  </a:cubicBezTo>
                  <a:close/>
                  <a:moveTo>
                    <a:pt x="2307" y="58"/>
                  </a:moveTo>
                  <a:cubicBezTo>
                    <a:pt x="2318" y="87"/>
                    <a:pt x="2338" y="107"/>
                    <a:pt x="2358" y="124"/>
                  </a:cubicBezTo>
                  <a:cubicBezTo>
                    <a:pt x="2360" y="125"/>
                    <a:pt x="2362" y="127"/>
                    <a:pt x="2364" y="127"/>
                  </a:cubicBezTo>
                  <a:cubicBezTo>
                    <a:pt x="2365" y="128"/>
                    <a:pt x="2366" y="128"/>
                    <a:pt x="2366" y="128"/>
                  </a:cubicBezTo>
                  <a:cubicBezTo>
                    <a:pt x="2368" y="127"/>
                    <a:pt x="2369" y="127"/>
                    <a:pt x="2370" y="125"/>
                  </a:cubicBezTo>
                  <a:cubicBezTo>
                    <a:pt x="2374" y="121"/>
                    <a:pt x="2368" y="107"/>
                    <a:pt x="2367" y="102"/>
                  </a:cubicBezTo>
                  <a:cubicBezTo>
                    <a:pt x="2363" y="94"/>
                    <a:pt x="2359" y="86"/>
                    <a:pt x="2355" y="78"/>
                  </a:cubicBezTo>
                  <a:cubicBezTo>
                    <a:pt x="2349" y="65"/>
                    <a:pt x="2342" y="52"/>
                    <a:pt x="2333" y="40"/>
                  </a:cubicBezTo>
                  <a:cubicBezTo>
                    <a:pt x="2330" y="35"/>
                    <a:pt x="2326" y="31"/>
                    <a:pt x="2321" y="29"/>
                  </a:cubicBezTo>
                  <a:cubicBezTo>
                    <a:pt x="2316" y="27"/>
                    <a:pt x="2310" y="29"/>
                    <a:pt x="2307" y="34"/>
                  </a:cubicBezTo>
                  <a:cubicBezTo>
                    <a:pt x="2305" y="37"/>
                    <a:pt x="2304" y="42"/>
                    <a:pt x="2305" y="46"/>
                  </a:cubicBezTo>
                  <a:cubicBezTo>
                    <a:pt x="2305" y="50"/>
                    <a:pt x="2306" y="54"/>
                    <a:pt x="2307" y="58"/>
                  </a:cubicBezTo>
                  <a:close/>
                  <a:moveTo>
                    <a:pt x="2378" y="75"/>
                  </a:moveTo>
                  <a:cubicBezTo>
                    <a:pt x="2381" y="79"/>
                    <a:pt x="2391" y="63"/>
                    <a:pt x="2396" y="56"/>
                  </a:cubicBezTo>
                  <a:cubicBezTo>
                    <a:pt x="2402" y="48"/>
                    <a:pt x="2408" y="40"/>
                    <a:pt x="2413" y="32"/>
                  </a:cubicBezTo>
                  <a:cubicBezTo>
                    <a:pt x="2419" y="22"/>
                    <a:pt x="2425" y="11"/>
                    <a:pt x="2430" y="0"/>
                  </a:cubicBezTo>
                  <a:cubicBezTo>
                    <a:pt x="2396" y="0"/>
                    <a:pt x="2396" y="0"/>
                    <a:pt x="2396" y="0"/>
                  </a:cubicBezTo>
                  <a:cubicBezTo>
                    <a:pt x="2393" y="10"/>
                    <a:pt x="2390" y="20"/>
                    <a:pt x="2387" y="29"/>
                  </a:cubicBezTo>
                  <a:cubicBezTo>
                    <a:pt x="2383" y="44"/>
                    <a:pt x="2374" y="71"/>
                    <a:pt x="2378" y="75"/>
                  </a:cubicBezTo>
                  <a:close/>
                  <a:moveTo>
                    <a:pt x="1226" y="425"/>
                  </a:moveTo>
                  <a:cubicBezTo>
                    <a:pt x="1229" y="429"/>
                    <a:pt x="1239" y="413"/>
                    <a:pt x="1244" y="406"/>
                  </a:cubicBezTo>
                  <a:cubicBezTo>
                    <a:pt x="1250" y="398"/>
                    <a:pt x="1256" y="390"/>
                    <a:pt x="1261" y="382"/>
                  </a:cubicBezTo>
                  <a:cubicBezTo>
                    <a:pt x="1268" y="370"/>
                    <a:pt x="1274" y="358"/>
                    <a:pt x="1280" y="346"/>
                  </a:cubicBezTo>
                  <a:cubicBezTo>
                    <a:pt x="1285" y="333"/>
                    <a:pt x="1291" y="321"/>
                    <a:pt x="1289" y="306"/>
                  </a:cubicBezTo>
                  <a:cubicBezTo>
                    <a:pt x="1289" y="303"/>
                    <a:pt x="1288" y="300"/>
                    <a:pt x="1287" y="298"/>
                  </a:cubicBezTo>
                  <a:cubicBezTo>
                    <a:pt x="1284" y="295"/>
                    <a:pt x="1281" y="295"/>
                    <a:pt x="1278" y="295"/>
                  </a:cubicBezTo>
                  <a:cubicBezTo>
                    <a:pt x="1271" y="297"/>
                    <a:pt x="1267" y="303"/>
                    <a:pt x="1263" y="310"/>
                  </a:cubicBezTo>
                  <a:cubicBezTo>
                    <a:pt x="1258" y="318"/>
                    <a:pt x="1253" y="325"/>
                    <a:pt x="1250" y="334"/>
                  </a:cubicBezTo>
                  <a:cubicBezTo>
                    <a:pt x="1244" y="349"/>
                    <a:pt x="1240" y="364"/>
                    <a:pt x="1235" y="379"/>
                  </a:cubicBezTo>
                  <a:cubicBezTo>
                    <a:pt x="1231" y="394"/>
                    <a:pt x="1222" y="420"/>
                    <a:pt x="1226" y="425"/>
                  </a:cubicBezTo>
                  <a:close/>
                  <a:moveTo>
                    <a:pt x="2355" y="57"/>
                  </a:moveTo>
                  <a:cubicBezTo>
                    <a:pt x="2358" y="61"/>
                    <a:pt x="2372" y="86"/>
                    <a:pt x="2372" y="75"/>
                  </a:cubicBezTo>
                  <a:cubicBezTo>
                    <a:pt x="2372" y="64"/>
                    <a:pt x="2369" y="51"/>
                    <a:pt x="2366" y="40"/>
                  </a:cubicBezTo>
                  <a:cubicBezTo>
                    <a:pt x="2363" y="26"/>
                    <a:pt x="2360" y="13"/>
                    <a:pt x="2356" y="0"/>
                  </a:cubicBezTo>
                  <a:cubicBezTo>
                    <a:pt x="2325" y="0"/>
                    <a:pt x="2325" y="0"/>
                    <a:pt x="2325" y="0"/>
                  </a:cubicBezTo>
                  <a:cubicBezTo>
                    <a:pt x="2329" y="11"/>
                    <a:pt x="2334" y="21"/>
                    <a:pt x="2339" y="31"/>
                  </a:cubicBezTo>
                  <a:cubicBezTo>
                    <a:pt x="2344" y="40"/>
                    <a:pt x="2349" y="49"/>
                    <a:pt x="2355" y="57"/>
                  </a:cubicBezTo>
                  <a:close/>
                  <a:moveTo>
                    <a:pt x="2378" y="16"/>
                  </a:moveTo>
                  <a:cubicBezTo>
                    <a:pt x="2380" y="11"/>
                    <a:pt x="2381" y="5"/>
                    <a:pt x="2382" y="0"/>
                  </a:cubicBezTo>
                  <a:cubicBezTo>
                    <a:pt x="2370" y="0"/>
                    <a:pt x="2370" y="0"/>
                    <a:pt x="2370" y="0"/>
                  </a:cubicBezTo>
                  <a:cubicBezTo>
                    <a:pt x="2370" y="1"/>
                    <a:pt x="2370" y="2"/>
                    <a:pt x="2370" y="2"/>
                  </a:cubicBezTo>
                  <a:cubicBezTo>
                    <a:pt x="2371" y="5"/>
                    <a:pt x="2374" y="24"/>
                    <a:pt x="2378" y="16"/>
                  </a:cubicBezTo>
                  <a:close/>
                  <a:moveTo>
                    <a:pt x="2404" y="65"/>
                  </a:moveTo>
                  <a:cubicBezTo>
                    <a:pt x="2392" y="82"/>
                    <a:pt x="2377" y="118"/>
                    <a:pt x="2380" y="124"/>
                  </a:cubicBezTo>
                  <a:cubicBezTo>
                    <a:pt x="2383" y="130"/>
                    <a:pt x="2421" y="105"/>
                    <a:pt x="2436" y="85"/>
                  </a:cubicBezTo>
                  <a:cubicBezTo>
                    <a:pt x="2444" y="74"/>
                    <a:pt x="2459" y="52"/>
                    <a:pt x="2450" y="36"/>
                  </a:cubicBezTo>
                  <a:cubicBezTo>
                    <a:pt x="2449" y="35"/>
                    <a:pt x="2448" y="33"/>
                    <a:pt x="2446" y="32"/>
                  </a:cubicBezTo>
                  <a:cubicBezTo>
                    <a:pt x="2446" y="32"/>
                    <a:pt x="2445" y="32"/>
                    <a:pt x="2445" y="32"/>
                  </a:cubicBezTo>
                  <a:cubicBezTo>
                    <a:pt x="2443" y="30"/>
                    <a:pt x="2440" y="31"/>
                    <a:pt x="2437" y="32"/>
                  </a:cubicBezTo>
                  <a:cubicBezTo>
                    <a:pt x="2424" y="37"/>
                    <a:pt x="2413" y="51"/>
                    <a:pt x="2404" y="65"/>
                  </a:cubicBezTo>
                  <a:close/>
                  <a:moveTo>
                    <a:pt x="1226" y="1778"/>
                  </a:moveTo>
                  <a:cubicBezTo>
                    <a:pt x="1228" y="1773"/>
                    <a:pt x="1229" y="1767"/>
                    <a:pt x="1230" y="1762"/>
                  </a:cubicBezTo>
                  <a:cubicBezTo>
                    <a:pt x="1232" y="1752"/>
                    <a:pt x="1233" y="1742"/>
                    <a:pt x="1234" y="1731"/>
                  </a:cubicBezTo>
                  <a:cubicBezTo>
                    <a:pt x="1237" y="1715"/>
                    <a:pt x="1238" y="1698"/>
                    <a:pt x="1239" y="1680"/>
                  </a:cubicBezTo>
                  <a:cubicBezTo>
                    <a:pt x="1240" y="1666"/>
                    <a:pt x="1241" y="1643"/>
                    <a:pt x="1229" y="1636"/>
                  </a:cubicBezTo>
                  <a:cubicBezTo>
                    <a:pt x="1224" y="1633"/>
                    <a:pt x="1217" y="1635"/>
                    <a:pt x="1213" y="1640"/>
                  </a:cubicBezTo>
                  <a:cubicBezTo>
                    <a:pt x="1209" y="1645"/>
                    <a:pt x="1207" y="1653"/>
                    <a:pt x="1206" y="1660"/>
                  </a:cubicBezTo>
                  <a:cubicBezTo>
                    <a:pt x="1207" y="1685"/>
                    <a:pt x="1210" y="1710"/>
                    <a:pt x="1213" y="1735"/>
                  </a:cubicBezTo>
                  <a:cubicBezTo>
                    <a:pt x="1215" y="1745"/>
                    <a:pt x="1216" y="1755"/>
                    <a:pt x="1218" y="1764"/>
                  </a:cubicBezTo>
                  <a:cubicBezTo>
                    <a:pt x="1219" y="1767"/>
                    <a:pt x="1222" y="1786"/>
                    <a:pt x="1226" y="1778"/>
                  </a:cubicBezTo>
                  <a:close/>
                  <a:moveTo>
                    <a:pt x="1294" y="1091"/>
                  </a:moveTo>
                  <a:cubicBezTo>
                    <a:pt x="1294" y="1090"/>
                    <a:pt x="1293" y="1090"/>
                    <a:pt x="1293" y="1090"/>
                  </a:cubicBezTo>
                  <a:cubicBezTo>
                    <a:pt x="1291" y="1089"/>
                    <a:pt x="1288" y="1089"/>
                    <a:pt x="1285" y="1090"/>
                  </a:cubicBezTo>
                  <a:cubicBezTo>
                    <a:pt x="1272" y="1095"/>
                    <a:pt x="1261" y="1110"/>
                    <a:pt x="1252" y="1123"/>
                  </a:cubicBezTo>
                  <a:cubicBezTo>
                    <a:pt x="1240" y="1140"/>
                    <a:pt x="1225" y="1176"/>
                    <a:pt x="1228" y="1182"/>
                  </a:cubicBezTo>
                  <a:cubicBezTo>
                    <a:pt x="1231" y="1189"/>
                    <a:pt x="1269" y="1164"/>
                    <a:pt x="1284" y="1143"/>
                  </a:cubicBezTo>
                  <a:cubicBezTo>
                    <a:pt x="1292" y="1132"/>
                    <a:pt x="1307" y="1111"/>
                    <a:pt x="1298" y="1095"/>
                  </a:cubicBezTo>
                  <a:cubicBezTo>
                    <a:pt x="1297" y="1093"/>
                    <a:pt x="1296" y="1092"/>
                    <a:pt x="1294" y="1091"/>
                  </a:cubicBezTo>
                  <a:close/>
                  <a:moveTo>
                    <a:pt x="2358" y="1535"/>
                  </a:moveTo>
                  <a:cubicBezTo>
                    <a:pt x="2360" y="1536"/>
                    <a:pt x="2362" y="1538"/>
                    <a:pt x="2364" y="1539"/>
                  </a:cubicBezTo>
                  <a:cubicBezTo>
                    <a:pt x="2365" y="1539"/>
                    <a:pt x="2366" y="1539"/>
                    <a:pt x="2366" y="1539"/>
                  </a:cubicBezTo>
                  <a:cubicBezTo>
                    <a:pt x="2368" y="1539"/>
                    <a:pt x="2369" y="1538"/>
                    <a:pt x="2370" y="1537"/>
                  </a:cubicBezTo>
                  <a:cubicBezTo>
                    <a:pt x="2374" y="1532"/>
                    <a:pt x="2368" y="1518"/>
                    <a:pt x="2367" y="1514"/>
                  </a:cubicBezTo>
                  <a:cubicBezTo>
                    <a:pt x="2363" y="1505"/>
                    <a:pt x="2359" y="1497"/>
                    <a:pt x="2355" y="1490"/>
                  </a:cubicBezTo>
                  <a:cubicBezTo>
                    <a:pt x="2349" y="1476"/>
                    <a:pt x="2342" y="1463"/>
                    <a:pt x="2333" y="1451"/>
                  </a:cubicBezTo>
                  <a:cubicBezTo>
                    <a:pt x="2330" y="1446"/>
                    <a:pt x="2326" y="1442"/>
                    <a:pt x="2321" y="1440"/>
                  </a:cubicBezTo>
                  <a:cubicBezTo>
                    <a:pt x="2316" y="1438"/>
                    <a:pt x="2310" y="1440"/>
                    <a:pt x="2307" y="1445"/>
                  </a:cubicBezTo>
                  <a:cubicBezTo>
                    <a:pt x="2305" y="1448"/>
                    <a:pt x="2304" y="1453"/>
                    <a:pt x="2305" y="1457"/>
                  </a:cubicBezTo>
                  <a:cubicBezTo>
                    <a:pt x="2305" y="1461"/>
                    <a:pt x="2306" y="1465"/>
                    <a:pt x="2307" y="1469"/>
                  </a:cubicBezTo>
                  <a:cubicBezTo>
                    <a:pt x="2318" y="1498"/>
                    <a:pt x="2338" y="1518"/>
                    <a:pt x="2358" y="1535"/>
                  </a:cubicBezTo>
                  <a:close/>
                  <a:moveTo>
                    <a:pt x="1244" y="1818"/>
                  </a:moveTo>
                  <a:cubicBezTo>
                    <a:pt x="1250" y="1810"/>
                    <a:pt x="1256" y="1802"/>
                    <a:pt x="1261" y="1794"/>
                  </a:cubicBezTo>
                  <a:cubicBezTo>
                    <a:pt x="1268" y="1782"/>
                    <a:pt x="1274" y="1770"/>
                    <a:pt x="1280" y="1758"/>
                  </a:cubicBezTo>
                  <a:cubicBezTo>
                    <a:pt x="1285" y="1745"/>
                    <a:pt x="1291" y="1733"/>
                    <a:pt x="1289" y="1718"/>
                  </a:cubicBezTo>
                  <a:cubicBezTo>
                    <a:pt x="1289" y="1715"/>
                    <a:pt x="1288" y="1712"/>
                    <a:pt x="1287" y="1710"/>
                  </a:cubicBezTo>
                  <a:cubicBezTo>
                    <a:pt x="1284" y="1707"/>
                    <a:pt x="1281" y="1707"/>
                    <a:pt x="1278" y="1708"/>
                  </a:cubicBezTo>
                  <a:cubicBezTo>
                    <a:pt x="1271" y="1710"/>
                    <a:pt x="1267" y="1716"/>
                    <a:pt x="1263" y="1722"/>
                  </a:cubicBezTo>
                  <a:cubicBezTo>
                    <a:pt x="1258" y="1730"/>
                    <a:pt x="1253" y="1738"/>
                    <a:pt x="1250" y="1746"/>
                  </a:cubicBezTo>
                  <a:cubicBezTo>
                    <a:pt x="1244" y="1761"/>
                    <a:pt x="1240" y="1776"/>
                    <a:pt x="1235" y="1792"/>
                  </a:cubicBezTo>
                  <a:cubicBezTo>
                    <a:pt x="1231" y="1806"/>
                    <a:pt x="1222" y="1833"/>
                    <a:pt x="1226" y="1837"/>
                  </a:cubicBezTo>
                  <a:cubicBezTo>
                    <a:pt x="1229" y="1841"/>
                    <a:pt x="1239" y="1826"/>
                    <a:pt x="1244" y="1818"/>
                  </a:cubicBezTo>
                  <a:close/>
                  <a:moveTo>
                    <a:pt x="2321" y="2146"/>
                  </a:moveTo>
                  <a:cubicBezTo>
                    <a:pt x="2316" y="2144"/>
                    <a:pt x="2310" y="2145"/>
                    <a:pt x="2307" y="2151"/>
                  </a:cubicBezTo>
                  <a:cubicBezTo>
                    <a:pt x="2306" y="2153"/>
                    <a:pt x="2305" y="2156"/>
                    <a:pt x="2305" y="2158"/>
                  </a:cubicBezTo>
                  <a:cubicBezTo>
                    <a:pt x="2335" y="2158"/>
                    <a:pt x="2335" y="2158"/>
                    <a:pt x="2335" y="2158"/>
                  </a:cubicBezTo>
                  <a:cubicBezTo>
                    <a:pt x="2334" y="2158"/>
                    <a:pt x="2334" y="2157"/>
                    <a:pt x="2333" y="2157"/>
                  </a:cubicBezTo>
                  <a:cubicBezTo>
                    <a:pt x="2330" y="2152"/>
                    <a:pt x="2326" y="2147"/>
                    <a:pt x="2321" y="2146"/>
                  </a:cubicBezTo>
                  <a:close/>
                  <a:moveTo>
                    <a:pt x="1294" y="1794"/>
                  </a:moveTo>
                  <a:cubicBezTo>
                    <a:pt x="1294" y="1794"/>
                    <a:pt x="1293" y="1794"/>
                    <a:pt x="1293" y="1794"/>
                  </a:cubicBezTo>
                  <a:cubicBezTo>
                    <a:pt x="1291" y="1792"/>
                    <a:pt x="1288" y="1793"/>
                    <a:pt x="1285" y="1794"/>
                  </a:cubicBezTo>
                  <a:cubicBezTo>
                    <a:pt x="1272" y="1799"/>
                    <a:pt x="1261" y="1813"/>
                    <a:pt x="1252" y="1827"/>
                  </a:cubicBezTo>
                  <a:cubicBezTo>
                    <a:pt x="1240" y="1844"/>
                    <a:pt x="1225" y="1880"/>
                    <a:pt x="1228" y="1886"/>
                  </a:cubicBezTo>
                  <a:cubicBezTo>
                    <a:pt x="1231" y="1892"/>
                    <a:pt x="1269" y="1868"/>
                    <a:pt x="1284" y="1847"/>
                  </a:cubicBezTo>
                  <a:cubicBezTo>
                    <a:pt x="1292" y="1836"/>
                    <a:pt x="1307" y="1814"/>
                    <a:pt x="1298" y="1799"/>
                  </a:cubicBezTo>
                  <a:cubicBezTo>
                    <a:pt x="1297" y="1797"/>
                    <a:pt x="1296" y="1795"/>
                    <a:pt x="1294" y="1794"/>
                  </a:cubicBezTo>
                  <a:close/>
                  <a:moveTo>
                    <a:pt x="1294" y="382"/>
                  </a:moveTo>
                  <a:cubicBezTo>
                    <a:pt x="1294" y="382"/>
                    <a:pt x="1293" y="382"/>
                    <a:pt x="1293" y="381"/>
                  </a:cubicBezTo>
                  <a:cubicBezTo>
                    <a:pt x="1291" y="380"/>
                    <a:pt x="1288" y="380"/>
                    <a:pt x="1285" y="381"/>
                  </a:cubicBezTo>
                  <a:cubicBezTo>
                    <a:pt x="1272" y="387"/>
                    <a:pt x="1261" y="401"/>
                    <a:pt x="1252" y="415"/>
                  </a:cubicBezTo>
                  <a:cubicBezTo>
                    <a:pt x="1240" y="432"/>
                    <a:pt x="1225" y="468"/>
                    <a:pt x="1228" y="474"/>
                  </a:cubicBezTo>
                  <a:cubicBezTo>
                    <a:pt x="1231" y="480"/>
                    <a:pt x="1269" y="455"/>
                    <a:pt x="1284" y="435"/>
                  </a:cubicBezTo>
                  <a:cubicBezTo>
                    <a:pt x="1292" y="424"/>
                    <a:pt x="1307" y="402"/>
                    <a:pt x="1298" y="386"/>
                  </a:cubicBezTo>
                  <a:cubicBezTo>
                    <a:pt x="1297" y="385"/>
                    <a:pt x="1296" y="383"/>
                    <a:pt x="1294" y="382"/>
                  </a:cubicBezTo>
                  <a:close/>
                  <a:moveTo>
                    <a:pt x="2446" y="1443"/>
                  </a:moveTo>
                  <a:cubicBezTo>
                    <a:pt x="2446" y="1443"/>
                    <a:pt x="2445" y="1443"/>
                    <a:pt x="2445" y="1443"/>
                  </a:cubicBezTo>
                  <a:cubicBezTo>
                    <a:pt x="2443" y="1441"/>
                    <a:pt x="2440" y="1442"/>
                    <a:pt x="2437" y="1443"/>
                  </a:cubicBezTo>
                  <a:cubicBezTo>
                    <a:pt x="2424" y="1448"/>
                    <a:pt x="2413" y="1463"/>
                    <a:pt x="2404" y="1476"/>
                  </a:cubicBezTo>
                  <a:cubicBezTo>
                    <a:pt x="2392" y="1493"/>
                    <a:pt x="2377" y="1529"/>
                    <a:pt x="2380" y="1535"/>
                  </a:cubicBezTo>
                  <a:cubicBezTo>
                    <a:pt x="2383" y="1542"/>
                    <a:pt x="2421" y="1517"/>
                    <a:pt x="2436" y="1496"/>
                  </a:cubicBezTo>
                  <a:cubicBezTo>
                    <a:pt x="2444" y="1485"/>
                    <a:pt x="2459" y="1463"/>
                    <a:pt x="2450" y="1448"/>
                  </a:cubicBezTo>
                  <a:cubicBezTo>
                    <a:pt x="2449" y="1446"/>
                    <a:pt x="2448" y="1444"/>
                    <a:pt x="2446" y="1443"/>
                  </a:cubicBezTo>
                  <a:close/>
                  <a:moveTo>
                    <a:pt x="2446" y="2149"/>
                  </a:moveTo>
                  <a:cubicBezTo>
                    <a:pt x="2446" y="2149"/>
                    <a:pt x="2445" y="2148"/>
                    <a:pt x="2445" y="2148"/>
                  </a:cubicBezTo>
                  <a:cubicBezTo>
                    <a:pt x="2443" y="2147"/>
                    <a:pt x="2440" y="2147"/>
                    <a:pt x="2437" y="2148"/>
                  </a:cubicBezTo>
                  <a:cubicBezTo>
                    <a:pt x="2432" y="2150"/>
                    <a:pt x="2427" y="2154"/>
                    <a:pt x="2422" y="2158"/>
                  </a:cubicBezTo>
                  <a:cubicBezTo>
                    <a:pt x="2452" y="2158"/>
                    <a:pt x="2452" y="2158"/>
                    <a:pt x="2452" y="2158"/>
                  </a:cubicBezTo>
                  <a:cubicBezTo>
                    <a:pt x="2451" y="2157"/>
                    <a:pt x="2451" y="2155"/>
                    <a:pt x="2450" y="2153"/>
                  </a:cubicBezTo>
                  <a:cubicBezTo>
                    <a:pt x="2449" y="2151"/>
                    <a:pt x="2448" y="2150"/>
                    <a:pt x="2446" y="2149"/>
                  </a:cubicBezTo>
                  <a:close/>
                  <a:moveTo>
                    <a:pt x="2446" y="738"/>
                  </a:moveTo>
                  <a:cubicBezTo>
                    <a:pt x="2446" y="738"/>
                    <a:pt x="2445" y="737"/>
                    <a:pt x="2445" y="737"/>
                  </a:cubicBezTo>
                  <a:cubicBezTo>
                    <a:pt x="2443" y="736"/>
                    <a:pt x="2440" y="736"/>
                    <a:pt x="2437" y="737"/>
                  </a:cubicBezTo>
                  <a:cubicBezTo>
                    <a:pt x="2424" y="742"/>
                    <a:pt x="2413" y="757"/>
                    <a:pt x="2404" y="770"/>
                  </a:cubicBezTo>
                  <a:cubicBezTo>
                    <a:pt x="2392" y="787"/>
                    <a:pt x="2377" y="823"/>
                    <a:pt x="2380" y="830"/>
                  </a:cubicBezTo>
                  <a:cubicBezTo>
                    <a:pt x="2383" y="836"/>
                    <a:pt x="2421" y="811"/>
                    <a:pt x="2436" y="791"/>
                  </a:cubicBezTo>
                  <a:cubicBezTo>
                    <a:pt x="2444" y="780"/>
                    <a:pt x="2459" y="758"/>
                    <a:pt x="2450" y="742"/>
                  </a:cubicBezTo>
                  <a:cubicBezTo>
                    <a:pt x="2449" y="740"/>
                    <a:pt x="2448" y="739"/>
                    <a:pt x="2446" y="738"/>
                  </a:cubicBezTo>
                  <a:close/>
                  <a:moveTo>
                    <a:pt x="2353" y="2105"/>
                  </a:moveTo>
                  <a:cubicBezTo>
                    <a:pt x="2348" y="2091"/>
                    <a:pt x="2343" y="2067"/>
                    <a:pt x="2329" y="2063"/>
                  </a:cubicBezTo>
                  <a:cubicBezTo>
                    <a:pt x="2325" y="2061"/>
                    <a:pt x="2320" y="2062"/>
                    <a:pt x="2317" y="2067"/>
                  </a:cubicBezTo>
                  <a:cubicBezTo>
                    <a:pt x="2313" y="2072"/>
                    <a:pt x="2313" y="2080"/>
                    <a:pt x="2315" y="2087"/>
                  </a:cubicBezTo>
                  <a:cubicBezTo>
                    <a:pt x="2321" y="2108"/>
                    <a:pt x="2329" y="2129"/>
                    <a:pt x="2339" y="2147"/>
                  </a:cubicBezTo>
                  <a:cubicBezTo>
                    <a:pt x="2341" y="2151"/>
                    <a:pt x="2343" y="2155"/>
                    <a:pt x="2345" y="2158"/>
                  </a:cubicBezTo>
                  <a:cubicBezTo>
                    <a:pt x="2367" y="2158"/>
                    <a:pt x="2367" y="2158"/>
                    <a:pt x="2367" y="2158"/>
                  </a:cubicBezTo>
                  <a:cubicBezTo>
                    <a:pt x="2366" y="2158"/>
                    <a:pt x="2366" y="2157"/>
                    <a:pt x="2366" y="2156"/>
                  </a:cubicBezTo>
                  <a:cubicBezTo>
                    <a:pt x="2363" y="2139"/>
                    <a:pt x="2358" y="2122"/>
                    <a:pt x="2353" y="2105"/>
                  </a:cubicBezTo>
                  <a:close/>
                  <a:moveTo>
                    <a:pt x="2391" y="2035"/>
                  </a:moveTo>
                  <a:cubicBezTo>
                    <a:pt x="2392" y="2021"/>
                    <a:pt x="2393" y="1998"/>
                    <a:pt x="2381" y="1991"/>
                  </a:cubicBezTo>
                  <a:cubicBezTo>
                    <a:pt x="2376" y="1988"/>
                    <a:pt x="2369" y="1990"/>
                    <a:pt x="2365" y="1995"/>
                  </a:cubicBezTo>
                  <a:cubicBezTo>
                    <a:pt x="2361" y="2000"/>
                    <a:pt x="2359" y="2007"/>
                    <a:pt x="2358" y="2015"/>
                  </a:cubicBezTo>
                  <a:cubicBezTo>
                    <a:pt x="2359" y="2040"/>
                    <a:pt x="2362" y="2065"/>
                    <a:pt x="2365" y="2089"/>
                  </a:cubicBezTo>
                  <a:cubicBezTo>
                    <a:pt x="2367" y="2099"/>
                    <a:pt x="2368" y="2109"/>
                    <a:pt x="2370" y="2119"/>
                  </a:cubicBezTo>
                  <a:cubicBezTo>
                    <a:pt x="2371" y="2122"/>
                    <a:pt x="2374" y="2140"/>
                    <a:pt x="2378" y="2132"/>
                  </a:cubicBezTo>
                  <a:cubicBezTo>
                    <a:pt x="2380" y="2128"/>
                    <a:pt x="2381" y="2122"/>
                    <a:pt x="2382" y="2117"/>
                  </a:cubicBezTo>
                  <a:cubicBezTo>
                    <a:pt x="2384" y="2106"/>
                    <a:pt x="2385" y="2096"/>
                    <a:pt x="2386" y="2086"/>
                  </a:cubicBezTo>
                  <a:cubicBezTo>
                    <a:pt x="2389" y="2069"/>
                    <a:pt x="2390" y="2052"/>
                    <a:pt x="2391" y="2035"/>
                  </a:cubicBezTo>
                  <a:close/>
                  <a:moveTo>
                    <a:pt x="51" y="57"/>
                  </a:moveTo>
                  <a:cubicBezTo>
                    <a:pt x="54" y="61"/>
                    <a:pt x="68" y="86"/>
                    <a:pt x="68" y="75"/>
                  </a:cubicBezTo>
                  <a:cubicBezTo>
                    <a:pt x="68" y="64"/>
                    <a:pt x="65" y="51"/>
                    <a:pt x="62" y="40"/>
                  </a:cubicBezTo>
                  <a:cubicBezTo>
                    <a:pt x="59" y="26"/>
                    <a:pt x="56" y="13"/>
                    <a:pt x="53" y="0"/>
                  </a:cubicBezTo>
                  <a:cubicBezTo>
                    <a:pt x="21" y="0"/>
                    <a:pt x="21" y="0"/>
                    <a:pt x="21" y="0"/>
                  </a:cubicBezTo>
                  <a:cubicBezTo>
                    <a:pt x="25" y="11"/>
                    <a:pt x="30" y="21"/>
                    <a:pt x="35" y="31"/>
                  </a:cubicBezTo>
                  <a:cubicBezTo>
                    <a:pt x="40" y="40"/>
                    <a:pt x="46" y="49"/>
                    <a:pt x="51" y="57"/>
                  </a:cubicBezTo>
                  <a:close/>
                  <a:moveTo>
                    <a:pt x="2441" y="2073"/>
                  </a:moveTo>
                  <a:cubicBezTo>
                    <a:pt x="2441" y="2070"/>
                    <a:pt x="2440" y="2067"/>
                    <a:pt x="2439" y="2064"/>
                  </a:cubicBezTo>
                  <a:cubicBezTo>
                    <a:pt x="2436" y="2062"/>
                    <a:pt x="2433" y="2061"/>
                    <a:pt x="2430" y="2062"/>
                  </a:cubicBezTo>
                  <a:cubicBezTo>
                    <a:pt x="2423" y="2064"/>
                    <a:pt x="2419" y="2070"/>
                    <a:pt x="2415" y="2077"/>
                  </a:cubicBezTo>
                  <a:cubicBezTo>
                    <a:pt x="2410" y="2085"/>
                    <a:pt x="2405" y="2092"/>
                    <a:pt x="2402" y="2101"/>
                  </a:cubicBezTo>
                  <a:cubicBezTo>
                    <a:pt x="2396" y="2116"/>
                    <a:pt x="2392" y="2131"/>
                    <a:pt x="2387" y="2146"/>
                  </a:cubicBezTo>
                  <a:cubicBezTo>
                    <a:pt x="2386" y="2150"/>
                    <a:pt x="2385" y="2154"/>
                    <a:pt x="2383" y="2158"/>
                  </a:cubicBezTo>
                  <a:cubicBezTo>
                    <a:pt x="2406" y="2158"/>
                    <a:pt x="2406" y="2158"/>
                    <a:pt x="2406" y="2158"/>
                  </a:cubicBezTo>
                  <a:cubicBezTo>
                    <a:pt x="2409" y="2155"/>
                    <a:pt x="2411" y="2152"/>
                    <a:pt x="2413" y="2149"/>
                  </a:cubicBezTo>
                  <a:cubicBezTo>
                    <a:pt x="2420" y="2137"/>
                    <a:pt x="2426" y="2125"/>
                    <a:pt x="2432" y="2112"/>
                  </a:cubicBezTo>
                  <a:cubicBezTo>
                    <a:pt x="2437" y="2100"/>
                    <a:pt x="2443" y="2088"/>
                    <a:pt x="2441" y="2073"/>
                  </a:cubicBezTo>
                  <a:close/>
                  <a:moveTo>
                    <a:pt x="54" y="1535"/>
                  </a:moveTo>
                  <a:cubicBezTo>
                    <a:pt x="56" y="1536"/>
                    <a:pt x="58" y="1538"/>
                    <a:pt x="60" y="1539"/>
                  </a:cubicBezTo>
                  <a:cubicBezTo>
                    <a:pt x="61" y="1539"/>
                    <a:pt x="62" y="1539"/>
                    <a:pt x="63" y="1539"/>
                  </a:cubicBezTo>
                  <a:cubicBezTo>
                    <a:pt x="64" y="1539"/>
                    <a:pt x="65" y="1538"/>
                    <a:pt x="66" y="1537"/>
                  </a:cubicBezTo>
                  <a:cubicBezTo>
                    <a:pt x="70" y="1532"/>
                    <a:pt x="64" y="1518"/>
                    <a:pt x="63" y="1514"/>
                  </a:cubicBezTo>
                  <a:cubicBezTo>
                    <a:pt x="59" y="1505"/>
                    <a:pt x="55" y="1497"/>
                    <a:pt x="51" y="1490"/>
                  </a:cubicBezTo>
                  <a:cubicBezTo>
                    <a:pt x="45" y="1476"/>
                    <a:pt x="38" y="1463"/>
                    <a:pt x="29" y="1451"/>
                  </a:cubicBezTo>
                  <a:cubicBezTo>
                    <a:pt x="26" y="1446"/>
                    <a:pt x="22" y="1442"/>
                    <a:pt x="17" y="1440"/>
                  </a:cubicBezTo>
                  <a:cubicBezTo>
                    <a:pt x="12" y="1438"/>
                    <a:pt x="6" y="1440"/>
                    <a:pt x="3" y="1445"/>
                  </a:cubicBezTo>
                  <a:cubicBezTo>
                    <a:pt x="1" y="1448"/>
                    <a:pt x="0" y="1453"/>
                    <a:pt x="1" y="1457"/>
                  </a:cubicBezTo>
                  <a:cubicBezTo>
                    <a:pt x="1" y="1461"/>
                    <a:pt x="2" y="1465"/>
                    <a:pt x="3" y="1469"/>
                  </a:cubicBezTo>
                  <a:cubicBezTo>
                    <a:pt x="14" y="1498"/>
                    <a:pt x="34" y="1518"/>
                    <a:pt x="54" y="1535"/>
                  </a:cubicBezTo>
                  <a:close/>
                  <a:moveTo>
                    <a:pt x="87" y="2035"/>
                  </a:moveTo>
                  <a:cubicBezTo>
                    <a:pt x="88" y="2021"/>
                    <a:pt x="89" y="1998"/>
                    <a:pt x="77" y="1991"/>
                  </a:cubicBezTo>
                  <a:cubicBezTo>
                    <a:pt x="72" y="1988"/>
                    <a:pt x="65" y="1990"/>
                    <a:pt x="61" y="1995"/>
                  </a:cubicBezTo>
                  <a:cubicBezTo>
                    <a:pt x="57" y="2000"/>
                    <a:pt x="55" y="2007"/>
                    <a:pt x="54" y="2015"/>
                  </a:cubicBezTo>
                  <a:cubicBezTo>
                    <a:pt x="55" y="2040"/>
                    <a:pt x="58" y="2065"/>
                    <a:pt x="61" y="2089"/>
                  </a:cubicBezTo>
                  <a:cubicBezTo>
                    <a:pt x="63" y="2099"/>
                    <a:pt x="64" y="2109"/>
                    <a:pt x="66" y="2119"/>
                  </a:cubicBezTo>
                  <a:cubicBezTo>
                    <a:pt x="67" y="2122"/>
                    <a:pt x="70" y="2140"/>
                    <a:pt x="74" y="2132"/>
                  </a:cubicBezTo>
                  <a:cubicBezTo>
                    <a:pt x="76" y="2128"/>
                    <a:pt x="77" y="2122"/>
                    <a:pt x="78" y="2117"/>
                  </a:cubicBezTo>
                  <a:cubicBezTo>
                    <a:pt x="80" y="2106"/>
                    <a:pt x="81" y="2096"/>
                    <a:pt x="82" y="2086"/>
                  </a:cubicBezTo>
                  <a:cubicBezTo>
                    <a:pt x="85" y="2069"/>
                    <a:pt x="87" y="2052"/>
                    <a:pt x="87" y="2035"/>
                  </a:cubicBezTo>
                  <a:close/>
                  <a:moveTo>
                    <a:pt x="49" y="2105"/>
                  </a:moveTo>
                  <a:cubicBezTo>
                    <a:pt x="45" y="2091"/>
                    <a:pt x="39" y="2067"/>
                    <a:pt x="25" y="2063"/>
                  </a:cubicBezTo>
                  <a:cubicBezTo>
                    <a:pt x="21" y="2061"/>
                    <a:pt x="16" y="2062"/>
                    <a:pt x="13" y="2067"/>
                  </a:cubicBezTo>
                  <a:cubicBezTo>
                    <a:pt x="9" y="2072"/>
                    <a:pt x="9" y="2080"/>
                    <a:pt x="11" y="2087"/>
                  </a:cubicBezTo>
                  <a:cubicBezTo>
                    <a:pt x="17" y="2108"/>
                    <a:pt x="25" y="2129"/>
                    <a:pt x="35" y="2147"/>
                  </a:cubicBezTo>
                  <a:cubicBezTo>
                    <a:pt x="37" y="2151"/>
                    <a:pt x="39" y="2155"/>
                    <a:pt x="42" y="2158"/>
                  </a:cubicBezTo>
                  <a:cubicBezTo>
                    <a:pt x="63" y="2158"/>
                    <a:pt x="63" y="2158"/>
                    <a:pt x="63" y="2158"/>
                  </a:cubicBezTo>
                  <a:cubicBezTo>
                    <a:pt x="63" y="2158"/>
                    <a:pt x="62" y="2157"/>
                    <a:pt x="62" y="2156"/>
                  </a:cubicBezTo>
                  <a:cubicBezTo>
                    <a:pt x="59" y="2139"/>
                    <a:pt x="54" y="2122"/>
                    <a:pt x="49" y="2105"/>
                  </a:cubicBezTo>
                  <a:close/>
                  <a:moveTo>
                    <a:pt x="17" y="2146"/>
                  </a:moveTo>
                  <a:cubicBezTo>
                    <a:pt x="12" y="2144"/>
                    <a:pt x="6" y="2145"/>
                    <a:pt x="3" y="2151"/>
                  </a:cubicBezTo>
                  <a:cubicBezTo>
                    <a:pt x="2" y="2153"/>
                    <a:pt x="1" y="2156"/>
                    <a:pt x="1" y="2158"/>
                  </a:cubicBezTo>
                  <a:cubicBezTo>
                    <a:pt x="31" y="2158"/>
                    <a:pt x="31" y="2158"/>
                    <a:pt x="31" y="2158"/>
                  </a:cubicBezTo>
                  <a:cubicBezTo>
                    <a:pt x="30" y="2158"/>
                    <a:pt x="30" y="2157"/>
                    <a:pt x="29" y="2157"/>
                  </a:cubicBezTo>
                  <a:cubicBezTo>
                    <a:pt x="26" y="2152"/>
                    <a:pt x="22" y="2147"/>
                    <a:pt x="17" y="2146"/>
                  </a:cubicBezTo>
                  <a:close/>
                  <a:moveTo>
                    <a:pt x="1201" y="1751"/>
                  </a:moveTo>
                  <a:cubicBezTo>
                    <a:pt x="1197" y="1736"/>
                    <a:pt x="1191" y="1713"/>
                    <a:pt x="1177" y="1708"/>
                  </a:cubicBezTo>
                  <a:cubicBezTo>
                    <a:pt x="1173" y="1706"/>
                    <a:pt x="1168" y="1707"/>
                    <a:pt x="1165" y="1712"/>
                  </a:cubicBezTo>
                  <a:cubicBezTo>
                    <a:pt x="1161" y="1717"/>
                    <a:pt x="1161" y="1726"/>
                    <a:pt x="1163" y="1733"/>
                  </a:cubicBezTo>
                  <a:cubicBezTo>
                    <a:pt x="1169" y="1754"/>
                    <a:pt x="1177" y="1774"/>
                    <a:pt x="1187" y="1793"/>
                  </a:cubicBezTo>
                  <a:cubicBezTo>
                    <a:pt x="1192" y="1802"/>
                    <a:pt x="1197" y="1811"/>
                    <a:pt x="1203" y="1819"/>
                  </a:cubicBezTo>
                  <a:cubicBezTo>
                    <a:pt x="1206" y="1823"/>
                    <a:pt x="1220" y="1848"/>
                    <a:pt x="1220" y="1838"/>
                  </a:cubicBezTo>
                  <a:cubicBezTo>
                    <a:pt x="1220" y="1826"/>
                    <a:pt x="1217" y="1813"/>
                    <a:pt x="1214" y="1802"/>
                  </a:cubicBezTo>
                  <a:cubicBezTo>
                    <a:pt x="1211" y="1784"/>
                    <a:pt x="1206" y="1767"/>
                    <a:pt x="1201" y="1751"/>
                  </a:cubicBezTo>
                  <a:close/>
                  <a:moveTo>
                    <a:pt x="3" y="763"/>
                  </a:moveTo>
                  <a:cubicBezTo>
                    <a:pt x="14" y="793"/>
                    <a:pt x="34" y="812"/>
                    <a:pt x="54" y="829"/>
                  </a:cubicBezTo>
                  <a:cubicBezTo>
                    <a:pt x="56" y="831"/>
                    <a:pt x="58" y="832"/>
                    <a:pt x="60" y="833"/>
                  </a:cubicBezTo>
                  <a:cubicBezTo>
                    <a:pt x="61" y="833"/>
                    <a:pt x="62" y="833"/>
                    <a:pt x="63" y="833"/>
                  </a:cubicBezTo>
                  <a:cubicBezTo>
                    <a:pt x="64" y="833"/>
                    <a:pt x="65" y="832"/>
                    <a:pt x="66" y="831"/>
                  </a:cubicBezTo>
                  <a:cubicBezTo>
                    <a:pt x="70" y="826"/>
                    <a:pt x="64" y="813"/>
                    <a:pt x="63" y="808"/>
                  </a:cubicBezTo>
                  <a:cubicBezTo>
                    <a:pt x="59" y="800"/>
                    <a:pt x="55" y="792"/>
                    <a:pt x="51" y="784"/>
                  </a:cubicBezTo>
                  <a:cubicBezTo>
                    <a:pt x="45" y="771"/>
                    <a:pt x="38" y="757"/>
                    <a:pt x="29" y="746"/>
                  </a:cubicBezTo>
                  <a:cubicBezTo>
                    <a:pt x="26" y="741"/>
                    <a:pt x="22" y="736"/>
                    <a:pt x="17" y="734"/>
                  </a:cubicBezTo>
                  <a:cubicBezTo>
                    <a:pt x="12" y="733"/>
                    <a:pt x="6" y="734"/>
                    <a:pt x="3" y="740"/>
                  </a:cubicBezTo>
                  <a:cubicBezTo>
                    <a:pt x="1" y="743"/>
                    <a:pt x="0" y="747"/>
                    <a:pt x="1" y="751"/>
                  </a:cubicBezTo>
                  <a:cubicBezTo>
                    <a:pt x="1" y="756"/>
                    <a:pt x="2" y="759"/>
                    <a:pt x="3" y="763"/>
                  </a:cubicBezTo>
                  <a:close/>
                  <a:moveTo>
                    <a:pt x="3" y="58"/>
                  </a:moveTo>
                  <a:cubicBezTo>
                    <a:pt x="14" y="87"/>
                    <a:pt x="34" y="107"/>
                    <a:pt x="54" y="124"/>
                  </a:cubicBezTo>
                  <a:cubicBezTo>
                    <a:pt x="56" y="125"/>
                    <a:pt x="58" y="127"/>
                    <a:pt x="60" y="127"/>
                  </a:cubicBezTo>
                  <a:cubicBezTo>
                    <a:pt x="61" y="128"/>
                    <a:pt x="62" y="128"/>
                    <a:pt x="63" y="128"/>
                  </a:cubicBezTo>
                  <a:cubicBezTo>
                    <a:pt x="64" y="127"/>
                    <a:pt x="65" y="127"/>
                    <a:pt x="66" y="125"/>
                  </a:cubicBezTo>
                  <a:cubicBezTo>
                    <a:pt x="70" y="121"/>
                    <a:pt x="64" y="107"/>
                    <a:pt x="63" y="102"/>
                  </a:cubicBezTo>
                  <a:cubicBezTo>
                    <a:pt x="59" y="94"/>
                    <a:pt x="55" y="86"/>
                    <a:pt x="51" y="78"/>
                  </a:cubicBezTo>
                  <a:cubicBezTo>
                    <a:pt x="45" y="65"/>
                    <a:pt x="38" y="52"/>
                    <a:pt x="29" y="40"/>
                  </a:cubicBezTo>
                  <a:cubicBezTo>
                    <a:pt x="26" y="35"/>
                    <a:pt x="22" y="31"/>
                    <a:pt x="17" y="29"/>
                  </a:cubicBezTo>
                  <a:cubicBezTo>
                    <a:pt x="12" y="27"/>
                    <a:pt x="6" y="29"/>
                    <a:pt x="3" y="34"/>
                  </a:cubicBezTo>
                  <a:cubicBezTo>
                    <a:pt x="1" y="37"/>
                    <a:pt x="0" y="42"/>
                    <a:pt x="1" y="46"/>
                  </a:cubicBezTo>
                  <a:cubicBezTo>
                    <a:pt x="1" y="50"/>
                    <a:pt x="2" y="54"/>
                    <a:pt x="3" y="58"/>
                  </a:cubicBezTo>
                  <a:close/>
                  <a:moveTo>
                    <a:pt x="142" y="32"/>
                  </a:moveTo>
                  <a:cubicBezTo>
                    <a:pt x="142" y="32"/>
                    <a:pt x="141" y="32"/>
                    <a:pt x="141" y="32"/>
                  </a:cubicBezTo>
                  <a:cubicBezTo>
                    <a:pt x="139" y="30"/>
                    <a:pt x="136" y="31"/>
                    <a:pt x="133" y="32"/>
                  </a:cubicBezTo>
                  <a:cubicBezTo>
                    <a:pt x="120" y="37"/>
                    <a:pt x="109" y="51"/>
                    <a:pt x="100" y="65"/>
                  </a:cubicBezTo>
                  <a:cubicBezTo>
                    <a:pt x="89" y="82"/>
                    <a:pt x="73" y="118"/>
                    <a:pt x="76" y="124"/>
                  </a:cubicBezTo>
                  <a:cubicBezTo>
                    <a:pt x="79" y="130"/>
                    <a:pt x="117" y="105"/>
                    <a:pt x="132" y="85"/>
                  </a:cubicBezTo>
                  <a:cubicBezTo>
                    <a:pt x="140" y="74"/>
                    <a:pt x="155" y="52"/>
                    <a:pt x="146" y="36"/>
                  </a:cubicBezTo>
                  <a:cubicBezTo>
                    <a:pt x="145" y="35"/>
                    <a:pt x="144" y="33"/>
                    <a:pt x="142" y="32"/>
                  </a:cubicBezTo>
                  <a:close/>
                  <a:moveTo>
                    <a:pt x="142" y="738"/>
                  </a:moveTo>
                  <a:cubicBezTo>
                    <a:pt x="142" y="738"/>
                    <a:pt x="141" y="737"/>
                    <a:pt x="141" y="737"/>
                  </a:cubicBezTo>
                  <a:cubicBezTo>
                    <a:pt x="139" y="736"/>
                    <a:pt x="136" y="736"/>
                    <a:pt x="133" y="737"/>
                  </a:cubicBezTo>
                  <a:cubicBezTo>
                    <a:pt x="120" y="742"/>
                    <a:pt x="109" y="757"/>
                    <a:pt x="100" y="770"/>
                  </a:cubicBezTo>
                  <a:cubicBezTo>
                    <a:pt x="89" y="787"/>
                    <a:pt x="73" y="823"/>
                    <a:pt x="76" y="830"/>
                  </a:cubicBezTo>
                  <a:cubicBezTo>
                    <a:pt x="79" y="836"/>
                    <a:pt x="117" y="811"/>
                    <a:pt x="132" y="791"/>
                  </a:cubicBezTo>
                  <a:cubicBezTo>
                    <a:pt x="140" y="780"/>
                    <a:pt x="155" y="758"/>
                    <a:pt x="146" y="742"/>
                  </a:cubicBezTo>
                  <a:cubicBezTo>
                    <a:pt x="145" y="740"/>
                    <a:pt x="144" y="739"/>
                    <a:pt x="142" y="738"/>
                  </a:cubicBezTo>
                  <a:close/>
                  <a:moveTo>
                    <a:pt x="137" y="2073"/>
                  </a:moveTo>
                  <a:cubicBezTo>
                    <a:pt x="137" y="2070"/>
                    <a:pt x="136" y="2067"/>
                    <a:pt x="135" y="2064"/>
                  </a:cubicBezTo>
                  <a:cubicBezTo>
                    <a:pt x="132" y="2062"/>
                    <a:pt x="129" y="2061"/>
                    <a:pt x="126" y="2062"/>
                  </a:cubicBezTo>
                  <a:cubicBezTo>
                    <a:pt x="119" y="2064"/>
                    <a:pt x="115" y="2070"/>
                    <a:pt x="111" y="2077"/>
                  </a:cubicBezTo>
                  <a:cubicBezTo>
                    <a:pt x="106" y="2085"/>
                    <a:pt x="101" y="2092"/>
                    <a:pt x="98" y="2101"/>
                  </a:cubicBezTo>
                  <a:cubicBezTo>
                    <a:pt x="92" y="2116"/>
                    <a:pt x="88" y="2131"/>
                    <a:pt x="83" y="2146"/>
                  </a:cubicBezTo>
                  <a:cubicBezTo>
                    <a:pt x="82" y="2150"/>
                    <a:pt x="81" y="2154"/>
                    <a:pt x="79" y="2158"/>
                  </a:cubicBezTo>
                  <a:cubicBezTo>
                    <a:pt x="102" y="2158"/>
                    <a:pt x="102" y="2158"/>
                    <a:pt x="102" y="2158"/>
                  </a:cubicBezTo>
                  <a:cubicBezTo>
                    <a:pt x="105" y="2155"/>
                    <a:pt x="107" y="2152"/>
                    <a:pt x="109" y="2149"/>
                  </a:cubicBezTo>
                  <a:cubicBezTo>
                    <a:pt x="116" y="2137"/>
                    <a:pt x="122" y="2125"/>
                    <a:pt x="128" y="2112"/>
                  </a:cubicBezTo>
                  <a:cubicBezTo>
                    <a:pt x="133" y="2100"/>
                    <a:pt x="139" y="2088"/>
                    <a:pt x="137" y="2073"/>
                  </a:cubicBezTo>
                  <a:close/>
                  <a:moveTo>
                    <a:pt x="1203" y="1840"/>
                  </a:moveTo>
                  <a:cubicBezTo>
                    <a:pt x="1197" y="1827"/>
                    <a:pt x="1190" y="1814"/>
                    <a:pt x="1181" y="1802"/>
                  </a:cubicBezTo>
                  <a:cubicBezTo>
                    <a:pt x="1178" y="1797"/>
                    <a:pt x="1174" y="1793"/>
                    <a:pt x="1169" y="1791"/>
                  </a:cubicBezTo>
                  <a:cubicBezTo>
                    <a:pt x="1164" y="1789"/>
                    <a:pt x="1158" y="1791"/>
                    <a:pt x="1155" y="1796"/>
                  </a:cubicBezTo>
                  <a:cubicBezTo>
                    <a:pt x="1153" y="1799"/>
                    <a:pt x="1152" y="1804"/>
                    <a:pt x="1153" y="1808"/>
                  </a:cubicBezTo>
                  <a:cubicBezTo>
                    <a:pt x="1153" y="1812"/>
                    <a:pt x="1154" y="1816"/>
                    <a:pt x="1155" y="1820"/>
                  </a:cubicBezTo>
                  <a:cubicBezTo>
                    <a:pt x="1166" y="1849"/>
                    <a:pt x="1186" y="1869"/>
                    <a:pt x="1206" y="1886"/>
                  </a:cubicBezTo>
                  <a:cubicBezTo>
                    <a:pt x="1208" y="1887"/>
                    <a:pt x="1210" y="1889"/>
                    <a:pt x="1212" y="1889"/>
                  </a:cubicBezTo>
                  <a:cubicBezTo>
                    <a:pt x="1213" y="1890"/>
                    <a:pt x="1214" y="1890"/>
                    <a:pt x="1215" y="1890"/>
                  </a:cubicBezTo>
                  <a:cubicBezTo>
                    <a:pt x="1216" y="1889"/>
                    <a:pt x="1217" y="1889"/>
                    <a:pt x="1218" y="1888"/>
                  </a:cubicBezTo>
                  <a:cubicBezTo>
                    <a:pt x="1222" y="1883"/>
                    <a:pt x="1216" y="1869"/>
                    <a:pt x="1215" y="1865"/>
                  </a:cubicBezTo>
                  <a:cubicBezTo>
                    <a:pt x="1211" y="1856"/>
                    <a:pt x="1207" y="1848"/>
                    <a:pt x="1203" y="1840"/>
                  </a:cubicBezTo>
                  <a:close/>
                  <a:moveTo>
                    <a:pt x="142" y="1443"/>
                  </a:moveTo>
                  <a:cubicBezTo>
                    <a:pt x="142" y="1443"/>
                    <a:pt x="141" y="1443"/>
                    <a:pt x="141" y="1443"/>
                  </a:cubicBezTo>
                  <a:cubicBezTo>
                    <a:pt x="139" y="1441"/>
                    <a:pt x="136" y="1442"/>
                    <a:pt x="133" y="1443"/>
                  </a:cubicBezTo>
                  <a:cubicBezTo>
                    <a:pt x="120" y="1448"/>
                    <a:pt x="109" y="1463"/>
                    <a:pt x="100" y="1476"/>
                  </a:cubicBezTo>
                  <a:cubicBezTo>
                    <a:pt x="89" y="1493"/>
                    <a:pt x="73" y="1529"/>
                    <a:pt x="76" y="1535"/>
                  </a:cubicBezTo>
                  <a:cubicBezTo>
                    <a:pt x="79" y="1542"/>
                    <a:pt x="117" y="1517"/>
                    <a:pt x="132" y="1496"/>
                  </a:cubicBezTo>
                  <a:cubicBezTo>
                    <a:pt x="140" y="1485"/>
                    <a:pt x="155" y="1463"/>
                    <a:pt x="146" y="1448"/>
                  </a:cubicBezTo>
                  <a:cubicBezTo>
                    <a:pt x="145" y="1446"/>
                    <a:pt x="144" y="1444"/>
                    <a:pt x="142" y="1443"/>
                  </a:cubicBezTo>
                  <a:close/>
                  <a:moveTo>
                    <a:pt x="142" y="2149"/>
                  </a:moveTo>
                  <a:cubicBezTo>
                    <a:pt x="142" y="2149"/>
                    <a:pt x="141" y="2148"/>
                    <a:pt x="141" y="2148"/>
                  </a:cubicBezTo>
                  <a:cubicBezTo>
                    <a:pt x="139" y="2147"/>
                    <a:pt x="136" y="2147"/>
                    <a:pt x="133" y="2148"/>
                  </a:cubicBezTo>
                  <a:cubicBezTo>
                    <a:pt x="128" y="2150"/>
                    <a:pt x="123" y="2154"/>
                    <a:pt x="118" y="2158"/>
                  </a:cubicBezTo>
                  <a:cubicBezTo>
                    <a:pt x="148" y="2158"/>
                    <a:pt x="148" y="2158"/>
                    <a:pt x="148" y="2158"/>
                  </a:cubicBezTo>
                  <a:cubicBezTo>
                    <a:pt x="147" y="2157"/>
                    <a:pt x="147" y="2155"/>
                    <a:pt x="146" y="2153"/>
                  </a:cubicBezTo>
                  <a:cubicBezTo>
                    <a:pt x="145" y="2151"/>
                    <a:pt x="144" y="2150"/>
                    <a:pt x="142" y="2149"/>
                  </a:cubicBezTo>
                  <a:close/>
                </a:path>
              </a:pathLst>
            </a:custGeom>
            <a:solidFill>
              <a:schemeClr val="accent4"/>
            </a:solidFill>
            <a:ln>
              <a:noFill/>
            </a:ln>
          </p:spPr>
        </p:sp>
      </p:grpSp>
      <p:grpSp>
        <p:nvGrpSpPr>
          <p:cNvPr id="9" name="Group 8" title="Text Container Shape"/>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accent1">
                    <a:lumMod val="40000"/>
                    <a:lumOff val="60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accent1">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973319" y="6442524"/>
            <a:ext cx="2743200" cy="365125"/>
          </a:xfrm>
        </p:spPr>
        <p:txBody>
          <a:bodyPr/>
          <a:lstStyle>
            <a:lvl1pPr>
              <a:defRPr>
                <a:solidFill>
                  <a:schemeClr val="accent1">
                    <a:lumMod val="40000"/>
                    <a:lumOff val="60000"/>
                  </a:schemeClr>
                </a:solidFill>
              </a:defRPr>
            </a:lvl1pPr>
          </a:lstStyle>
          <a:p>
            <a:fld id="{BB02557A-7053-4340-A874-8AB926A8EDA1}" type="datetimeFigureOut">
              <a:rPr lang="en-US" dirty="0"/>
              <a:pPr/>
              <a:t>2/3/2022</a:t>
            </a:fld>
            <a:endParaRPr lang="en-US" dirty="0"/>
          </a:p>
        </p:txBody>
      </p:sp>
      <p:sp>
        <p:nvSpPr>
          <p:cNvPr id="5" name="Footer Placeholder 4"/>
          <p:cNvSpPr>
            <a:spLocks noGrp="1"/>
          </p:cNvSpPr>
          <p:nvPr>
            <p:ph type="ftr" sz="quarter" idx="11"/>
          </p:nvPr>
        </p:nvSpPr>
        <p:spPr>
          <a:xfrm>
            <a:off x="4032210" y="6442524"/>
            <a:ext cx="4114800" cy="365125"/>
          </a:xfrm>
        </p:spPr>
        <p:txBody>
          <a:bodyPr/>
          <a:lstStyle>
            <a:lvl1pPr algn="ctr">
              <a:defRPr>
                <a:solidFill>
                  <a:schemeClr val="accent1">
                    <a:lumMod val="40000"/>
                    <a:lumOff val="60000"/>
                  </a:schemeClr>
                </a:solidFill>
              </a:defRPr>
            </a:lvl1pPr>
          </a:lstStyle>
          <a:p>
            <a:endParaRPr lang="en-US" dirty="0"/>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solidFill>
                  <a:schemeClr val="accent1">
                    <a:lumMod val="40000"/>
                    <a:lumOff val="60000"/>
                  </a:schemeClr>
                </a:solidFill>
              </a:defRPr>
            </a:lvl1pPr>
          </a:lstStyle>
          <a:p>
            <a:fld id="{FAEF9944-A4F6-4C59-AEBD-678D6480B8EA}" type="slidenum">
              <a:rPr lang="en-US" dirty="0"/>
              <a:pPr/>
              <a:t>‹#›</a:t>
            </a:fld>
            <a:endParaRPr lang="en-US" dirty="0"/>
          </a:p>
        </p:txBody>
      </p:sp>
    </p:spTree>
    <p:extLst>
      <p:ext uri="{BB962C8B-B14F-4D97-AF65-F5344CB8AC3E}">
        <p14:creationId xmlns:p14="http://schemas.microsoft.com/office/powerpoint/2010/main" val="10217989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rm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lstStyle/>
          <a:p>
            <a:fld id="{6FE8C025-CD7A-4966-867E-81CF82B15267}" type="datetime2">
              <a:rPr lang="en-US" smtClean="0"/>
              <a:t>Thursday, February 3, 2022</a:t>
            </a:fld>
            <a:endParaRPr lang="en-US"/>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9336765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4644CBB8-40B8-42F8-9172-07A476341DDA}"/>
              </a:ext>
            </a:extLst>
          </p:cNvPr>
          <p:cNvGrpSpPr/>
          <p:nvPr/>
        </p:nvGrpSpPr>
        <p:grpSpPr>
          <a:xfrm>
            <a:off x="356481" y="879007"/>
            <a:ext cx="734257" cy="760506"/>
            <a:chOff x="5243759" y="1363788"/>
            <a:chExt cx="734257" cy="760506"/>
          </a:xfrm>
        </p:grpSpPr>
        <p:sp>
          <p:nvSpPr>
            <p:cNvPr id="49" name="Freeform 5">
              <a:extLst>
                <a:ext uri="{FF2B5EF4-FFF2-40B4-BE49-F238E27FC236}">
                  <a16:creationId xmlns:a16="http://schemas.microsoft.com/office/drawing/2014/main" id="{35CE073E-302A-4AA7-98C7-8667DDDCFA18}"/>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Freeform 6">
              <a:extLst>
                <a:ext uri="{FF2B5EF4-FFF2-40B4-BE49-F238E27FC236}">
                  <a16:creationId xmlns:a16="http://schemas.microsoft.com/office/drawing/2014/main" id="{4FD1AE2F-DD70-4E93-B905-E052A23F0B1C}"/>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Freeform 8">
              <a:extLst>
                <a:ext uri="{FF2B5EF4-FFF2-40B4-BE49-F238E27FC236}">
                  <a16:creationId xmlns:a16="http://schemas.microsoft.com/office/drawing/2014/main" id="{E8D529E5-8838-47F0-98A4-2D46F11E499C}"/>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5DA2564-D3DB-48AD-83F0-6CC6B5743960}"/>
              </a:ext>
            </a:extLst>
          </p:cNvPr>
          <p:cNvSpPr>
            <a:spLocks noGrp="1"/>
          </p:cNvSpPr>
          <p:nvPr>
            <p:ph type="title"/>
          </p:nvPr>
        </p:nvSpPr>
        <p:spPr>
          <a:xfrm>
            <a:off x="563563" y="474345"/>
            <a:ext cx="11077574" cy="2954655"/>
          </a:xfrm>
        </p:spPr>
        <p:txBody>
          <a:bodyPr vert="horz" wrap="square" lIns="0" tIns="0" rIns="0" bIns="0" rtlCol="0" anchor="b" anchorCtr="0">
            <a:normAutofit/>
          </a:bodyPr>
          <a:lstStyle>
            <a:lvl1pPr>
              <a:defRPr lang="en-US" sz="6400" dirty="0"/>
            </a:lvl1pPr>
          </a:lstStyle>
          <a:p>
            <a:pPr lvl="0">
              <a:lnSpc>
                <a:spcPct val="100000"/>
              </a:lnSpc>
            </a:pPr>
            <a:r>
              <a:rPr lang="en-US"/>
              <a:t>Click to edit Master title style</a:t>
            </a:r>
            <a:endParaRPr lang="en-US" dirty="0"/>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fld id="{FE809929-0719-4517-94D6-FDF7F99E70F6}" type="datetime2">
              <a:rPr lang="en-US" smtClean="0"/>
              <a:t>Thursday, February 3, 2022</a:t>
            </a:fld>
            <a:endParaRPr lang="en-US"/>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 name="Text Placeholder 2">
            <a:extLst>
              <a:ext uri="{FF2B5EF4-FFF2-40B4-BE49-F238E27FC236}">
                <a16:creationId xmlns:a16="http://schemas.microsoft.com/office/drawing/2014/main" id="{76EEA752-36DA-440B-8747-0EB2914080EE}"/>
              </a:ext>
            </a:extLst>
          </p:cNvPr>
          <p:cNvSpPr>
            <a:spLocks noGrp="1"/>
          </p:cNvSpPr>
          <p:nvPr>
            <p:ph type="body" idx="1"/>
          </p:nvPr>
        </p:nvSpPr>
        <p:spPr>
          <a:xfrm>
            <a:off x="566271" y="3629772"/>
            <a:ext cx="11074866" cy="2678953"/>
          </a:xfrm>
        </p:spPr>
        <p:txBody>
          <a:bodyPr>
            <a:normAutofit/>
          </a:bodyPr>
          <a:lstStyle>
            <a:lvl1pPr marL="0" indent="0">
              <a:lnSpc>
                <a:spcPct val="110000"/>
              </a:lnSpc>
              <a:spcBef>
                <a:spcPts val="0"/>
              </a:spcBef>
              <a:buNone/>
              <a:defRPr sz="2400">
                <a:solidFill>
                  <a:schemeClr val="tx1">
                    <a:alpha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1" name="Freeform: Shape 40">
            <a:extLst>
              <a:ext uri="{FF2B5EF4-FFF2-40B4-BE49-F238E27FC236}">
                <a16:creationId xmlns:a16="http://schemas.microsoft.com/office/drawing/2014/main" id="{0BCC02B0-8581-4752-B7BC-3CE1EF17B9F7}"/>
              </a:ext>
            </a:extLst>
          </p:cNvPr>
          <p:cNvSpPr>
            <a:spLocks noChangeAspect="1"/>
          </p:cNvSpPr>
          <p:nvPr/>
        </p:nvSpPr>
        <p:spPr>
          <a:xfrm rot="18900000">
            <a:off x="11209132" y="4448189"/>
            <a:ext cx="999200" cy="1262947"/>
          </a:xfrm>
          <a:custGeom>
            <a:avLst/>
            <a:gdLst>
              <a:gd name="connsiteX0" fmla="*/ 540000 w 999200"/>
              <a:gd name="connsiteY0" fmla="*/ 0 h 1262947"/>
              <a:gd name="connsiteX1" fmla="*/ 999200 w 999200"/>
              <a:gd name="connsiteY1" fmla="*/ 815317 h 1262947"/>
              <a:gd name="connsiteX2" fmla="*/ 552185 w 999200"/>
              <a:gd name="connsiteY2" fmla="*/ 1262333 h 1262947"/>
              <a:gd name="connsiteX3" fmla="*/ 540000 w 999200"/>
              <a:gd name="connsiteY3" fmla="*/ 1262947 h 1262947"/>
              <a:gd name="connsiteX4" fmla="*/ 0 w 999200"/>
              <a:gd name="connsiteY4" fmla="*/ 992947 h 1262947"/>
              <a:gd name="connsiteX5" fmla="*/ 10971 w 999200"/>
              <a:gd name="connsiteY5" fmla="*/ 938533 h 1262947"/>
              <a:gd name="connsiteX6" fmla="*/ 15626 w 999200"/>
              <a:gd name="connsiteY6" fmla="*/ 931034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200" h="1262947">
                <a:moveTo>
                  <a:pt x="540000" y="0"/>
                </a:moveTo>
                <a:lnTo>
                  <a:pt x="999200" y="815317"/>
                </a:lnTo>
                <a:lnTo>
                  <a:pt x="552185" y="1262333"/>
                </a:lnTo>
                <a:lnTo>
                  <a:pt x="540000" y="1262947"/>
                </a:lnTo>
                <a:cubicBezTo>
                  <a:pt x="241766" y="1262947"/>
                  <a:pt x="0" y="1142064"/>
                  <a:pt x="0" y="992947"/>
                </a:cubicBezTo>
                <a:cubicBezTo>
                  <a:pt x="0" y="974307"/>
                  <a:pt x="3778" y="956109"/>
                  <a:pt x="10971" y="938533"/>
                </a:cubicBezTo>
                <a:lnTo>
                  <a:pt x="15626" y="931034"/>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42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Freeform: Shape 42">
            <a:extLst>
              <a:ext uri="{FF2B5EF4-FFF2-40B4-BE49-F238E27FC236}">
                <a16:creationId xmlns:a16="http://schemas.microsoft.com/office/drawing/2014/main" id="{EA0FF4DB-8180-4D26-AEAE-7ECDB670F71D}"/>
              </a:ext>
            </a:extLst>
          </p:cNvPr>
          <p:cNvSpPr/>
          <p:nvPr/>
        </p:nvSpPr>
        <p:spPr>
          <a:xfrm rot="2700000">
            <a:off x="11686937" y="4853516"/>
            <a:ext cx="540000" cy="978284"/>
          </a:xfrm>
          <a:custGeom>
            <a:avLst/>
            <a:gdLst>
              <a:gd name="connsiteX0" fmla="*/ 113288 w 540000"/>
              <a:gd name="connsiteY0" fmla="*/ 0 h 978284"/>
              <a:gd name="connsiteX1" fmla="*/ 539386 w 540000"/>
              <a:gd name="connsiteY1" fmla="*/ 426099 h 978284"/>
              <a:gd name="connsiteX2" fmla="*/ 540000 w 540000"/>
              <a:gd name="connsiteY2" fmla="*/ 438284 h 978284"/>
              <a:gd name="connsiteX3" fmla="*/ 270000 w 540000"/>
              <a:gd name="connsiteY3" fmla="*/ 978284 h 978284"/>
              <a:gd name="connsiteX4" fmla="*/ 0 w 540000"/>
              <a:gd name="connsiteY4" fmla="*/ 438284 h 978284"/>
              <a:gd name="connsiteX5" fmla="*/ 79081 w 540000"/>
              <a:gd name="connsiteY5" fmla="*/ 56446 h 97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 h="978284">
                <a:moveTo>
                  <a:pt x="113288" y="0"/>
                </a:moveTo>
                <a:lnTo>
                  <a:pt x="539386" y="426099"/>
                </a:lnTo>
                <a:lnTo>
                  <a:pt x="540000" y="438284"/>
                </a:lnTo>
                <a:cubicBezTo>
                  <a:pt x="540000" y="736518"/>
                  <a:pt x="419117" y="978284"/>
                  <a:pt x="270000" y="978284"/>
                </a:cubicBezTo>
                <a:cubicBezTo>
                  <a:pt x="120883" y="978284"/>
                  <a:pt x="0" y="736518"/>
                  <a:pt x="0" y="438284"/>
                </a:cubicBezTo>
                <a:cubicBezTo>
                  <a:pt x="0" y="289167"/>
                  <a:pt x="30220" y="154167"/>
                  <a:pt x="79081" y="56446"/>
                </a:cubicBezTo>
                <a:close/>
              </a:path>
            </a:pathLst>
          </a:cu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1671287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lstStyle/>
          <a:p>
            <a:fld id="{20E95673-5512-4AAA-9AEB-E00C61EC65D5}" type="datetime2">
              <a:rPr lang="en-US" smtClean="0"/>
              <a:t>Thursday, February 3, 2022</a:t>
            </a:fld>
            <a:endParaRPr lang="en-US"/>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8015794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881275"/>
            <a:ext cx="5437186" cy="535354"/>
          </a:xfrm>
        </p:spPr>
        <p:txBody>
          <a:bodyPr anchor="b">
            <a:norm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577270"/>
            <a:ext cx="5429114"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881275"/>
            <a:ext cx="5436392" cy="535354"/>
          </a:xfrm>
        </p:spPr>
        <p:txBody>
          <a:bodyPr vert="horz" wrap="square" lIns="0" tIns="0" rIns="0" bIns="0" rtlCol="0" anchor="b">
            <a:normAutofit/>
          </a:bodyPr>
          <a:lstStyle>
            <a:lvl1pPr>
              <a:defRPr lang="en-US" sz="1400" b="0" cap="all" spc="200" baseline="0" dirty="0">
                <a:solidFill>
                  <a:schemeClr val="tx1"/>
                </a:solidFill>
              </a:defRPr>
            </a:lvl1pPr>
          </a:lstStyle>
          <a:p>
            <a:pPr marL="0" lvl="0" indent="0">
              <a:buNone/>
            </a:pPr>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577270"/>
            <a:ext cx="5436391"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lstStyle/>
          <a:p>
            <a:fld id="{C13138FA-2E87-4873-8BBA-13E447C9A99A}" type="datetime2">
              <a:rPr lang="en-US" smtClean="0"/>
              <a:t>Thursday, February 3, 2022</a:t>
            </a:fld>
            <a:endParaRPr lang="en-US"/>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lstStyle/>
          <a:p>
            <a:r>
              <a:rPr lang="en-US"/>
              <a:t>Sample Footer</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3478014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053C-0E9C-4159-B7C9-6AB74343918D}"/>
              </a:ext>
            </a:extLst>
          </p:cNvPr>
          <p:cNvSpPr>
            <a:spLocks noGrp="1"/>
          </p:cNvSpPr>
          <p:nvPr>
            <p:ph type="title"/>
          </p:nvPr>
        </p:nvSpPr>
        <p:spPr>
          <a:xfrm>
            <a:off x="3359149" y="550799"/>
            <a:ext cx="8283313" cy="5542025"/>
          </a:xfrm>
        </p:spPr>
        <p:txBody>
          <a:bodyPr vert="horz" wrap="square" lIns="0" tIns="0" rIns="0" bIns="0" rtlCol="0" anchor="ctr" anchorCtr="0">
            <a:normAutofit/>
          </a:bodyPr>
          <a:lstStyle>
            <a:lvl1pPr>
              <a:defRPr lang="en-US" dirty="0"/>
            </a:lvl1pPr>
          </a:lstStyle>
          <a:p>
            <a:pPr lvl="0">
              <a:lnSpc>
                <a:spcPct val="100000"/>
              </a:lnSpc>
            </a:pPr>
            <a:r>
              <a:rPr lang="en-US"/>
              <a:t>Click to edit Master title style</a:t>
            </a:r>
            <a:endParaRPr lang="en-US" dirty="0"/>
          </a:p>
        </p:txBody>
      </p:sp>
      <p:sp>
        <p:nvSpPr>
          <p:cNvPr id="3" name="Date Placeholder 2">
            <a:extLst>
              <a:ext uri="{FF2B5EF4-FFF2-40B4-BE49-F238E27FC236}">
                <a16:creationId xmlns:a16="http://schemas.microsoft.com/office/drawing/2014/main" id="{D4F51F65-E111-4656-83BE-CFCDE2DD6CD6}"/>
              </a:ext>
            </a:extLst>
          </p:cNvPr>
          <p:cNvSpPr>
            <a:spLocks noGrp="1"/>
          </p:cNvSpPr>
          <p:nvPr>
            <p:ph type="dt" sz="half" idx="10"/>
          </p:nvPr>
        </p:nvSpPr>
        <p:spPr/>
        <p:txBody>
          <a:bodyPr/>
          <a:lstStyle/>
          <a:p>
            <a:fld id="{D75BB40A-97BD-4BFB-B639-0BFF95FDE8B7}" type="datetime2">
              <a:rPr lang="en-US" smtClean="0"/>
              <a:t>Thursday, February 3, 2022</a:t>
            </a:fld>
            <a:endParaRPr lang="en-US"/>
          </a:p>
        </p:txBody>
      </p:sp>
      <p:sp>
        <p:nvSpPr>
          <p:cNvPr id="4" name="Footer Placeholder 3">
            <a:extLst>
              <a:ext uri="{FF2B5EF4-FFF2-40B4-BE49-F238E27FC236}">
                <a16:creationId xmlns:a16="http://schemas.microsoft.com/office/drawing/2014/main" id="{F9FF82CB-2D17-4918-821E-485475CF243B}"/>
              </a:ext>
            </a:extLst>
          </p:cNvPr>
          <p:cNvSpPr>
            <a:spLocks noGrp="1"/>
          </p:cNvSpPr>
          <p:nvPr>
            <p:ph type="ftr" sz="quarter" idx="11"/>
          </p:nvPr>
        </p:nvSpPr>
        <p:spPr/>
        <p:txBody>
          <a:bodyPr/>
          <a:lstStyle/>
          <a:p>
            <a:r>
              <a:rPr lang="en-US"/>
              <a:t>Sample Footer</a:t>
            </a:r>
          </a:p>
        </p:txBody>
      </p:sp>
      <p:sp>
        <p:nvSpPr>
          <p:cNvPr id="5" name="Slide Number Placeholder 4">
            <a:extLst>
              <a:ext uri="{FF2B5EF4-FFF2-40B4-BE49-F238E27FC236}">
                <a16:creationId xmlns:a16="http://schemas.microsoft.com/office/drawing/2014/main" id="{7B66589D-A056-4817-AE15-39D87FE13169}"/>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9" name="Freeform: Shape 38">
            <a:extLst>
              <a:ext uri="{FF2B5EF4-FFF2-40B4-BE49-F238E27FC236}">
                <a16:creationId xmlns:a16="http://schemas.microsoft.com/office/drawing/2014/main" id="{E489F067-39E1-4757-BC11-6169A343F2E1}"/>
              </a:ext>
            </a:extLst>
          </p:cNvPr>
          <p:cNvSpPr>
            <a:spLocks noChangeAspect="1"/>
          </p:cNvSpPr>
          <p:nvPr/>
        </p:nvSpPr>
        <p:spPr>
          <a:xfrm rot="18900000" flipV="1">
            <a:off x="-410727" y="3958416"/>
            <a:ext cx="3536330" cy="1853969"/>
          </a:xfrm>
          <a:custGeom>
            <a:avLst/>
            <a:gdLst>
              <a:gd name="connsiteX0" fmla="*/ 3536330 w 3536330"/>
              <a:gd name="connsiteY0" fmla="*/ 1853969 h 1853969"/>
              <a:gd name="connsiteX1" fmla="*/ 1682362 w 3536330"/>
              <a:gd name="connsiteY1" fmla="*/ 0 h 1853969"/>
              <a:gd name="connsiteX2" fmla="*/ 52157 w 3536330"/>
              <a:gd name="connsiteY2" fmla="*/ 970257 h 1853969"/>
              <a:gd name="connsiteX3" fmla="*/ 0 w 3536330"/>
              <a:gd name="connsiteY3" fmla="*/ 1078528 h 1853969"/>
              <a:gd name="connsiteX4" fmla="*/ 757215 w 3536330"/>
              <a:gd name="connsiteY4" fmla="*/ 1835743 h 1853969"/>
              <a:gd name="connsiteX5" fmla="*/ 774211 w 3536330"/>
              <a:gd name="connsiteY5" fmla="*/ 1667149 h 1853969"/>
              <a:gd name="connsiteX6" fmla="*/ 1682362 w 3536330"/>
              <a:gd name="connsiteY6" fmla="*/ 926985 h 1853969"/>
              <a:gd name="connsiteX7" fmla="*/ 2609345 w 3536330"/>
              <a:gd name="connsiteY7" fmla="*/ 1853969 h 18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6330" h="1853969">
                <a:moveTo>
                  <a:pt x="3536330" y="1853969"/>
                </a:moveTo>
                <a:cubicBezTo>
                  <a:pt x="3536330" y="830051"/>
                  <a:pt x="2706280" y="0"/>
                  <a:pt x="1682362" y="0"/>
                </a:cubicBezTo>
                <a:cubicBezTo>
                  <a:pt x="978418" y="0"/>
                  <a:pt x="366107" y="392328"/>
                  <a:pt x="52157" y="970257"/>
                </a:cubicBezTo>
                <a:lnTo>
                  <a:pt x="0" y="1078528"/>
                </a:lnTo>
                <a:lnTo>
                  <a:pt x="757215" y="1835743"/>
                </a:lnTo>
                <a:lnTo>
                  <a:pt x="774211" y="1667149"/>
                </a:lnTo>
                <a:cubicBezTo>
                  <a:pt x="860649" y="1244739"/>
                  <a:pt x="1234397" y="926985"/>
                  <a:pt x="1682362" y="926985"/>
                </a:cubicBezTo>
                <a:cubicBezTo>
                  <a:pt x="2194320" y="926985"/>
                  <a:pt x="2609345" y="1342010"/>
                  <a:pt x="2609345" y="1853969"/>
                </a:cubicBezTo>
                <a:close/>
              </a:path>
            </a:pathLst>
          </a:custGeom>
          <a:gradFill flip="none" rotWithShape="1">
            <a:gsLst>
              <a:gs pos="97000">
                <a:schemeClr val="bg2"/>
              </a:gs>
              <a:gs pos="31000">
                <a:schemeClr val="bg2">
                  <a:lumMod val="90000"/>
                  <a:lumOff val="10000"/>
                </a:schemeClr>
              </a:gs>
            </a:gsLst>
            <a:lin ang="15000000" scaled="0"/>
            <a:tileRect/>
          </a:gradFill>
          <a:ln>
            <a:noFill/>
          </a:ln>
          <a:effectLst>
            <a:innerShdw blurRad="355600" dist="101600" dir="162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a:extLst>
              <a:ext uri="{FF2B5EF4-FFF2-40B4-BE49-F238E27FC236}">
                <a16:creationId xmlns:a16="http://schemas.microsoft.com/office/drawing/2014/main" id="{DD231011-607F-42F1-B2D9-2BA8E91CC6AF}"/>
              </a:ext>
            </a:extLst>
          </p:cNvPr>
          <p:cNvSpPr>
            <a:spLocks noChangeAspect="1"/>
          </p:cNvSpPr>
          <p:nvPr/>
        </p:nvSpPr>
        <p:spPr>
          <a:xfrm rot="18900000" flipV="1">
            <a:off x="-481151" y="3649708"/>
            <a:ext cx="3478701" cy="2164843"/>
          </a:xfrm>
          <a:custGeom>
            <a:avLst/>
            <a:gdLst>
              <a:gd name="connsiteX0" fmla="*/ 3478701 w 3478701"/>
              <a:gd name="connsiteY0" fmla="*/ 2164843 h 2164843"/>
              <a:gd name="connsiteX1" fmla="*/ 1624733 w 3478701"/>
              <a:gd name="connsiteY1" fmla="*/ 0 h 2164843"/>
              <a:gd name="connsiteX2" fmla="*/ 87393 w 3478701"/>
              <a:gd name="connsiteY2" fmla="*/ 954459 h 2164843"/>
              <a:gd name="connsiteX3" fmla="*/ 0 w 3478701"/>
              <a:gd name="connsiteY3" fmla="*/ 1122434 h 2164843"/>
              <a:gd name="connsiteX4" fmla="*/ 736015 w 3478701"/>
              <a:gd name="connsiteY4" fmla="*/ 1858449 h 2164843"/>
              <a:gd name="connsiteX5" fmla="*/ 739424 w 3478701"/>
              <a:gd name="connsiteY5" fmla="*/ 1842964 h 2164843"/>
              <a:gd name="connsiteX6" fmla="*/ 1624733 w 3478701"/>
              <a:gd name="connsiteY6" fmla="*/ 1082422 h 2164843"/>
              <a:gd name="connsiteX7" fmla="*/ 2551716 w 3478701"/>
              <a:gd name="connsiteY7" fmla="*/ 2164843 h 2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701" h="2164843">
                <a:moveTo>
                  <a:pt x="3478701" y="2164843"/>
                </a:moveTo>
                <a:cubicBezTo>
                  <a:pt x="3478701" y="969234"/>
                  <a:pt x="2648651" y="0"/>
                  <a:pt x="1624733" y="0"/>
                </a:cubicBezTo>
                <a:cubicBezTo>
                  <a:pt x="984784" y="0"/>
                  <a:pt x="420564" y="378607"/>
                  <a:pt x="87393" y="954459"/>
                </a:cubicBezTo>
                <a:lnTo>
                  <a:pt x="0" y="1122434"/>
                </a:lnTo>
                <a:lnTo>
                  <a:pt x="736015" y="1858449"/>
                </a:lnTo>
                <a:lnTo>
                  <a:pt x="739424" y="1842964"/>
                </a:lnTo>
                <a:cubicBezTo>
                  <a:pt x="856791" y="1402344"/>
                  <a:pt x="1208766" y="1082422"/>
                  <a:pt x="1624733" y="1082422"/>
                </a:cubicBezTo>
                <a:cubicBezTo>
                  <a:pt x="2136692" y="1082422"/>
                  <a:pt x="2551716" y="1567038"/>
                  <a:pt x="2551716" y="2164843"/>
                </a:cubicBezTo>
                <a:close/>
              </a:path>
            </a:pathLst>
          </a:custGeom>
          <a:solidFill>
            <a:schemeClr val="bg2">
              <a:lumMod val="50000"/>
              <a:lumOff val="50000"/>
              <a:alpha val="40000"/>
            </a:schemeClr>
          </a:soli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Oval 23">
            <a:extLst>
              <a:ext uri="{FF2B5EF4-FFF2-40B4-BE49-F238E27FC236}">
                <a16:creationId xmlns:a16="http://schemas.microsoft.com/office/drawing/2014/main" id="{EC472EFA-56B5-4A41-8D4B-E9F37727F34D}"/>
              </a:ext>
            </a:extLst>
          </p:cNvPr>
          <p:cNvSpPr/>
          <p:nvPr/>
        </p:nvSpPr>
        <p:spPr>
          <a:xfrm rot="13500000" flipV="1">
            <a:off x="1512277" y="2840042"/>
            <a:ext cx="214196" cy="933178"/>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33781B6C-21AD-489D-A3CB-522BB2AC543F}"/>
              </a:ext>
            </a:extLst>
          </p:cNvPr>
          <p:cNvSpPr>
            <a:spLocks noChangeAspect="1"/>
          </p:cNvSpPr>
          <p:nvPr/>
        </p:nvSpPr>
        <p:spPr>
          <a:xfrm>
            <a:off x="1780661" y="385236"/>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1" name="Group 50">
            <a:extLst>
              <a:ext uri="{FF2B5EF4-FFF2-40B4-BE49-F238E27FC236}">
                <a16:creationId xmlns:a16="http://schemas.microsoft.com/office/drawing/2014/main" id="{01AD5B80-530E-44CD-8D4A-2796FB214CBF}"/>
              </a:ext>
            </a:extLst>
          </p:cNvPr>
          <p:cNvGrpSpPr/>
          <p:nvPr/>
        </p:nvGrpSpPr>
        <p:grpSpPr>
          <a:xfrm>
            <a:off x="623181" y="1514007"/>
            <a:ext cx="734257" cy="760506"/>
            <a:chOff x="5243759" y="1363788"/>
            <a:chExt cx="734257" cy="760506"/>
          </a:xfrm>
        </p:grpSpPr>
        <p:sp>
          <p:nvSpPr>
            <p:cNvPr id="52" name="Freeform 5">
              <a:extLst>
                <a:ext uri="{FF2B5EF4-FFF2-40B4-BE49-F238E27FC236}">
                  <a16:creationId xmlns:a16="http://schemas.microsoft.com/office/drawing/2014/main" id="{2F746AA8-9050-4515-9B17-BC850368529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Freeform 6">
              <a:extLst>
                <a:ext uri="{FF2B5EF4-FFF2-40B4-BE49-F238E27FC236}">
                  <a16:creationId xmlns:a16="http://schemas.microsoft.com/office/drawing/2014/main" id="{23EC1AC3-1698-46D5-80B7-F22F15E1A5E4}"/>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Freeform 8">
              <a:extLst>
                <a:ext uri="{FF2B5EF4-FFF2-40B4-BE49-F238E27FC236}">
                  <a16:creationId xmlns:a16="http://schemas.microsoft.com/office/drawing/2014/main" id="{73766156-553C-46EB-93FA-4F37CC0FF5CF}"/>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23742481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lstStyle/>
          <a:p>
            <a:fld id="{9EE9E0E3-ECF6-4CFE-8698-AEFEBCECC3C0}" type="datetime2">
              <a:rPr lang="en-US" smtClean="0"/>
              <a:t>Thursday, February 3, 2022</a:t>
            </a:fld>
            <a:endParaRPr lang="en-US"/>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lstStyle/>
          <a:p>
            <a:r>
              <a:rPr lang="en-US"/>
              <a:t>Sample Footer</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4560624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rm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lstStyle/>
          <a:p>
            <a:fld id="{251462FC-960E-4740-921F-B36862979F21}" type="datetime2">
              <a:rPr lang="en-US" smtClean="0"/>
              <a:t>Thursday, February 3, 2022</a:t>
            </a:fld>
            <a:endParaRPr lang="en-US"/>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208903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98F1FBA-F8BB-42CF-8B3E-D19AAFEE96C1}"/>
              </a:ext>
            </a:extLst>
          </p:cNvPr>
          <p:cNvGrpSpPr/>
          <p:nvPr/>
        </p:nvGrpSpPr>
        <p:grpSpPr>
          <a:xfrm>
            <a:off x="334964" y="5115518"/>
            <a:ext cx="734257" cy="760506"/>
            <a:chOff x="5243759" y="1363788"/>
            <a:chExt cx="734257" cy="760506"/>
          </a:xfrm>
        </p:grpSpPr>
        <p:sp>
          <p:nvSpPr>
            <p:cNvPr id="18" name="Freeform 5">
              <a:extLst>
                <a:ext uri="{FF2B5EF4-FFF2-40B4-BE49-F238E27FC236}">
                  <a16:creationId xmlns:a16="http://schemas.microsoft.com/office/drawing/2014/main" id="{60EE09DD-C3DB-4266-BCC3-A765CFFBF37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6">
              <a:extLst>
                <a:ext uri="{FF2B5EF4-FFF2-40B4-BE49-F238E27FC236}">
                  <a16:creationId xmlns:a16="http://schemas.microsoft.com/office/drawing/2014/main" id="{5F301FE0-96DC-4EFB-BBEE-AED762C337C9}"/>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reeform 8">
              <a:extLst>
                <a:ext uri="{FF2B5EF4-FFF2-40B4-BE49-F238E27FC236}">
                  <a16:creationId xmlns:a16="http://schemas.microsoft.com/office/drawing/2014/main" id="{3BEAD276-8850-4C0C-9777-8537000D522A}"/>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E5EE0A0-B07E-479B-9684-4BD09FA4376C}"/>
              </a:ext>
            </a:extLst>
          </p:cNvPr>
          <p:cNvSpPr>
            <a:spLocks noGrp="1"/>
          </p:cNvSpPr>
          <p:nvPr>
            <p:ph type="title"/>
          </p:nvPr>
        </p:nvSpPr>
        <p:spPr>
          <a:xfrm>
            <a:off x="550863" y="575409"/>
            <a:ext cx="4500562" cy="984885"/>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Picture Placeholder 2">
            <a:extLst>
              <a:ext uri="{FF2B5EF4-FFF2-40B4-BE49-F238E27FC236}">
                <a16:creationId xmlns:a16="http://schemas.microsoft.com/office/drawing/2014/main" id="{C11893A9-3462-4F51-83AE-5D2F124B985F}"/>
              </a:ext>
            </a:extLst>
          </p:cNvPr>
          <p:cNvSpPr>
            <a:spLocks noGrp="1"/>
          </p:cNvSpPr>
          <p:nvPr>
            <p:ph type="pic" idx="1"/>
          </p:nvPr>
        </p:nvSpPr>
        <p:spPr>
          <a:xfrm>
            <a:off x="5267324" y="575409"/>
            <a:ext cx="6373813" cy="5733316"/>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BA9240C-79C0-4A88-A476-725DE1B9C28F}"/>
              </a:ext>
            </a:extLst>
          </p:cNvPr>
          <p:cNvSpPr>
            <a:spLocks noGrp="1"/>
          </p:cNvSpPr>
          <p:nvPr>
            <p:ph type="body" sz="half" idx="2"/>
          </p:nvPr>
        </p:nvSpPr>
        <p:spPr>
          <a:xfrm>
            <a:off x="550863" y="1776195"/>
            <a:ext cx="4500562" cy="4532530"/>
          </a:xfrm>
        </p:spPr>
        <p:txBody>
          <a:bodyPr anchor="t" anchorCtr="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lstStyle/>
          <a:p>
            <a:fld id="{E50BC9E2-CB44-4C05-9BB5-496C18A241E0}" type="datetime2">
              <a:rPr lang="en-US" smtClean="0"/>
              <a:t>Thursday, February 3, 2022</a:t>
            </a:fld>
            <a:endParaRPr lang="en-US"/>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5236127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79361-B9A1-48F2-9473-23DE30E2D151}"/>
              </a:ext>
            </a:extLst>
          </p:cNvPr>
          <p:cNvSpPr>
            <a:spLocks noGrp="1"/>
          </p:cNvSpPr>
          <p:nvPr>
            <p:ph type="title"/>
          </p:nvPr>
        </p:nvSpPr>
        <p:spPr>
          <a:xfrm>
            <a:off x="550862" y="503906"/>
            <a:ext cx="11090275" cy="1333057"/>
          </a:xfrm>
        </p:spPr>
        <p:txBody>
          <a:bodyPr vert="horz" wrap="square" lIns="0" tIns="0" rIns="0" bIns="0" rtlCol="0" anchor="t" anchorCtr="0">
            <a:normAutofit/>
          </a:bodyPr>
          <a:lstStyle>
            <a:lvl1pPr>
              <a:defRPr lang="en-US" dirty="0"/>
            </a:lvl1pPr>
          </a:lstStyle>
          <a:p>
            <a:pPr lvl="0"/>
            <a:r>
              <a:rPr lang="en-US"/>
              <a:t>Click to edit Master title style</a:t>
            </a:r>
            <a:endParaRPr lang="en-US" dirty="0"/>
          </a:p>
        </p:txBody>
      </p:sp>
      <p:sp>
        <p:nvSpPr>
          <p:cNvPr id="3" name="Vertical Text Placeholder 2">
            <a:extLst>
              <a:ext uri="{FF2B5EF4-FFF2-40B4-BE49-F238E27FC236}">
                <a16:creationId xmlns:a16="http://schemas.microsoft.com/office/drawing/2014/main" id="{FD986779-C2F3-447D-85F7-F6B0E2C97D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lstStyle/>
          <a:p>
            <a:fld id="{EE2EBD84-71F4-4271-8C46-0D47C0A9B12E}" type="datetime2">
              <a:rPr lang="en-US" smtClean="0"/>
              <a:t>Thursday, February 3, 2022</a:t>
            </a:fld>
            <a:endParaRPr lang="en-US"/>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2436288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56583A-514F-4632-820D-E7EE236A46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73CBBB-7DDC-4437-8C7D-22A1C35202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69EBF-DA20-4024-8006-B158D571E08E}"/>
              </a:ext>
            </a:extLst>
          </p:cNvPr>
          <p:cNvSpPr>
            <a:spLocks noGrp="1"/>
          </p:cNvSpPr>
          <p:nvPr>
            <p:ph type="dt" sz="half" idx="10"/>
          </p:nvPr>
        </p:nvSpPr>
        <p:spPr/>
        <p:txBody>
          <a:bodyPr/>
          <a:lstStyle/>
          <a:p>
            <a:fld id="{ABAE0CE1-F450-4107-B2CB-17B18F8A3F4A}" type="datetime2">
              <a:rPr lang="en-US" smtClean="0"/>
              <a:t>Thursday, February 3, 2022</a:t>
            </a:fld>
            <a:endParaRPr lang="en-US"/>
          </a:p>
        </p:txBody>
      </p:sp>
      <p:sp>
        <p:nvSpPr>
          <p:cNvPr id="5" name="Footer Placeholder 4">
            <a:extLst>
              <a:ext uri="{FF2B5EF4-FFF2-40B4-BE49-F238E27FC236}">
                <a16:creationId xmlns:a16="http://schemas.microsoft.com/office/drawing/2014/main" id="{ADBAC8B9-14B5-4DF1-994D-AB47DB3BA0C5}"/>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C7876582-5F9B-4F5E-AAD5-D608CB68EA3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905433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dirty="0"/>
              <a:t>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30395214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7" name="Graphic 185">
            <a:extLst>
              <a:ext uri="{FF2B5EF4-FFF2-40B4-BE49-F238E27FC236}">
                <a16:creationId xmlns:a16="http://schemas.microsoft.com/office/drawing/2014/main" id="{8A351602-3772-4279-B0D3-A523F6F6EAB3}"/>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35DE4AEC-B6E4-439C-B716-EBE3D4D1DC76}"/>
              </a:ext>
            </a:extLst>
          </p:cNvPr>
          <p:cNvSpPr>
            <a:spLocks noGrp="1"/>
          </p:cNvSpPr>
          <p:nvPr>
            <p:ph type="dt" sz="half" idx="10"/>
          </p:nvPr>
        </p:nvSpPr>
        <p:spPr/>
        <p:txBody>
          <a:bodyPr/>
          <a:lstStyle/>
          <a:p>
            <a:fld id="{97BFF81C-1FCB-4DBA-8044-F1A0FCFD45A6}" type="datetime1">
              <a:rPr lang="en-US" smtClean="0"/>
              <a:t>2/3/2022</a:t>
            </a:fld>
            <a:endParaRPr lang="en-US" dirty="0"/>
          </a:p>
        </p:txBody>
      </p:sp>
      <p:sp>
        <p:nvSpPr>
          <p:cNvPr id="5" name="Footer Placeholder 4">
            <a:extLst>
              <a:ext uri="{FF2B5EF4-FFF2-40B4-BE49-F238E27FC236}">
                <a16:creationId xmlns:a16="http://schemas.microsoft.com/office/drawing/2014/main" id="{F478BC18-102E-45BF-8FEA-801E9C59D143}"/>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FAA8BF5F-B1F8-461F-9B3D-7D50D02423E7}"/>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7D6BF779-0B8C-4CC2-9268-9506AD0C5331}"/>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0489142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8500-1605-41EA-A15F-9B79DF7E405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9B14AC8-25A5-4D7F-BF23-CB20AA2ECF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8997F1B7-1EE7-4EA5-A5A4-866F9A810C9F}"/>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21995D22-0146-4DE2-9E78-4C00333D499A}"/>
              </a:ext>
            </a:extLst>
          </p:cNvPr>
          <p:cNvSpPr>
            <a:spLocks noGrp="1"/>
          </p:cNvSpPr>
          <p:nvPr>
            <p:ph type="dt" sz="half" idx="10"/>
          </p:nvPr>
        </p:nvSpPr>
        <p:spPr/>
        <p:txBody>
          <a:bodyPr/>
          <a:lstStyle/>
          <a:p>
            <a:fld id="{5A87773D-8987-489A-A650-3D6F7D5C7C38}" type="datetime1">
              <a:rPr lang="en-US" smtClean="0"/>
              <a:t>2/3/2022</a:t>
            </a:fld>
            <a:endParaRPr lang="en-US" dirty="0"/>
          </a:p>
        </p:txBody>
      </p:sp>
      <p:sp>
        <p:nvSpPr>
          <p:cNvPr id="5" name="Footer Placeholder 4">
            <a:extLst>
              <a:ext uri="{FF2B5EF4-FFF2-40B4-BE49-F238E27FC236}">
                <a16:creationId xmlns:a16="http://schemas.microsoft.com/office/drawing/2014/main" id="{6459717A-A1FE-485D-AFFF-2C7026C710A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76DB88B-64CF-4100-8F07-D191DD7939F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104332FF-8349-42A5-B5C8-5EE3825CE25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0026830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BFE6C-EBF1-47DE-8468-E7125172B7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4104992-D139-48DC-BCCE-D71EA23CA2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7" name="Graphic 185">
            <a:extLst>
              <a:ext uri="{FF2B5EF4-FFF2-40B4-BE49-F238E27FC236}">
                <a16:creationId xmlns:a16="http://schemas.microsoft.com/office/drawing/2014/main" id="{A8C5E768-0E62-4DE7-A0AF-93121DA843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751AB8F6-0796-47E9-B1D4-760B7CCFC75D}"/>
              </a:ext>
            </a:extLst>
          </p:cNvPr>
          <p:cNvSpPr>
            <a:spLocks noGrp="1"/>
          </p:cNvSpPr>
          <p:nvPr>
            <p:ph type="dt" sz="half" idx="10"/>
          </p:nvPr>
        </p:nvSpPr>
        <p:spPr/>
        <p:txBody>
          <a:bodyPr/>
          <a:lstStyle/>
          <a:p>
            <a:fld id="{97E150C1-1D78-4D80-810D-E9E86F6E88AB}" type="datetime1">
              <a:rPr lang="en-US" smtClean="0"/>
              <a:t>2/3/2022</a:t>
            </a:fld>
            <a:endParaRPr lang="en-US" dirty="0"/>
          </a:p>
        </p:txBody>
      </p:sp>
      <p:sp>
        <p:nvSpPr>
          <p:cNvPr id="5" name="Footer Placeholder 4">
            <a:extLst>
              <a:ext uri="{FF2B5EF4-FFF2-40B4-BE49-F238E27FC236}">
                <a16:creationId xmlns:a16="http://schemas.microsoft.com/office/drawing/2014/main" id="{37886FC0-7327-44D9-B689-0AE73FD25596}"/>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219D265-BFBA-4C93-9B1A-B9483AE6BF3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464F5FEB-DE92-47DA-8C46-DC088E8960A4}"/>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81100305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37BE-B22F-40EE-94F0-04549BC5623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A71582-4BAF-4211-AD4A-476ED6EB11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99DCF6B-C800-4345-BAE9-EE9FA65903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E6190A1E-5381-43C4-B058-7758339984D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93087465-759F-4895-8FC6-DD464FB918CA}"/>
              </a:ext>
            </a:extLst>
          </p:cNvPr>
          <p:cNvSpPr>
            <a:spLocks noGrp="1"/>
          </p:cNvSpPr>
          <p:nvPr>
            <p:ph type="dt" sz="half" idx="10"/>
          </p:nvPr>
        </p:nvSpPr>
        <p:spPr/>
        <p:txBody>
          <a:bodyPr/>
          <a:lstStyle/>
          <a:p>
            <a:fld id="{29E9CBD8-1588-4B6B-B74D-87480DDE94C0}" type="datetime1">
              <a:rPr lang="en-US" smtClean="0"/>
              <a:t>2/3/2022</a:t>
            </a:fld>
            <a:endParaRPr lang="en-US" dirty="0"/>
          </a:p>
        </p:txBody>
      </p:sp>
      <p:sp>
        <p:nvSpPr>
          <p:cNvPr id="6" name="Footer Placeholder 5">
            <a:extLst>
              <a:ext uri="{FF2B5EF4-FFF2-40B4-BE49-F238E27FC236}">
                <a16:creationId xmlns:a16="http://schemas.microsoft.com/office/drawing/2014/main" id="{92F1AA18-D8A5-44D9-881C-522258ED54D7}"/>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1C1BA574-A76A-4F4C-8CBD-768278B66E7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2793E083-ADC4-4391-83DD-781529A6611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7106574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B666-D6BE-4FA8-9CF1-F15FD58B0CBF}"/>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BCE4B4A-DE64-4563-83CD-C40B1D681D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DA0314-0202-4E6D-8352-C28376A9C0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7B56083-87B4-4603-B6FF-A9EB68E3E6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3708CF-F028-4917-A9CB-59BF5248A2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aphic 185">
            <a:extLst>
              <a:ext uri="{FF2B5EF4-FFF2-40B4-BE49-F238E27FC236}">
                <a16:creationId xmlns:a16="http://schemas.microsoft.com/office/drawing/2014/main" id="{81B934BF-E239-47E1-93E9-EA3182162D21}"/>
              </a:ext>
            </a:extLst>
          </p:cNvPr>
          <p:cNvGrpSpPr/>
          <p:nvPr/>
        </p:nvGrpSpPr>
        <p:grpSpPr>
          <a:xfrm>
            <a:off x="10999563" y="5987064"/>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 name="Date Placeholder 6">
            <a:extLst>
              <a:ext uri="{FF2B5EF4-FFF2-40B4-BE49-F238E27FC236}">
                <a16:creationId xmlns:a16="http://schemas.microsoft.com/office/drawing/2014/main" id="{A433C091-3B62-4087-9A97-63BBE28CFF17}"/>
              </a:ext>
            </a:extLst>
          </p:cNvPr>
          <p:cNvSpPr>
            <a:spLocks noGrp="1"/>
          </p:cNvSpPr>
          <p:nvPr>
            <p:ph type="dt" sz="half" idx="10"/>
          </p:nvPr>
        </p:nvSpPr>
        <p:spPr/>
        <p:txBody>
          <a:bodyPr/>
          <a:lstStyle/>
          <a:p>
            <a:fld id="{AD794440-721C-4D75-BD4F-4CFB3D51CDCA}" type="datetime1">
              <a:rPr lang="en-US" smtClean="0"/>
              <a:t>2/3/2022</a:t>
            </a:fld>
            <a:endParaRPr lang="en-US" dirty="0"/>
          </a:p>
        </p:txBody>
      </p:sp>
      <p:sp>
        <p:nvSpPr>
          <p:cNvPr id="8" name="Footer Placeholder 7">
            <a:extLst>
              <a:ext uri="{FF2B5EF4-FFF2-40B4-BE49-F238E27FC236}">
                <a16:creationId xmlns:a16="http://schemas.microsoft.com/office/drawing/2014/main" id="{870710C3-2723-4847-BCAF-96D9FAE50555}"/>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96618B2C-95AC-4438-97FD-07ACF297B8FE}"/>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7" name="Oval 16">
            <a:extLst>
              <a:ext uri="{FF2B5EF4-FFF2-40B4-BE49-F238E27FC236}">
                <a16:creationId xmlns:a16="http://schemas.microsoft.com/office/drawing/2014/main" id="{D6B0F5A7-6E8A-4BCD-8F1F-233ECD21B26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4609832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CF7F-748D-4598-983E-96A2BE26930A}"/>
              </a:ext>
            </a:extLst>
          </p:cNvPr>
          <p:cNvSpPr>
            <a:spLocks noGrp="1"/>
          </p:cNvSpPr>
          <p:nvPr>
            <p:ph type="title"/>
          </p:nvPr>
        </p:nvSpPr>
        <p:spPr/>
        <p:txBody>
          <a:bodyPr/>
          <a:lstStyle/>
          <a:p>
            <a:r>
              <a:rPr lang="en-US"/>
              <a:t>Click to edit Master title style</a:t>
            </a:r>
            <a:endParaRPr lang="en-US" dirty="0"/>
          </a:p>
        </p:txBody>
      </p:sp>
      <p:grpSp>
        <p:nvGrpSpPr>
          <p:cNvPr id="6" name="Graphic 185">
            <a:extLst>
              <a:ext uri="{FF2B5EF4-FFF2-40B4-BE49-F238E27FC236}">
                <a16:creationId xmlns:a16="http://schemas.microsoft.com/office/drawing/2014/main" id="{DFD4D3BE-80D4-4E69-9C76-F0D8517DF690}"/>
              </a:ext>
            </a:extLst>
          </p:cNvPr>
          <p:cNvGrpSpPr/>
          <p:nvPr/>
        </p:nvGrpSpPr>
        <p:grpSpPr>
          <a:xfrm>
            <a:off x="10999563" y="5987064"/>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Date Placeholder 2">
            <a:extLst>
              <a:ext uri="{FF2B5EF4-FFF2-40B4-BE49-F238E27FC236}">
                <a16:creationId xmlns:a16="http://schemas.microsoft.com/office/drawing/2014/main" id="{410A2C46-C908-4010-AAE2-9FA41B145C4D}"/>
              </a:ext>
            </a:extLst>
          </p:cNvPr>
          <p:cNvSpPr>
            <a:spLocks noGrp="1"/>
          </p:cNvSpPr>
          <p:nvPr>
            <p:ph type="dt" sz="half" idx="10"/>
          </p:nvPr>
        </p:nvSpPr>
        <p:spPr/>
        <p:txBody>
          <a:bodyPr/>
          <a:lstStyle/>
          <a:p>
            <a:fld id="{B2701A64-483B-4532-94FB-D8F90CB6DEE0}" type="datetime1">
              <a:rPr lang="en-US" smtClean="0"/>
              <a:t>2/3/2022</a:t>
            </a:fld>
            <a:endParaRPr lang="en-US" dirty="0"/>
          </a:p>
        </p:txBody>
      </p:sp>
      <p:sp>
        <p:nvSpPr>
          <p:cNvPr id="4" name="Footer Placeholder 3">
            <a:extLst>
              <a:ext uri="{FF2B5EF4-FFF2-40B4-BE49-F238E27FC236}">
                <a16:creationId xmlns:a16="http://schemas.microsoft.com/office/drawing/2014/main" id="{C7CF5279-7D37-4D98-9A70-987C84F62C2B}"/>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896FAD0-59EF-49AA-BBC6-A0EC184DD2C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3" name="Oval 12">
            <a:extLst>
              <a:ext uri="{FF2B5EF4-FFF2-40B4-BE49-F238E27FC236}">
                <a16:creationId xmlns:a16="http://schemas.microsoft.com/office/drawing/2014/main" id="{876EB399-18D2-46D5-8757-35FCFF8EA80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3390954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id="{773CCE17-EE0F-40E0-B7AE-CF7677B64709}"/>
              </a:ext>
            </a:extLst>
          </p:cNvPr>
          <p:cNvGrpSpPr/>
          <p:nvPr/>
        </p:nvGrpSpPr>
        <p:grpSpPr>
          <a:xfrm>
            <a:off x="10999563" y="5987064"/>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2" name="Date Placeholder 1">
            <a:extLst>
              <a:ext uri="{FF2B5EF4-FFF2-40B4-BE49-F238E27FC236}">
                <a16:creationId xmlns:a16="http://schemas.microsoft.com/office/drawing/2014/main" id="{0708C302-4224-4668-8CAC-3267172A0C93}"/>
              </a:ext>
            </a:extLst>
          </p:cNvPr>
          <p:cNvSpPr>
            <a:spLocks noGrp="1"/>
          </p:cNvSpPr>
          <p:nvPr>
            <p:ph type="dt" sz="half" idx="10"/>
          </p:nvPr>
        </p:nvSpPr>
        <p:spPr/>
        <p:txBody>
          <a:bodyPr/>
          <a:lstStyle/>
          <a:p>
            <a:fld id="{6F18FB39-20FB-4E2E-B861-45B709B9C3C5}" type="datetime1">
              <a:rPr lang="en-US" smtClean="0"/>
              <a:t>2/3/2022</a:t>
            </a:fld>
            <a:endParaRPr lang="en-US" dirty="0"/>
          </a:p>
        </p:txBody>
      </p:sp>
      <p:sp>
        <p:nvSpPr>
          <p:cNvPr id="3" name="Footer Placeholder 2">
            <a:extLst>
              <a:ext uri="{FF2B5EF4-FFF2-40B4-BE49-F238E27FC236}">
                <a16:creationId xmlns:a16="http://schemas.microsoft.com/office/drawing/2014/main" id="{F0C8FC22-AEB6-4BAF-BF93-41A2C757CCC7}"/>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252CA88A-5462-4F17-AFA0-52721ADDBB8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2" name="Oval 11">
            <a:extLst>
              <a:ext uri="{FF2B5EF4-FFF2-40B4-BE49-F238E27FC236}">
                <a16:creationId xmlns:a16="http://schemas.microsoft.com/office/drawing/2014/main" id="{70CCC791-94D7-4BB8-9EDF-423CEA1F6215}"/>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7665924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4B007F-32A8-4688-BBEF-4FCB99DF5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FC9E188F-54C8-4547-9F8C-525712AD7DB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269840A2-CF60-4C47-B955-E65BC451FE73}"/>
              </a:ext>
            </a:extLst>
          </p:cNvPr>
          <p:cNvSpPr>
            <a:spLocks noGrp="1"/>
          </p:cNvSpPr>
          <p:nvPr>
            <p:ph type="dt" sz="half" idx="10"/>
          </p:nvPr>
        </p:nvSpPr>
        <p:spPr/>
        <p:txBody>
          <a:bodyPr/>
          <a:lstStyle/>
          <a:p>
            <a:fld id="{AC48AC19-8BD6-476C-9770-8884373BCF00}" type="datetime1">
              <a:rPr lang="en-US" smtClean="0"/>
              <a:t>2/3/2022</a:t>
            </a:fld>
            <a:endParaRPr lang="en-US"/>
          </a:p>
        </p:txBody>
      </p:sp>
      <p:sp>
        <p:nvSpPr>
          <p:cNvPr id="6" name="Footer Placeholder 5">
            <a:extLst>
              <a:ext uri="{FF2B5EF4-FFF2-40B4-BE49-F238E27FC236}">
                <a16:creationId xmlns:a16="http://schemas.microsoft.com/office/drawing/2014/main" id="{3179DC6E-CC55-47AB-A405-5FB7EE2D191D}"/>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6D5D5E7D-EBA7-4DB0-8C78-7EB8A85FA4F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C5B051DE-636E-4B3C-9886-2055CE23E49A}"/>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9793059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AD4AAFB-E8F8-4FD1-8C6A-ED2C3FAD50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C8B77273-9FF7-4B93-8385-AD09A5F86AE5}"/>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D68C8714-2467-4715-934E-6787C84F7929}"/>
              </a:ext>
            </a:extLst>
          </p:cNvPr>
          <p:cNvSpPr>
            <a:spLocks noGrp="1"/>
          </p:cNvSpPr>
          <p:nvPr>
            <p:ph type="dt" sz="half" idx="10"/>
          </p:nvPr>
        </p:nvSpPr>
        <p:spPr/>
        <p:txBody>
          <a:bodyPr/>
          <a:lstStyle/>
          <a:p>
            <a:fld id="{F3F68C53-8AD1-4F09-9486-FB3406B99CFA}" type="datetime1">
              <a:rPr lang="en-US" smtClean="0"/>
              <a:t>2/3/2022</a:t>
            </a:fld>
            <a:endParaRPr lang="en-US" dirty="0"/>
          </a:p>
        </p:txBody>
      </p:sp>
      <p:sp>
        <p:nvSpPr>
          <p:cNvPr id="6" name="Footer Placeholder 5">
            <a:extLst>
              <a:ext uri="{FF2B5EF4-FFF2-40B4-BE49-F238E27FC236}">
                <a16:creationId xmlns:a16="http://schemas.microsoft.com/office/drawing/2014/main" id="{A46F13D6-03EC-4D31-8BB1-9FFDE3633C2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7C65D4DD-A2A4-4DF6-9527-E5F12FEB936C}"/>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FD202F3A-9FDE-4E11-B865-FBAEC415F88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75415565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3A871-D377-4EC0-9ACF-86842F01E1D0}"/>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3D53202-92A9-45A3-B812-777DB9578B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7196FB0C-3A9D-4892-90C9-21F3459AAD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A2CA47F-83AD-4BE3-AC2F-6C17883F78C7}"/>
              </a:ext>
            </a:extLst>
          </p:cNvPr>
          <p:cNvSpPr>
            <a:spLocks noGrp="1"/>
          </p:cNvSpPr>
          <p:nvPr>
            <p:ph type="dt" sz="half" idx="10"/>
          </p:nvPr>
        </p:nvSpPr>
        <p:spPr/>
        <p:txBody>
          <a:bodyPr/>
          <a:lstStyle/>
          <a:p>
            <a:fld id="{FB9092B3-2D87-4CDF-B84B-C46E5F5D31F7}" type="datetime1">
              <a:rPr lang="en-US" smtClean="0"/>
              <a:t>2/3/2022</a:t>
            </a:fld>
            <a:endParaRPr lang="en-US" dirty="0"/>
          </a:p>
        </p:txBody>
      </p:sp>
      <p:sp>
        <p:nvSpPr>
          <p:cNvPr id="5" name="Footer Placeholder 4">
            <a:extLst>
              <a:ext uri="{FF2B5EF4-FFF2-40B4-BE49-F238E27FC236}">
                <a16:creationId xmlns:a16="http://schemas.microsoft.com/office/drawing/2014/main" id="{21118A72-3200-4597-A9C5-0D9ECFF3E8C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D70055A-71D4-49B4-8A8F-19AFDB84E958}"/>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0B0E5D27-C447-432F-982D-B60FDD6F34A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747244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2" name="Freeform 5"/>
          <p:cNvSpPr>
            <a:spLocks noEditPoints="1"/>
          </p:cNvSpPr>
          <p:nvPr/>
        </p:nvSpPr>
        <p:spPr bwMode="auto">
          <a:xfrm>
            <a:off x="0" y="1"/>
            <a:ext cx="12194834" cy="6858000"/>
          </a:xfrm>
          <a:custGeom>
            <a:avLst/>
            <a:gdLst/>
            <a:ahLst/>
            <a:cxnLst/>
            <a:rect l="0" t="0" r="r" b="b"/>
            <a:pathLst>
              <a:path w="3842" h="2159">
                <a:moveTo>
                  <a:pt x="1466" y="764"/>
                </a:moveTo>
                <a:cubicBezTo>
                  <a:pt x="1477" y="793"/>
                  <a:pt x="1497" y="813"/>
                  <a:pt x="1517" y="829"/>
                </a:cubicBezTo>
                <a:cubicBezTo>
                  <a:pt x="1519" y="831"/>
                  <a:pt x="1521" y="833"/>
                  <a:pt x="1523" y="833"/>
                </a:cubicBezTo>
                <a:cubicBezTo>
                  <a:pt x="1524" y="833"/>
                  <a:pt x="1525" y="834"/>
                  <a:pt x="1526" y="833"/>
                </a:cubicBezTo>
                <a:cubicBezTo>
                  <a:pt x="1527" y="833"/>
                  <a:pt x="1528" y="833"/>
                  <a:pt x="1529" y="831"/>
                </a:cubicBezTo>
                <a:cubicBezTo>
                  <a:pt x="1533" y="826"/>
                  <a:pt x="1527" y="813"/>
                  <a:pt x="1526" y="808"/>
                </a:cubicBezTo>
                <a:cubicBezTo>
                  <a:pt x="1522" y="800"/>
                  <a:pt x="1518" y="792"/>
                  <a:pt x="1514" y="784"/>
                </a:cubicBezTo>
                <a:cubicBezTo>
                  <a:pt x="1508" y="771"/>
                  <a:pt x="1501" y="758"/>
                  <a:pt x="1492" y="746"/>
                </a:cubicBezTo>
                <a:cubicBezTo>
                  <a:pt x="1489" y="741"/>
                  <a:pt x="1485" y="736"/>
                  <a:pt x="1480" y="735"/>
                </a:cubicBezTo>
                <a:cubicBezTo>
                  <a:pt x="1475" y="733"/>
                  <a:pt x="1469" y="734"/>
                  <a:pt x="1466" y="740"/>
                </a:cubicBezTo>
                <a:cubicBezTo>
                  <a:pt x="1464" y="743"/>
                  <a:pt x="1463" y="747"/>
                  <a:pt x="1464" y="752"/>
                </a:cubicBezTo>
                <a:cubicBezTo>
                  <a:pt x="1464" y="756"/>
                  <a:pt x="1465" y="760"/>
                  <a:pt x="1466" y="764"/>
                </a:cubicBezTo>
                <a:close/>
                <a:moveTo>
                  <a:pt x="1114" y="381"/>
                </a:moveTo>
                <a:cubicBezTo>
                  <a:pt x="1119" y="390"/>
                  <a:pt x="1125" y="399"/>
                  <a:pt x="1130" y="407"/>
                </a:cubicBezTo>
                <a:cubicBezTo>
                  <a:pt x="1133" y="411"/>
                  <a:pt x="1147" y="436"/>
                  <a:pt x="1147" y="426"/>
                </a:cubicBezTo>
                <a:cubicBezTo>
                  <a:pt x="1147" y="414"/>
                  <a:pt x="1144" y="401"/>
                  <a:pt x="1141" y="390"/>
                </a:cubicBezTo>
                <a:cubicBezTo>
                  <a:pt x="1138" y="373"/>
                  <a:pt x="1133" y="355"/>
                  <a:pt x="1128" y="339"/>
                </a:cubicBezTo>
                <a:cubicBezTo>
                  <a:pt x="1124" y="324"/>
                  <a:pt x="1118" y="301"/>
                  <a:pt x="1104" y="296"/>
                </a:cubicBezTo>
                <a:cubicBezTo>
                  <a:pt x="1100" y="294"/>
                  <a:pt x="1095" y="296"/>
                  <a:pt x="1092" y="300"/>
                </a:cubicBezTo>
                <a:cubicBezTo>
                  <a:pt x="1088" y="305"/>
                  <a:pt x="1088" y="314"/>
                  <a:pt x="1090" y="321"/>
                </a:cubicBezTo>
                <a:cubicBezTo>
                  <a:pt x="1096" y="342"/>
                  <a:pt x="1104" y="362"/>
                  <a:pt x="1114" y="381"/>
                </a:cubicBezTo>
                <a:close/>
                <a:moveTo>
                  <a:pt x="1466" y="58"/>
                </a:moveTo>
                <a:cubicBezTo>
                  <a:pt x="1477" y="87"/>
                  <a:pt x="1497" y="107"/>
                  <a:pt x="1517" y="124"/>
                </a:cubicBezTo>
                <a:cubicBezTo>
                  <a:pt x="1519" y="125"/>
                  <a:pt x="1521" y="127"/>
                  <a:pt x="1523" y="128"/>
                </a:cubicBezTo>
                <a:cubicBezTo>
                  <a:pt x="1524" y="128"/>
                  <a:pt x="1525" y="128"/>
                  <a:pt x="1526" y="128"/>
                </a:cubicBezTo>
                <a:cubicBezTo>
                  <a:pt x="1527" y="128"/>
                  <a:pt x="1528" y="127"/>
                  <a:pt x="1529" y="126"/>
                </a:cubicBezTo>
                <a:cubicBezTo>
                  <a:pt x="1533" y="121"/>
                  <a:pt x="1527" y="107"/>
                  <a:pt x="1526" y="103"/>
                </a:cubicBezTo>
                <a:cubicBezTo>
                  <a:pt x="1522" y="94"/>
                  <a:pt x="1518" y="87"/>
                  <a:pt x="1514" y="79"/>
                </a:cubicBezTo>
                <a:cubicBezTo>
                  <a:pt x="1508" y="65"/>
                  <a:pt x="1501" y="52"/>
                  <a:pt x="1492" y="40"/>
                </a:cubicBezTo>
                <a:cubicBezTo>
                  <a:pt x="1489" y="35"/>
                  <a:pt x="1485" y="31"/>
                  <a:pt x="1480" y="29"/>
                </a:cubicBezTo>
                <a:cubicBezTo>
                  <a:pt x="1475" y="27"/>
                  <a:pt x="1469" y="29"/>
                  <a:pt x="1466" y="34"/>
                </a:cubicBezTo>
                <a:cubicBezTo>
                  <a:pt x="1464" y="37"/>
                  <a:pt x="1463" y="42"/>
                  <a:pt x="1464" y="46"/>
                </a:cubicBezTo>
                <a:cubicBezTo>
                  <a:pt x="1464" y="50"/>
                  <a:pt x="1465" y="54"/>
                  <a:pt x="1466" y="58"/>
                </a:cubicBezTo>
                <a:close/>
                <a:moveTo>
                  <a:pt x="1537" y="16"/>
                </a:moveTo>
                <a:cubicBezTo>
                  <a:pt x="1539" y="11"/>
                  <a:pt x="1540" y="5"/>
                  <a:pt x="1541" y="0"/>
                </a:cubicBezTo>
                <a:cubicBezTo>
                  <a:pt x="1529" y="0"/>
                  <a:pt x="1529" y="0"/>
                  <a:pt x="1529" y="0"/>
                </a:cubicBezTo>
                <a:cubicBezTo>
                  <a:pt x="1529" y="1"/>
                  <a:pt x="1529" y="2"/>
                  <a:pt x="1529" y="3"/>
                </a:cubicBezTo>
                <a:cubicBezTo>
                  <a:pt x="1530" y="5"/>
                  <a:pt x="1533" y="24"/>
                  <a:pt x="1537" y="16"/>
                </a:cubicBezTo>
                <a:close/>
                <a:moveTo>
                  <a:pt x="1153" y="425"/>
                </a:moveTo>
                <a:cubicBezTo>
                  <a:pt x="1156" y="429"/>
                  <a:pt x="1166" y="414"/>
                  <a:pt x="1171" y="406"/>
                </a:cubicBezTo>
                <a:cubicBezTo>
                  <a:pt x="1177" y="399"/>
                  <a:pt x="1183" y="390"/>
                  <a:pt x="1188" y="382"/>
                </a:cubicBezTo>
                <a:cubicBezTo>
                  <a:pt x="1195" y="370"/>
                  <a:pt x="1201" y="358"/>
                  <a:pt x="1207" y="346"/>
                </a:cubicBezTo>
                <a:cubicBezTo>
                  <a:pt x="1212" y="333"/>
                  <a:pt x="1218" y="321"/>
                  <a:pt x="1216" y="306"/>
                </a:cubicBezTo>
                <a:cubicBezTo>
                  <a:pt x="1216" y="303"/>
                  <a:pt x="1215" y="300"/>
                  <a:pt x="1214" y="298"/>
                </a:cubicBezTo>
                <a:cubicBezTo>
                  <a:pt x="1211" y="295"/>
                  <a:pt x="1208" y="295"/>
                  <a:pt x="1205" y="296"/>
                </a:cubicBezTo>
                <a:cubicBezTo>
                  <a:pt x="1198" y="298"/>
                  <a:pt x="1194" y="304"/>
                  <a:pt x="1190" y="310"/>
                </a:cubicBezTo>
                <a:cubicBezTo>
                  <a:pt x="1185" y="318"/>
                  <a:pt x="1180" y="326"/>
                  <a:pt x="1177" y="335"/>
                </a:cubicBezTo>
                <a:cubicBezTo>
                  <a:pt x="1171" y="349"/>
                  <a:pt x="1167" y="364"/>
                  <a:pt x="1162" y="380"/>
                </a:cubicBezTo>
                <a:cubicBezTo>
                  <a:pt x="1158" y="394"/>
                  <a:pt x="1149" y="421"/>
                  <a:pt x="1153" y="425"/>
                </a:cubicBezTo>
                <a:close/>
                <a:moveTo>
                  <a:pt x="1145" y="352"/>
                </a:moveTo>
                <a:cubicBezTo>
                  <a:pt x="1146" y="355"/>
                  <a:pt x="1149" y="374"/>
                  <a:pt x="1153" y="366"/>
                </a:cubicBezTo>
                <a:cubicBezTo>
                  <a:pt x="1155" y="361"/>
                  <a:pt x="1156" y="355"/>
                  <a:pt x="1157" y="350"/>
                </a:cubicBezTo>
                <a:cubicBezTo>
                  <a:pt x="1159" y="340"/>
                  <a:pt x="1160" y="330"/>
                  <a:pt x="1161" y="320"/>
                </a:cubicBezTo>
                <a:cubicBezTo>
                  <a:pt x="1164" y="303"/>
                  <a:pt x="1165" y="286"/>
                  <a:pt x="1166" y="268"/>
                </a:cubicBezTo>
                <a:cubicBezTo>
                  <a:pt x="1167" y="254"/>
                  <a:pt x="1168" y="232"/>
                  <a:pt x="1156" y="224"/>
                </a:cubicBezTo>
                <a:cubicBezTo>
                  <a:pt x="1151" y="221"/>
                  <a:pt x="1144" y="223"/>
                  <a:pt x="1140" y="228"/>
                </a:cubicBezTo>
                <a:cubicBezTo>
                  <a:pt x="1136" y="233"/>
                  <a:pt x="1134" y="241"/>
                  <a:pt x="1133" y="248"/>
                </a:cubicBezTo>
                <a:cubicBezTo>
                  <a:pt x="1134" y="273"/>
                  <a:pt x="1137" y="298"/>
                  <a:pt x="1140" y="323"/>
                </a:cubicBezTo>
                <a:cubicBezTo>
                  <a:pt x="1142" y="333"/>
                  <a:pt x="1143" y="343"/>
                  <a:pt x="1145" y="352"/>
                </a:cubicBezTo>
                <a:close/>
                <a:moveTo>
                  <a:pt x="1540" y="580"/>
                </a:moveTo>
                <a:cubicBezTo>
                  <a:pt x="1535" y="577"/>
                  <a:pt x="1528" y="579"/>
                  <a:pt x="1524" y="584"/>
                </a:cubicBezTo>
                <a:cubicBezTo>
                  <a:pt x="1520" y="589"/>
                  <a:pt x="1518" y="596"/>
                  <a:pt x="1517" y="604"/>
                </a:cubicBezTo>
                <a:cubicBezTo>
                  <a:pt x="1518" y="629"/>
                  <a:pt x="1521" y="654"/>
                  <a:pt x="1524" y="679"/>
                </a:cubicBezTo>
                <a:cubicBezTo>
                  <a:pt x="1526" y="688"/>
                  <a:pt x="1527" y="698"/>
                  <a:pt x="1529" y="708"/>
                </a:cubicBezTo>
                <a:cubicBezTo>
                  <a:pt x="1530" y="711"/>
                  <a:pt x="1533" y="730"/>
                  <a:pt x="1537" y="721"/>
                </a:cubicBezTo>
                <a:cubicBezTo>
                  <a:pt x="1539" y="717"/>
                  <a:pt x="1540" y="711"/>
                  <a:pt x="1541" y="706"/>
                </a:cubicBezTo>
                <a:cubicBezTo>
                  <a:pt x="1543" y="696"/>
                  <a:pt x="1544" y="685"/>
                  <a:pt x="1545" y="675"/>
                </a:cubicBezTo>
                <a:cubicBezTo>
                  <a:pt x="1548" y="658"/>
                  <a:pt x="1549" y="641"/>
                  <a:pt x="1550" y="624"/>
                </a:cubicBezTo>
                <a:cubicBezTo>
                  <a:pt x="1551" y="610"/>
                  <a:pt x="1552" y="587"/>
                  <a:pt x="1540" y="580"/>
                </a:cubicBezTo>
                <a:close/>
                <a:moveTo>
                  <a:pt x="1128" y="1047"/>
                </a:moveTo>
                <a:cubicBezTo>
                  <a:pt x="1124" y="1033"/>
                  <a:pt x="1118" y="1009"/>
                  <a:pt x="1104" y="1004"/>
                </a:cubicBezTo>
                <a:cubicBezTo>
                  <a:pt x="1100" y="1003"/>
                  <a:pt x="1095" y="1004"/>
                  <a:pt x="1092" y="1008"/>
                </a:cubicBezTo>
                <a:cubicBezTo>
                  <a:pt x="1088" y="1014"/>
                  <a:pt x="1088" y="1022"/>
                  <a:pt x="1090" y="1029"/>
                </a:cubicBezTo>
                <a:cubicBezTo>
                  <a:pt x="1096" y="1050"/>
                  <a:pt x="1104" y="1071"/>
                  <a:pt x="1114" y="1089"/>
                </a:cubicBezTo>
                <a:cubicBezTo>
                  <a:pt x="1119" y="1098"/>
                  <a:pt x="1125" y="1107"/>
                  <a:pt x="1130" y="1116"/>
                </a:cubicBezTo>
                <a:cubicBezTo>
                  <a:pt x="1133" y="1120"/>
                  <a:pt x="1147" y="1144"/>
                  <a:pt x="1147" y="1134"/>
                </a:cubicBezTo>
                <a:cubicBezTo>
                  <a:pt x="1147" y="1122"/>
                  <a:pt x="1144" y="1110"/>
                  <a:pt x="1141" y="1098"/>
                </a:cubicBezTo>
                <a:cubicBezTo>
                  <a:pt x="1138" y="1081"/>
                  <a:pt x="1133" y="1064"/>
                  <a:pt x="1128" y="1047"/>
                </a:cubicBezTo>
                <a:close/>
                <a:moveTo>
                  <a:pt x="1153" y="1133"/>
                </a:moveTo>
                <a:cubicBezTo>
                  <a:pt x="1156" y="1137"/>
                  <a:pt x="1166" y="1122"/>
                  <a:pt x="1171" y="1115"/>
                </a:cubicBezTo>
                <a:cubicBezTo>
                  <a:pt x="1177" y="1107"/>
                  <a:pt x="1183" y="1099"/>
                  <a:pt x="1188" y="1090"/>
                </a:cubicBezTo>
                <a:cubicBezTo>
                  <a:pt x="1195" y="1079"/>
                  <a:pt x="1201" y="1067"/>
                  <a:pt x="1207" y="1054"/>
                </a:cubicBezTo>
                <a:cubicBezTo>
                  <a:pt x="1212" y="1042"/>
                  <a:pt x="1218" y="1030"/>
                  <a:pt x="1216" y="1015"/>
                </a:cubicBezTo>
                <a:cubicBezTo>
                  <a:pt x="1216" y="1012"/>
                  <a:pt x="1215" y="1008"/>
                  <a:pt x="1214" y="1006"/>
                </a:cubicBezTo>
                <a:cubicBezTo>
                  <a:pt x="1211" y="1003"/>
                  <a:pt x="1208" y="1003"/>
                  <a:pt x="1205" y="1004"/>
                </a:cubicBezTo>
                <a:cubicBezTo>
                  <a:pt x="1198" y="1006"/>
                  <a:pt x="1194" y="1012"/>
                  <a:pt x="1190" y="1019"/>
                </a:cubicBezTo>
                <a:cubicBezTo>
                  <a:pt x="1185" y="1026"/>
                  <a:pt x="1180" y="1034"/>
                  <a:pt x="1177" y="1043"/>
                </a:cubicBezTo>
                <a:cubicBezTo>
                  <a:pt x="1171" y="1058"/>
                  <a:pt x="1167" y="1073"/>
                  <a:pt x="1162" y="1088"/>
                </a:cubicBezTo>
                <a:cubicBezTo>
                  <a:pt x="1158" y="1103"/>
                  <a:pt x="1149" y="1129"/>
                  <a:pt x="1153" y="1133"/>
                </a:cubicBezTo>
                <a:close/>
                <a:moveTo>
                  <a:pt x="1156" y="933"/>
                </a:moveTo>
                <a:cubicBezTo>
                  <a:pt x="1151" y="930"/>
                  <a:pt x="1144" y="932"/>
                  <a:pt x="1140" y="937"/>
                </a:cubicBezTo>
                <a:cubicBezTo>
                  <a:pt x="1136" y="942"/>
                  <a:pt x="1134" y="949"/>
                  <a:pt x="1133" y="956"/>
                </a:cubicBezTo>
                <a:cubicBezTo>
                  <a:pt x="1134" y="982"/>
                  <a:pt x="1137" y="1006"/>
                  <a:pt x="1140" y="1031"/>
                </a:cubicBezTo>
                <a:cubicBezTo>
                  <a:pt x="1142" y="1041"/>
                  <a:pt x="1143" y="1051"/>
                  <a:pt x="1145" y="1061"/>
                </a:cubicBezTo>
                <a:cubicBezTo>
                  <a:pt x="1146" y="1064"/>
                  <a:pt x="1149" y="1082"/>
                  <a:pt x="1153" y="1074"/>
                </a:cubicBezTo>
                <a:cubicBezTo>
                  <a:pt x="1155" y="1070"/>
                  <a:pt x="1156" y="1063"/>
                  <a:pt x="1157" y="1058"/>
                </a:cubicBezTo>
                <a:cubicBezTo>
                  <a:pt x="1159" y="1048"/>
                  <a:pt x="1160" y="1038"/>
                  <a:pt x="1161" y="1028"/>
                </a:cubicBezTo>
                <a:cubicBezTo>
                  <a:pt x="1164" y="1011"/>
                  <a:pt x="1165" y="994"/>
                  <a:pt x="1166" y="977"/>
                </a:cubicBezTo>
                <a:cubicBezTo>
                  <a:pt x="1167" y="963"/>
                  <a:pt x="1168" y="940"/>
                  <a:pt x="1156" y="933"/>
                </a:cubicBezTo>
                <a:close/>
                <a:moveTo>
                  <a:pt x="1514" y="58"/>
                </a:moveTo>
                <a:cubicBezTo>
                  <a:pt x="1517" y="62"/>
                  <a:pt x="1531" y="86"/>
                  <a:pt x="1531" y="76"/>
                </a:cubicBezTo>
                <a:cubicBezTo>
                  <a:pt x="1531" y="64"/>
                  <a:pt x="1528" y="51"/>
                  <a:pt x="1525" y="40"/>
                </a:cubicBezTo>
                <a:cubicBezTo>
                  <a:pt x="1522" y="27"/>
                  <a:pt x="1519" y="13"/>
                  <a:pt x="1516" y="0"/>
                </a:cubicBezTo>
                <a:cubicBezTo>
                  <a:pt x="1484" y="0"/>
                  <a:pt x="1484" y="0"/>
                  <a:pt x="1484" y="0"/>
                </a:cubicBezTo>
                <a:cubicBezTo>
                  <a:pt x="1488" y="11"/>
                  <a:pt x="1493" y="21"/>
                  <a:pt x="1498" y="31"/>
                </a:cubicBezTo>
                <a:cubicBezTo>
                  <a:pt x="1503" y="40"/>
                  <a:pt x="1509" y="49"/>
                  <a:pt x="1514" y="58"/>
                </a:cubicBezTo>
                <a:close/>
                <a:moveTo>
                  <a:pt x="1882" y="381"/>
                </a:moveTo>
                <a:cubicBezTo>
                  <a:pt x="1887" y="390"/>
                  <a:pt x="1892" y="399"/>
                  <a:pt x="1898" y="407"/>
                </a:cubicBezTo>
                <a:cubicBezTo>
                  <a:pt x="1901" y="411"/>
                  <a:pt x="1915" y="436"/>
                  <a:pt x="1915" y="426"/>
                </a:cubicBezTo>
                <a:cubicBezTo>
                  <a:pt x="1915" y="414"/>
                  <a:pt x="1912" y="401"/>
                  <a:pt x="1909" y="390"/>
                </a:cubicBezTo>
                <a:cubicBezTo>
                  <a:pt x="1906" y="373"/>
                  <a:pt x="1901" y="355"/>
                  <a:pt x="1896" y="339"/>
                </a:cubicBezTo>
                <a:cubicBezTo>
                  <a:pt x="1892" y="324"/>
                  <a:pt x="1886" y="301"/>
                  <a:pt x="1872" y="296"/>
                </a:cubicBezTo>
                <a:cubicBezTo>
                  <a:pt x="1868" y="294"/>
                  <a:pt x="1863" y="296"/>
                  <a:pt x="1860" y="300"/>
                </a:cubicBezTo>
                <a:cubicBezTo>
                  <a:pt x="1856" y="305"/>
                  <a:pt x="1856" y="314"/>
                  <a:pt x="1858" y="321"/>
                </a:cubicBezTo>
                <a:cubicBezTo>
                  <a:pt x="1864" y="342"/>
                  <a:pt x="1872" y="362"/>
                  <a:pt x="1882" y="381"/>
                </a:cubicBezTo>
                <a:close/>
                <a:moveTo>
                  <a:pt x="1850" y="408"/>
                </a:moveTo>
                <a:cubicBezTo>
                  <a:pt x="1861" y="437"/>
                  <a:pt x="1881" y="457"/>
                  <a:pt x="1901" y="474"/>
                </a:cubicBezTo>
                <a:cubicBezTo>
                  <a:pt x="1903" y="475"/>
                  <a:pt x="1905" y="477"/>
                  <a:pt x="1907" y="478"/>
                </a:cubicBezTo>
                <a:cubicBezTo>
                  <a:pt x="1908" y="478"/>
                  <a:pt x="1909" y="478"/>
                  <a:pt x="1910" y="478"/>
                </a:cubicBezTo>
                <a:cubicBezTo>
                  <a:pt x="1911" y="478"/>
                  <a:pt x="1912" y="477"/>
                  <a:pt x="1913" y="476"/>
                </a:cubicBezTo>
                <a:cubicBezTo>
                  <a:pt x="1917" y="471"/>
                  <a:pt x="1911" y="457"/>
                  <a:pt x="1910" y="453"/>
                </a:cubicBezTo>
                <a:cubicBezTo>
                  <a:pt x="1906" y="444"/>
                  <a:pt x="1902" y="436"/>
                  <a:pt x="1898" y="429"/>
                </a:cubicBezTo>
                <a:cubicBezTo>
                  <a:pt x="1892" y="415"/>
                  <a:pt x="1885" y="402"/>
                  <a:pt x="1876" y="390"/>
                </a:cubicBezTo>
                <a:cubicBezTo>
                  <a:pt x="1873" y="385"/>
                  <a:pt x="1869" y="381"/>
                  <a:pt x="1864" y="379"/>
                </a:cubicBezTo>
                <a:cubicBezTo>
                  <a:pt x="1859" y="377"/>
                  <a:pt x="1853" y="379"/>
                  <a:pt x="1850" y="384"/>
                </a:cubicBezTo>
                <a:cubicBezTo>
                  <a:pt x="1848" y="387"/>
                  <a:pt x="1847" y="392"/>
                  <a:pt x="1848" y="396"/>
                </a:cubicBezTo>
                <a:cubicBezTo>
                  <a:pt x="1848" y="400"/>
                  <a:pt x="1849" y="404"/>
                  <a:pt x="1850" y="408"/>
                </a:cubicBezTo>
                <a:close/>
                <a:moveTo>
                  <a:pt x="1913" y="352"/>
                </a:moveTo>
                <a:cubicBezTo>
                  <a:pt x="1914" y="355"/>
                  <a:pt x="1917" y="374"/>
                  <a:pt x="1921" y="366"/>
                </a:cubicBezTo>
                <a:cubicBezTo>
                  <a:pt x="1923" y="361"/>
                  <a:pt x="1924" y="355"/>
                  <a:pt x="1925" y="350"/>
                </a:cubicBezTo>
                <a:cubicBezTo>
                  <a:pt x="1927" y="340"/>
                  <a:pt x="1928" y="330"/>
                  <a:pt x="1929" y="320"/>
                </a:cubicBezTo>
                <a:cubicBezTo>
                  <a:pt x="1932" y="303"/>
                  <a:pt x="1933" y="286"/>
                  <a:pt x="1934" y="268"/>
                </a:cubicBezTo>
                <a:cubicBezTo>
                  <a:pt x="1935" y="254"/>
                  <a:pt x="1936" y="232"/>
                  <a:pt x="1924" y="224"/>
                </a:cubicBezTo>
                <a:cubicBezTo>
                  <a:pt x="1919" y="221"/>
                  <a:pt x="1912" y="223"/>
                  <a:pt x="1908" y="228"/>
                </a:cubicBezTo>
                <a:cubicBezTo>
                  <a:pt x="1904" y="233"/>
                  <a:pt x="1902" y="241"/>
                  <a:pt x="1901" y="248"/>
                </a:cubicBezTo>
                <a:cubicBezTo>
                  <a:pt x="1902" y="273"/>
                  <a:pt x="1905" y="298"/>
                  <a:pt x="1908" y="323"/>
                </a:cubicBezTo>
                <a:cubicBezTo>
                  <a:pt x="1910" y="333"/>
                  <a:pt x="1911" y="343"/>
                  <a:pt x="1913" y="352"/>
                </a:cubicBezTo>
                <a:close/>
                <a:moveTo>
                  <a:pt x="1850" y="1116"/>
                </a:moveTo>
                <a:cubicBezTo>
                  <a:pt x="1861" y="1146"/>
                  <a:pt x="1881" y="1165"/>
                  <a:pt x="1901" y="1182"/>
                </a:cubicBezTo>
                <a:cubicBezTo>
                  <a:pt x="1903" y="1184"/>
                  <a:pt x="1905" y="1185"/>
                  <a:pt x="1907" y="1186"/>
                </a:cubicBezTo>
                <a:cubicBezTo>
                  <a:pt x="1908" y="1186"/>
                  <a:pt x="1909" y="1186"/>
                  <a:pt x="1910" y="1186"/>
                </a:cubicBezTo>
                <a:cubicBezTo>
                  <a:pt x="1911" y="1186"/>
                  <a:pt x="1912" y="1185"/>
                  <a:pt x="1913" y="1184"/>
                </a:cubicBezTo>
                <a:cubicBezTo>
                  <a:pt x="1917" y="1179"/>
                  <a:pt x="1911" y="1166"/>
                  <a:pt x="1910" y="1161"/>
                </a:cubicBezTo>
                <a:cubicBezTo>
                  <a:pt x="1906" y="1153"/>
                  <a:pt x="1902" y="1145"/>
                  <a:pt x="1898" y="1137"/>
                </a:cubicBezTo>
                <a:cubicBezTo>
                  <a:pt x="1892" y="1124"/>
                  <a:pt x="1885" y="1110"/>
                  <a:pt x="1876" y="1099"/>
                </a:cubicBezTo>
                <a:cubicBezTo>
                  <a:pt x="1873" y="1094"/>
                  <a:pt x="1869" y="1089"/>
                  <a:pt x="1864" y="1087"/>
                </a:cubicBezTo>
                <a:cubicBezTo>
                  <a:pt x="1859" y="1086"/>
                  <a:pt x="1853" y="1087"/>
                  <a:pt x="1850" y="1093"/>
                </a:cubicBezTo>
                <a:cubicBezTo>
                  <a:pt x="1848" y="1096"/>
                  <a:pt x="1847" y="1100"/>
                  <a:pt x="1848" y="1104"/>
                </a:cubicBezTo>
                <a:cubicBezTo>
                  <a:pt x="1848" y="1109"/>
                  <a:pt x="1849" y="1112"/>
                  <a:pt x="1850" y="1116"/>
                </a:cubicBezTo>
                <a:close/>
                <a:moveTo>
                  <a:pt x="1896" y="1047"/>
                </a:moveTo>
                <a:cubicBezTo>
                  <a:pt x="1892" y="1033"/>
                  <a:pt x="1886" y="1009"/>
                  <a:pt x="1872" y="1004"/>
                </a:cubicBezTo>
                <a:cubicBezTo>
                  <a:pt x="1868" y="1003"/>
                  <a:pt x="1863" y="1004"/>
                  <a:pt x="1860" y="1008"/>
                </a:cubicBezTo>
                <a:cubicBezTo>
                  <a:pt x="1856" y="1014"/>
                  <a:pt x="1856" y="1022"/>
                  <a:pt x="1858" y="1029"/>
                </a:cubicBezTo>
                <a:cubicBezTo>
                  <a:pt x="1864" y="1050"/>
                  <a:pt x="1872" y="1071"/>
                  <a:pt x="1882" y="1089"/>
                </a:cubicBezTo>
                <a:cubicBezTo>
                  <a:pt x="1887" y="1098"/>
                  <a:pt x="1892" y="1107"/>
                  <a:pt x="1898" y="1116"/>
                </a:cubicBezTo>
                <a:cubicBezTo>
                  <a:pt x="1901" y="1120"/>
                  <a:pt x="1915" y="1144"/>
                  <a:pt x="1915" y="1134"/>
                </a:cubicBezTo>
                <a:cubicBezTo>
                  <a:pt x="1915" y="1122"/>
                  <a:pt x="1912" y="1110"/>
                  <a:pt x="1909" y="1098"/>
                </a:cubicBezTo>
                <a:cubicBezTo>
                  <a:pt x="1906" y="1081"/>
                  <a:pt x="1901" y="1064"/>
                  <a:pt x="1896" y="1047"/>
                </a:cubicBezTo>
                <a:close/>
                <a:moveTo>
                  <a:pt x="1555" y="762"/>
                </a:moveTo>
                <a:cubicBezTo>
                  <a:pt x="1561" y="754"/>
                  <a:pt x="1567" y="746"/>
                  <a:pt x="1572" y="738"/>
                </a:cubicBezTo>
                <a:cubicBezTo>
                  <a:pt x="1579" y="726"/>
                  <a:pt x="1585" y="714"/>
                  <a:pt x="1591" y="702"/>
                </a:cubicBezTo>
                <a:cubicBezTo>
                  <a:pt x="1596" y="689"/>
                  <a:pt x="1602" y="677"/>
                  <a:pt x="1600" y="662"/>
                </a:cubicBezTo>
                <a:cubicBezTo>
                  <a:pt x="1600" y="659"/>
                  <a:pt x="1599" y="656"/>
                  <a:pt x="1598" y="653"/>
                </a:cubicBezTo>
                <a:cubicBezTo>
                  <a:pt x="1595" y="651"/>
                  <a:pt x="1592" y="651"/>
                  <a:pt x="1589" y="651"/>
                </a:cubicBezTo>
                <a:cubicBezTo>
                  <a:pt x="1582" y="653"/>
                  <a:pt x="1578" y="659"/>
                  <a:pt x="1574" y="666"/>
                </a:cubicBezTo>
                <a:cubicBezTo>
                  <a:pt x="1569" y="674"/>
                  <a:pt x="1564" y="681"/>
                  <a:pt x="1561" y="690"/>
                </a:cubicBezTo>
                <a:cubicBezTo>
                  <a:pt x="1555" y="705"/>
                  <a:pt x="1551" y="720"/>
                  <a:pt x="1546" y="735"/>
                </a:cubicBezTo>
                <a:cubicBezTo>
                  <a:pt x="1542" y="750"/>
                  <a:pt x="1533" y="776"/>
                  <a:pt x="1537" y="781"/>
                </a:cubicBezTo>
                <a:cubicBezTo>
                  <a:pt x="1540" y="785"/>
                  <a:pt x="1550" y="769"/>
                  <a:pt x="1555" y="762"/>
                </a:cubicBezTo>
                <a:close/>
                <a:moveTo>
                  <a:pt x="1512" y="694"/>
                </a:moveTo>
                <a:cubicBezTo>
                  <a:pt x="1508" y="680"/>
                  <a:pt x="1502" y="656"/>
                  <a:pt x="1488" y="652"/>
                </a:cubicBezTo>
                <a:cubicBezTo>
                  <a:pt x="1484" y="650"/>
                  <a:pt x="1479" y="651"/>
                  <a:pt x="1476" y="656"/>
                </a:cubicBezTo>
                <a:cubicBezTo>
                  <a:pt x="1472" y="661"/>
                  <a:pt x="1472" y="669"/>
                  <a:pt x="1474" y="676"/>
                </a:cubicBezTo>
                <a:cubicBezTo>
                  <a:pt x="1480" y="698"/>
                  <a:pt x="1488" y="718"/>
                  <a:pt x="1498" y="736"/>
                </a:cubicBezTo>
                <a:cubicBezTo>
                  <a:pt x="1503" y="746"/>
                  <a:pt x="1509" y="755"/>
                  <a:pt x="1514" y="763"/>
                </a:cubicBezTo>
                <a:cubicBezTo>
                  <a:pt x="1517" y="767"/>
                  <a:pt x="1531" y="791"/>
                  <a:pt x="1531" y="781"/>
                </a:cubicBezTo>
                <a:cubicBezTo>
                  <a:pt x="1531" y="769"/>
                  <a:pt x="1528" y="757"/>
                  <a:pt x="1525" y="746"/>
                </a:cubicBezTo>
                <a:cubicBezTo>
                  <a:pt x="1522" y="728"/>
                  <a:pt x="1517" y="711"/>
                  <a:pt x="1512" y="694"/>
                </a:cubicBezTo>
                <a:close/>
                <a:moveTo>
                  <a:pt x="1512" y="1400"/>
                </a:moveTo>
                <a:cubicBezTo>
                  <a:pt x="1508" y="1385"/>
                  <a:pt x="1502" y="1362"/>
                  <a:pt x="1488" y="1357"/>
                </a:cubicBezTo>
                <a:cubicBezTo>
                  <a:pt x="1484" y="1356"/>
                  <a:pt x="1479" y="1357"/>
                  <a:pt x="1476" y="1361"/>
                </a:cubicBezTo>
                <a:cubicBezTo>
                  <a:pt x="1472" y="1367"/>
                  <a:pt x="1472" y="1375"/>
                  <a:pt x="1474" y="1382"/>
                </a:cubicBezTo>
                <a:cubicBezTo>
                  <a:pt x="1480" y="1403"/>
                  <a:pt x="1488" y="1423"/>
                  <a:pt x="1498" y="1442"/>
                </a:cubicBezTo>
                <a:cubicBezTo>
                  <a:pt x="1503" y="1451"/>
                  <a:pt x="1509" y="1460"/>
                  <a:pt x="1514" y="1469"/>
                </a:cubicBezTo>
                <a:cubicBezTo>
                  <a:pt x="1517" y="1473"/>
                  <a:pt x="1531" y="1497"/>
                  <a:pt x="1531" y="1487"/>
                </a:cubicBezTo>
                <a:cubicBezTo>
                  <a:pt x="1531" y="1475"/>
                  <a:pt x="1528" y="1462"/>
                  <a:pt x="1525" y="1451"/>
                </a:cubicBezTo>
                <a:cubicBezTo>
                  <a:pt x="1522" y="1434"/>
                  <a:pt x="1517" y="1417"/>
                  <a:pt x="1512" y="1400"/>
                </a:cubicBezTo>
                <a:close/>
                <a:moveTo>
                  <a:pt x="1537" y="75"/>
                </a:moveTo>
                <a:cubicBezTo>
                  <a:pt x="1540" y="79"/>
                  <a:pt x="1550" y="64"/>
                  <a:pt x="1555" y="56"/>
                </a:cubicBezTo>
                <a:cubicBezTo>
                  <a:pt x="1561" y="49"/>
                  <a:pt x="1567" y="41"/>
                  <a:pt x="1572" y="32"/>
                </a:cubicBezTo>
                <a:cubicBezTo>
                  <a:pt x="1578" y="22"/>
                  <a:pt x="1584" y="11"/>
                  <a:pt x="1589" y="0"/>
                </a:cubicBezTo>
                <a:cubicBezTo>
                  <a:pt x="1555" y="0"/>
                  <a:pt x="1555" y="0"/>
                  <a:pt x="1555" y="0"/>
                </a:cubicBezTo>
                <a:cubicBezTo>
                  <a:pt x="1552" y="10"/>
                  <a:pt x="1549" y="20"/>
                  <a:pt x="1546" y="30"/>
                </a:cubicBezTo>
                <a:cubicBezTo>
                  <a:pt x="1542" y="44"/>
                  <a:pt x="1533" y="71"/>
                  <a:pt x="1537" y="75"/>
                </a:cubicBezTo>
                <a:close/>
                <a:moveTo>
                  <a:pt x="1921" y="1133"/>
                </a:moveTo>
                <a:cubicBezTo>
                  <a:pt x="1924" y="1137"/>
                  <a:pt x="1934" y="1122"/>
                  <a:pt x="1939" y="1115"/>
                </a:cubicBezTo>
                <a:cubicBezTo>
                  <a:pt x="1945" y="1107"/>
                  <a:pt x="1951" y="1099"/>
                  <a:pt x="1956" y="1090"/>
                </a:cubicBezTo>
                <a:cubicBezTo>
                  <a:pt x="1963" y="1079"/>
                  <a:pt x="1969" y="1067"/>
                  <a:pt x="1975" y="1054"/>
                </a:cubicBezTo>
                <a:cubicBezTo>
                  <a:pt x="1980" y="1042"/>
                  <a:pt x="1986" y="1030"/>
                  <a:pt x="1984" y="1015"/>
                </a:cubicBezTo>
                <a:cubicBezTo>
                  <a:pt x="1984" y="1012"/>
                  <a:pt x="1983" y="1008"/>
                  <a:pt x="1982" y="1006"/>
                </a:cubicBezTo>
                <a:cubicBezTo>
                  <a:pt x="1979" y="1003"/>
                  <a:pt x="1976" y="1003"/>
                  <a:pt x="1973" y="1004"/>
                </a:cubicBezTo>
                <a:cubicBezTo>
                  <a:pt x="1966" y="1006"/>
                  <a:pt x="1962" y="1012"/>
                  <a:pt x="1958" y="1019"/>
                </a:cubicBezTo>
                <a:cubicBezTo>
                  <a:pt x="1953" y="1026"/>
                  <a:pt x="1948" y="1034"/>
                  <a:pt x="1945" y="1043"/>
                </a:cubicBezTo>
                <a:cubicBezTo>
                  <a:pt x="1939" y="1058"/>
                  <a:pt x="1935" y="1073"/>
                  <a:pt x="1930" y="1088"/>
                </a:cubicBezTo>
                <a:cubicBezTo>
                  <a:pt x="1926" y="1103"/>
                  <a:pt x="1917" y="1129"/>
                  <a:pt x="1921" y="1133"/>
                </a:cubicBezTo>
                <a:close/>
                <a:moveTo>
                  <a:pt x="1537" y="1486"/>
                </a:moveTo>
                <a:cubicBezTo>
                  <a:pt x="1540" y="1490"/>
                  <a:pt x="1550" y="1475"/>
                  <a:pt x="1555" y="1468"/>
                </a:cubicBezTo>
                <a:cubicBezTo>
                  <a:pt x="1561" y="1460"/>
                  <a:pt x="1567" y="1452"/>
                  <a:pt x="1572" y="1443"/>
                </a:cubicBezTo>
                <a:cubicBezTo>
                  <a:pt x="1579" y="1432"/>
                  <a:pt x="1585" y="1420"/>
                  <a:pt x="1591" y="1407"/>
                </a:cubicBezTo>
                <a:cubicBezTo>
                  <a:pt x="1596" y="1395"/>
                  <a:pt x="1602" y="1382"/>
                  <a:pt x="1600" y="1368"/>
                </a:cubicBezTo>
                <a:cubicBezTo>
                  <a:pt x="1600" y="1364"/>
                  <a:pt x="1599" y="1361"/>
                  <a:pt x="1598" y="1359"/>
                </a:cubicBezTo>
                <a:cubicBezTo>
                  <a:pt x="1595" y="1356"/>
                  <a:pt x="1592" y="1356"/>
                  <a:pt x="1589" y="1357"/>
                </a:cubicBezTo>
                <a:cubicBezTo>
                  <a:pt x="1582" y="1359"/>
                  <a:pt x="1578" y="1365"/>
                  <a:pt x="1574" y="1372"/>
                </a:cubicBezTo>
                <a:cubicBezTo>
                  <a:pt x="1569" y="1379"/>
                  <a:pt x="1564" y="1387"/>
                  <a:pt x="1561" y="1396"/>
                </a:cubicBezTo>
                <a:cubicBezTo>
                  <a:pt x="1555" y="1411"/>
                  <a:pt x="1551" y="1426"/>
                  <a:pt x="1546" y="1441"/>
                </a:cubicBezTo>
                <a:cubicBezTo>
                  <a:pt x="1542" y="1456"/>
                  <a:pt x="1533" y="1482"/>
                  <a:pt x="1537" y="1486"/>
                </a:cubicBezTo>
                <a:close/>
                <a:moveTo>
                  <a:pt x="1540" y="1285"/>
                </a:moveTo>
                <a:cubicBezTo>
                  <a:pt x="1535" y="1282"/>
                  <a:pt x="1528" y="1285"/>
                  <a:pt x="1524" y="1290"/>
                </a:cubicBezTo>
                <a:cubicBezTo>
                  <a:pt x="1520" y="1295"/>
                  <a:pt x="1518" y="1302"/>
                  <a:pt x="1517" y="1309"/>
                </a:cubicBezTo>
                <a:cubicBezTo>
                  <a:pt x="1518" y="1334"/>
                  <a:pt x="1521" y="1359"/>
                  <a:pt x="1524" y="1384"/>
                </a:cubicBezTo>
                <a:cubicBezTo>
                  <a:pt x="1526" y="1394"/>
                  <a:pt x="1527" y="1404"/>
                  <a:pt x="1529" y="1414"/>
                </a:cubicBezTo>
                <a:cubicBezTo>
                  <a:pt x="1530" y="1417"/>
                  <a:pt x="1533" y="1435"/>
                  <a:pt x="1537" y="1427"/>
                </a:cubicBezTo>
                <a:cubicBezTo>
                  <a:pt x="1539" y="1423"/>
                  <a:pt x="1540" y="1416"/>
                  <a:pt x="1541" y="1411"/>
                </a:cubicBezTo>
                <a:cubicBezTo>
                  <a:pt x="1543" y="1401"/>
                  <a:pt x="1544" y="1391"/>
                  <a:pt x="1545" y="1381"/>
                </a:cubicBezTo>
                <a:cubicBezTo>
                  <a:pt x="1548" y="1364"/>
                  <a:pt x="1549" y="1347"/>
                  <a:pt x="1550" y="1330"/>
                </a:cubicBezTo>
                <a:cubicBezTo>
                  <a:pt x="1551" y="1316"/>
                  <a:pt x="1552" y="1293"/>
                  <a:pt x="1540" y="1285"/>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2" y="0"/>
                </a:moveTo>
                <a:cubicBezTo>
                  <a:pt x="2" y="14"/>
                  <a:pt x="2" y="14"/>
                  <a:pt x="2" y="14"/>
                </a:cubicBezTo>
                <a:cubicBezTo>
                  <a:pt x="3" y="10"/>
                  <a:pt x="4" y="5"/>
                  <a:pt x="5" y="0"/>
                </a:cubicBezTo>
                <a:lnTo>
                  <a:pt x="2" y="0"/>
                </a:ln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1082" y="408"/>
                </a:moveTo>
                <a:cubicBezTo>
                  <a:pt x="1093" y="437"/>
                  <a:pt x="1113" y="457"/>
                  <a:pt x="1133" y="474"/>
                </a:cubicBezTo>
                <a:cubicBezTo>
                  <a:pt x="1135" y="475"/>
                  <a:pt x="1137" y="477"/>
                  <a:pt x="1139" y="478"/>
                </a:cubicBezTo>
                <a:cubicBezTo>
                  <a:pt x="1140" y="478"/>
                  <a:pt x="1141" y="478"/>
                  <a:pt x="1142" y="478"/>
                </a:cubicBezTo>
                <a:cubicBezTo>
                  <a:pt x="1143" y="478"/>
                  <a:pt x="1144" y="477"/>
                  <a:pt x="1145" y="476"/>
                </a:cubicBezTo>
                <a:cubicBezTo>
                  <a:pt x="1149" y="471"/>
                  <a:pt x="1143" y="457"/>
                  <a:pt x="1142" y="453"/>
                </a:cubicBezTo>
                <a:cubicBezTo>
                  <a:pt x="1138" y="444"/>
                  <a:pt x="1134" y="436"/>
                  <a:pt x="1130" y="429"/>
                </a:cubicBezTo>
                <a:cubicBezTo>
                  <a:pt x="1124" y="415"/>
                  <a:pt x="1117" y="402"/>
                  <a:pt x="1108" y="390"/>
                </a:cubicBezTo>
                <a:cubicBezTo>
                  <a:pt x="1105" y="385"/>
                  <a:pt x="1101" y="381"/>
                  <a:pt x="1096" y="379"/>
                </a:cubicBezTo>
                <a:cubicBezTo>
                  <a:pt x="1091" y="377"/>
                  <a:pt x="1085" y="379"/>
                  <a:pt x="1082" y="384"/>
                </a:cubicBezTo>
                <a:cubicBezTo>
                  <a:pt x="1080" y="387"/>
                  <a:pt x="1079" y="392"/>
                  <a:pt x="1080" y="396"/>
                </a:cubicBezTo>
                <a:cubicBezTo>
                  <a:pt x="1080" y="400"/>
                  <a:pt x="1081" y="404"/>
                  <a:pt x="1082" y="408"/>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1082" y="1116"/>
                </a:moveTo>
                <a:cubicBezTo>
                  <a:pt x="1093" y="1146"/>
                  <a:pt x="1113" y="1165"/>
                  <a:pt x="1133" y="1182"/>
                </a:cubicBezTo>
                <a:cubicBezTo>
                  <a:pt x="1135" y="1184"/>
                  <a:pt x="1137" y="1185"/>
                  <a:pt x="1139" y="1186"/>
                </a:cubicBezTo>
                <a:cubicBezTo>
                  <a:pt x="1140" y="1186"/>
                  <a:pt x="1141" y="1186"/>
                  <a:pt x="1142" y="1186"/>
                </a:cubicBezTo>
                <a:cubicBezTo>
                  <a:pt x="1143" y="1186"/>
                  <a:pt x="1144" y="1185"/>
                  <a:pt x="1145" y="1184"/>
                </a:cubicBezTo>
                <a:cubicBezTo>
                  <a:pt x="1149" y="1179"/>
                  <a:pt x="1143" y="1166"/>
                  <a:pt x="1142" y="1161"/>
                </a:cubicBezTo>
                <a:cubicBezTo>
                  <a:pt x="1138" y="1153"/>
                  <a:pt x="1134" y="1145"/>
                  <a:pt x="1130" y="1137"/>
                </a:cubicBezTo>
                <a:cubicBezTo>
                  <a:pt x="1124" y="1124"/>
                  <a:pt x="1117" y="1110"/>
                  <a:pt x="1108" y="1099"/>
                </a:cubicBezTo>
                <a:cubicBezTo>
                  <a:pt x="1105" y="1094"/>
                  <a:pt x="1101" y="1089"/>
                  <a:pt x="1096" y="1087"/>
                </a:cubicBezTo>
                <a:cubicBezTo>
                  <a:pt x="1091" y="1086"/>
                  <a:pt x="1085" y="1087"/>
                  <a:pt x="1082" y="1093"/>
                </a:cubicBezTo>
                <a:cubicBezTo>
                  <a:pt x="1080" y="1096"/>
                  <a:pt x="1079" y="1100"/>
                  <a:pt x="1080" y="1104"/>
                </a:cubicBezTo>
                <a:cubicBezTo>
                  <a:pt x="1080" y="1109"/>
                  <a:pt x="1081" y="1112"/>
                  <a:pt x="1082" y="1116"/>
                </a:cubicBezTo>
                <a:close/>
                <a:moveTo>
                  <a:pt x="744" y="694"/>
                </a:moveTo>
                <a:cubicBezTo>
                  <a:pt x="740" y="680"/>
                  <a:pt x="734" y="656"/>
                  <a:pt x="720" y="652"/>
                </a:cubicBez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72" y="580"/>
                </a:move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ubicBezTo>
                  <a:pt x="771" y="717"/>
                  <a:pt x="772" y="711"/>
                  <a:pt x="773" y="706"/>
                </a:cubicBezTo>
                <a:cubicBezTo>
                  <a:pt x="775" y="696"/>
                  <a:pt x="776" y="685"/>
                  <a:pt x="777" y="675"/>
                </a:cubicBezTo>
                <a:cubicBezTo>
                  <a:pt x="780" y="658"/>
                  <a:pt x="782" y="641"/>
                  <a:pt x="782" y="624"/>
                </a:cubicBezTo>
                <a:cubicBezTo>
                  <a:pt x="783" y="610"/>
                  <a:pt x="784" y="587"/>
                  <a:pt x="772" y="580"/>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3076" y="1285"/>
                </a:moveTo>
                <a:cubicBezTo>
                  <a:pt x="3071" y="1282"/>
                  <a:pt x="3064" y="1285"/>
                  <a:pt x="3060" y="1290"/>
                </a:cubicBezTo>
                <a:cubicBezTo>
                  <a:pt x="3056" y="1295"/>
                  <a:pt x="3054" y="1302"/>
                  <a:pt x="3053" y="1309"/>
                </a:cubicBezTo>
                <a:cubicBezTo>
                  <a:pt x="3054" y="1334"/>
                  <a:pt x="3057" y="1359"/>
                  <a:pt x="3060" y="1384"/>
                </a:cubicBezTo>
                <a:cubicBezTo>
                  <a:pt x="3062" y="1394"/>
                  <a:pt x="3063" y="1404"/>
                  <a:pt x="3065" y="1414"/>
                </a:cubicBezTo>
                <a:cubicBezTo>
                  <a:pt x="3066" y="1417"/>
                  <a:pt x="3069" y="1435"/>
                  <a:pt x="3073" y="1427"/>
                </a:cubicBezTo>
                <a:cubicBezTo>
                  <a:pt x="3075" y="1423"/>
                  <a:pt x="3076" y="1416"/>
                  <a:pt x="3077" y="1411"/>
                </a:cubicBezTo>
                <a:cubicBezTo>
                  <a:pt x="3079" y="1401"/>
                  <a:pt x="3080" y="1391"/>
                  <a:pt x="3081" y="1381"/>
                </a:cubicBezTo>
                <a:cubicBezTo>
                  <a:pt x="3084" y="1364"/>
                  <a:pt x="3085" y="1347"/>
                  <a:pt x="3086" y="1330"/>
                </a:cubicBezTo>
                <a:cubicBezTo>
                  <a:pt x="3087" y="1316"/>
                  <a:pt x="3088" y="1293"/>
                  <a:pt x="3076" y="1285"/>
                </a:cubicBezTo>
                <a:close/>
                <a:moveTo>
                  <a:pt x="3073" y="1486"/>
                </a:moveTo>
                <a:cubicBezTo>
                  <a:pt x="3076" y="1490"/>
                  <a:pt x="3086" y="1475"/>
                  <a:pt x="3091" y="1468"/>
                </a:cubicBezTo>
                <a:cubicBezTo>
                  <a:pt x="3097" y="1460"/>
                  <a:pt x="3103" y="1452"/>
                  <a:pt x="3108" y="1443"/>
                </a:cubicBezTo>
                <a:cubicBezTo>
                  <a:pt x="3115" y="1432"/>
                  <a:pt x="3121" y="1420"/>
                  <a:pt x="3127" y="1407"/>
                </a:cubicBezTo>
                <a:cubicBezTo>
                  <a:pt x="3132" y="1395"/>
                  <a:pt x="3138" y="1382"/>
                  <a:pt x="3136" y="1368"/>
                </a:cubicBezTo>
                <a:cubicBezTo>
                  <a:pt x="3136" y="1364"/>
                  <a:pt x="3135" y="1361"/>
                  <a:pt x="3134" y="1359"/>
                </a:cubicBezTo>
                <a:cubicBezTo>
                  <a:pt x="3131" y="1356"/>
                  <a:pt x="3128" y="1356"/>
                  <a:pt x="3125" y="1357"/>
                </a:cubicBezTo>
                <a:cubicBezTo>
                  <a:pt x="3118" y="1359"/>
                  <a:pt x="3114" y="1365"/>
                  <a:pt x="3110" y="1372"/>
                </a:cubicBezTo>
                <a:cubicBezTo>
                  <a:pt x="3105" y="1379"/>
                  <a:pt x="3100" y="1387"/>
                  <a:pt x="3097" y="1396"/>
                </a:cubicBezTo>
                <a:cubicBezTo>
                  <a:pt x="3091" y="1411"/>
                  <a:pt x="3087" y="1426"/>
                  <a:pt x="3082" y="1441"/>
                </a:cubicBezTo>
                <a:cubicBezTo>
                  <a:pt x="3078" y="1456"/>
                  <a:pt x="3069" y="1482"/>
                  <a:pt x="3073" y="1486"/>
                </a:cubicBezTo>
                <a:close/>
                <a:moveTo>
                  <a:pt x="3073" y="75"/>
                </a:moveTo>
                <a:cubicBezTo>
                  <a:pt x="3076" y="79"/>
                  <a:pt x="3086" y="64"/>
                  <a:pt x="3091" y="56"/>
                </a:cubicBezTo>
                <a:cubicBezTo>
                  <a:pt x="3097" y="49"/>
                  <a:pt x="3103" y="41"/>
                  <a:pt x="3108" y="32"/>
                </a:cubicBezTo>
                <a:cubicBezTo>
                  <a:pt x="3114" y="22"/>
                  <a:pt x="3120" y="11"/>
                  <a:pt x="3125" y="0"/>
                </a:cubicBezTo>
                <a:cubicBezTo>
                  <a:pt x="3091" y="0"/>
                  <a:pt x="3091" y="0"/>
                  <a:pt x="3091" y="0"/>
                </a:cubicBezTo>
                <a:cubicBezTo>
                  <a:pt x="3088" y="10"/>
                  <a:pt x="3085" y="20"/>
                  <a:pt x="3082" y="30"/>
                </a:cubicBezTo>
                <a:cubicBezTo>
                  <a:pt x="3078" y="44"/>
                  <a:pt x="3069" y="71"/>
                  <a:pt x="3073" y="75"/>
                </a:cubicBezTo>
                <a:close/>
                <a:moveTo>
                  <a:pt x="1924" y="933"/>
                </a:moveTo>
                <a:cubicBezTo>
                  <a:pt x="1919" y="930"/>
                  <a:pt x="1912" y="932"/>
                  <a:pt x="1908" y="937"/>
                </a:cubicBezTo>
                <a:cubicBezTo>
                  <a:pt x="1904" y="942"/>
                  <a:pt x="1902" y="949"/>
                  <a:pt x="1901" y="956"/>
                </a:cubicBezTo>
                <a:cubicBezTo>
                  <a:pt x="1902" y="982"/>
                  <a:pt x="1905" y="1006"/>
                  <a:pt x="1908" y="1031"/>
                </a:cubicBezTo>
                <a:cubicBezTo>
                  <a:pt x="1910" y="1041"/>
                  <a:pt x="1911" y="1051"/>
                  <a:pt x="1913" y="1061"/>
                </a:cubicBezTo>
                <a:cubicBezTo>
                  <a:pt x="1914" y="1064"/>
                  <a:pt x="1917" y="1082"/>
                  <a:pt x="1921" y="1074"/>
                </a:cubicBezTo>
                <a:cubicBezTo>
                  <a:pt x="1923" y="1070"/>
                  <a:pt x="1924" y="1063"/>
                  <a:pt x="1925" y="1058"/>
                </a:cubicBezTo>
                <a:cubicBezTo>
                  <a:pt x="1927" y="1048"/>
                  <a:pt x="1928" y="1038"/>
                  <a:pt x="1929" y="1028"/>
                </a:cubicBezTo>
                <a:cubicBezTo>
                  <a:pt x="1932" y="1011"/>
                  <a:pt x="1933" y="994"/>
                  <a:pt x="1934" y="977"/>
                </a:cubicBezTo>
                <a:cubicBezTo>
                  <a:pt x="1935" y="963"/>
                  <a:pt x="1936" y="940"/>
                  <a:pt x="1924" y="933"/>
                </a:cubicBezTo>
                <a:close/>
                <a:moveTo>
                  <a:pt x="3386" y="1116"/>
                </a:moveTo>
                <a:cubicBezTo>
                  <a:pt x="3397" y="1146"/>
                  <a:pt x="3417" y="1165"/>
                  <a:pt x="3437" y="1182"/>
                </a:cubicBezTo>
                <a:cubicBezTo>
                  <a:pt x="3439" y="1184"/>
                  <a:pt x="3441" y="1185"/>
                  <a:pt x="3443" y="1186"/>
                </a:cubicBezTo>
                <a:cubicBezTo>
                  <a:pt x="3444" y="1186"/>
                  <a:pt x="3445" y="1186"/>
                  <a:pt x="3445" y="1186"/>
                </a:cubicBezTo>
                <a:cubicBezTo>
                  <a:pt x="3447" y="1186"/>
                  <a:pt x="3448" y="1185"/>
                  <a:pt x="3449" y="1184"/>
                </a:cubicBezTo>
                <a:cubicBezTo>
                  <a:pt x="3453" y="1179"/>
                  <a:pt x="3447" y="1166"/>
                  <a:pt x="3446" y="1161"/>
                </a:cubicBezTo>
                <a:cubicBezTo>
                  <a:pt x="3442" y="1153"/>
                  <a:pt x="3438" y="1145"/>
                  <a:pt x="3434" y="1137"/>
                </a:cubicBezTo>
                <a:cubicBezTo>
                  <a:pt x="3428" y="1124"/>
                  <a:pt x="3421" y="1110"/>
                  <a:pt x="3412" y="1099"/>
                </a:cubicBezTo>
                <a:cubicBezTo>
                  <a:pt x="3409" y="1094"/>
                  <a:pt x="3405" y="1089"/>
                  <a:pt x="3400" y="1087"/>
                </a:cubicBezTo>
                <a:cubicBezTo>
                  <a:pt x="3395" y="1086"/>
                  <a:pt x="3389" y="1087"/>
                  <a:pt x="3386" y="1093"/>
                </a:cubicBezTo>
                <a:cubicBezTo>
                  <a:pt x="3384" y="1096"/>
                  <a:pt x="3383" y="1100"/>
                  <a:pt x="3384" y="1104"/>
                </a:cubicBezTo>
                <a:cubicBezTo>
                  <a:pt x="3384" y="1109"/>
                  <a:pt x="3385" y="1112"/>
                  <a:pt x="3386" y="1116"/>
                </a:cubicBezTo>
                <a:close/>
                <a:moveTo>
                  <a:pt x="3073" y="16"/>
                </a:moveTo>
                <a:cubicBezTo>
                  <a:pt x="3075" y="11"/>
                  <a:pt x="3076" y="5"/>
                  <a:pt x="3077" y="0"/>
                </a:cubicBezTo>
                <a:cubicBezTo>
                  <a:pt x="3065" y="0"/>
                  <a:pt x="3065" y="0"/>
                  <a:pt x="3065" y="0"/>
                </a:cubicBezTo>
                <a:cubicBezTo>
                  <a:pt x="3065" y="1"/>
                  <a:pt x="3065" y="2"/>
                  <a:pt x="3065" y="3"/>
                </a:cubicBezTo>
                <a:cubicBezTo>
                  <a:pt x="3066" y="5"/>
                  <a:pt x="3069" y="24"/>
                  <a:pt x="3073" y="16"/>
                </a:cubicBezTo>
                <a:close/>
                <a:moveTo>
                  <a:pt x="3418" y="381"/>
                </a:moveTo>
                <a:cubicBezTo>
                  <a:pt x="3423" y="390"/>
                  <a:pt x="3428" y="399"/>
                  <a:pt x="3434" y="407"/>
                </a:cubicBezTo>
                <a:cubicBezTo>
                  <a:pt x="3437" y="411"/>
                  <a:pt x="3451" y="436"/>
                  <a:pt x="3451" y="426"/>
                </a:cubicBezTo>
                <a:cubicBezTo>
                  <a:pt x="3451" y="414"/>
                  <a:pt x="3448" y="401"/>
                  <a:pt x="3445" y="390"/>
                </a:cubicBezTo>
                <a:cubicBezTo>
                  <a:pt x="3442" y="373"/>
                  <a:pt x="3437" y="355"/>
                  <a:pt x="3432" y="339"/>
                </a:cubicBezTo>
                <a:cubicBezTo>
                  <a:pt x="3427" y="324"/>
                  <a:pt x="3422" y="301"/>
                  <a:pt x="3408" y="296"/>
                </a:cubicBezTo>
                <a:cubicBezTo>
                  <a:pt x="3404" y="294"/>
                  <a:pt x="3399" y="296"/>
                  <a:pt x="3396" y="300"/>
                </a:cubicBezTo>
                <a:cubicBezTo>
                  <a:pt x="3392" y="305"/>
                  <a:pt x="3392" y="314"/>
                  <a:pt x="3394" y="321"/>
                </a:cubicBezTo>
                <a:cubicBezTo>
                  <a:pt x="3400" y="342"/>
                  <a:pt x="3408" y="362"/>
                  <a:pt x="3418" y="381"/>
                </a:cubicBezTo>
                <a:close/>
                <a:moveTo>
                  <a:pt x="3076" y="580"/>
                </a:moveTo>
                <a:cubicBezTo>
                  <a:pt x="3071" y="577"/>
                  <a:pt x="3064" y="579"/>
                  <a:pt x="3060" y="584"/>
                </a:cubicBezTo>
                <a:cubicBezTo>
                  <a:pt x="3056" y="589"/>
                  <a:pt x="3054" y="596"/>
                  <a:pt x="3053" y="604"/>
                </a:cubicBezTo>
                <a:cubicBezTo>
                  <a:pt x="3054" y="629"/>
                  <a:pt x="3057" y="654"/>
                  <a:pt x="3060" y="679"/>
                </a:cubicBezTo>
                <a:cubicBezTo>
                  <a:pt x="3062" y="688"/>
                  <a:pt x="3063" y="698"/>
                  <a:pt x="3065" y="708"/>
                </a:cubicBezTo>
                <a:cubicBezTo>
                  <a:pt x="3066" y="711"/>
                  <a:pt x="3069" y="730"/>
                  <a:pt x="3073" y="721"/>
                </a:cubicBezTo>
                <a:cubicBezTo>
                  <a:pt x="3075" y="717"/>
                  <a:pt x="3076" y="711"/>
                  <a:pt x="3077" y="706"/>
                </a:cubicBezTo>
                <a:cubicBezTo>
                  <a:pt x="3079" y="696"/>
                  <a:pt x="3080" y="685"/>
                  <a:pt x="3081" y="675"/>
                </a:cubicBezTo>
                <a:cubicBezTo>
                  <a:pt x="3084" y="658"/>
                  <a:pt x="3085" y="641"/>
                  <a:pt x="3086" y="624"/>
                </a:cubicBezTo>
                <a:cubicBezTo>
                  <a:pt x="3087" y="610"/>
                  <a:pt x="3088" y="587"/>
                  <a:pt x="3076" y="580"/>
                </a:cubicBezTo>
                <a:close/>
                <a:moveTo>
                  <a:pt x="3048" y="694"/>
                </a:moveTo>
                <a:cubicBezTo>
                  <a:pt x="3043" y="680"/>
                  <a:pt x="3038" y="656"/>
                  <a:pt x="3024" y="652"/>
                </a:cubicBezTo>
                <a:cubicBezTo>
                  <a:pt x="3020" y="650"/>
                  <a:pt x="3015" y="651"/>
                  <a:pt x="3012" y="656"/>
                </a:cubicBezTo>
                <a:cubicBezTo>
                  <a:pt x="3008" y="661"/>
                  <a:pt x="3008" y="669"/>
                  <a:pt x="3010" y="676"/>
                </a:cubicBezTo>
                <a:cubicBezTo>
                  <a:pt x="3016" y="698"/>
                  <a:pt x="3024" y="718"/>
                  <a:pt x="3034" y="736"/>
                </a:cubicBezTo>
                <a:cubicBezTo>
                  <a:pt x="3039" y="746"/>
                  <a:pt x="3044" y="755"/>
                  <a:pt x="3050" y="763"/>
                </a:cubicBezTo>
                <a:cubicBezTo>
                  <a:pt x="3053" y="767"/>
                  <a:pt x="3067" y="791"/>
                  <a:pt x="3067" y="781"/>
                </a:cubicBezTo>
                <a:cubicBezTo>
                  <a:pt x="3067" y="769"/>
                  <a:pt x="3064" y="757"/>
                  <a:pt x="3061" y="746"/>
                </a:cubicBezTo>
                <a:cubicBezTo>
                  <a:pt x="3058" y="728"/>
                  <a:pt x="3053" y="711"/>
                  <a:pt x="3048" y="694"/>
                </a:cubicBezTo>
                <a:close/>
                <a:moveTo>
                  <a:pt x="3091" y="762"/>
                </a:moveTo>
                <a:cubicBezTo>
                  <a:pt x="3097" y="754"/>
                  <a:pt x="3103" y="746"/>
                  <a:pt x="3108" y="738"/>
                </a:cubicBezTo>
                <a:cubicBezTo>
                  <a:pt x="3115" y="726"/>
                  <a:pt x="3121" y="714"/>
                  <a:pt x="3127" y="702"/>
                </a:cubicBezTo>
                <a:cubicBezTo>
                  <a:pt x="3132" y="689"/>
                  <a:pt x="3138" y="677"/>
                  <a:pt x="3136" y="662"/>
                </a:cubicBezTo>
                <a:cubicBezTo>
                  <a:pt x="3136" y="659"/>
                  <a:pt x="3135" y="656"/>
                  <a:pt x="3134" y="653"/>
                </a:cubicBezTo>
                <a:cubicBezTo>
                  <a:pt x="3131" y="651"/>
                  <a:pt x="3128" y="651"/>
                  <a:pt x="3125" y="651"/>
                </a:cubicBezTo>
                <a:cubicBezTo>
                  <a:pt x="3118" y="653"/>
                  <a:pt x="3114" y="659"/>
                  <a:pt x="3110" y="666"/>
                </a:cubicBezTo>
                <a:cubicBezTo>
                  <a:pt x="3105" y="674"/>
                  <a:pt x="3100" y="681"/>
                  <a:pt x="3097" y="690"/>
                </a:cubicBezTo>
                <a:cubicBezTo>
                  <a:pt x="3091" y="705"/>
                  <a:pt x="3087" y="720"/>
                  <a:pt x="3082" y="735"/>
                </a:cubicBezTo>
                <a:cubicBezTo>
                  <a:pt x="3078" y="750"/>
                  <a:pt x="3069" y="776"/>
                  <a:pt x="3073" y="781"/>
                </a:cubicBezTo>
                <a:cubicBezTo>
                  <a:pt x="3076" y="785"/>
                  <a:pt x="3086" y="769"/>
                  <a:pt x="3091" y="762"/>
                </a:cubicBezTo>
                <a:close/>
                <a:moveTo>
                  <a:pt x="3048" y="1400"/>
                </a:moveTo>
                <a:cubicBezTo>
                  <a:pt x="3043" y="1385"/>
                  <a:pt x="3038" y="1362"/>
                  <a:pt x="3024" y="1357"/>
                </a:cubicBezTo>
                <a:cubicBezTo>
                  <a:pt x="3020" y="1356"/>
                  <a:pt x="3015" y="1357"/>
                  <a:pt x="3012" y="1361"/>
                </a:cubicBezTo>
                <a:cubicBezTo>
                  <a:pt x="3008" y="1367"/>
                  <a:pt x="3008" y="1375"/>
                  <a:pt x="3010" y="1382"/>
                </a:cubicBezTo>
                <a:cubicBezTo>
                  <a:pt x="3016" y="1403"/>
                  <a:pt x="3024" y="1423"/>
                  <a:pt x="3034" y="1442"/>
                </a:cubicBezTo>
                <a:cubicBezTo>
                  <a:pt x="3039" y="1451"/>
                  <a:pt x="3044" y="1460"/>
                  <a:pt x="3050" y="1469"/>
                </a:cubicBezTo>
                <a:cubicBezTo>
                  <a:pt x="3053" y="1473"/>
                  <a:pt x="3067" y="1497"/>
                  <a:pt x="3067" y="1487"/>
                </a:cubicBezTo>
                <a:cubicBezTo>
                  <a:pt x="3067" y="1475"/>
                  <a:pt x="3064" y="1462"/>
                  <a:pt x="3061" y="1451"/>
                </a:cubicBezTo>
                <a:cubicBezTo>
                  <a:pt x="3058" y="1434"/>
                  <a:pt x="3053" y="1417"/>
                  <a:pt x="3048" y="1400"/>
                </a:cubicBezTo>
                <a:close/>
                <a:moveTo>
                  <a:pt x="3770" y="764"/>
                </a:moveTo>
                <a:cubicBezTo>
                  <a:pt x="3781" y="793"/>
                  <a:pt x="3801" y="813"/>
                  <a:pt x="3821" y="829"/>
                </a:cubicBezTo>
                <a:cubicBezTo>
                  <a:pt x="3823" y="831"/>
                  <a:pt x="3825" y="833"/>
                  <a:pt x="3827" y="833"/>
                </a:cubicBezTo>
                <a:cubicBezTo>
                  <a:pt x="3828" y="833"/>
                  <a:pt x="3829" y="834"/>
                  <a:pt x="3829" y="833"/>
                </a:cubicBezTo>
                <a:cubicBezTo>
                  <a:pt x="3831" y="833"/>
                  <a:pt x="3832" y="833"/>
                  <a:pt x="3833" y="831"/>
                </a:cubicBezTo>
                <a:cubicBezTo>
                  <a:pt x="3837" y="826"/>
                  <a:pt x="3831" y="813"/>
                  <a:pt x="3830" y="808"/>
                </a:cubicBezTo>
                <a:cubicBezTo>
                  <a:pt x="3826" y="800"/>
                  <a:pt x="3822" y="792"/>
                  <a:pt x="3818" y="784"/>
                </a:cubicBezTo>
                <a:cubicBezTo>
                  <a:pt x="3812" y="771"/>
                  <a:pt x="3805" y="758"/>
                  <a:pt x="3796" y="746"/>
                </a:cubicBezTo>
                <a:cubicBezTo>
                  <a:pt x="3793" y="741"/>
                  <a:pt x="3789" y="736"/>
                  <a:pt x="3784" y="735"/>
                </a:cubicBezTo>
                <a:cubicBezTo>
                  <a:pt x="3779" y="733"/>
                  <a:pt x="3773" y="734"/>
                  <a:pt x="3770" y="740"/>
                </a:cubicBezTo>
                <a:cubicBezTo>
                  <a:pt x="3768" y="743"/>
                  <a:pt x="3767" y="747"/>
                  <a:pt x="3768" y="752"/>
                </a:cubicBezTo>
                <a:cubicBezTo>
                  <a:pt x="3768" y="756"/>
                  <a:pt x="3769" y="760"/>
                  <a:pt x="3770" y="764"/>
                </a:cubicBezTo>
                <a:close/>
                <a:moveTo>
                  <a:pt x="3792" y="1357"/>
                </a:moveTo>
                <a:cubicBezTo>
                  <a:pt x="3788" y="1356"/>
                  <a:pt x="3783" y="1357"/>
                  <a:pt x="3780" y="1361"/>
                </a:cubicBezTo>
                <a:cubicBezTo>
                  <a:pt x="3776" y="1367"/>
                  <a:pt x="3776" y="1375"/>
                  <a:pt x="3778" y="1382"/>
                </a:cubicBezTo>
                <a:cubicBezTo>
                  <a:pt x="3784" y="1403"/>
                  <a:pt x="3792" y="1423"/>
                  <a:pt x="3802" y="1442"/>
                </a:cubicBezTo>
                <a:cubicBezTo>
                  <a:pt x="3807" y="1451"/>
                  <a:pt x="3812" y="1460"/>
                  <a:pt x="3818" y="1469"/>
                </a:cubicBezTo>
                <a:cubicBezTo>
                  <a:pt x="3821" y="1473"/>
                  <a:pt x="3835" y="1497"/>
                  <a:pt x="3835" y="1487"/>
                </a:cubicBezTo>
                <a:cubicBezTo>
                  <a:pt x="3835" y="1475"/>
                  <a:pt x="3832" y="1462"/>
                  <a:pt x="3829" y="1451"/>
                </a:cubicBezTo>
                <a:cubicBezTo>
                  <a:pt x="3826" y="1434"/>
                  <a:pt x="3821" y="1417"/>
                  <a:pt x="3816" y="1400"/>
                </a:cubicBezTo>
                <a:cubicBezTo>
                  <a:pt x="3811" y="1385"/>
                  <a:pt x="3806" y="1362"/>
                  <a:pt x="3792" y="1357"/>
                </a:cubicBezTo>
                <a:close/>
                <a:moveTo>
                  <a:pt x="3050" y="58"/>
                </a:moveTo>
                <a:cubicBezTo>
                  <a:pt x="3053" y="62"/>
                  <a:pt x="3067" y="86"/>
                  <a:pt x="3067" y="76"/>
                </a:cubicBezTo>
                <a:cubicBezTo>
                  <a:pt x="3067" y="64"/>
                  <a:pt x="3064" y="51"/>
                  <a:pt x="3061" y="40"/>
                </a:cubicBezTo>
                <a:cubicBezTo>
                  <a:pt x="3058" y="27"/>
                  <a:pt x="3055" y="13"/>
                  <a:pt x="3051" y="0"/>
                </a:cubicBezTo>
                <a:cubicBezTo>
                  <a:pt x="3020" y="0"/>
                  <a:pt x="3020" y="0"/>
                  <a:pt x="3020" y="0"/>
                </a:cubicBezTo>
                <a:cubicBezTo>
                  <a:pt x="3024" y="11"/>
                  <a:pt x="3029" y="21"/>
                  <a:pt x="3034" y="31"/>
                </a:cubicBezTo>
                <a:cubicBezTo>
                  <a:pt x="3039" y="40"/>
                  <a:pt x="3044" y="49"/>
                  <a:pt x="3050" y="58"/>
                </a:cubicBezTo>
                <a:close/>
                <a:moveTo>
                  <a:pt x="3792" y="652"/>
                </a:moveTo>
                <a:cubicBezTo>
                  <a:pt x="3788" y="650"/>
                  <a:pt x="3783" y="651"/>
                  <a:pt x="3780" y="656"/>
                </a:cubicBezTo>
                <a:cubicBezTo>
                  <a:pt x="3776" y="661"/>
                  <a:pt x="3776" y="669"/>
                  <a:pt x="3778" y="676"/>
                </a:cubicBezTo>
                <a:cubicBezTo>
                  <a:pt x="3784" y="698"/>
                  <a:pt x="3792" y="718"/>
                  <a:pt x="3802" y="736"/>
                </a:cubicBezTo>
                <a:cubicBezTo>
                  <a:pt x="3807" y="746"/>
                  <a:pt x="3812" y="755"/>
                  <a:pt x="3818" y="763"/>
                </a:cubicBezTo>
                <a:cubicBezTo>
                  <a:pt x="3821" y="767"/>
                  <a:pt x="3835" y="791"/>
                  <a:pt x="3835" y="781"/>
                </a:cubicBezTo>
                <a:cubicBezTo>
                  <a:pt x="3835" y="769"/>
                  <a:pt x="3832" y="757"/>
                  <a:pt x="3829" y="746"/>
                </a:cubicBezTo>
                <a:cubicBezTo>
                  <a:pt x="3826" y="728"/>
                  <a:pt x="3821" y="711"/>
                  <a:pt x="3816" y="694"/>
                </a:cubicBezTo>
                <a:cubicBezTo>
                  <a:pt x="3811" y="680"/>
                  <a:pt x="3806" y="656"/>
                  <a:pt x="3792" y="652"/>
                </a:cubicBezTo>
                <a:close/>
                <a:moveTo>
                  <a:pt x="3770" y="58"/>
                </a:moveTo>
                <a:cubicBezTo>
                  <a:pt x="3781" y="87"/>
                  <a:pt x="3801" y="107"/>
                  <a:pt x="3821" y="124"/>
                </a:cubicBezTo>
                <a:cubicBezTo>
                  <a:pt x="3823" y="125"/>
                  <a:pt x="3825" y="127"/>
                  <a:pt x="3827" y="128"/>
                </a:cubicBezTo>
                <a:cubicBezTo>
                  <a:pt x="3828" y="128"/>
                  <a:pt x="3829" y="128"/>
                  <a:pt x="3829" y="128"/>
                </a:cubicBezTo>
                <a:cubicBezTo>
                  <a:pt x="3831" y="128"/>
                  <a:pt x="3832" y="127"/>
                  <a:pt x="3833" y="126"/>
                </a:cubicBezTo>
                <a:cubicBezTo>
                  <a:pt x="3837" y="121"/>
                  <a:pt x="3831" y="107"/>
                  <a:pt x="3830" y="103"/>
                </a:cubicBezTo>
                <a:cubicBezTo>
                  <a:pt x="3826" y="94"/>
                  <a:pt x="3822" y="87"/>
                  <a:pt x="3818" y="79"/>
                </a:cubicBezTo>
                <a:cubicBezTo>
                  <a:pt x="3812" y="65"/>
                  <a:pt x="3805" y="52"/>
                  <a:pt x="3796" y="40"/>
                </a:cubicBezTo>
                <a:cubicBezTo>
                  <a:pt x="3793" y="35"/>
                  <a:pt x="3789" y="31"/>
                  <a:pt x="3784" y="29"/>
                </a:cubicBezTo>
                <a:cubicBezTo>
                  <a:pt x="3779" y="27"/>
                  <a:pt x="3773" y="29"/>
                  <a:pt x="3770" y="34"/>
                </a:cubicBezTo>
                <a:cubicBezTo>
                  <a:pt x="3768" y="37"/>
                  <a:pt x="3767" y="42"/>
                  <a:pt x="3768" y="46"/>
                </a:cubicBezTo>
                <a:cubicBezTo>
                  <a:pt x="3768" y="50"/>
                  <a:pt x="3769" y="54"/>
                  <a:pt x="3770" y="58"/>
                </a:cubicBezTo>
                <a:close/>
                <a:moveTo>
                  <a:pt x="3818" y="58"/>
                </a:moveTo>
                <a:cubicBezTo>
                  <a:pt x="3821" y="62"/>
                  <a:pt x="3835" y="86"/>
                  <a:pt x="3835" y="76"/>
                </a:cubicBezTo>
                <a:cubicBezTo>
                  <a:pt x="3835" y="64"/>
                  <a:pt x="3832" y="51"/>
                  <a:pt x="3829" y="40"/>
                </a:cubicBezTo>
                <a:cubicBezTo>
                  <a:pt x="3826" y="27"/>
                  <a:pt x="3823" y="13"/>
                  <a:pt x="3819" y="0"/>
                </a:cubicBezTo>
                <a:cubicBezTo>
                  <a:pt x="3788" y="0"/>
                  <a:pt x="3788" y="0"/>
                  <a:pt x="3788" y="0"/>
                </a:cubicBezTo>
                <a:cubicBezTo>
                  <a:pt x="3792" y="11"/>
                  <a:pt x="3797" y="21"/>
                  <a:pt x="3802" y="31"/>
                </a:cubicBezTo>
                <a:cubicBezTo>
                  <a:pt x="3807" y="40"/>
                  <a:pt x="3812" y="49"/>
                  <a:pt x="3818" y="58"/>
                </a:cubicBezTo>
                <a:close/>
                <a:moveTo>
                  <a:pt x="3460" y="933"/>
                </a:moveTo>
                <a:cubicBezTo>
                  <a:pt x="3455" y="930"/>
                  <a:pt x="3448" y="932"/>
                  <a:pt x="3444" y="937"/>
                </a:cubicBezTo>
                <a:cubicBezTo>
                  <a:pt x="3440" y="942"/>
                  <a:pt x="3438" y="949"/>
                  <a:pt x="3437" y="956"/>
                </a:cubicBezTo>
                <a:cubicBezTo>
                  <a:pt x="3438" y="982"/>
                  <a:pt x="3441" y="1006"/>
                  <a:pt x="3444" y="1031"/>
                </a:cubicBezTo>
                <a:cubicBezTo>
                  <a:pt x="3446" y="1041"/>
                  <a:pt x="3447" y="1051"/>
                  <a:pt x="3449" y="1061"/>
                </a:cubicBezTo>
                <a:cubicBezTo>
                  <a:pt x="3450" y="1064"/>
                  <a:pt x="3453" y="1082"/>
                  <a:pt x="3457" y="1074"/>
                </a:cubicBezTo>
                <a:cubicBezTo>
                  <a:pt x="3459" y="1070"/>
                  <a:pt x="3460" y="1063"/>
                  <a:pt x="3461" y="1058"/>
                </a:cubicBezTo>
                <a:cubicBezTo>
                  <a:pt x="3463" y="1048"/>
                  <a:pt x="3464" y="1038"/>
                  <a:pt x="3465" y="1028"/>
                </a:cubicBezTo>
                <a:cubicBezTo>
                  <a:pt x="3468" y="1011"/>
                  <a:pt x="3469" y="994"/>
                  <a:pt x="3470" y="977"/>
                </a:cubicBezTo>
                <a:cubicBezTo>
                  <a:pt x="3471" y="963"/>
                  <a:pt x="3472" y="940"/>
                  <a:pt x="3460" y="933"/>
                </a:cubicBezTo>
                <a:close/>
                <a:moveTo>
                  <a:pt x="3457" y="425"/>
                </a:moveTo>
                <a:cubicBezTo>
                  <a:pt x="3460" y="429"/>
                  <a:pt x="3470" y="414"/>
                  <a:pt x="3475" y="406"/>
                </a:cubicBezTo>
                <a:cubicBezTo>
                  <a:pt x="3481" y="399"/>
                  <a:pt x="3487" y="390"/>
                  <a:pt x="3492" y="382"/>
                </a:cubicBezTo>
                <a:cubicBezTo>
                  <a:pt x="3499" y="370"/>
                  <a:pt x="3505" y="358"/>
                  <a:pt x="3511" y="346"/>
                </a:cubicBezTo>
                <a:cubicBezTo>
                  <a:pt x="3516" y="333"/>
                  <a:pt x="3522" y="321"/>
                  <a:pt x="3520" y="306"/>
                </a:cubicBezTo>
                <a:cubicBezTo>
                  <a:pt x="3520" y="303"/>
                  <a:pt x="3519" y="300"/>
                  <a:pt x="3517" y="298"/>
                </a:cubicBezTo>
                <a:cubicBezTo>
                  <a:pt x="3515" y="295"/>
                  <a:pt x="3512" y="295"/>
                  <a:pt x="3509" y="296"/>
                </a:cubicBezTo>
                <a:cubicBezTo>
                  <a:pt x="3502" y="298"/>
                  <a:pt x="3498" y="304"/>
                  <a:pt x="3494" y="310"/>
                </a:cubicBezTo>
                <a:cubicBezTo>
                  <a:pt x="3489" y="318"/>
                  <a:pt x="3484" y="326"/>
                  <a:pt x="3481" y="335"/>
                </a:cubicBezTo>
                <a:cubicBezTo>
                  <a:pt x="3475" y="349"/>
                  <a:pt x="3471" y="364"/>
                  <a:pt x="3466" y="380"/>
                </a:cubicBezTo>
                <a:cubicBezTo>
                  <a:pt x="3462" y="394"/>
                  <a:pt x="3453" y="421"/>
                  <a:pt x="3457" y="425"/>
                </a:cubicBezTo>
                <a:close/>
                <a:moveTo>
                  <a:pt x="3457" y="1133"/>
                </a:moveTo>
                <a:cubicBezTo>
                  <a:pt x="3460" y="1137"/>
                  <a:pt x="3470" y="1122"/>
                  <a:pt x="3475" y="1115"/>
                </a:cubicBezTo>
                <a:cubicBezTo>
                  <a:pt x="3481" y="1107"/>
                  <a:pt x="3487" y="1099"/>
                  <a:pt x="3492" y="1090"/>
                </a:cubicBezTo>
                <a:cubicBezTo>
                  <a:pt x="3499" y="1079"/>
                  <a:pt x="3505" y="1067"/>
                  <a:pt x="3511" y="1054"/>
                </a:cubicBezTo>
                <a:cubicBezTo>
                  <a:pt x="3516" y="1042"/>
                  <a:pt x="3522" y="1030"/>
                  <a:pt x="3520" y="1015"/>
                </a:cubicBezTo>
                <a:cubicBezTo>
                  <a:pt x="3520" y="1012"/>
                  <a:pt x="3519" y="1008"/>
                  <a:pt x="3517" y="1006"/>
                </a:cubicBezTo>
                <a:cubicBezTo>
                  <a:pt x="3515" y="1003"/>
                  <a:pt x="3512" y="1003"/>
                  <a:pt x="3509" y="1004"/>
                </a:cubicBezTo>
                <a:cubicBezTo>
                  <a:pt x="3502" y="1006"/>
                  <a:pt x="3498" y="1012"/>
                  <a:pt x="3494" y="1019"/>
                </a:cubicBezTo>
                <a:cubicBezTo>
                  <a:pt x="3489" y="1026"/>
                  <a:pt x="3484" y="1034"/>
                  <a:pt x="3481" y="1043"/>
                </a:cubicBezTo>
                <a:cubicBezTo>
                  <a:pt x="3475" y="1058"/>
                  <a:pt x="3471" y="1073"/>
                  <a:pt x="3466" y="1088"/>
                </a:cubicBezTo>
                <a:cubicBezTo>
                  <a:pt x="3462" y="1103"/>
                  <a:pt x="3453" y="1129"/>
                  <a:pt x="3457" y="1133"/>
                </a:cubicBezTo>
                <a:close/>
                <a:moveTo>
                  <a:pt x="3432" y="1047"/>
                </a:moveTo>
                <a:cubicBezTo>
                  <a:pt x="3427" y="1033"/>
                  <a:pt x="3422" y="1009"/>
                  <a:pt x="3408" y="1004"/>
                </a:cubicBezTo>
                <a:cubicBezTo>
                  <a:pt x="3404" y="1003"/>
                  <a:pt x="3399" y="1004"/>
                  <a:pt x="3396" y="1008"/>
                </a:cubicBezTo>
                <a:cubicBezTo>
                  <a:pt x="3392" y="1014"/>
                  <a:pt x="3392" y="1022"/>
                  <a:pt x="3394" y="1029"/>
                </a:cubicBezTo>
                <a:cubicBezTo>
                  <a:pt x="3400" y="1050"/>
                  <a:pt x="3408" y="1071"/>
                  <a:pt x="3418" y="1089"/>
                </a:cubicBezTo>
                <a:cubicBezTo>
                  <a:pt x="3423" y="1098"/>
                  <a:pt x="3428" y="1107"/>
                  <a:pt x="3434" y="1116"/>
                </a:cubicBezTo>
                <a:cubicBezTo>
                  <a:pt x="3437" y="1120"/>
                  <a:pt x="3451" y="1144"/>
                  <a:pt x="3451" y="1134"/>
                </a:cubicBezTo>
                <a:cubicBezTo>
                  <a:pt x="3451" y="1122"/>
                  <a:pt x="3448" y="1110"/>
                  <a:pt x="3445" y="1098"/>
                </a:cubicBezTo>
                <a:cubicBezTo>
                  <a:pt x="3442" y="1081"/>
                  <a:pt x="3437" y="1064"/>
                  <a:pt x="3432" y="1047"/>
                </a:cubicBezTo>
                <a:close/>
                <a:moveTo>
                  <a:pt x="3449" y="352"/>
                </a:moveTo>
                <a:cubicBezTo>
                  <a:pt x="3450" y="355"/>
                  <a:pt x="3453" y="374"/>
                  <a:pt x="3457" y="366"/>
                </a:cubicBezTo>
                <a:cubicBezTo>
                  <a:pt x="3459" y="361"/>
                  <a:pt x="3460" y="355"/>
                  <a:pt x="3461" y="350"/>
                </a:cubicBezTo>
                <a:cubicBezTo>
                  <a:pt x="3463" y="340"/>
                  <a:pt x="3464" y="330"/>
                  <a:pt x="3465" y="320"/>
                </a:cubicBezTo>
                <a:cubicBezTo>
                  <a:pt x="3468" y="303"/>
                  <a:pt x="3469" y="286"/>
                  <a:pt x="3470" y="268"/>
                </a:cubicBezTo>
                <a:cubicBezTo>
                  <a:pt x="3471" y="254"/>
                  <a:pt x="3472" y="232"/>
                  <a:pt x="3460" y="224"/>
                </a:cubicBezTo>
                <a:cubicBezTo>
                  <a:pt x="3455" y="221"/>
                  <a:pt x="3448" y="223"/>
                  <a:pt x="3444" y="228"/>
                </a:cubicBezTo>
                <a:cubicBezTo>
                  <a:pt x="3440" y="233"/>
                  <a:pt x="3438" y="241"/>
                  <a:pt x="3437" y="248"/>
                </a:cubicBezTo>
                <a:cubicBezTo>
                  <a:pt x="3438" y="273"/>
                  <a:pt x="3441" y="298"/>
                  <a:pt x="3444" y="323"/>
                </a:cubicBezTo>
                <a:cubicBezTo>
                  <a:pt x="3446" y="333"/>
                  <a:pt x="3447" y="343"/>
                  <a:pt x="3449" y="352"/>
                </a:cubicBezTo>
                <a:close/>
                <a:moveTo>
                  <a:pt x="3386" y="408"/>
                </a:moveTo>
                <a:cubicBezTo>
                  <a:pt x="3397" y="437"/>
                  <a:pt x="3417" y="457"/>
                  <a:pt x="3437" y="474"/>
                </a:cubicBezTo>
                <a:cubicBezTo>
                  <a:pt x="3439" y="475"/>
                  <a:pt x="3441" y="477"/>
                  <a:pt x="3443" y="478"/>
                </a:cubicBezTo>
                <a:cubicBezTo>
                  <a:pt x="3444" y="478"/>
                  <a:pt x="3445" y="478"/>
                  <a:pt x="3445" y="478"/>
                </a:cubicBezTo>
                <a:cubicBezTo>
                  <a:pt x="3447" y="478"/>
                  <a:pt x="3448" y="477"/>
                  <a:pt x="3449" y="476"/>
                </a:cubicBezTo>
                <a:cubicBezTo>
                  <a:pt x="3453" y="471"/>
                  <a:pt x="3447" y="457"/>
                  <a:pt x="3446" y="453"/>
                </a:cubicBezTo>
                <a:cubicBezTo>
                  <a:pt x="3442" y="444"/>
                  <a:pt x="3438" y="436"/>
                  <a:pt x="3434" y="429"/>
                </a:cubicBezTo>
                <a:cubicBezTo>
                  <a:pt x="3428" y="415"/>
                  <a:pt x="3421" y="402"/>
                  <a:pt x="3412" y="390"/>
                </a:cubicBezTo>
                <a:cubicBezTo>
                  <a:pt x="3409" y="385"/>
                  <a:pt x="3405" y="381"/>
                  <a:pt x="3400" y="379"/>
                </a:cubicBezTo>
                <a:cubicBezTo>
                  <a:pt x="3395" y="377"/>
                  <a:pt x="3389" y="379"/>
                  <a:pt x="3386" y="384"/>
                </a:cubicBezTo>
                <a:cubicBezTo>
                  <a:pt x="3384" y="387"/>
                  <a:pt x="3383" y="392"/>
                  <a:pt x="3384" y="396"/>
                </a:cubicBezTo>
                <a:cubicBezTo>
                  <a:pt x="3384" y="400"/>
                  <a:pt x="3385" y="404"/>
                  <a:pt x="3386" y="408"/>
                </a:cubicBezTo>
                <a:close/>
                <a:moveTo>
                  <a:pt x="2308" y="580"/>
                </a:moveTo>
                <a:cubicBezTo>
                  <a:pt x="2303" y="577"/>
                  <a:pt x="2296" y="579"/>
                  <a:pt x="2292" y="584"/>
                </a:cubicBezTo>
                <a:cubicBezTo>
                  <a:pt x="2288" y="589"/>
                  <a:pt x="2286" y="596"/>
                  <a:pt x="2285" y="604"/>
                </a:cubicBezTo>
                <a:cubicBezTo>
                  <a:pt x="2286" y="629"/>
                  <a:pt x="2289" y="654"/>
                  <a:pt x="2292" y="679"/>
                </a:cubicBezTo>
                <a:cubicBezTo>
                  <a:pt x="2294" y="688"/>
                  <a:pt x="2295" y="698"/>
                  <a:pt x="2297" y="708"/>
                </a:cubicBezTo>
                <a:cubicBezTo>
                  <a:pt x="2298" y="711"/>
                  <a:pt x="2301" y="730"/>
                  <a:pt x="2305" y="721"/>
                </a:cubicBezTo>
                <a:cubicBezTo>
                  <a:pt x="2307" y="717"/>
                  <a:pt x="2308" y="711"/>
                  <a:pt x="2309" y="706"/>
                </a:cubicBezTo>
                <a:cubicBezTo>
                  <a:pt x="2311" y="696"/>
                  <a:pt x="2312" y="685"/>
                  <a:pt x="2313" y="675"/>
                </a:cubicBezTo>
                <a:cubicBezTo>
                  <a:pt x="2316" y="658"/>
                  <a:pt x="2317" y="641"/>
                  <a:pt x="2318" y="624"/>
                </a:cubicBezTo>
                <a:cubicBezTo>
                  <a:pt x="2319" y="610"/>
                  <a:pt x="2320" y="587"/>
                  <a:pt x="2308" y="580"/>
                </a:cubicBezTo>
                <a:close/>
                <a:moveTo>
                  <a:pt x="2323" y="762"/>
                </a:moveTo>
                <a:cubicBezTo>
                  <a:pt x="2329" y="754"/>
                  <a:pt x="2335" y="746"/>
                  <a:pt x="2340" y="738"/>
                </a:cubicBezTo>
                <a:cubicBezTo>
                  <a:pt x="2347" y="726"/>
                  <a:pt x="2353" y="714"/>
                  <a:pt x="2359" y="702"/>
                </a:cubicBezTo>
                <a:cubicBezTo>
                  <a:pt x="2364" y="689"/>
                  <a:pt x="2370" y="677"/>
                  <a:pt x="2368" y="662"/>
                </a:cubicBezTo>
                <a:cubicBezTo>
                  <a:pt x="2368" y="659"/>
                  <a:pt x="2367" y="656"/>
                  <a:pt x="2366" y="653"/>
                </a:cubicBezTo>
                <a:cubicBezTo>
                  <a:pt x="2363" y="651"/>
                  <a:pt x="2360" y="651"/>
                  <a:pt x="2357" y="651"/>
                </a:cubicBezTo>
                <a:cubicBezTo>
                  <a:pt x="2350" y="653"/>
                  <a:pt x="2346" y="659"/>
                  <a:pt x="2342" y="666"/>
                </a:cubicBezTo>
                <a:cubicBezTo>
                  <a:pt x="2337" y="674"/>
                  <a:pt x="2332" y="681"/>
                  <a:pt x="2329" y="690"/>
                </a:cubicBezTo>
                <a:cubicBezTo>
                  <a:pt x="2323" y="705"/>
                  <a:pt x="2319" y="720"/>
                  <a:pt x="2314" y="735"/>
                </a:cubicBezTo>
                <a:cubicBezTo>
                  <a:pt x="2310" y="750"/>
                  <a:pt x="2301" y="776"/>
                  <a:pt x="2305" y="781"/>
                </a:cubicBezTo>
                <a:cubicBezTo>
                  <a:pt x="2308" y="785"/>
                  <a:pt x="2318" y="769"/>
                  <a:pt x="2323" y="762"/>
                </a:cubicBezTo>
                <a:close/>
                <a:moveTo>
                  <a:pt x="2305" y="16"/>
                </a:moveTo>
                <a:cubicBezTo>
                  <a:pt x="2307" y="11"/>
                  <a:pt x="2308" y="5"/>
                  <a:pt x="2309" y="0"/>
                </a:cubicBezTo>
                <a:cubicBezTo>
                  <a:pt x="2297" y="0"/>
                  <a:pt x="2297" y="0"/>
                  <a:pt x="2297" y="0"/>
                </a:cubicBezTo>
                <a:cubicBezTo>
                  <a:pt x="2297" y="1"/>
                  <a:pt x="2297" y="2"/>
                  <a:pt x="2297" y="3"/>
                </a:cubicBezTo>
                <a:cubicBezTo>
                  <a:pt x="2298" y="5"/>
                  <a:pt x="2301" y="24"/>
                  <a:pt x="2305" y="16"/>
                </a:cubicBezTo>
                <a:close/>
                <a:moveTo>
                  <a:pt x="2305" y="1486"/>
                </a:moveTo>
                <a:cubicBezTo>
                  <a:pt x="2308" y="1490"/>
                  <a:pt x="2318" y="1475"/>
                  <a:pt x="2323" y="1468"/>
                </a:cubicBezTo>
                <a:cubicBezTo>
                  <a:pt x="2329" y="1460"/>
                  <a:pt x="2335" y="1452"/>
                  <a:pt x="2340" y="1443"/>
                </a:cubicBezTo>
                <a:cubicBezTo>
                  <a:pt x="2347" y="1432"/>
                  <a:pt x="2353" y="1420"/>
                  <a:pt x="2359" y="1407"/>
                </a:cubicBezTo>
                <a:cubicBezTo>
                  <a:pt x="2364" y="1395"/>
                  <a:pt x="2370" y="1382"/>
                  <a:pt x="2368" y="1368"/>
                </a:cubicBezTo>
                <a:cubicBezTo>
                  <a:pt x="2368" y="1364"/>
                  <a:pt x="2367" y="1361"/>
                  <a:pt x="2366" y="1359"/>
                </a:cubicBezTo>
                <a:cubicBezTo>
                  <a:pt x="2363" y="1356"/>
                  <a:pt x="2360" y="1356"/>
                  <a:pt x="2357" y="1357"/>
                </a:cubicBezTo>
                <a:cubicBezTo>
                  <a:pt x="2350" y="1359"/>
                  <a:pt x="2346" y="1365"/>
                  <a:pt x="2342" y="1372"/>
                </a:cubicBezTo>
                <a:cubicBezTo>
                  <a:pt x="2337" y="1379"/>
                  <a:pt x="2332" y="1387"/>
                  <a:pt x="2329" y="1396"/>
                </a:cubicBezTo>
                <a:cubicBezTo>
                  <a:pt x="2323" y="1411"/>
                  <a:pt x="2319" y="1426"/>
                  <a:pt x="2314" y="1441"/>
                </a:cubicBezTo>
                <a:cubicBezTo>
                  <a:pt x="2310" y="1456"/>
                  <a:pt x="2301" y="1482"/>
                  <a:pt x="2305" y="1486"/>
                </a:cubicBezTo>
                <a:close/>
                <a:moveTo>
                  <a:pt x="3002" y="58"/>
                </a:moveTo>
                <a:cubicBezTo>
                  <a:pt x="3013" y="87"/>
                  <a:pt x="3033" y="107"/>
                  <a:pt x="3053" y="124"/>
                </a:cubicBezTo>
                <a:cubicBezTo>
                  <a:pt x="3055" y="125"/>
                  <a:pt x="3057" y="127"/>
                  <a:pt x="3059" y="128"/>
                </a:cubicBezTo>
                <a:cubicBezTo>
                  <a:pt x="3060" y="128"/>
                  <a:pt x="3061" y="128"/>
                  <a:pt x="3061" y="128"/>
                </a:cubicBezTo>
                <a:cubicBezTo>
                  <a:pt x="3063" y="128"/>
                  <a:pt x="3064" y="127"/>
                  <a:pt x="3065" y="126"/>
                </a:cubicBezTo>
                <a:cubicBezTo>
                  <a:pt x="3069" y="121"/>
                  <a:pt x="3063" y="107"/>
                  <a:pt x="3062" y="103"/>
                </a:cubicBezTo>
                <a:cubicBezTo>
                  <a:pt x="3058" y="94"/>
                  <a:pt x="3054" y="87"/>
                  <a:pt x="3050" y="79"/>
                </a:cubicBezTo>
                <a:cubicBezTo>
                  <a:pt x="3044" y="65"/>
                  <a:pt x="3037" y="52"/>
                  <a:pt x="3028" y="40"/>
                </a:cubicBezTo>
                <a:cubicBezTo>
                  <a:pt x="3025" y="35"/>
                  <a:pt x="3021" y="31"/>
                  <a:pt x="3016" y="29"/>
                </a:cubicBezTo>
                <a:cubicBezTo>
                  <a:pt x="3011" y="27"/>
                  <a:pt x="3005" y="29"/>
                  <a:pt x="3002" y="34"/>
                </a:cubicBezTo>
                <a:cubicBezTo>
                  <a:pt x="3000" y="37"/>
                  <a:pt x="2999" y="42"/>
                  <a:pt x="3000" y="46"/>
                </a:cubicBezTo>
                <a:cubicBezTo>
                  <a:pt x="3000" y="50"/>
                  <a:pt x="3001" y="54"/>
                  <a:pt x="3002" y="58"/>
                </a:cubicBezTo>
                <a:close/>
                <a:moveTo>
                  <a:pt x="2280" y="694"/>
                </a:moveTo>
                <a:cubicBezTo>
                  <a:pt x="2275" y="680"/>
                  <a:pt x="2270" y="656"/>
                  <a:pt x="2256" y="652"/>
                </a:cubicBezTo>
                <a:cubicBezTo>
                  <a:pt x="2252" y="650"/>
                  <a:pt x="2247" y="651"/>
                  <a:pt x="2244" y="656"/>
                </a:cubicBezTo>
                <a:cubicBezTo>
                  <a:pt x="2240" y="661"/>
                  <a:pt x="2240" y="669"/>
                  <a:pt x="2242" y="676"/>
                </a:cubicBezTo>
                <a:cubicBezTo>
                  <a:pt x="2248" y="698"/>
                  <a:pt x="2256" y="718"/>
                  <a:pt x="2266" y="736"/>
                </a:cubicBezTo>
                <a:cubicBezTo>
                  <a:pt x="2271" y="746"/>
                  <a:pt x="2276" y="755"/>
                  <a:pt x="2282" y="763"/>
                </a:cubicBezTo>
                <a:cubicBezTo>
                  <a:pt x="2285" y="767"/>
                  <a:pt x="2299" y="791"/>
                  <a:pt x="2299" y="781"/>
                </a:cubicBezTo>
                <a:cubicBezTo>
                  <a:pt x="2299" y="769"/>
                  <a:pt x="2296" y="757"/>
                  <a:pt x="2293" y="746"/>
                </a:cubicBezTo>
                <a:cubicBezTo>
                  <a:pt x="2290" y="728"/>
                  <a:pt x="2285" y="711"/>
                  <a:pt x="2280" y="694"/>
                </a:cubicBezTo>
                <a:close/>
                <a:moveTo>
                  <a:pt x="1921" y="425"/>
                </a:moveTo>
                <a:cubicBezTo>
                  <a:pt x="1924" y="429"/>
                  <a:pt x="1934" y="414"/>
                  <a:pt x="1939" y="406"/>
                </a:cubicBezTo>
                <a:cubicBezTo>
                  <a:pt x="1945" y="399"/>
                  <a:pt x="1951" y="390"/>
                  <a:pt x="1956" y="382"/>
                </a:cubicBezTo>
                <a:cubicBezTo>
                  <a:pt x="1963" y="370"/>
                  <a:pt x="1969" y="358"/>
                  <a:pt x="1975" y="346"/>
                </a:cubicBezTo>
                <a:cubicBezTo>
                  <a:pt x="1980" y="333"/>
                  <a:pt x="1986" y="321"/>
                  <a:pt x="1984" y="306"/>
                </a:cubicBezTo>
                <a:cubicBezTo>
                  <a:pt x="1984" y="303"/>
                  <a:pt x="1983" y="300"/>
                  <a:pt x="1982" y="298"/>
                </a:cubicBezTo>
                <a:cubicBezTo>
                  <a:pt x="1979" y="295"/>
                  <a:pt x="1976" y="295"/>
                  <a:pt x="1973" y="296"/>
                </a:cubicBezTo>
                <a:cubicBezTo>
                  <a:pt x="1966" y="298"/>
                  <a:pt x="1962" y="304"/>
                  <a:pt x="1958" y="310"/>
                </a:cubicBezTo>
                <a:cubicBezTo>
                  <a:pt x="1953" y="318"/>
                  <a:pt x="1948" y="326"/>
                  <a:pt x="1945" y="335"/>
                </a:cubicBezTo>
                <a:cubicBezTo>
                  <a:pt x="1939" y="349"/>
                  <a:pt x="1935" y="364"/>
                  <a:pt x="1930" y="380"/>
                </a:cubicBezTo>
                <a:cubicBezTo>
                  <a:pt x="1926" y="394"/>
                  <a:pt x="1917" y="421"/>
                  <a:pt x="1921" y="425"/>
                </a:cubicBezTo>
                <a:close/>
                <a:moveTo>
                  <a:pt x="2234" y="764"/>
                </a:moveTo>
                <a:cubicBezTo>
                  <a:pt x="2245" y="793"/>
                  <a:pt x="2265" y="813"/>
                  <a:pt x="2285" y="829"/>
                </a:cubicBezTo>
                <a:cubicBezTo>
                  <a:pt x="2287" y="831"/>
                  <a:pt x="2289" y="833"/>
                  <a:pt x="2291" y="833"/>
                </a:cubicBezTo>
                <a:cubicBezTo>
                  <a:pt x="2292" y="833"/>
                  <a:pt x="2293" y="834"/>
                  <a:pt x="2293" y="833"/>
                </a:cubicBezTo>
                <a:cubicBezTo>
                  <a:pt x="2295" y="833"/>
                  <a:pt x="2296" y="833"/>
                  <a:pt x="2297" y="831"/>
                </a:cubicBezTo>
                <a:cubicBezTo>
                  <a:pt x="2301" y="826"/>
                  <a:pt x="2295" y="813"/>
                  <a:pt x="2294" y="808"/>
                </a:cubicBezTo>
                <a:cubicBezTo>
                  <a:pt x="2290" y="800"/>
                  <a:pt x="2286" y="792"/>
                  <a:pt x="2282" y="784"/>
                </a:cubicBezTo>
                <a:cubicBezTo>
                  <a:pt x="2276" y="771"/>
                  <a:pt x="2269" y="758"/>
                  <a:pt x="2260" y="746"/>
                </a:cubicBezTo>
                <a:cubicBezTo>
                  <a:pt x="2257" y="741"/>
                  <a:pt x="2253" y="736"/>
                  <a:pt x="2248" y="735"/>
                </a:cubicBezTo>
                <a:cubicBezTo>
                  <a:pt x="2243" y="733"/>
                  <a:pt x="2237" y="734"/>
                  <a:pt x="2234" y="740"/>
                </a:cubicBezTo>
                <a:cubicBezTo>
                  <a:pt x="2232" y="743"/>
                  <a:pt x="2231" y="747"/>
                  <a:pt x="2232" y="752"/>
                </a:cubicBezTo>
                <a:cubicBezTo>
                  <a:pt x="2232" y="756"/>
                  <a:pt x="2233" y="760"/>
                  <a:pt x="2234" y="764"/>
                </a:cubicBezTo>
                <a:close/>
                <a:moveTo>
                  <a:pt x="2234" y="58"/>
                </a:moveTo>
                <a:cubicBezTo>
                  <a:pt x="2245" y="87"/>
                  <a:pt x="2265" y="107"/>
                  <a:pt x="2285" y="124"/>
                </a:cubicBezTo>
                <a:cubicBezTo>
                  <a:pt x="2287" y="125"/>
                  <a:pt x="2289" y="127"/>
                  <a:pt x="2291" y="128"/>
                </a:cubicBezTo>
                <a:cubicBezTo>
                  <a:pt x="2292" y="128"/>
                  <a:pt x="2293" y="128"/>
                  <a:pt x="2293" y="128"/>
                </a:cubicBezTo>
                <a:cubicBezTo>
                  <a:pt x="2295" y="128"/>
                  <a:pt x="2296" y="127"/>
                  <a:pt x="2297" y="126"/>
                </a:cubicBezTo>
                <a:cubicBezTo>
                  <a:pt x="2301" y="121"/>
                  <a:pt x="2295" y="107"/>
                  <a:pt x="2294" y="103"/>
                </a:cubicBezTo>
                <a:cubicBezTo>
                  <a:pt x="2290" y="94"/>
                  <a:pt x="2286" y="87"/>
                  <a:pt x="2282" y="79"/>
                </a:cubicBezTo>
                <a:cubicBezTo>
                  <a:pt x="2276" y="65"/>
                  <a:pt x="2269" y="52"/>
                  <a:pt x="2260" y="40"/>
                </a:cubicBezTo>
                <a:cubicBezTo>
                  <a:pt x="2257" y="35"/>
                  <a:pt x="2253" y="31"/>
                  <a:pt x="2248" y="29"/>
                </a:cubicBezTo>
                <a:cubicBezTo>
                  <a:pt x="2243" y="27"/>
                  <a:pt x="2237" y="29"/>
                  <a:pt x="2234" y="34"/>
                </a:cubicBezTo>
                <a:cubicBezTo>
                  <a:pt x="2232" y="37"/>
                  <a:pt x="2231" y="42"/>
                  <a:pt x="2232" y="46"/>
                </a:cubicBezTo>
                <a:cubicBezTo>
                  <a:pt x="2232" y="50"/>
                  <a:pt x="2233" y="54"/>
                  <a:pt x="2234" y="58"/>
                </a:cubicBezTo>
                <a:close/>
                <a:moveTo>
                  <a:pt x="2282" y="58"/>
                </a:moveTo>
                <a:cubicBezTo>
                  <a:pt x="2285" y="62"/>
                  <a:pt x="2299" y="86"/>
                  <a:pt x="2299" y="76"/>
                </a:cubicBezTo>
                <a:cubicBezTo>
                  <a:pt x="2299" y="64"/>
                  <a:pt x="2296" y="51"/>
                  <a:pt x="2293" y="40"/>
                </a:cubicBezTo>
                <a:cubicBezTo>
                  <a:pt x="2290" y="27"/>
                  <a:pt x="2287" y="13"/>
                  <a:pt x="2283" y="0"/>
                </a:cubicBezTo>
                <a:cubicBezTo>
                  <a:pt x="2252" y="0"/>
                  <a:pt x="2252" y="0"/>
                  <a:pt x="2252" y="0"/>
                </a:cubicBezTo>
                <a:cubicBezTo>
                  <a:pt x="2256" y="11"/>
                  <a:pt x="2261" y="21"/>
                  <a:pt x="2266" y="31"/>
                </a:cubicBezTo>
                <a:cubicBezTo>
                  <a:pt x="2271" y="40"/>
                  <a:pt x="2276" y="49"/>
                  <a:pt x="2282" y="58"/>
                </a:cubicBezTo>
                <a:close/>
                <a:moveTo>
                  <a:pt x="2280" y="1400"/>
                </a:moveTo>
                <a:cubicBezTo>
                  <a:pt x="2275" y="1385"/>
                  <a:pt x="2270" y="1362"/>
                  <a:pt x="2256" y="1357"/>
                </a:cubicBezTo>
                <a:cubicBezTo>
                  <a:pt x="2252" y="1356"/>
                  <a:pt x="2247" y="1357"/>
                  <a:pt x="2244" y="1361"/>
                </a:cubicBezTo>
                <a:cubicBezTo>
                  <a:pt x="2240" y="1367"/>
                  <a:pt x="2240" y="1375"/>
                  <a:pt x="2242" y="1382"/>
                </a:cubicBezTo>
                <a:cubicBezTo>
                  <a:pt x="2248" y="1403"/>
                  <a:pt x="2256" y="1423"/>
                  <a:pt x="2266" y="1442"/>
                </a:cubicBezTo>
                <a:cubicBezTo>
                  <a:pt x="2271" y="1451"/>
                  <a:pt x="2276" y="1460"/>
                  <a:pt x="2282" y="1469"/>
                </a:cubicBezTo>
                <a:cubicBezTo>
                  <a:pt x="2285" y="1473"/>
                  <a:pt x="2299" y="1497"/>
                  <a:pt x="2299" y="1487"/>
                </a:cubicBezTo>
                <a:cubicBezTo>
                  <a:pt x="2299" y="1475"/>
                  <a:pt x="2296" y="1462"/>
                  <a:pt x="2293" y="1451"/>
                </a:cubicBezTo>
                <a:cubicBezTo>
                  <a:pt x="2290" y="1434"/>
                  <a:pt x="2285" y="1417"/>
                  <a:pt x="2280" y="1400"/>
                </a:cubicBezTo>
                <a:close/>
                <a:moveTo>
                  <a:pt x="2692" y="933"/>
                </a:moveTo>
                <a:cubicBezTo>
                  <a:pt x="2687" y="930"/>
                  <a:pt x="2680" y="932"/>
                  <a:pt x="2676" y="937"/>
                </a:cubicBezTo>
                <a:cubicBezTo>
                  <a:pt x="2672" y="942"/>
                  <a:pt x="2670" y="949"/>
                  <a:pt x="2669" y="956"/>
                </a:cubicBezTo>
                <a:cubicBezTo>
                  <a:pt x="2670" y="982"/>
                  <a:pt x="2673" y="1006"/>
                  <a:pt x="2676" y="1031"/>
                </a:cubicBezTo>
                <a:cubicBezTo>
                  <a:pt x="2678" y="1041"/>
                  <a:pt x="2679" y="1051"/>
                  <a:pt x="2681" y="1061"/>
                </a:cubicBezTo>
                <a:cubicBezTo>
                  <a:pt x="2682" y="1064"/>
                  <a:pt x="2685" y="1082"/>
                  <a:pt x="2689" y="1074"/>
                </a:cubicBezTo>
                <a:cubicBezTo>
                  <a:pt x="2691" y="1070"/>
                  <a:pt x="2692" y="1063"/>
                  <a:pt x="2693" y="1058"/>
                </a:cubicBezTo>
                <a:cubicBezTo>
                  <a:pt x="2695" y="1048"/>
                  <a:pt x="2696" y="1038"/>
                  <a:pt x="2697" y="1028"/>
                </a:cubicBezTo>
                <a:cubicBezTo>
                  <a:pt x="2700" y="1011"/>
                  <a:pt x="2701" y="994"/>
                  <a:pt x="2702" y="977"/>
                </a:cubicBezTo>
                <a:cubicBezTo>
                  <a:pt x="2703" y="963"/>
                  <a:pt x="2704" y="940"/>
                  <a:pt x="2692" y="933"/>
                </a:cubicBezTo>
                <a:close/>
                <a:moveTo>
                  <a:pt x="2664" y="1047"/>
                </a:moveTo>
                <a:cubicBezTo>
                  <a:pt x="2659" y="1033"/>
                  <a:pt x="2654" y="1009"/>
                  <a:pt x="2640" y="1004"/>
                </a:cubicBezTo>
                <a:cubicBezTo>
                  <a:pt x="2636" y="1003"/>
                  <a:pt x="2631" y="1004"/>
                  <a:pt x="2628" y="1008"/>
                </a:cubicBezTo>
                <a:cubicBezTo>
                  <a:pt x="2624" y="1014"/>
                  <a:pt x="2624" y="1022"/>
                  <a:pt x="2626" y="1029"/>
                </a:cubicBezTo>
                <a:cubicBezTo>
                  <a:pt x="2632" y="1050"/>
                  <a:pt x="2640" y="1071"/>
                  <a:pt x="2650" y="1089"/>
                </a:cubicBezTo>
                <a:cubicBezTo>
                  <a:pt x="2655" y="1098"/>
                  <a:pt x="2660" y="1107"/>
                  <a:pt x="2666" y="1116"/>
                </a:cubicBezTo>
                <a:cubicBezTo>
                  <a:pt x="2669" y="1120"/>
                  <a:pt x="2683" y="1144"/>
                  <a:pt x="2683" y="1134"/>
                </a:cubicBezTo>
                <a:cubicBezTo>
                  <a:pt x="2683" y="1122"/>
                  <a:pt x="2680" y="1110"/>
                  <a:pt x="2677" y="1098"/>
                </a:cubicBezTo>
                <a:cubicBezTo>
                  <a:pt x="2674" y="1081"/>
                  <a:pt x="2669" y="1064"/>
                  <a:pt x="2664" y="1047"/>
                </a:cubicBezTo>
                <a:close/>
                <a:moveTo>
                  <a:pt x="2689" y="1133"/>
                </a:moveTo>
                <a:cubicBezTo>
                  <a:pt x="2692" y="1137"/>
                  <a:pt x="2702" y="1122"/>
                  <a:pt x="2707" y="1115"/>
                </a:cubicBezTo>
                <a:cubicBezTo>
                  <a:pt x="2713" y="1107"/>
                  <a:pt x="2719" y="1099"/>
                  <a:pt x="2724" y="1090"/>
                </a:cubicBezTo>
                <a:cubicBezTo>
                  <a:pt x="2731" y="1079"/>
                  <a:pt x="2737" y="1067"/>
                  <a:pt x="2743" y="1054"/>
                </a:cubicBezTo>
                <a:cubicBezTo>
                  <a:pt x="2748" y="1042"/>
                  <a:pt x="2754" y="1030"/>
                  <a:pt x="2752" y="1015"/>
                </a:cubicBezTo>
                <a:cubicBezTo>
                  <a:pt x="2752" y="1012"/>
                  <a:pt x="2751" y="1008"/>
                  <a:pt x="2750" y="1006"/>
                </a:cubicBezTo>
                <a:cubicBezTo>
                  <a:pt x="2747" y="1003"/>
                  <a:pt x="2744" y="1003"/>
                  <a:pt x="2741" y="1004"/>
                </a:cubicBezTo>
                <a:cubicBezTo>
                  <a:pt x="2734" y="1006"/>
                  <a:pt x="2730" y="1012"/>
                  <a:pt x="2726" y="1019"/>
                </a:cubicBezTo>
                <a:cubicBezTo>
                  <a:pt x="2721" y="1026"/>
                  <a:pt x="2716" y="1034"/>
                  <a:pt x="2713" y="1043"/>
                </a:cubicBezTo>
                <a:cubicBezTo>
                  <a:pt x="2707" y="1058"/>
                  <a:pt x="2703" y="1073"/>
                  <a:pt x="2698" y="1088"/>
                </a:cubicBezTo>
                <a:cubicBezTo>
                  <a:pt x="2694" y="1103"/>
                  <a:pt x="2685" y="1129"/>
                  <a:pt x="2689" y="1133"/>
                </a:cubicBezTo>
                <a:close/>
                <a:moveTo>
                  <a:pt x="3002" y="764"/>
                </a:moveTo>
                <a:cubicBezTo>
                  <a:pt x="3013" y="793"/>
                  <a:pt x="3033" y="813"/>
                  <a:pt x="3053" y="829"/>
                </a:cubicBezTo>
                <a:cubicBezTo>
                  <a:pt x="3055" y="831"/>
                  <a:pt x="3057" y="833"/>
                  <a:pt x="3059" y="833"/>
                </a:cubicBezTo>
                <a:cubicBezTo>
                  <a:pt x="3060" y="833"/>
                  <a:pt x="3061" y="834"/>
                  <a:pt x="3061" y="833"/>
                </a:cubicBezTo>
                <a:cubicBezTo>
                  <a:pt x="3063" y="833"/>
                  <a:pt x="3064" y="833"/>
                  <a:pt x="3065" y="831"/>
                </a:cubicBezTo>
                <a:cubicBezTo>
                  <a:pt x="3069" y="826"/>
                  <a:pt x="3063" y="813"/>
                  <a:pt x="3062" y="808"/>
                </a:cubicBezTo>
                <a:cubicBezTo>
                  <a:pt x="3058" y="800"/>
                  <a:pt x="3054" y="792"/>
                  <a:pt x="3050" y="784"/>
                </a:cubicBezTo>
                <a:cubicBezTo>
                  <a:pt x="3044" y="771"/>
                  <a:pt x="3037" y="758"/>
                  <a:pt x="3028" y="746"/>
                </a:cubicBezTo>
                <a:cubicBezTo>
                  <a:pt x="3025" y="741"/>
                  <a:pt x="3021" y="736"/>
                  <a:pt x="3016" y="735"/>
                </a:cubicBezTo>
                <a:cubicBezTo>
                  <a:pt x="3011" y="733"/>
                  <a:pt x="3005" y="734"/>
                  <a:pt x="3002" y="740"/>
                </a:cubicBezTo>
                <a:cubicBezTo>
                  <a:pt x="3000" y="743"/>
                  <a:pt x="2999" y="747"/>
                  <a:pt x="3000" y="752"/>
                </a:cubicBezTo>
                <a:cubicBezTo>
                  <a:pt x="3000" y="756"/>
                  <a:pt x="3001" y="760"/>
                  <a:pt x="3002" y="764"/>
                </a:cubicBezTo>
                <a:close/>
                <a:moveTo>
                  <a:pt x="2689" y="425"/>
                </a:moveTo>
                <a:cubicBezTo>
                  <a:pt x="2692" y="429"/>
                  <a:pt x="2702" y="414"/>
                  <a:pt x="2707" y="406"/>
                </a:cubicBezTo>
                <a:cubicBezTo>
                  <a:pt x="2713" y="399"/>
                  <a:pt x="2719" y="390"/>
                  <a:pt x="2724" y="382"/>
                </a:cubicBezTo>
                <a:cubicBezTo>
                  <a:pt x="2731" y="370"/>
                  <a:pt x="2737" y="358"/>
                  <a:pt x="2743" y="346"/>
                </a:cubicBezTo>
                <a:cubicBezTo>
                  <a:pt x="2748" y="333"/>
                  <a:pt x="2754" y="321"/>
                  <a:pt x="2752" y="306"/>
                </a:cubicBezTo>
                <a:cubicBezTo>
                  <a:pt x="2752" y="303"/>
                  <a:pt x="2751" y="300"/>
                  <a:pt x="2750" y="298"/>
                </a:cubicBezTo>
                <a:cubicBezTo>
                  <a:pt x="2747" y="295"/>
                  <a:pt x="2744" y="295"/>
                  <a:pt x="2741" y="296"/>
                </a:cubicBezTo>
                <a:cubicBezTo>
                  <a:pt x="2734" y="298"/>
                  <a:pt x="2730" y="304"/>
                  <a:pt x="2726" y="310"/>
                </a:cubicBezTo>
                <a:cubicBezTo>
                  <a:pt x="2721" y="318"/>
                  <a:pt x="2716" y="326"/>
                  <a:pt x="2713" y="335"/>
                </a:cubicBezTo>
                <a:cubicBezTo>
                  <a:pt x="2707" y="349"/>
                  <a:pt x="2703" y="364"/>
                  <a:pt x="2698" y="380"/>
                </a:cubicBezTo>
                <a:cubicBezTo>
                  <a:pt x="2694" y="394"/>
                  <a:pt x="2685" y="421"/>
                  <a:pt x="2689" y="425"/>
                </a:cubicBezTo>
                <a:close/>
                <a:moveTo>
                  <a:pt x="2650" y="381"/>
                </a:moveTo>
                <a:cubicBezTo>
                  <a:pt x="2655" y="390"/>
                  <a:pt x="2660" y="399"/>
                  <a:pt x="2666" y="407"/>
                </a:cubicBezTo>
                <a:cubicBezTo>
                  <a:pt x="2669" y="411"/>
                  <a:pt x="2683" y="436"/>
                  <a:pt x="2683" y="426"/>
                </a:cubicBezTo>
                <a:cubicBezTo>
                  <a:pt x="2683" y="414"/>
                  <a:pt x="2680" y="401"/>
                  <a:pt x="2677" y="390"/>
                </a:cubicBezTo>
                <a:cubicBezTo>
                  <a:pt x="2674" y="373"/>
                  <a:pt x="2669" y="355"/>
                  <a:pt x="2664" y="339"/>
                </a:cubicBezTo>
                <a:cubicBezTo>
                  <a:pt x="2659" y="324"/>
                  <a:pt x="2654" y="301"/>
                  <a:pt x="2640" y="296"/>
                </a:cubicBezTo>
                <a:cubicBezTo>
                  <a:pt x="2636" y="294"/>
                  <a:pt x="2631" y="296"/>
                  <a:pt x="2628" y="300"/>
                </a:cubicBezTo>
                <a:cubicBezTo>
                  <a:pt x="2624" y="305"/>
                  <a:pt x="2624" y="314"/>
                  <a:pt x="2626" y="321"/>
                </a:cubicBezTo>
                <a:cubicBezTo>
                  <a:pt x="2632" y="342"/>
                  <a:pt x="2640" y="362"/>
                  <a:pt x="2650" y="381"/>
                </a:cubicBezTo>
                <a:close/>
                <a:moveTo>
                  <a:pt x="2618" y="408"/>
                </a:moveTo>
                <a:cubicBezTo>
                  <a:pt x="2629" y="437"/>
                  <a:pt x="2649" y="457"/>
                  <a:pt x="2669" y="474"/>
                </a:cubicBezTo>
                <a:cubicBezTo>
                  <a:pt x="2671" y="475"/>
                  <a:pt x="2673" y="477"/>
                  <a:pt x="2675" y="478"/>
                </a:cubicBezTo>
                <a:cubicBezTo>
                  <a:pt x="2676" y="478"/>
                  <a:pt x="2677" y="478"/>
                  <a:pt x="2677" y="478"/>
                </a:cubicBezTo>
                <a:cubicBezTo>
                  <a:pt x="2679" y="478"/>
                  <a:pt x="2680" y="477"/>
                  <a:pt x="2681" y="476"/>
                </a:cubicBezTo>
                <a:cubicBezTo>
                  <a:pt x="2685" y="471"/>
                  <a:pt x="2679" y="457"/>
                  <a:pt x="2678" y="453"/>
                </a:cubicBezTo>
                <a:cubicBezTo>
                  <a:pt x="2674" y="444"/>
                  <a:pt x="2670" y="436"/>
                  <a:pt x="2666" y="429"/>
                </a:cubicBezTo>
                <a:cubicBezTo>
                  <a:pt x="2660" y="415"/>
                  <a:pt x="2653" y="402"/>
                  <a:pt x="2644" y="390"/>
                </a:cubicBezTo>
                <a:cubicBezTo>
                  <a:pt x="2641" y="385"/>
                  <a:pt x="2637" y="381"/>
                  <a:pt x="2632" y="379"/>
                </a:cubicBezTo>
                <a:cubicBezTo>
                  <a:pt x="2627" y="377"/>
                  <a:pt x="2621" y="379"/>
                  <a:pt x="2618" y="384"/>
                </a:cubicBezTo>
                <a:cubicBezTo>
                  <a:pt x="2616" y="387"/>
                  <a:pt x="2615" y="392"/>
                  <a:pt x="2616" y="396"/>
                </a:cubicBezTo>
                <a:cubicBezTo>
                  <a:pt x="2616" y="400"/>
                  <a:pt x="2617" y="404"/>
                  <a:pt x="2618" y="408"/>
                </a:cubicBezTo>
                <a:close/>
                <a:moveTo>
                  <a:pt x="2618" y="1116"/>
                </a:moveTo>
                <a:cubicBezTo>
                  <a:pt x="2629" y="1146"/>
                  <a:pt x="2649" y="1165"/>
                  <a:pt x="2669" y="1182"/>
                </a:cubicBezTo>
                <a:cubicBezTo>
                  <a:pt x="2671" y="1184"/>
                  <a:pt x="2673" y="1185"/>
                  <a:pt x="2675" y="1186"/>
                </a:cubicBezTo>
                <a:cubicBezTo>
                  <a:pt x="2676" y="1186"/>
                  <a:pt x="2677" y="1186"/>
                  <a:pt x="2677" y="1186"/>
                </a:cubicBezTo>
                <a:cubicBezTo>
                  <a:pt x="2679" y="1186"/>
                  <a:pt x="2680" y="1185"/>
                  <a:pt x="2681" y="1184"/>
                </a:cubicBezTo>
                <a:cubicBezTo>
                  <a:pt x="2685" y="1179"/>
                  <a:pt x="2679" y="1166"/>
                  <a:pt x="2678" y="1161"/>
                </a:cubicBezTo>
                <a:cubicBezTo>
                  <a:pt x="2674" y="1153"/>
                  <a:pt x="2670" y="1145"/>
                  <a:pt x="2666" y="1137"/>
                </a:cubicBezTo>
                <a:cubicBezTo>
                  <a:pt x="2660" y="1124"/>
                  <a:pt x="2653" y="1110"/>
                  <a:pt x="2644" y="1099"/>
                </a:cubicBezTo>
                <a:cubicBezTo>
                  <a:pt x="2641" y="1094"/>
                  <a:pt x="2637" y="1089"/>
                  <a:pt x="2632" y="1087"/>
                </a:cubicBezTo>
                <a:cubicBezTo>
                  <a:pt x="2627" y="1086"/>
                  <a:pt x="2621" y="1087"/>
                  <a:pt x="2618" y="1093"/>
                </a:cubicBezTo>
                <a:cubicBezTo>
                  <a:pt x="2616" y="1096"/>
                  <a:pt x="2615" y="1100"/>
                  <a:pt x="2616" y="1104"/>
                </a:cubicBezTo>
                <a:cubicBezTo>
                  <a:pt x="2616" y="1109"/>
                  <a:pt x="2617" y="1112"/>
                  <a:pt x="2618" y="1116"/>
                </a:cubicBezTo>
                <a:close/>
                <a:moveTo>
                  <a:pt x="2308" y="1285"/>
                </a:moveTo>
                <a:cubicBezTo>
                  <a:pt x="2303" y="1282"/>
                  <a:pt x="2296" y="1285"/>
                  <a:pt x="2292" y="1290"/>
                </a:cubicBezTo>
                <a:cubicBezTo>
                  <a:pt x="2288" y="1295"/>
                  <a:pt x="2286" y="1302"/>
                  <a:pt x="2285" y="1309"/>
                </a:cubicBezTo>
                <a:cubicBezTo>
                  <a:pt x="2286" y="1334"/>
                  <a:pt x="2289" y="1359"/>
                  <a:pt x="2292" y="1384"/>
                </a:cubicBezTo>
                <a:cubicBezTo>
                  <a:pt x="2294" y="1394"/>
                  <a:pt x="2295" y="1404"/>
                  <a:pt x="2297" y="1414"/>
                </a:cubicBezTo>
                <a:cubicBezTo>
                  <a:pt x="2298" y="1417"/>
                  <a:pt x="2301" y="1435"/>
                  <a:pt x="2305" y="1427"/>
                </a:cubicBezTo>
                <a:cubicBezTo>
                  <a:pt x="2307" y="1423"/>
                  <a:pt x="2308" y="1416"/>
                  <a:pt x="2309" y="1411"/>
                </a:cubicBezTo>
                <a:cubicBezTo>
                  <a:pt x="2311" y="1401"/>
                  <a:pt x="2312" y="1391"/>
                  <a:pt x="2313" y="1381"/>
                </a:cubicBezTo>
                <a:cubicBezTo>
                  <a:pt x="2316" y="1364"/>
                  <a:pt x="2317" y="1347"/>
                  <a:pt x="2318" y="1330"/>
                </a:cubicBezTo>
                <a:cubicBezTo>
                  <a:pt x="2319" y="1316"/>
                  <a:pt x="2320" y="1293"/>
                  <a:pt x="2308" y="1285"/>
                </a:cubicBezTo>
                <a:close/>
                <a:moveTo>
                  <a:pt x="2681" y="352"/>
                </a:moveTo>
                <a:cubicBezTo>
                  <a:pt x="2682" y="355"/>
                  <a:pt x="2685" y="374"/>
                  <a:pt x="2689" y="366"/>
                </a:cubicBezTo>
                <a:cubicBezTo>
                  <a:pt x="2691" y="361"/>
                  <a:pt x="2692" y="355"/>
                  <a:pt x="2693" y="350"/>
                </a:cubicBezTo>
                <a:cubicBezTo>
                  <a:pt x="2695" y="340"/>
                  <a:pt x="2696" y="330"/>
                  <a:pt x="2697" y="320"/>
                </a:cubicBezTo>
                <a:cubicBezTo>
                  <a:pt x="2700" y="303"/>
                  <a:pt x="2701" y="286"/>
                  <a:pt x="2702" y="268"/>
                </a:cubicBezTo>
                <a:cubicBezTo>
                  <a:pt x="2703" y="254"/>
                  <a:pt x="2704" y="232"/>
                  <a:pt x="2692" y="224"/>
                </a:cubicBezTo>
                <a:cubicBezTo>
                  <a:pt x="2687" y="221"/>
                  <a:pt x="2680" y="223"/>
                  <a:pt x="2676" y="228"/>
                </a:cubicBezTo>
                <a:cubicBezTo>
                  <a:pt x="2672" y="233"/>
                  <a:pt x="2670" y="241"/>
                  <a:pt x="2669" y="248"/>
                </a:cubicBezTo>
                <a:cubicBezTo>
                  <a:pt x="2670" y="273"/>
                  <a:pt x="2673" y="298"/>
                  <a:pt x="2676" y="323"/>
                </a:cubicBezTo>
                <a:cubicBezTo>
                  <a:pt x="2678" y="333"/>
                  <a:pt x="2679" y="343"/>
                  <a:pt x="2681" y="352"/>
                </a:cubicBezTo>
                <a:close/>
                <a:moveTo>
                  <a:pt x="2305" y="75"/>
                </a:moveTo>
                <a:cubicBezTo>
                  <a:pt x="2308" y="79"/>
                  <a:pt x="2318" y="64"/>
                  <a:pt x="2323" y="56"/>
                </a:cubicBezTo>
                <a:cubicBezTo>
                  <a:pt x="2329" y="49"/>
                  <a:pt x="2335" y="41"/>
                  <a:pt x="2340" y="32"/>
                </a:cubicBezTo>
                <a:cubicBezTo>
                  <a:pt x="2346" y="22"/>
                  <a:pt x="2352" y="11"/>
                  <a:pt x="2357" y="0"/>
                </a:cubicBezTo>
                <a:cubicBezTo>
                  <a:pt x="2323" y="0"/>
                  <a:pt x="2323" y="0"/>
                  <a:pt x="2323" y="0"/>
                </a:cubicBezTo>
                <a:cubicBezTo>
                  <a:pt x="2320" y="10"/>
                  <a:pt x="2317" y="20"/>
                  <a:pt x="2314" y="30"/>
                </a:cubicBezTo>
                <a:cubicBezTo>
                  <a:pt x="2310" y="44"/>
                  <a:pt x="2301" y="71"/>
                  <a:pt x="2305" y="75"/>
                </a:cubicBezTo>
                <a:close/>
                <a:moveTo>
                  <a:pt x="2707" y="1819"/>
                </a:moveTo>
                <a:cubicBezTo>
                  <a:pt x="2713" y="1811"/>
                  <a:pt x="2719" y="1803"/>
                  <a:pt x="2724" y="1794"/>
                </a:cubicBezTo>
                <a:cubicBezTo>
                  <a:pt x="2731" y="1783"/>
                  <a:pt x="2737" y="1771"/>
                  <a:pt x="2743" y="1758"/>
                </a:cubicBezTo>
                <a:cubicBezTo>
                  <a:pt x="2748" y="1746"/>
                  <a:pt x="2754" y="1733"/>
                  <a:pt x="2752" y="1718"/>
                </a:cubicBezTo>
                <a:cubicBezTo>
                  <a:pt x="2752" y="1715"/>
                  <a:pt x="2751" y="1712"/>
                  <a:pt x="2750" y="1710"/>
                </a:cubicBezTo>
                <a:cubicBezTo>
                  <a:pt x="2747" y="1707"/>
                  <a:pt x="2744" y="1707"/>
                  <a:pt x="2741" y="1708"/>
                </a:cubicBezTo>
                <a:cubicBezTo>
                  <a:pt x="2734" y="1710"/>
                  <a:pt x="2730" y="1716"/>
                  <a:pt x="2726" y="1723"/>
                </a:cubicBezTo>
                <a:cubicBezTo>
                  <a:pt x="2721" y="1730"/>
                  <a:pt x="2716" y="1738"/>
                  <a:pt x="2713" y="1747"/>
                </a:cubicBezTo>
                <a:cubicBezTo>
                  <a:pt x="2707" y="1761"/>
                  <a:pt x="2703" y="1777"/>
                  <a:pt x="2698" y="1792"/>
                </a:cubicBezTo>
                <a:cubicBezTo>
                  <a:pt x="2694" y="1807"/>
                  <a:pt x="2685" y="1833"/>
                  <a:pt x="2689" y="1837"/>
                </a:cubicBezTo>
                <a:cubicBezTo>
                  <a:pt x="2692" y="1841"/>
                  <a:pt x="2702" y="1826"/>
                  <a:pt x="2707" y="1819"/>
                </a:cubicBezTo>
                <a:close/>
                <a:moveTo>
                  <a:pt x="2689" y="1778"/>
                </a:moveTo>
                <a:cubicBezTo>
                  <a:pt x="2691" y="1773"/>
                  <a:pt x="2692" y="1767"/>
                  <a:pt x="2693" y="1762"/>
                </a:cubicBezTo>
                <a:cubicBezTo>
                  <a:pt x="2695" y="1752"/>
                  <a:pt x="2696" y="1742"/>
                  <a:pt x="2697" y="1732"/>
                </a:cubicBezTo>
                <a:cubicBezTo>
                  <a:pt x="2700" y="1715"/>
                  <a:pt x="2701" y="1698"/>
                  <a:pt x="2702" y="1681"/>
                </a:cubicBezTo>
                <a:cubicBezTo>
                  <a:pt x="2703" y="1666"/>
                  <a:pt x="2704" y="1644"/>
                  <a:pt x="2692" y="1636"/>
                </a:cubicBezTo>
                <a:cubicBezTo>
                  <a:pt x="2687" y="1633"/>
                  <a:pt x="2680" y="1635"/>
                  <a:pt x="2676" y="1640"/>
                </a:cubicBezTo>
                <a:cubicBezTo>
                  <a:pt x="2672" y="1645"/>
                  <a:pt x="2670" y="1653"/>
                  <a:pt x="2669" y="1660"/>
                </a:cubicBezTo>
                <a:cubicBezTo>
                  <a:pt x="2670" y="1685"/>
                  <a:pt x="2673" y="1710"/>
                  <a:pt x="2676" y="1735"/>
                </a:cubicBezTo>
                <a:cubicBezTo>
                  <a:pt x="2678" y="1745"/>
                  <a:pt x="2679" y="1755"/>
                  <a:pt x="2681" y="1765"/>
                </a:cubicBezTo>
                <a:cubicBezTo>
                  <a:pt x="2682" y="1768"/>
                  <a:pt x="2685" y="1786"/>
                  <a:pt x="2689" y="1778"/>
                </a:cubicBezTo>
                <a:close/>
                <a:moveTo>
                  <a:pt x="2666" y="1841"/>
                </a:moveTo>
                <a:cubicBezTo>
                  <a:pt x="2660" y="1827"/>
                  <a:pt x="2653" y="1814"/>
                  <a:pt x="2644" y="1802"/>
                </a:cubicBezTo>
                <a:cubicBezTo>
                  <a:pt x="2641" y="1797"/>
                  <a:pt x="2637" y="1793"/>
                  <a:pt x="2632" y="1791"/>
                </a:cubicBezTo>
                <a:cubicBezTo>
                  <a:pt x="2627" y="1789"/>
                  <a:pt x="2621" y="1791"/>
                  <a:pt x="2618" y="1796"/>
                </a:cubicBezTo>
                <a:cubicBezTo>
                  <a:pt x="2616" y="1800"/>
                  <a:pt x="2615" y="1804"/>
                  <a:pt x="2616" y="1808"/>
                </a:cubicBezTo>
                <a:cubicBezTo>
                  <a:pt x="2616" y="1812"/>
                  <a:pt x="2617" y="1816"/>
                  <a:pt x="2618" y="1820"/>
                </a:cubicBezTo>
                <a:cubicBezTo>
                  <a:pt x="2629" y="1849"/>
                  <a:pt x="2649" y="1869"/>
                  <a:pt x="2669" y="1886"/>
                </a:cubicBezTo>
                <a:cubicBezTo>
                  <a:pt x="2671" y="1887"/>
                  <a:pt x="2673" y="1889"/>
                  <a:pt x="2675" y="1890"/>
                </a:cubicBezTo>
                <a:cubicBezTo>
                  <a:pt x="2676" y="1890"/>
                  <a:pt x="2677" y="1890"/>
                  <a:pt x="2677" y="1890"/>
                </a:cubicBezTo>
                <a:cubicBezTo>
                  <a:pt x="2679" y="1890"/>
                  <a:pt x="2680" y="1889"/>
                  <a:pt x="2681" y="1888"/>
                </a:cubicBezTo>
                <a:cubicBezTo>
                  <a:pt x="2685" y="1883"/>
                  <a:pt x="2679" y="1869"/>
                  <a:pt x="2678" y="1865"/>
                </a:cubicBezTo>
                <a:cubicBezTo>
                  <a:pt x="2674" y="1856"/>
                  <a:pt x="2670" y="1849"/>
                  <a:pt x="2666" y="1841"/>
                </a:cubicBezTo>
                <a:close/>
                <a:moveTo>
                  <a:pt x="2757" y="1794"/>
                </a:moveTo>
                <a:cubicBezTo>
                  <a:pt x="2757" y="1794"/>
                  <a:pt x="2756" y="1794"/>
                  <a:pt x="2756" y="1794"/>
                </a:cubicBezTo>
                <a:cubicBezTo>
                  <a:pt x="2754" y="1793"/>
                  <a:pt x="2751" y="1793"/>
                  <a:pt x="2748" y="1794"/>
                </a:cubicBezTo>
                <a:cubicBezTo>
                  <a:pt x="2735" y="1799"/>
                  <a:pt x="2724" y="1814"/>
                  <a:pt x="2715" y="1827"/>
                </a:cubicBezTo>
                <a:cubicBezTo>
                  <a:pt x="2703" y="1844"/>
                  <a:pt x="2688" y="1880"/>
                  <a:pt x="2691" y="1886"/>
                </a:cubicBezTo>
                <a:cubicBezTo>
                  <a:pt x="2694" y="1893"/>
                  <a:pt x="2732" y="1868"/>
                  <a:pt x="2747" y="1847"/>
                </a:cubicBezTo>
                <a:cubicBezTo>
                  <a:pt x="2755" y="1836"/>
                  <a:pt x="2770" y="1815"/>
                  <a:pt x="2761" y="1799"/>
                </a:cubicBezTo>
                <a:cubicBezTo>
                  <a:pt x="2760" y="1797"/>
                  <a:pt x="2759" y="1796"/>
                  <a:pt x="2757" y="1794"/>
                </a:cubicBezTo>
                <a:close/>
                <a:moveTo>
                  <a:pt x="2664" y="1751"/>
                </a:moveTo>
                <a:cubicBezTo>
                  <a:pt x="2659" y="1736"/>
                  <a:pt x="2654" y="1713"/>
                  <a:pt x="2640" y="1708"/>
                </a:cubicBezTo>
                <a:cubicBezTo>
                  <a:pt x="2636" y="1706"/>
                  <a:pt x="2631" y="1708"/>
                  <a:pt x="2628" y="1712"/>
                </a:cubicBezTo>
                <a:cubicBezTo>
                  <a:pt x="2624" y="1718"/>
                  <a:pt x="2624" y="1726"/>
                  <a:pt x="2626" y="1733"/>
                </a:cubicBezTo>
                <a:cubicBezTo>
                  <a:pt x="2632" y="1754"/>
                  <a:pt x="2640" y="1774"/>
                  <a:pt x="2650" y="1793"/>
                </a:cubicBezTo>
                <a:cubicBezTo>
                  <a:pt x="2655" y="1802"/>
                  <a:pt x="2660" y="1811"/>
                  <a:pt x="2666" y="1820"/>
                </a:cubicBezTo>
                <a:cubicBezTo>
                  <a:pt x="2669" y="1824"/>
                  <a:pt x="2683" y="1848"/>
                  <a:pt x="2683" y="1838"/>
                </a:cubicBezTo>
                <a:cubicBezTo>
                  <a:pt x="2683" y="1826"/>
                  <a:pt x="2680" y="1813"/>
                  <a:pt x="2677" y="1802"/>
                </a:cubicBezTo>
                <a:cubicBezTo>
                  <a:pt x="2674" y="1785"/>
                  <a:pt x="2669" y="1768"/>
                  <a:pt x="2664" y="1751"/>
                </a:cubicBezTo>
                <a:close/>
                <a:moveTo>
                  <a:pt x="2757" y="382"/>
                </a:moveTo>
                <a:cubicBezTo>
                  <a:pt x="2757" y="382"/>
                  <a:pt x="2756" y="382"/>
                  <a:pt x="2756" y="382"/>
                </a:cubicBezTo>
                <a:cubicBezTo>
                  <a:pt x="2754" y="380"/>
                  <a:pt x="2751" y="381"/>
                  <a:pt x="2748" y="382"/>
                </a:cubicBezTo>
                <a:cubicBezTo>
                  <a:pt x="2735" y="387"/>
                  <a:pt x="2724" y="402"/>
                  <a:pt x="2715" y="415"/>
                </a:cubicBezTo>
                <a:cubicBezTo>
                  <a:pt x="2703" y="432"/>
                  <a:pt x="2688" y="468"/>
                  <a:pt x="2691" y="474"/>
                </a:cubicBezTo>
                <a:cubicBezTo>
                  <a:pt x="2694" y="480"/>
                  <a:pt x="2732" y="456"/>
                  <a:pt x="2747" y="435"/>
                </a:cubicBezTo>
                <a:cubicBezTo>
                  <a:pt x="2755" y="424"/>
                  <a:pt x="2770" y="402"/>
                  <a:pt x="2761" y="387"/>
                </a:cubicBezTo>
                <a:cubicBezTo>
                  <a:pt x="2760" y="385"/>
                  <a:pt x="2759" y="383"/>
                  <a:pt x="2757" y="382"/>
                </a:cubicBezTo>
                <a:close/>
                <a:moveTo>
                  <a:pt x="3016" y="2146"/>
                </a:moveTo>
                <a:cubicBezTo>
                  <a:pt x="3011" y="2144"/>
                  <a:pt x="3005" y="2146"/>
                  <a:pt x="3002" y="2151"/>
                </a:cubicBezTo>
                <a:cubicBezTo>
                  <a:pt x="3001" y="2153"/>
                  <a:pt x="3000" y="2156"/>
                  <a:pt x="3000" y="2159"/>
                </a:cubicBezTo>
                <a:cubicBezTo>
                  <a:pt x="3030" y="2159"/>
                  <a:pt x="3030" y="2159"/>
                  <a:pt x="3030" y="2159"/>
                </a:cubicBezTo>
                <a:cubicBezTo>
                  <a:pt x="3029" y="2158"/>
                  <a:pt x="3029" y="2158"/>
                  <a:pt x="3028" y="2157"/>
                </a:cubicBezTo>
                <a:cubicBezTo>
                  <a:pt x="3025" y="2152"/>
                  <a:pt x="3021" y="2148"/>
                  <a:pt x="3016" y="2146"/>
                </a:cubicBezTo>
                <a:close/>
                <a:moveTo>
                  <a:pt x="3048" y="2106"/>
                </a:moveTo>
                <a:cubicBezTo>
                  <a:pt x="3043" y="2091"/>
                  <a:pt x="3038" y="2068"/>
                  <a:pt x="3024" y="2063"/>
                </a:cubicBezTo>
                <a:cubicBezTo>
                  <a:pt x="3020" y="2061"/>
                  <a:pt x="3015" y="2062"/>
                  <a:pt x="3012" y="2067"/>
                </a:cubicBezTo>
                <a:cubicBezTo>
                  <a:pt x="3008" y="2072"/>
                  <a:pt x="3008" y="2081"/>
                  <a:pt x="3010" y="2088"/>
                </a:cubicBezTo>
                <a:cubicBezTo>
                  <a:pt x="3016" y="2109"/>
                  <a:pt x="3024" y="2129"/>
                  <a:pt x="3034" y="2148"/>
                </a:cubicBezTo>
                <a:cubicBezTo>
                  <a:pt x="3036" y="2151"/>
                  <a:pt x="3038" y="2155"/>
                  <a:pt x="3040" y="2159"/>
                </a:cubicBezTo>
                <a:cubicBezTo>
                  <a:pt x="3062" y="2159"/>
                  <a:pt x="3062" y="2159"/>
                  <a:pt x="3062" y="2159"/>
                </a:cubicBezTo>
                <a:cubicBezTo>
                  <a:pt x="3061" y="2158"/>
                  <a:pt x="3061" y="2157"/>
                  <a:pt x="3061" y="2157"/>
                </a:cubicBezTo>
                <a:cubicBezTo>
                  <a:pt x="3058" y="2139"/>
                  <a:pt x="3053" y="2122"/>
                  <a:pt x="3048" y="2106"/>
                </a:cubicBezTo>
                <a:close/>
                <a:moveTo>
                  <a:pt x="3053" y="1535"/>
                </a:moveTo>
                <a:cubicBezTo>
                  <a:pt x="3055" y="1537"/>
                  <a:pt x="3057" y="1538"/>
                  <a:pt x="3059" y="1539"/>
                </a:cubicBezTo>
                <a:cubicBezTo>
                  <a:pt x="3060" y="1539"/>
                  <a:pt x="3061" y="1539"/>
                  <a:pt x="3061" y="1539"/>
                </a:cubicBezTo>
                <a:cubicBezTo>
                  <a:pt x="3063" y="1539"/>
                  <a:pt x="3064" y="1538"/>
                  <a:pt x="3065" y="1537"/>
                </a:cubicBezTo>
                <a:cubicBezTo>
                  <a:pt x="3069" y="1532"/>
                  <a:pt x="3063" y="1519"/>
                  <a:pt x="3062" y="1514"/>
                </a:cubicBezTo>
                <a:cubicBezTo>
                  <a:pt x="3058" y="1505"/>
                  <a:pt x="3054" y="1498"/>
                  <a:pt x="3050" y="1490"/>
                </a:cubicBezTo>
                <a:cubicBezTo>
                  <a:pt x="3044" y="1476"/>
                  <a:pt x="3037" y="1463"/>
                  <a:pt x="3028" y="1451"/>
                </a:cubicBezTo>
                <a:cubicBezTo>
                  <a:pt x="3025" y="1447"/>
                  <a:pt x="3021" y="1442"/>
                  <a:pt x="3016" y="1440"/>
                </a:cubicBezTo>
                <a:cubicBezTo>
                  <a:pt x="3011" y="1438"/>
                  <a:pt x="3005" y="1440"/>
                  <a:pt x="3002" y="1445"/>
                </a:cubicBezTo>
                <a:cubicBezTo>
                  <a:pt x="3000" y="1449"/>
                  <a:pt x="2999" y="1453"/>
                  <a:pt x="3000" y="1457"/>
                </a:cubicBezTo>
                <a:cubicBezTo>
                  <a:pt x="3000" y="1461"/>
                  <a:pt x="3001" y="1465"/>
                  <a:pt x="3002" y="1469"/>
                </a:cubicBezTo>
                <a:cubicBezTo>
                  <a:pt x="3013" y="1498"/>
                  <a:pt x="3033" y="1518"/>
                  <a:pt x="3053" y="1535"/>
                </a:cubicBezTo>
                <a:close/>
                <a:moveTo>
                  <a:pt x="2373" y="32"/>
                </a:moveTo>
                <a:cubicBezTo>
                  <a:pt x="2373" y="32"/>
                  <a:pt x="2372" y="32"/>
                  <a:pt x="2372" y="32"/>
                </a:cubicBezTo>
                <a:cubicBezTo>
                  <a:pt x="2370" y="31"/>
                  <a:pt x="2367" y="31"/>
                  <a:pt x="2364" y="32"/>
                </a:cubicBezTo>
                <a:cubicBezTo>
                  <a:pt x="2351" y="37"/>
                  <a:pt x="2340" y="52"/>
                  <a:pt x="2331" y="65"/>
                </a:cubicBezTo>
                <a:cubicBezTo>
                  <a:pt x="2319" y="82"/>
                  <a:pt x="2304" y="118"/>
                  <a:pt x="2307" y="124"/>
                </a:cubicBezTo>
                <a:cubicBezTo>
                  <a:pt x="2310" y="131"/>
                  <a:pt x="2348" y="106"/>
                  <a:pt x="2363" y="85"/>
                </a:cubicBezTo>
                <a:cubicBezTo>
                  <a:pt x="2371" y="74"/>
                  <a:pt x="2386" y="52"/>
                  <a:pt x="2377" y="37"/>
                </a:cubicBezTo>
                <a:cubicBezTo>
                  <a:pt x="2376" y="35"/>
                  <a:pt x="2375" y="33"/>
                  <a:pt x="2373" y="32"/>
                </a:cubicBezTo>
                <a:close/>
                <a:moveTo>
                  <a:pt x="2757" y="1091"/>
                </a:moveTo>
                <a:cubicBezTo>
                  <a:pt x="2757" y="1091"/>
                  <a:pt x="2756" y="1090"/>
                  <a:pt x="2756" y="1090"/>
                </a:cubicBezTo>
                <a:cubicBezTo>
                  <a:pt x="2754" y="1089"/>
                  <a:pt x="2751" y="1089"/>
                  <a:pt x="2748" y="1090"/>
                </a:cubicBezTo>
                <a:cubicBezTo>
                  <a:pt x="2735" y="1095"/>
                  <a:pt x="2724" y="1110"/>
                  <a:pt x="2715" y="1123"/>
                </a:cubicBezTo>
                <a:cubicBezTo>
                  <a:pt x="2703" y="1140"/>
                  <a:pt x="2688" y="1176"/>
                  <a:pt x="2691" y="1183"/>
                </a:cubicBezTo>
                <a:cubicBezTo>
                  <a:pt x="2694" y="1189"/>
                  <a:pt x="2732" y="1164"/>
                  <a:pt x="2747" y="1144"/>
                </a:cubicBezTo>
                <a:cubicBezTo>
                  <a:pt x="2755" y="1133"/>
                  <a:pt x="2770" y="1111"/>
                  <a:pt x="2761" y="1095"/>
                </a:cubicBezTo>
                <a:cubicBezTo>
                  <a:pt x="2760" y="1093"/>
                  <a:pt x="2759" y="1092"/>
                  <a:pt x="2757" y="1091"/>
                </a:cubicBezTo>
                <a:close/>
                <a:moveTo>
                  <a:pt x="2373" y="738"/>
                </a:moveTo>
                <a:cubicBezTo>
                  <a:pt x="2373" y="738"/>
                  <a:pt x="2372" y="738"/>
                  <a:pt x="2372" y="737"/>
                </a:cubicBezTo>
                <a:cubicBezTo>
                  <a:pt x="2370" y="736"/>
                  <a:pt x="2367" y="736"/>
                  <a:pt x="2364" y="737"/>
                </a:cubicBezTo>
                <a:cubicBezTo>
                  <a:pt x="2351" y="743"/>
                  <a:pt x="2340" y="757"/>
                  <a:pt x="2331" y="770"/>
                </a:cubicBezTo>
                <a:cubicBezTo>
                  <a:pt x="2319" y="788"/>
                  <a:pt x="2304" y="824"/>
                  <a:pt x="2307" y="830"/>
                </a:cubicBezTo>
                <a:cubicBezTo>
                  <a:pt x="2310" y="836"/>
                  <a:pt x="2348" y="811"/>
                  <a:pt x="2363" y="791"/>
                </a:cubicBezTo>
                <a:cubicBezTo>
                  <a:pt x="2371" y="780"/>
                  <a:pt x="2386" y="758"/>
                  <a:pt x="2377" y="742"/>
                </a:cubicBezTo>
                <a:cubicBezTo>
                  <a:pt x="2376" y="741"/>
                  <a:pt x="2375" y="739"/>
                  <a:pt x="2373" y="738"/>
                </a:cubicBezTo>
                <a:close/>
                <a:moveTo>
                  <a:pt x="2280" y="2106"/>
                </a:moveTo>
                <a:cubicBezTo>
                  <a:pt x="2275" y="2091"/>
                  <a:pt x="2270" y="2068"/>
                  <a:pt x="2256" y="2063"/>
                </a:cubicBezTo>
                <a:cubicBezTo>
                  <a:pt x="2252" y="2061"/>
                  <a:pt x="2247" y="2062"/>
                  <a:pt x="2244" y="2067"/>
                </a:cubicBezTo>
                <a:cubicBezTo>
                  <a:pt x="2240" y="2072"/>
                  <a:pt x="2240" y="2081"/>
                  <a:pt x="2242" y="2088"/>
                </a:cubicBezTo>
                <a:cubicBezTo>
                  <a:pt x="2248" y="2109"/>
                  <a:pt x="2256" y="2129"/>
                  <a:pt x="2266" y="2148"/>
                </a:cubicBezTo>
                <a:cubicBezTo>
                  <a:pt x="2268" y="2151"/>
                  <a:pt x="2270" y="2155"/>
                  <a:pt x="2272" y="2159"/>
                </a:cubicBezTo>
                <a:cubicBezTo>
                  <a:pt x="2294" y="2159"/>
                  <a:pt x="2294" y="2159"/>
                  <a:pt x="2294" y="2159"/>
                </a:cubicBezTo>
                <a:cubicBezTo>
                  <a:pt x="2293" y="2158"/>
                  <a:pt x="2293" y="2157"/>
                  <a:pt x="2293" y="2157"/>
                </a:cubicBezTo>
                <a:cubicBezTo>
                  <a:pt x="2290" y="2139"/>
                  <a:pt x="2285" y="2122"/>
                  <a:pt x="2280" y="2106"/>
                </a:cubicBezTo>
                <a:close/>
                <a:moveTo>
                  <a:pt x="2248" y="2146"/>
                </a:moveTo>
                <a:cubicBezTo>
                  <a:pt x="2243" y="2144"/>
                  <a:pt x="2237" y="2146"/>
                  <a:pt x="2234" y="2151"/>
                </a:cubicBezTo>
                <a:cubicBezTo>
                  <a:pt x="2233" y="2153"/>
                  <a:pt x="2232" y="2156"/>
                  <a:pt x="2232" y="2159"/>
                </a:cubicBezTo>
                <a:cubicBezTo>
                  <a:pt x="2262" y="2159"/>
                  <a:pt x="2262" y="2159"/>
                  <a:pt x="2262" y="2159"/>
                </a:cubicBezTo>
                <a:cubicBezTo>
                  <a:pt x="2261" y="2158"/>
                  <a:pt x="2261" y="2158"/>
                  <a:pt x="2260" y="2157"/>
                </a:cubicBezTo>
                <a:cubicBezTo>
                  <a:pt x="2257" y="2152"/>
                  <a:pt x="2253" y="2148"/>
                  <a:pt x="2248" y="2146"/>
                </a:cubicBezTo>
                <a:close/>
                <a:moveTo>
                  <a:pt x="2285" y="1535"/>
                </a:moveTo>
                <a:cubicBezTo>
                  <a:pt x="2287" y="1537"/>
                  <a:pt x="2289" y="1538"/>
                  <a:pt x="2291" y="1539"/>
                </a:cubicBezTo>
                <a:cubicBezTo>
                  <a:pt x="2292" y="1539"/>
                  <a:pt x="2293" y="1539"/>
                  <a:pt x="2293" y="1539"/>
                </a:cubicBezTo>
                <a:cubicBezTo>
                  <a:pt x="2295" y="1539"/>
                  <a:pt x="2296" y="1538"/>
                  <a:pt x="2297" y="1537"/>
                </a:cubicBezTo>
                <a:cubicBezTo>
                  <a:pt x="2301" y="1532"/>
                  <a:pt x="2295" y="1519"/>
                  <a:pt x="2294" y="1514"/>
                </a:cubicBezTo>
                <a:cubicBezTo>
                  <a:pt x="2290" y="1505"/>
                  <a:pt x="2286" y="1498"/>
                  <a:pt x="2282" y="1490"/>
                </a:cubicBezTo>
                <a:cubicBezTo>
                  <a:pt x="2276" y="1476"/>
                  <a:pt x="2269" y="1463"/>
                  <a:pt x="2260" y="1451"/>
                </a:cubicBezTo>
                <a:cubicBezTo>
                  <a:pt x="2257" y="1447"/>
                  <a:pt x="2253" y="1442"/>
                  <a:pt x="2248" y="1440"/>
                </a:cubicBezTo>
                <a:cubicBezTo>
                  <a:pt x="2243" y="1438"/>
                  <a:pt x="2237" y="1440"/>
                  <a:pt x="2234" y="1445"/>
                </a:cubicBezTo>
                <a:cubicBezTo>
                  <a:pt x="2232" y="1449"/>
                  <a:pt x="2231" y="1453"/>
                  <a:pt x="2232" y="1457"/>
                </a:cubicBezTo>
                <a:cubicBezTo>
                  <a:pt x="2232" y="1461"/>
                  <a:pt x="2233" y="1465"/>
                  <a:pt x="2234" y="1469"/>
                </a:cubicBezTo>
                <a:cubicBezTo>
                  <a:pt x="2245" y="1498"/>
                  <a:pt x="2265" y="1518"/>
                  <a:pt x="2285" y="1535"/>
                </a:cubicBezTo>
                <a:close/>
                <a:moveTo>
                  <a:pt x="1989" y="382"/>
                </a:moveTo>
                <a:cubicBezTo>
                  <a:pt x="1989" y="382"/>
                  <a:pt x="1988" y="382"/>
                  <a:pt x="1988" y="382"/>
                </a:cubicBezTo>
                <a:cubicBezTo>
                  <a:pt x="1986" y="380"/>
                  <a:pt x="1983" y="381"/>
                  <a:pt x="1980" y="382"/>
                </a:cubicBezTo>
                <a:cubicBezTo>
                  <a:pt x="1967" y="387"/>
                  <a:pt x="1956" y="402"/>
                  <a:pt x="1947" y="415"/>
                </a:cubicBezTo>
                <a:cubicBezTo>
                  <a:pt x="1935" y="432"/>
                  <a:pt x="1920" y="468"/>
                  <a:pt x="1923" y="474"/>
                </a:cubicBezTo>
                <a:cubicBezTo>
                  <a:pt x="1926" y="480"/>
                  <a:pt x="1964" y="456"/>
                  <a:pt x="1979" y="435"/>
                </a:cubicBezTo>
                <a:cubicBezTo>
                  <a:pt x="1987" y="424"/>
                  <a:pt x="2002" y="402"/>
                  <a:pt x="1993" y="387"/>
                </a:cubicBezTo>
                <a:cubicBezTo>
                  <a:pt x="1992" y="385"/>
                  <a:pt x="1991" y="383"/>
                  <a:pt x="1989" y="382"/>
                </a:cubicBezTo>
                <a:close/>
                <a:moveTo>
                  <a:pt x="1989" y="1091"/>
                </a:moveTo>
                <a:cubicBezTo>
                  <a:pt x="1989" y="1091"/>
                  <a:pt x="1988" y="1090"/>
                  <a:pt x="1988" y="1090"/>
                </a:cubicBezTo>
                <a:cubicBezTo>
                  <a:pt x="1986" y="1089"/>
                  <a:pt x="1983" y="1089"/>
                  <a:pt x="1980" y="1090"/>
                </a:cubicBezTo>
                <a:cubicBezTo>
                  <a:pt x="1967" y="1095"/>
                  <a:pt x="1956" y="1110"/>
                  <a:pt x="1947" y="1123"/>
                </a:cubicBezTo>
                <a:cubicBezTo>
                  <a:pt x="1935" y="1140"/>
                  <a:pt x="1920" y="1176"/>
                  <a:pt x="1923" y="1183"/>
                </a:cubicBezTo>
                <a:cubicBezTo>
                  <a:pt x="1926" y="1189"/>
                  <a:pt x="1964" y="1164"/>
                  <a:pt x="1979" y="1144"/>
                </a:cubicBezTo>
                <a:cubicBezTo>
                  <a:pt x="1987" y="1133"/>
                  <a:pt x="2002" y="1111"/>
                  <a:pt x="1993" y="1095"/>
                </a:cubicBezTo>
                <a:cubicBezTo>
                  <a:pt x="1992" y="1093"/>
                  <a:pt x="1991" y="1092"/>
                  <a:pt x="1989" y="1091"/>
                </a:cubicBezTo>
                <a:close/>
                <a:moveTo>
                  <a:pt x="2368" y="2073"/>
                </a:moveTo>
                <a:cubicBezTo>
                  <a:pt x="2368" y="2070"/>
                  <a:pt x="2367" y="2067"/>
                  <a:pt x="2366" y="2065"/>
                </a:cubicBezTo>
                <a:cubicBezTo>
                  <a:pt x="2363" y="2062"/>
                  <a:pt x="2360" y="2062"/>
                  <a:pt x="2357" y="2063"/>
                </a:cubicBezTo>
                <a:cubicBezTo>
                  <a:pt x="2350" y="2065"/>
                  <a:pt x="2346" y="2071"/>
                  <a:pt x="2342" y="2077"/>
                </a:cubicBezTo>
                <a:cubicBezTo>
                  <a:pt x="2337" y="2085"/>
                  <a:pt x="2332" y="2092"/>
                  <a:pt x="2329" y="2101"/>
                </a:cubicBezTo>
                <a:cubicBezTo>
                  <a:pt x="2323" y="2116"/>
                  <a:pt x="2319" y="2131"/>
                  <a:pt x="2314" y="2146"/>
                </a:cubicBezTo>
                <a:cubicBezTo>
                  <a:pt x="2313" y="2150"/>
                  <a:pt x="2312" y="2154"/>
                  <a:pt x="2310" y="2159"/>
                </a:cubicBezTo>
                <a:cubicBezTo>
                  <a:pt x="2333" y="2159"/>
                  <a:pt x="2333" y="2159"/>
                  <a:pt x="2333" y="2159"/>
                </a:cubicBezTo>
                <a:cubicBezTo>
                  <a:pt x="2336" y="2155"/>
                  <a:pt x="2338" y="2152"/>
                  <a:pt x="2340" y="2149"/>
                </a:cubicBezTo>
                <a:cubicBezTo>
                  <a:pt x="2347" y="2137"/>
                  <a:pt x="2353" y="2125"/>
                  <a:pt x="2359" y="2113"/>
                </a:cubicBezTo>
                <a:cubicBezTo>
                  <a:pt x="2364" y="2100"/>
                  <a:pt x="2370" y="2088"/>
                  <a:pt x="2368" y="2073"/>
                </a:cubicBezTo>
                <a:close/>
                <a:moveTo>
                  <a:pt x="2373" y="2149"/>
                </a:moveTo>
                <a:cubicBezTo>
                  <a:pt x="2373" y="2149"/>
                  <a:pt x="2372" y="2149"/>
                  <a:pt x="2372" y="2148"/>
                </a:cubicBezTo>
                <a:cubicBezTo>
                  <a:pt x="2370" y="2147"/>
                  <a:pt x="2367" y="2147"/>
                  <a:pt x="2364" y="2148"/>
                </a:cubicBezTo>
                <a:cubicBezTo>
                  <a:pt x="2359" y="2151"/>
                  <a:pt x="2354" y="2154"/>
                  <a:pt x="2349" y="2159"/>
                </a:cubicBezTo>
                <a:cubicBezTo>
                  <a:pt x="2379" y="2159"/>
                  <a:pt x="2379" y="2159"/>
                  <a:pt x="2379" y="2159"/>
                </a:cubicBezTo>
                <a:cubicBezTo>
                  <a:pt x="2378" y="2157"/>
                  <a:pt x="2378" y="2155"/>
                  <a:pt x="2377" y="2153"/>
                </a:cubicBezTo>
                <a:cubicBezTo>
                  <a:pt x="2376" y="2152"/>
                  <a:pt x="2375" y="2150"/>
                  <a:pt x="2373" y="2149"/>
                </a:cubicBezTo>
                <a:close/>
                <a:moveTo>
                  <a:pt x="2373" y="1444"/>
                </a:moveTo>
                <a:cubicBezTo>
                  <a:pt x="2373" y="1443"/>
                  <a:pt x="2372" y="1443"/>
                  <a:pt x="2372" y="1443"/>
                </a:cubicBezTo>
                <a:cubicBezTo>
                  <a:pt x="2370" y="1442"/>
                  <a:pt x="2367" y="1442"/>
                  <a:pt x="2364" y="1443"/>
                </a:cubicBezTo>
                <a:cubicBezTo>
                  <a:pt x="2351" y="1448"/>
                  <a:pt x="2340" y="1463"/>
                  <a:pt x="2331" y="1476"/>
                </a:cubicBezTo>
                <a:cubicBezTo>
                  <a:pt x="2319" y="1493"/>
                  <a:pt x="2304" y="1529"/>
                  <a:pt x="2307" y="1536"/>
                </a:cubicBezTo>
                <a:cubicBezTo>
                  <a:pt x="2310" y="1542"/>
                  <a:pt x="2348" y="1517"/>
                  <a:pt x="2363" y="1497"/>
                </a:cubicBezTo>
                <a:cubicBezTo>
                  <a:pt x="2371" y="1485"/>
                  <a:pt x="2386" y="1464"/>
                  <a:pt x="2377" y="1448"/>
                </a:cubicBezTo>
                <a:cubicBezTo>
                  <a:pt x="2376" y="1446"/>
                  <a:pt x="2375" y="1445"/>
                  <a:pt x="2373" y="1444"/>
                </a:cubicBezTo>
                <a:close/>
                <a:moveTo>
                  <a:pt x="3086" y="2035"/>
                </a:moveTo>
                <a:cubicBezTo>
                  <a:pt x="3087" y="2021"/>
                  <a:pt x="3088" y="1998"/>
                  <a:pt x="3076" y="1991"/>
                </a:cubicBezTo>
                <a:cubicBezTo>
                  <a:pt x="3071" y="1988"/>
                  <a:pt x="3064" y="1990"/>
                  <a:pt x="3060" y="1995"/>
                </a:cubicBezTo>
                <a:cubicBezTo>
                  <a:pt x="3056" y="2000"/>
                  <a:pt x="3054" y="2008"/>
                  <a:pt x="3053" y="2015"/>
                </a:cubicBezTo>
                <a:cubicBezTo>
                  <a:pt x="3054" y="2040"/>
                  <a:pt x="3057" y="2065"/>
                  <a:pt x="3060" y="2090"/>
                </a:cubicBezTo>
                <a:cubicBezTo>
                  <a:pt x="3062" y="2100"/>
                  <a:pt x="3063" y="2109"/>
                  <a:pt x="3065" y="2119"/>
                </a:cubicBezTo>
                <a:cubicBezTo>
                  <a:pt x="3066" y="2122"/>
                  <a:pt x="3069" y="2141"/>
                  <a:pt x="3073" y="2133"/>
                </a:cubicBezTo>
                <a:cubicBezTo>
                  <a:pt x="3075" y="2128"/>
                  <a:pt x="3076" y="2122"/>
                  <a:pt x="3077" y="2117"/>
                </a:cubicBezTo>
                <a:cubicBezTo>
                  <a:pt x="3079" y="2107"/>
                  <a:pt x="3080" y="2097"/>
                  <a:pt x="3081" y="2086"/>
                </a:cubicBezTo>
                <a:cubicBezTo>
                  <a:pt x="3084" y="2069"/>
                  <a:pt x="3085" y="2052"/>
                  <a:pt x="3086" y="2035"/>
                </a:cubicBezTo>
                <a:close/>
                <a:moveTo>
                  <a:pt x="2318" y="2035"/>
                </a:moveTo>
                <a:cubicBezTo>
                  <a:pt x="2319" y="2021"/>
                  <a:pt x="2320" y="1998"/>
                  <a:pt x="2308" y="1991"/>
                </a:cubicBezTo>
                <a:cubicBezTo>
                  <a:pt x="2303" y="1988"/>
                  <a:pt x="2296" y="1990"/>
                  <a:pt x="2292" y="1995"/>
                </a:cubicBezTo>
                <a:cubicBezTo>
                  <a:pt x="2288" y="2000"/>
                  <a:pt x="2286" y="2008"/>
                  <a:pt x="2285" y="2015"/>
                </a:cubicBezTo>
                <a:cubicBezTo>
                  <a:pt x="2286" y="2040"/>
                  <a:pt x="2289" y="2065"/>
                  <a:pt x="2292" y="2090"/>
                </a:cubicBezTo>
                <a:cubicBezTo>
                  <a:pt x="2294" y="2100"/>
                  <a:pt x="2295" y="2109"/>
                  <a:pt x="2297" y="2119"/>
                </a:cubicBezTo>
                <a:cubicBezTo>
                  <a:pt x="2298" y="2122"/>
                  <a:pt x="2301" y="2141"/>
                  <a:pt x="2305" y="2133"/>
                </a:cubicBezTo>
                <a:cubicBezTo>
                  <a:pt x="2307" y="2128"/>
                  <a:pt x="2308" y="2122"/>
                  <a:pt x="2309" y="2117"/>
                </a:cubicBezTo>
                <a:cubicBezTo>
                  <a:pt x="2311" y="2107"/>
                  <a:pt x="2312" y="2097"/>
                  <a:pt x="2313" y="2086"/>
                </a:cubicBezTo>
                <a:cubicBezTo>
                  <a:pt x="2316" y="2069"/>
                  <a:pt x="2317" y="2052"/>
                  <a:pt x="2318" y="2035"/>
                </a:cubicBezTo>
                <a:close/>
                <a:moveTo>
                  <a:pt x="3828" y="584"/>
                </a:moveTo>
                <a:cubicBezTo>
                  <a:pt x="3824" y="589"/>
                  <a:pt x="3822" y="596"/>
                  <a:pt x="3821" y="604"/>
                </a:cubicBezTo>
                <a:cubicBezTo>
                  <a:pt x="3822" y="629"/>
                  <a:pt x="3825" y="654"/>
                  <a:pt x="3828" y="679"/>
                </a:cubicBezTo>
                <a:cubicBezTo>
                  <a:pt x="3830" y="688"/>
                  <a:pt x="3831" y="698"/>
                  <a:pt x="3833" y="708"/>
                </a:cubicBezTo>
                <a:cubicBezTo>
                  <a:pt x="3834" y="711"/>
                  <a:pt x="3837" y="730"/>
                  <a:pt x="3841" y="721"/>
                </a:cubicBezTo>
                <a:cubicBezTo>
                  <a:pt x="3841" y="721"/>
                  <a:pt x="3841" y="720"/>
                  <a:pt x="3842" y="720"/>
                </a:cubicBezTo>
                <a:cubicBezTo>
                  <a:pt x="3842" y="579"/>
                  <a:pt x="3842" y="579"/>
                  <a:pt x="3842" y="579"/>
                </a:cubicBezTo>
                <a:cubicBezTo>
                  <a:pt x="3837" y="577"/>
                  <a:pt x="3832" y="580"/>
                  <a:pt x="3828" y="584"/>
                </a:cubicBezTo>
                <a:close/>
                <a:moveTo>
                  <a:pt x="3828" y="1995"/>
                </a:moveTo>
                <a:cubicBezTo>
                  <a:pt x="3824" y="2000"/>
                  <a:pt x="3822" y="2008"/>
                  <a:pt x="3821" y="2015"/>
                </a:cubicBezTo>
                <a:cubicBezTo>
                  <a:pt x="3822" y="2040"/>
                  <a:pt x="3825" y="2065"/>
                  <a:pt x="3828" y="2090"/>
                </a:cubicBezTo>
                <a:cubicBezTo>
                  <a:pt x="3830" y="2100"/>
                  <a:pt x="3831" y="2109"/>
                  <a:pt x="3833" y="2119"/>
                </a:cubicBezTo>
                <a:cubicBezTo>
                  <a:pt x="3834" y="2122"/>
                  <a:pt x="3837" y="2141"/>
                  <a:pt x="3841" y="2133"/>
                </a:cubicBezTo>
                <a:cubicBezTo>
                  <a:pt x="3841" y="2132"/>
                  <a:pt x="3841" y="2131"/>
                  <a:pt x="3842" y="2131"/>
                </a:cubicBezTo>
                <a:cubicBezTo>
                  <a:pt x="3842" y="1990"/>
                  <a:pt x="3842" y="1990"/>
                  <a:pt x="3842" y="1990"/>
                </a:cubicBezTo>
                <a:cubicBezTo>
                  <a:pt x="3837" y="1989"/>
                  <a:pt x="3832" y="1991"/>
                  <a:pt x="3828" y="1995"/>
                </a:cubicBezTo>
                <a:close/>
                <a:moveTo>
                  <a:pt x="3816" y="2106"/>
                </a:moveTo>
                <a:cubicBezTo>
                  <a:pt x="3811" y="2091"/>
                  <a:pt x="3806" y="2068"/>
                  <a:pt x="3792" y="2063"/>
                </a:cubicBezTo>
                <a:cubicBezTo>
                  <a:pt x="3788" y="2061"/>
                  <a:pt x="3783" y="2062"/>
                  <a:pt x="3780" y="2067"/>
                </a:cubicBezTo>
                <a:cubicBezTo>
                  <a:pt x="3776" y="2072"/>
                  <a:pt x="3776" y="2081"/>
                  <a:pt x="3778" y="2088"/>
                </a:cubicBezTo>
                <a:cubicBezTo>
                  <a:pt x="3784" y="2109"/>
                  <a:pt x="3792" y="2129"/>
                  <a:pt x="3802" y="2148"/>
                </a:cubicBezTo>
                <a:cubicBezTo>
                  <a:pt x="3804" y="2151"/>
                  <a:pt x="3806" y="2155"/>
                  <a:pt x="3808" y="2159"/>
                </a:cubicBezTo>
                <a:cubicBezTo>
                  <a:pt x="3830" y="2159"/>
                  <a:pt x="3830" y="2159"/>
                  <a:pt x="3830" y="2159"/>
                </a:cubicBezTo>
                <a:cubicBezTo>
                  <a:pt x="3829" y="2158"/>
                  <a:pt x="3829" y="2157"/>
                  <a:pt x="3829" y="2157"/>
                </a:cubicBezTo>
                <a:cubicBezTo>
                  <a:pt x="3826" y="2139"/>
                  <a:pt x="3821" y="2122"/>
                  <a:pt x="3816" y="2106"/>
                </a:cubicBezTo>
                <a:close/>
                <a:moveTo>
                  <a:pt x="3784" y="2146"/>
                </a:moveTo>
                <a:cubicBezTo>
                  <a:pt x="3779" y="2144"/>
                  <a:pt x="3773" y="2146"/>
                  <a:pt x="3770" y="2151"/>
                </a:cubicBezTo>
                <a:cubicBezTo>
                  <a:pt x="3769" y="2153"/>
                  <a:pt x="3768" y="2156"/>
                  <a:pt x="3768" y="2159"/>
                </a:cubicBezTo>
                <a:cubicBezTo>
                  <a:pt x="3798" y="2159"/>
                  <a:pt x="3798" y="2159"/>
                  <a:pt x="3798" y="2159"/>
                </a:cubicBezTo>
                <a:cubicBezTo>
                  <a:pt x="3797" y="2158"/>
                  <a:pt x="3797" y="2158"/>
                  <a:pt x="3796" y="2157"/>
                </a:cubicBezTo>
                <a:cubicBezTo>
                  <a:pt x="3793" y="2152"/>
                  <a:pt x="3789" y="2148"/>
                  <a:pt x="3784" y="2146"/>
                </a:cubicBezTo>
                <a:close/>
                <a:moveTo>
                  <a:pt x="3841" y="1486"/>
                </a:moveTo>
                <a:cubicBezTo>
                  <a:pt x="3841" y="1486"/>
                  <a:pt x="3841" y="1487"/>
                  <a:pt x="3842" y="1487"/>
                </a:cubicBezTo>
                <a:cubicBezTo>
                  <a:pt x="3842" y="1471"/>
                  <a:pt x="3842" y="1471"/>
                  <a:pt x="3842" y="1471"/>
                </a:cubicBezTo>
                <a:cubicBezTo>
                  <a:pt x="3840" y="1478"/>
                  <a:pt x="3839" y="1484"/>
                  <a:pt x="3841" y="1486"/>
                </a:cubicBezTo>
                <a:close/>
                <a:moveTo>
                  <a:pt x="3821" y="1535"/>
                </a:moveTo>
                <a:cubicBezTo>
                  <a:pt x="3823" y="1537"/>
                  <a:pt x="3825" y="1538"/>
                  <a:pt x="3827" y="1539"/>
                </a:cubicBezTo>
                <a:cubicBezTo>
                  <a:pt x="3828" y="1539"/>
                  <a:pt x="3829" y="1539"/>
                  <a:pt x="3829" y="1539"/>
                </a:cubicBezTo>
                <a:cubicBezTo>
                  <a:pt x="3831" y="1539"/>
                  <a:pt x="3832" y="1538"/>
                  <a:pt x="3833" y="1537"/>
                </a:cubicBezTo>
                <a:cubicBezTo>
                  <a:pt x="3837" y="1532"/>
                  <a:pt x="3831" y="1519"/>
                  <a:pt x="3830" y="1514"/>
                </a:cubicBezTo>
                <a:cubicBezTo>
                  <a:pt x="3826" y="1505"/>
                  <a:pt x="3822" y="1498"/>
                  <a:pt x="3818" y="1490"/>
                </a:cubicBezTo>
                <a:cubicBezTo>
                  <a:pt x="3812" y="1476"/>
                  <a:pt x="3805" y="1463"/>
                  <a:pt x="3796" y="1451"/>
                </a:cubicBezTo>
                <a:cubicBezTo>
                  <a:pt x="3793" y="1447"/>
                  <a:pt x="3789" y="1442"/>
                  <a:pt x="3784" y="1440"/>
                </a:cubicBezTo>
                <a:cubicBezTo>
                  <a:pt x="3779" y="1438"/>
                  <a:pt x="3773" y="1440"/>
                  <a:pt x="3770" y="1445"/>
                </a:cubicBezTo>
                <a:cubicBezTo>
                  <a:pt x="3768" y="1449"/>
                  <a:pt x="3767" y="1453"/>
                  <a:pt x="3768" y="1457"/>
                </a:cubicBezTo>
                <a:cubicBezTo>
                  <a:pt x="3768" y="1461"/>
                  <a:pt x="3769" y="1465"/>
                  <a:pt x="3770" y="1469"/>
                </a:cubicBezTo>
                <a:cubicBezTo>
                  <a:pt x="3781" y="1498"/>
                  <a:pt x="3801" y="1518"/>
                  <a:pt x="3821" y="1535"/>
                </a:cubicBezTo>
                <a:close/>
                <a:moveTo>
                  <a:pt x="3833" y="0"/>
                </a:moveTo>
                <a:cubicBezTo>
                  <a:pt x="3833" y="1"/>
                  <a:pt x="3833" y="2"/>
                  <a:pt x="3833" y="3"/>
                </a:cubicBezTo>
                <a:cubicBezTo>
                  <a:pt x="3834" y="5"/>
                  <a:pt x="3837" y="24"/>
                  <a:pt x="3841" y="16"/>
                </a:cubicBezTo>
                <a:cubicBezTo>
                  <a:pt x="3841" y="15"/>
                  <a:pt x="3841" y="15"/>
                  <a:pt x="3842" y="14"/>
                </a:cubicBezTo>
                <a:cubicBezTo>
                  <a:pt x="3842" y="0"/>
                  <a:pt x="3842" y="0"/>
                  <a:pt x="3842" y="0"/>
                </a:cubicBezTo>
                <a:lnTo>
                  <a:pt x="3833" y="0"/>
                </a:lnTo>
                <a:close/>
                <a:moveTo>
                  <a:pt x="3525" y="382"/>
                </a:moveTo>
                <a:cubicBezTo>
                  <a:pt x="3525" y="382"/>
                  <a:pt x="3524" y="382"/>
                  <a:pt x="3524" y="382"/>
                </a:cubicBezTo>
                <a:cubicBezTo>
                  <a:pt x="3522" y="380"/>
                  <a:pt x="3519" y="381"/>
                  <a:pt x="3516" y="382"/>
                </a:cubicBezTo>
                <a:cubicBezTo>
                  <a:pt x="3503" y="387"/>
                  <a:pt x="3492" y="402"/>
                  <a:pt x="3483" y="415"/>
                </a:cubicBezTo>
                <a:cubicBezTo>
                  <a:pt x="3471" y="432"/>
                  <a:pt x="3456" y="468"/>
                  <a:pt x="3459" y="474"/>
                </a:cubicBezTo>
                <a:cubicBezTo>
                  <a:pt x="3462" y="480"/>
                  <a:pt x="3500" y="456"/>
                  <a:pt x="3515" y="435"/>
                </a:cubicBezTo>
                <a:cubicBezTo>
                  <a:pt x="3523" y="424"/>
                  <a:pt x="3538" y="402"/>
                  <a:pt x="3529" y="387"/>
                </a:cubicBezTo>
                <a:cubicBezTo>
                  <a:pt x="3528" y="385"/>
                  <a:pt x="3527" y="383"/>
                  <a:pt x="3525" y="382"/>
                </a:cubicBezTo>
                <a:close/>
                <a:moveTo>
                  <a:pt x="3841" y="75"/>
                </a:moveTo>
                <a:cubicBezTo>
                  <a:pt x="3841" y="75"/>
                  <a:pt x="3841" y="75"/>
                  <a:pt x="3842" y="76"/>
                </a:cubicBezTo>
                <a:cubicBezTo>
                  <a:pt x="3842" y="59"/>
                  <a:pt x="3842" y="59"/>
                  <a:pt x="3842" y="59"/>
                </a:cubicBezTo>
                <a:cubicBezTo>
                  <a:pt x="3840" y="67"/>
                  <a:pt x="3839" y="73"/>
                  <a:pt x="3841" y="75"/>
                </a:cubicBezTo>
                <a:close/>
                <a:moveTo>
                  <a:pt x="3841" y="781"/>
                </a:moveTo>
                <a:cubicBezTo>
                  <a:pt x="3841" y="781"/>
                  <a:pt x="3841" y="781"/>
                  <a:pt x="3842" y="781"/>
                </a:cubicBezTo>
                <a:cubicBezTo>
                  <a:pt x="3842" y="765"/>
                  <a:pt x="3842" y="765"/>
                  <a:pt x="3842" y="765"/>
                </a:cubicBezTo>
                <a:cubicBezTo>
                  <a:pt x="3840" y="773"/>
                  <a:pt x="3839" y="779"/>
                  <a:pt x="3841" y="781"/>
                </a:cubicBezTo>
                <a:close/>
                <a:moveTo>
                  <a:pt x="3828" y="1290"/>
                </a:moveTo>
                <a:cubicBezTo>
                  <a:pt x="3824" y="1295"/>
                  <a:pt x="3822" y="1302"/>
                  <a:pt x="3821" y="1309"/>
                </a:cubicBezTo>
                <a:cubicBezTo>
                  <a:pt x="3822" y="1334"/>
                  <a:pt x="3825" y="1359"/>
                  <a:pt x="3828" y="1384"/>
                </a:cubicBezTo>
                <a:cubicBezTo>
                  <a:pt x="3830" y="1394"/>
                  <a:pt x="3831" y="1404"/>
                  <a:pt x="3833" y="1414"/>
                </a:cubicBezTo>
                <a:cubicBezTo>
                  <a:pt x="3834" y="1417"/>
                  <a:pt x="3837" y="1435"/>
                  <a:pt x="3841" y="1427"/>
                </a:cubicBezTo>
                <a:cubicBezTo>
                  <a:pt x="3841" y="1426"/>
                  <a:pt x="3841" y="1426"/>
                  <a:pt x="3842" y="1425"/>
                </a:cubicBezTo>
                <a:cubicBezTo>
                  <a:pt x="3842" y="1285"/>
                  <a:pt x="3842" y="1285"/>
                  <a:pt x="3842" y="1285"/>
                </a:cubicBezTo>
                <a:cubicBezTo>
                  <a:pt x="3837" y="1283"/>
                  <a:pt x="3832" y="1285"/>
                  <a:pt x="3828" y="1290"/>
                </a:cubicBezTo>
                <a:close/>
                <a:moveTo>
                  <a:pt x="1989" y="1794"/>
                </a:moveTo>
                <a:cubicBezTo>
                  <a:pt x="1989" y="1794"/>
                  <a:pt x="1988" y="1794"/>
                  <a:pt x="1988" y="1794"/>
                </a:cubicBezTo>
                <a:cubicBezTo>
                  <a:pt x="1986" y="1793"/>
                  <a:pt x="1983" y="1793"/>
                  <a:pt x="1980" y="1794"/>
                </a:cubicBezTo>
                <a:cubicBezTo>
                  <a:pt x="1967" y="1799"/>
                  <a:pt x="1956" y="1814"/>
                  <a:pt x="1947" y="1827"/>
                </a:cubicBezTo>
                <a:cubicBezTo>
                  <a:pt x="1935" y="1844"/>
                  <a:pt x="1920" y="1880"/>
                  <a:pt x="1923" y="1886"/>
                </a:cubicBezTo>
                <a:cubicBezTo>
                  <a:pt x="1926" y="1893"/>
                  <a:pt x="1964" y="1868"/>
                  <a:pt x="1979" y="1847"/>
                </a:cubicBezTo>
                <a:cubicBezTo>
                  <a:pt x="1987" y="1836"/>
                  <a:pt x="2002" y="1815"/>
                  <a:pt x="1993" y="1799"/>
                </a:cubicBezTo>
                <a:cubicBezTo>
                  <a:pt x="1992" y="1797"/>
                  <a:pt x="1991" y="1796"/>
                  <a:pt x="1989" y="1794"/>
                </a:cubicBezTo>
                <a:close/>
                <a:moveTo>
                  <a:pt x="3141" y="1444"/>
                </a:moveTo>
                <a:cubicBezTo>
                  <a:pt x="3141" y="1443"/>
                  <a:pt x="3140" y="1443"/>
                  <a:pt x="3140" y="1443"/>
                </a:cubicBezTo>
                <a:cubicBezTo>
                  <a:pt x="3138" y="1442"/>
                  <a:pt x="3135" y="1442"/>
                  <a:pt x="3132" y="1443"/>
                </a:cubicBezTo>
                <a:cubicBezTo>
                  <a:pt x="3119" y="1448"/>
                  <a:pt x="3108" y="1463"/>
                  <a:pt x="3099" y="1476"/>
                </a:cubicBezTo>
                <a:cubicBezTo>
                  <a:pt x="3087" y="1493"/>
                  <a:pt x="3072" y="1529"/>
                  <a:pt x="3075" y="1536"/>
                </a:cubicBezTo>
                <a:cubicBezTo>
                  <a:pt x="3078" y="1542"/>
                  <a:pt x="3116" y="1517"/>
                  <a:pt x="3131" y="1497"/>
                </a:cubicBezTo>
                <a:cubicBezTo>
                  <a:pt x="3139" y="1485"/>
                  <a:pt x="3154" y="1464"/>
                  <a:pt x="3145" y="1448"/>
                </a:cubicBezTo>
                <a:cubicBezTo>
                  <a:pt x="3144" y="1446"/>
                  <a:pt x="3143" y="1445"/>
                  <a:pt x="3141" y="1444"/>
                </a:cubicBezTo>
                <a:close/>
                <a:moveTo>
                  <a:pt x="3434" y="1841"/>
                </a:moveTo>
                <a:cubicBezTo>
                  <a:pt x="3428" y="1827"/>
                  <a:pt x="3421" y="1814"/>
                  <a:pt x="3412" y="1802"/>
                </a:cubicBezTo>
                <a:cubicBezTo>
                  <a:pt x="3409" y="1797"/>
                  <a:pt x="3405" y="1793"/>
                  <a:pt x="3400" y="1791"/>
                </a:cubicBezTo>
                <a:cubicBezTo>
                  <a:pt x="3395" y="1789"/>
                  <a:pt x="3389" y="1791"/>
                  <a:pt x="3386" y="1796"/>
                </a:cubicBezTo>
                <a:cubicBezTo>
                  <a:pt x="3384" y="1800"/>
                  <a:pt x="3383" y="1804"/>
                  <a:pt x="3384" y="1808"/>
                </a:cubicBezTo>
                <a:cubicBezTo>
                  <a:pt x="3384" y="1812"/>
                  <a:pt x="3385" y="1816"/>
                  <a:pt x="3386" y="1820"/>
                </a:cubicBezTo>
                <a:cubicBezTo>
                  <a:pt x="3397" y="1849"/>
                  <a:pt x="3417" y="1869"/>
                  <a:pt x="3437" y="1886"/>
                </a:cubicBezTo>
                <a:cubicBezTo>
                  <a:pt x="3439" y="1887"/>
                  <a:pt x="3441" y="1889"/>
                  <a:pt x="3443" y="1890"/>
                </a:cubicBezTo>
                <a:cubicBezTo>
                  <a:pt x="3444" y="1890"/>
                  <a:pt x="3445" y="1890"/>
                  <a:pt x="3445" y="1890"/>
                </a:cubicBezTo>
                <a:cubicBezTo>
                  <a:pt x="3447" y="1890"/>
                  <a:pt x="3448" y="1889"/>
                  <a:pt x="3449" y="1888"/>
                </a:cubicBezTo>
                <a:cubicBezTo>
                  <a:pt x="3453" y="1883"/>
                  <a:pt x="3447" y="1869"/>
                  <a:pt x="3446" y="1865"/>
                </a:cubicBezTo>
                <a:cubicBezTo>
                  <a:pt x="3442" y="1856"/>
                  <a:pt x="3438" y="1849"/>
                  <a:pt x="3434" y="1841"/>
                </a:cubicBezTo>
                <a:close/>
                <a:moveTo>
                  <a:pt x="3141" y="32"/>
                </a:moveTo>
                <a:cubicBezTo>
                  <a:pt x="3141" y="32"/>
                  <a:pt x="3140" y="32"/>
                  <a:pt x="3140" y="32"/>
                </a:cubicBezTo>
                <a:cubicBezTo>
                  <a:pt x="3138" y="31"/>
                  <a:pt x="3135" y="31"/>
                  <a:pt x="3132" y="32"/>
                </a:cubicBezTo>
                <a:cubicBezTo>
                  <a:pt x="3119" y="37"/>
                  <a:pt x="3108" y="52"/>
                  <a:pt x="3099" y="65"/>
                </a:cubicBezTo>
                <a:cubicBezTo>
                  <a:pt x="3087" y="82"/>
                  <a:pt x="3072" y="118"/>
                  <a:pt x="3075" y="124"/>
                </a:cubicBezTo>
                <a:cubicBezTo>
                  <a:pt x="3078" y="131"/>
                  <a:pt x="3116" y="106"/>
                  <a:pt x="3131" y="85"/>
                </a:cubicBezTo>
                <a:cubicBezTo>
                  <a:pt x="3139" y="74"/>
                  <a:pt x="3154" y="52"/>
                  <a:pt x="3145" y="37"/>
                </a:cubicBezTo>
                <a:cubicBezTo>
                  <a:pt x="3144" y="35"/>
                  <a:pt x="3143" y="33"/>
                  <a:pt x="3141" y="32"/>
                </a:cubicBezTo>
                <a:close/>
                <a:moveTo>
                  <a:pt x="3141" y="738"/>
                </a:moveTo>
                <a:cubicBezTo>
                  <a:pt x="3141" y="738"/>
                  <a:pt x="3140" y="738"/>
                  <a:pt x="3140" y="737"/>
                </a:cubicBezTo>
                <a:cubicBezTo>
                  <a:pt x="3138" y="736"/>
                  <a:pt x="3135" y="736"/>
                  <a:pt x="3132" y="737"/>
                </a:cubicBezTo>
                <a:cubicBezTo>
                  <a:pt x="3119" y="743"/>
                  <a:pt x="3108" y="757"/>
                  <a:pt x="3099" y="770"/>
                </a:cubicBezTo>
                <a:cubicBezTo>
                  <a:pt x="3087" y="788"/>
                  <a:pt x="3072" y="824"/>
                  <a:pt x="3075" y="830"/>
                </a:cubicBezTo>
                <a:cubicBezTo>
                  <a:pt x="3078" y="836"/>
                  <a:pt x="3116" y="811"/>
                  <a:pt x="3131" y="791"/>
                </a:cubicBezTo>
                <a:cubicBezTo>
                  <a:pt x="3139" y="780"/>
                  <a:pt x="3154" y="758"/>
                  <a:pt x="3145" y="742"/>
                </a:cubicBezTo>
                <a:cubicBezTo>
                  <a:pt x="3144" y="741"/>
                  <a:pt x="3143" y="739"/>
                  <a:pt x="3141" y="738"/>
                </a:cubicBezTo>
                <a:close/>
                <a:moveTo>
                  <a:pt x="3141" y="2149"/>
                </a:moveTo>
                <a:cubicBezTo>
                  <a:pt x="3141" y="2149"/>
                  <a:pt x="3140" y="2149"/>
                  <a:pt x="3140" y="2148"/>
                </a:cubicBezTo>
                <a:cubicBezTo>
                  <a:pt x="3138" y="2147"/>
                  <a:pt x="3135" y="2147"/>
                  <a:pt x="3132" y="2148"/>
                </a:cubicBezTo>
                <a:cubicBezTo>
                  <a:pt x="3127" y="2151"/>
                  <a:pt x="3122" y="2154"/>
                  <a:pt x="3117" y="2159"/>
                </a:cubicBezTo>
                <a:cubicBezTo>
                  <a:pt x="3147" y="2159"/>
                  <a:pt x="3147" y="2159"/>
                  <a:pt x="3147" y="2159"/>
                </a:cubicBezTo>
                <a:cubicBezTo>
                  <a:pt x="3146" y="2157"/>
                  <a:pt x="3146" y="2155"/>
                  <a:pt x="3145" y="2153"/>
                </a:cubicBezTo>
                <a:cubicBezTo>
                  <a:pt x="3144" y="2152"/>
                  <a:pt x="3143" y="2150"/>
                  <a:pt x="3141" y="2149"/>
                </a:cubicBezTo>
                <a:close/>
                <a:moveTo>
                  <a:pt x="3136" y="2073"/>
                </a:moveTo>
                <a:cubicBezTo>
                  <a:pt x="3136" y="2070"/>
                  <a:pt x="3135" y="2067"/>
                  <a:pt x="3134" y="2065"/>
                </a:cubicBezTo>
                <a:cubicBezTo>
                  <a:pt x="3131" y="2062"/>
                  <a:pt x="3128" y="2062"/>
                  <a:pt x="3125" y="2063"/>
                </a:cubicBezTo>
                <a:cubicBezTo>
                  <a:pt x="3118" y="2065"/>
                  <a:pt x="3114" y="2071"/>
                  <a:pt x="3110" y="2077"/>
                </a:cubicBezTo>
                <a:cubicBezTo>
                  <a:pt x="3105" y="2085"/>
                  <a:pt x="3100" y="2092"/>
                  <a:pt x="3097" y="2101"/>
                </a:cubicBezTo>
                <a:cubicBezTo>
                  <a:pt x="3091" y="2116"/>
                  <a:pt x="3087" y="2131"/>
                  <a:pt x="3082" y="2146"/>
                </a:cubicBezTo>
                <a:cubicBezTo>
                  <a:pt x="3081" y="2150"/>
                  <a:pt x="3080" y="2154"/>
                  <a:pt x="3078" y="2159"/>
                </a:cubicBezTo>
                <a:cubicBezTo>
                  <a:pt x="3101" y="2159"/>
                  <a:pt x="3101" y="2159"/>
                  <a:pt x="3101" y="2159"/>
                </a:cubicBezTo>
                <a:cubicBezTo>
                  <a:pt x="3104" y="2155"/>
                  <a:pt x="3106" y="2152"/>
                  <a:pt x="3108" y="2149"/>
                </a:cubicBezTo>
                <a:cubicBezTo>
                  <a:pt x="3115" y="2137"/>
                  <a:pt x="3121" y="2125"/>
                  <a:pt x="3127" y="2113"/>
                </a:cubicBezTo>
                <a:cubicBezTo>
                  <a:pt x="3132" y="2100"/>
                  <a:pt x="3138" y="2088"/>
                  <a:pt x="3136" y="2073"/>
                </a:cubicBezTo>
                <a:close/>
                <a:moveTo>
                  <a:pt x="3525" y="1794"/>
                </a:moveTo>
                <a:cubicBezTo>
                  <a:pt x="3525" y="1794"/>
                  <a:pt x="3524" y="1794"/>
                  <a:pt x="3524" y="1794"/>
                </a:cubicBezTo>
                <a:cubicBezTo>
                  <a:pt x="3522" y="1793"/>
                  <a:pt x="3519" y="1793"/>
                  <a:pt x="3516" y="1794"/>
                </a:cubicBezTo>
                <a:cubicBezTo>
                  <a:pt x="3503" y="1799"/>
                  <a:pt x="3492" y="1814"/>
                  <a:pt x="3483" y="1827"/>
                </a:cubicBezTo>
                <a:cubicBezTo>
                  <a:pt x="3471" y="1844"/>
                  <a:pt x="3456" y="1880"/>
                  <a:pt x="3459" y="1886"/>
                </a:cubicBezTo>
                <a:cubicBezTo>
                  <a:pt x="3462" y="1893"/>
                  <a:pt x="3500" y="1868"/>
                  <a:pt x="3515" y="1847"/>
                </a:cubicBezTo>
                <a:cubicBezTo>
                  <a:pt x="3523" y="1836"/>
                  <a:pt x="3538" y="1815"/>
                  <a:pt x="3529" y="1799"/>
                </a:cubicBezTo>
                <a:cubicBezTo>
                  <a:pt x="3528" y="1797"/>
                  <a:pt x="3527" y="1796"/>
                  <a:pt x="3525" y="1794"/>
                </a:cubicBezTo>
                <a:close/>
                <a:moveTo>
                  <a:pt x="3525" y="1091"/>
                </a:moveTo>
                <a:cubicBezTo>
                  <a:pt x="3525" y="1091"/>
                  <a:pt x="3524" y="1090"/>
                  <a:pt x="3524" y="1090"/>
                </a:cubicBezTo>
                <a:cubicBezTo>
                  <a:pt x="3522" y="1089"/>
                  <a:pt x="3519" y="1089"/>
                  <a:pt x="3516" y="1090"/>
                </a:cubicBezTo>
                <a:cubicBezTo>
                  <a:pt x="3503" y="1095"/>
                  <a:pt x="3492" y="1110"/>
                  <a:pt x="3483" y="1123"/>
                </a:cubicBezTo>
                <a:cubicBezTo>
                  <a:pt x="3471" y="1140"/>
                  <a:pt x="3456" y="1176"/>
                  <a:pt x="3459" y="1183"/>
                </a:cubicBezTo>
                <a:cubicBezTo>
                  <a:pt x="3462" y="1189"/>
                  <a:pt x="3500" y="1164"/>
                  <a:pt x="3515" y="1144"/>
                </a:cubicBezTo>
                <a:cubicBezTo>
                  <a:pt x="3523" y="1133"/>
                  <a:pt x="3538" y="1111"/>
                  <a:pt x="3529" y="1095"/>
                </a:cubicBezTo>
                <a:cubicBezTo>
                  <a:pt x="3528" y="1093"/>
                  <a:pt x="3527" y="1092"/>
                  <a:pt x="3525" y="1091"/>
                </a:cubicBezTo>
                <a:close/>
                <a:moveTo>
                  <a:pt x="3475" y="1819"/>
                </a:moveTo>
                <a:cubicBezTo>
                  <a:pt x="3481" y="1811"/>
                  <a:pt x="3487" y="1803"/>
                  <a:pt x="3492" y="1794"/>
                </a:cubicBezTo>
                <a:cubicBezTo>
                  <a:pt x="3499" y="1783"/>
                  <a:pt x="3505" y="1771"/>
                  <a:pt x="3511" y="1758"/>
                </a:cubicBezTo>
                <a:cubicBezTo>
                  <a:pt x="3516" y="1746"/>
                  <a:pt x="3522" y="1733"/>
                  <a:pt x="3520" y="1718"/>
                </a:cubicBezTo>
                <a:cubicBezTo>
                  <a:pt x="3520" y="1715"/>
                  <a:pt x="3519" y="1712"/>
                  <a:pt x="3517" y="1710"/>
                </a:cubicBezTo>
                <a:cubicBezTo>
                  <a:pt x="3515" y="1707"/>
                  <a:pt x="3512" y="1707"/>
                  <a:pt x="3509" y="1708"/>
                </a:cubicBezTo>
                <a:cubicBezTo>
                  <a:pt x="3502" y="1710"/>
                  <a:pt x="3498" y="1716"/>
                  <a:pt x="3494" y="1723"/>
                </a:cubicBezTo>
                <a:cubicBezTo>
                  <a:pt x="3489" y="1730"/>
                  <a:pt x="3484" y="1738"/>
                  <a:pt x="3481" y="1747"/>
                </a:cubicBezTo>
                <a:cubicBezTo>
                  <a:pt x="3475" y="1761"/>
                  <a:pt x="3471" y="1777"/>
                  <a:pt x="3466" y="1792"/>
                </a:cubicBezTo>
                <a:cubicBezTo>
                  <a:pt x="3462" y="1807"/>
                  <a:pt x="3453" y="1833"/>
                  <a:pt x="3457" y="1837"/>
                </a:cubicBezTo>
                <a:cubicBezTo>
                  <a:pt x="3460" y="1841"/>
                  <a:pt x="3470" y="1826"/>
                  <a:pt x="3475" y="1819"/>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3432" y="1751"/>
                </a:moveTo>
                <a:cubicBezTo>
                  <a:pt x="3427" y="1736"/>
                  <a:pt x="3422" y="1713"/>
                  <a:pt x="3408" y="1708"/>
                </a:cubicBezTo>
                <a:cubicBezTo>
                  <a:pt x="3404" y="1706"/>
                  <a:pt x="3399" y="1708"/>
                  <a:pt x="3396" y="1712"/>
                </a:cubicBezTo>
                <a:cubicBezTo>
                  <a:pt x="3392" y="1718"/>
                  <a:pt x="3392" y="1726"/>
                  <a:pt x="3394" y="1733"/>
                </a:cubicBezTo>
                <a:cubicBezTo>
                  <a:pt x="3400" y="1754"/>
                  <a:pt x="3408" y="1774"/>
                  <a:pt x="3418" y="1793"/>
                </a:cubicBezTo>
                <a:cubicBezTo>
                  <a:pt x="3423" y="1802"/>
                  <a:pt x="3428" y="1811"/>
                  <a:pt x="3434" y="1820"/>
                </a:cubicBezTo>
                <a:cubicBezTo>
                  <a:pt x="3437" y="1824"/>
                  <a:pt x="3451" y="1848"/>
                  <a:pt x="3451" y="1838"/>
                </a:cubicBezTo>
                <a:cubicBezTo>
                  <a:pt x="3451" y="1826"/>
                  <a:pt x="3448" y="1813"/>
                  <a:pt x="3445" y="1802"/>
                </a:cubicBezTo>
                <a:cubicBezTo>
                  <a:pt x="3442" y="1785"/>
                  <a:pt x="3437" y="1768"/>
                  <a:pt x="3432" y="1751"/>
                </a:cubicBezTo>
                <a:close/>
                <a:moveTo>
                  <a:pt x="3457" y="1778"/>
                </a:moveTo>
                <a:cubicBezTo>
                  <a:pt x="3459" y="1773"/>
                  <a:pt x="3460" y="1767"/>
                  <a:pt x="3461" y="1762"/>
                </a:cubicBezTo>
                <a:cubicBezTo>
                  <a:pt x="3463" y="1752"/>
                  <a:pt x="3464" y="1742"/>
                  <a:pt x="3465" y="1732"/>
                </a:cubicBezTo>
                <a:cubicBezTo>
                  <a:pt x="3468" y="1715"/>
                  <a:pt x="3469" y="1698"/>
                  <a:pt x="3470" y="1681"/>
                </a:cubicBezTo>
                <a:cubicBezTo>
                  <a:pt x="3471" y="1666"/>
                  <a:pt x="3472" y="1644"/>
                  <a:pt x="3460" y="1636"/>
                </a:cubicBezTo>
                <a:cubicBezTo>
                  <a:pt x="3455" y="1633"/>
                  <a:pt x="3448" y="1635"/>
                  <a:pt x="3444" y="1640"/>
                </a:cubicBezTo>
                <a:cubicBezTo>
                  <a:pt x="3440" y="1645"/>
                  <a:pt x="3438" y="1653"/>
                  <a:pt x="3437" y="1660"/>
                </a:cubicBezTo>
                <a:cubicBezTo>
                  <a:pt x="3438" y="1685"/>
                  <a:pt x="3441" y="1710"/>
                  <a:pt x="3444" y="1735"/>
                </a:cubicBezTo>
                <a:cubicBezTo>
                  <a:pt x="3446" y="1745"/>
                  <a:pt x="3447" y="1755"/>
                  <a:pt x="3449" y="1765"/>
                </a:cubicBezTo>
                <a:cubicBezTo>
                  <a:pt x="3450" y="1768"/>
                  <a:pt x="3453" y="1786"/>
                  <a:pt x="3457" y="1778"/>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1939" y="1819"/>
                </a:moveTo>
                <a:cubicBezTo>
                  <a:pt x="1945" y="1811"/>
                  <a:pt x="1951" y="1803"/>
                  <a:pt x="1956" y="1794"/>
                </a:cubicBezTo>
                <a:cubicBezTo>
                  <a:pt x="1963" y="1783"/>
                  <a:pt x="1969" y="1771"/>
                  <a:pt x="1975" y="1758"/>
                </a:cubicBezTo>
                <a:cubicBezTo>
                  <a:pt x="1980" y="1746"/>
                  <a:pt x="1986" y="1733"/>
                  <a:pt x="1984" y="1718"/>
                </a:cubicBezTo>
                <a:cubicBezTo>
                  <a:pt x="1984" y="1715"/>
                  <a:pt x="1983" y="1712"/>
                  <a:pt x="1982" y="1710"/>
                </a:cubicBezTo>
                <a:cubicBezTo>
                  <a:pt x="1979" y="1707"/>
                  <a:pt x="1976" y="1707"/>
                  <a:pt x="1973" y="1708"/>
                </a:cubicBezTo>
                <a:cubicBezTo>
                  <a:pt x="1966" y="1710"/>
                  <a:pt x="1962" y="1716"/>
                  <a:pt x="1958" y="1723"/>
                </a:cubicBezTo>
                <a:cubicBezTo>
                  <a:pt x="1953" y="1730"/>
                  <a:pt x="1948" y="1738"/>
                  <a:pt x="1945" y="1747"/>
                </a:cubicBezTo>
                <a:cubicBezTo>
                  <a:pt x="1939" y="1761"/>
                  <a:pt x="1935" y="1777"/>
                  <a:pt x="1930" y="1792"/>
                </a:cubicBezTo>
                <a:cubicBezTo>
                  <a:pt x="1926" y="1807"/>
                  <a:pt x="1917" y="1833"/>
                  <a:pt x="1921" y="1837"/>
                </a:cubicBezTo>
                <a:cubicBezTo>
                  <a:pt x="1924" y="1841"/>
                  <a:pt x="1934" y="1826"/>
                  <a:pt x="1939" y="181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1480" y="2146"/>
                </a:moveTo>
                <a:cubicBezTo>
                  <a:pt x="1475" y="2144"/>
                  <a:pt x="1469" y="2146"/>
                  <a:pt x="1466" y="2151"/>
                </a:cubicBezTo>
                <a:cubicBezTo>
                  <a:pt x="1465" y="2153"/>
                  <a:pt x="1464" y="2156"/>
                  <a:pt x="1464" y="2159"/>
                </a:cubicBezTo>
                <a:cubicBezTo>
                  <a:pt x="1494" y="2159"/>
                  <a:pt x="1494" y="2159"/>
                  <a:pt x="1494" y="2159"/>
                </a:cubicBezTo>
                <a:cubicBezTo>
                  <a:pt x="1493" y="2158"/>
                  <a:pt x="1493" y="2158"/>
                  <a:pt x="1492" y="2157"/>
                </a:cubicBezTo>
                <a:cubicBezTo>
                  <a:pt x="1489" y="2152"/>
                  <a:pt x="1485" y="2148"/>
                  <a:pt x="1480" y="2146"/>
                </a:cubicBezTo>
                <a:close/>
                <a:moveTo>
                  <a:pt x="1600" y="2073"/>
                </a:moveTo>
                <a:cubicBezTo>
                  <a:pt x="1600" y="2070"/>
                  <a:pt x="1599" y="2067"/>
                  <a:pt x="1598" y="2065"/>
                </a:cubicBezTo>
                <a:cubicBezTo>
                  <a:pt x="1595" y="2062"/>
                  <a:pt x="1592" y="2062"/>
                  <a:pt x="1589" y="2063"/>
                </a:cubicBezTo>
                <a:cubicBezTo>
                  <a:pt x="1582" y="2065"/>
                  <a:pt x="1578" y="2071"/>
                  <a:pt x="1574" y="2077"/>
                </a:cubicBezTo>
                <a:cubicBezTo>
                  <a:pt x="1569" y="2085"/>
                  <a:pt x="1564" y="2092"/>
                  <a:pt x="1561" y="2101"/>
                </a:cubicBezTo>
                <a:cubicBezTo>
                  <a:pt x="1555" y="2116"/>
                  <a:pt x="1551" y="2131"/>
                  <a:pt x="1546" y="2146"/>
                </a:cubicBezTo>
                <a:cubicBezTo>
                  <a:pt x="1545" y="2150"/>
                  <a:pt x="1544" y="2154"/>
                  <a:pt x="1542" y="2159"/>
                </a:cubicBezTo>
                <a:cubicBezTo>
                  <a:pt x="1565" y="2159"/>
                  <a:pt x="1565" y="2159"/>
                  <a:pt x="1565" y="2159"/>
                </a:cubicBezTo>
                <a:cubicBezTo>
                  <a:pt x="1568" y="2155"/>
                  <a:pt x="1570" y="2152"/>
                  <a:pt x="1572" y="2149"/>
                </a:cubicBezTo>
                <a:cubicBezTo>
                  <a:pt x="1579" y="2137"/>
                  <a:pt x="1585" y="2125"/>
                  <a:pt x="1591" y="2113"/>
                </a:cubicBezTo>
                <a:cubicBezTo>
                  <a:pt x="1596" y="2100"/>
                  <a:pt x="1602" y="2088"/>
                  <a:pt x="1600" y="2073"/>
                </a:cubicBezTo>
                <a:close/>
                <a:moveTo>
                  <a:pt x="1605" y="1444"/>
                </a:moveTo>
                <a:cubicBezTo>
                  <a:pt x="1605" y="1443"/>
                  <a:pt x="1604" y="1443"/>
                  <a:pt x="1604" y="1443"/>
                </a:cubicBezTo>
                <a:cubicBezTo>
                  <a:pt x="1602" y="1442"/>
                  <a:pt x="1599" y="1442"/>
                  <a:pt x="1596" y="1443"/>
                </a:cubicBezTo>
                <a:cubicBezTo>
                  <a:pt x="1583" y="1448"/>
                  <a:pt x="1572" y="1463"/>
                  <a:pt x="1563" y="1476"/>
                </a:cubicBezTo>
                <a:cubicBezTo>
                  <a:pt x="1552" y="1493"/>
                  <a:pt x="1536" y="1529"/>
                  <a:pt x="1539" y="1536"/>
                </a:cubicBezTo>
                <a:cubicBezTo>
                  <a:pt x="1542" y="1542"/>
                  <a:pt x="1580" y="1517"/>
                  <a:pt x="1595" y="1497"/>
                </a:cubicBezTo>
                <a:cubicBezTo>
                  <a:pt x="1603" y="1485"/>
                  <a:pt x="1618" y="1464"/>
                  <a:pt x="1609" y="1448"/>
                </a:cubicBezTo>
                <a:cubicBezTo>
                  <a:pt x="1608" y="1446"/>
                  <a:pt x="1607" y="1445"/>
                  <a:pt x="1605" y="1444"/>
                </a:cubicBezTo>
                <a:close/>
                <a:moveTo>
                  <a:pt x="1512" y="2106"/>
                </a:moveTo>
                <a:cubicBezTo>
                  <a:pt x="1508" y="2091"/>
                  <a:pt x="1502" y="2068"/>
                  <a:pt x="1488" y="2063"/>
                </a:cubicBezTo>
                <a:cubicBezTo>
                  <a:pt x="1484" y="2061"/>
                  <a:pt x="1479" y="2062"/>
                  <a:pt x="1476" y="2067"/>
                </a:cubicBezTo>
                <a:cubicBezTo>
                  <a:pt x="1472" y="2072"/>
                  <a:pt x="1472" y="2081"/>
                  <a:pt x="1474" y="2088"/>
                </a:cubicBezTo>
                <a:cubicBezTo>
                  <a:pt x="1480" y="2109"/>
                  <a:pt x="1488" y="2129"/>
                  <a:pt x="1498" y="2148"/>
                </a:cubicBezTo>
                <a:cubicBezTo>
                  <a:pt x="1500" y="2151"/>
                  <a:pt x="1502" y="2155"/>
                  <a:pt x="1505" y="2159"/>
                </a:cubicBezTo>
                <a:cubicBezTo>
                  <a:pt x="1526" y="2159"/>
                  <a:pt x="1526" y="2159"/>
                  <a:pt x="1526" y="2159"/>
                </a:cubicBezTo>
                <a:cubicBezTo>
                  <a:pt x="1526" y="2158"/>
                  <a:pt x="1525" y="2157"/>
                  <a:pt x="1525" y="2157"/>
                </a:cubicBezTo>
                <a:cubicBezTo>
                  <a:pt x="1522" y="2139"/>
                  <a:pt x="1517" y="2122"/>
                  <a:pt x="1512" y="2106"/>
                </a:cubicBezTo>
                <a:close/>
                <a:moveTo>
                  <a:pt x="1550" y="2035"/>
                </a:moveTo>
                <a:cubicBezTo>
                  <a:pt x="1551" y="2021"/>
                  <a:pt x="1552" y="1998"/>
                  <a:pt x="1540" y="1991"/>
                </a:cubicBezTo>
                <a:cubicBezTo>
                  <a:pt x="1535" y="1988"/>
                  <a:pt x="1528" y="1990"/>
                  <a:pt x="1524" y="1995"/>
                </a:cubicBezTo>
                <a:cubicBezTo>
                  <a:pt x="1520" y="2000"/>
                  <a:pt x="1518" y="2008"/>
                  <a:pt x="1517" y="2015"/>
                </a:cubicBezTo>
                <a:cubicBezTo>
                  <a:pt x="1518" y="2040"/>
                  <a:pt x="1521" y="2065"/>
                  <a:pt x="1524" y="2090"/>
                </a:cubicBezTo>
                <a:cubicBezTo>
                  <a:pt x="1526" y="2100"/>
                  <a:pt x="1527" y="2109"/>
                  <a:pt x="1529" y="2119"/>
                </a:cubicBezTo>
                <a:cubicBezTo>
                  <a:pt x="1530" y="2122"/>
                  <a:pt x="1533" y="2141"/>
                  <a:pt x="1537" y="2133"/>
                </a:cubicBezTo>
                <a:cubicBezTo>
                  <a:pt x="1539" y="2128"/>
                  <a:pt x="1540" y="2122"/>
                  <a:pt x="1541" y="2117"/>
                </a:cubicBezTo>
                <a:cubicBezTo>
                  <a:pt x="1543" y="2107"/>
                  <a:pt x="1544" y="2097"/>
                  <a:pt x="1545" y="2086"/>
                </a:cubicBezTo>
                <a:cubicBezTo>
                  <a:pt x="1548" y="2069"/>
                  <a:pt x="1549" y="2052"/>
                  <a:pt x="1550" y="2035"/>
                </a:cubicBezTo>
                <a:close/>
                <a:moveTo>
                  <a:pt x="1605" y="2149"/>
                </a:moveTo>
                <a:cubicBezTo>
                  <a:pt x="1605" y="2149"/>
                  <a:pt x="1604" y="2149"/>
                  <a:pt x="1604" y="2148"/>
                </a:cubicBezTo>
                <a:cubicBezTo>
                  <a:pt x="1602" y="2147"/>
                  <a:pt x="1599" y="2147"/>
                  <a:pt x="1596" y="2148"/>
                </a:cubicBezTo>
                <a:cubicBezTo>
                  <a:pt x="1591" y="2151"/>
                  <a:pt x="1586" y="2154"/>
                  <a:pt x="1581" y="2159"/>
                </a:cubicBezTo>
                <a:cubicBezTo>
                  <a:pt x="1611" y="2159"/>
                  <a:pt x="1611" y="2159"/>
                  <a:pt x="1611" y="2159"/>
                </a:cubicBezTo>
                <a:cubicBezTo>
                  <a:pt x="1610" y="2157"/>
                  <a:pt x="1610" y="2155"/>
                  <a:pt x="1609" y="2153"/>
                </a:cubicBezTo>
                <a:cubicBezTo>
                  <a:pt x="1608" y="2152"/>
                  <a:pt x="1607" y="2150"/>
                  <a:pt x="1605" y="2149"/>
                </a:cubicBezTo>
                <a:close/>
                <a:moveTo>
                  <a:pt x="1921" y="1778"/>
                </a:moveTo>
                <a:cubicBezTo>
                  <a:pt x="1923" y="1773"/>
                  <a:pt x="1924" y="1767"/>
                  <a:pt x="1925" y="1762"/>
                </a:cubicBezTo>
                <a:cubicBezTo>
                  <a:pt x="1927" y="1752"/>
                  <a:pt x="1928" y="1742"/>
                  <a:pt x="1929" y="1732"/>
                </a:cubicBezTo>
                <a:cubicBezTo>
                  <a:pt x="1932" y="1715"/>
                  <a:pt x="1933" y="1698"/>
                  <a:pt x="1934" y="1681"/>
                </a:cubicBezTo>
                <a:cubicBezTo>
                  <a:pt x="1935" y="1666"/>
                  <a:pt x="1936" y="1644"/>
                  <a:pt x="1924" y="1636"/>
                </a:cubicBezTo>
                <a:cubicBezTo>
                  <a:pt x="1919" y="1633"/>
                  <a:pt x="1912" y="1635"/>
                  <a:pt x="1908" y="1640"/>
                </a:cubicBezTo>
                <a:cubicBezTo>
                  <a:pt x="1904" y="1645"/>
                  <a:pt x="1902" y="1653"/>
                  <a:pt x="1901" y="1660"/>
                </a:cubicBezTo>
                <a:cubicBezTo>
                  <a:pt x="1902" y="1685"/>
                  <a:pt x="1905" y="1710"/>
                  <a:pt x="1908" y="1735"/>
                </a:cubicBezTo>
                <a:cubicBezTo>
                  <a:pt x="1910" y="1745"/>
                  <a:pt x="1911" y="1755"/>
                  <a:pt x="1913" y="1765"/>
                </a:cubicBezTo>
                <a:cubicBezTo>
                  <a:pt x="1914" y="1768"/>
                  <a:pt x="1917" y="1786"/>
                  <a:pt x="1921" y="1778"/>
                </a:cubicBezTo>
                <a:close/>
                <a:moveTo>
                  <a:pt x="1896" y="1751"/>
                </a:moveTo>
                <a:cubicBezTo>
                  <a:pt x="1892" y="1736"/>
                  <a:pt x="1886" y="1713"/>
                  <a:pt x="1872" y="1708"/>
                </a:cubicBezTo>
                <a:cubicBezTo>
                  <a:pt x="1868" y="1706"/>
                  <a:pt x="1863" y="1708"/>
                  <a:pt x="1860" y="1712"/>
                </a:cubicBezTo>
                <a:cubicBezTo>
                  <a:pt x="1856" y="1718"/>
                  <a:pt x="1856" y="1726"/>
                  <a:pt x="1858" y="1733"/>
                </a:cubicBezTo>
                <a:cubicBezTo>
                  <a:pt x="1864" y="1754"/>
                  <a:pt x="1872" y="1774"/>
                  <a:pt x="1882" y="1793"/>
                </a:cubicBezTo>
                <a:cubicBezTo>
                  <a:pt x="1887" y="1802"/>
                  <a:pt x="1892" y="1811"/>
                  <a:pt x="1898" y="1820"/>
                </a:cubicBezTo>
                <a:cubicBezTo>
                  <a:pt x="1901" y="1824"/>
                  <a:pt x="1915" y="1848"/>
                  <a:pt x="1915" y="1838"/>
                </a:cubicBezTo>
                <a:cubicBezTo>
                  <a:pt x="1915" y="1826"/>
                  <a:pt x="1912" y="1813"/>
                  <a:pt x="1909" y="1802"/>
                </a:cubicBezTo>
                <a:cubicBezTo>
                  <a:pt x="1906" y="1785"/>
                  <a:pt x="1901" y="1768"/>
                  <a:pt x="1896" y="1751"/>
                </a:cubicBezTo>
                <a:close/>
                <a:moveTo>
                  <a:pt x="1605" y="738"/>
                </a:moveTo>
                <a:cubicBezTo>
                  <a:pt x="1605" y="738"/>
                  <a:pt x="1604" y="738"/>
                  <a:pt x="1604" y="737"/>
                </a:cubicBezTo>
                <a:cubicBezTo>
                  <a:pt x="1602" y="736"/>
                  <a:pt x="1599" y="736"/>
                  <a:pt x="1596" y="737"/>
                </a:cubicBezTo>
                <a:cubicBezTo>
                  <a:pt x="1583" y="743"/>
                  <a:pt x="1572" y="757"/>
                  <a:pt x="1563" y="770"/>
                </a:cubicBezTo>
                <a:cubicBezTo>
                  <a:pt x="1552" y="788"/>
                  <a:pt x="1536" y="824"/>
                  <a:pt x="1539" y="830"/>
                </a:cubicBezTo>
                <a:cubicBezTo>
                  <a:pt x="1542" y="836"/>
                  <a:pt x="1580" y="811"/>
                  <a:pt x="1595" y="791"/>
                </a:cubicBezTo>
                <a:cubicBezTo>
                  <a:pt x="1603" y="780"/>
                  <a:pt x="1618" y="758"/>
                  <a:pt x="1609" y="742"/>
                </a:cubicBezTo>
                <a:cubicBezTo>
                  <a:pt x="1608" y="741"/>
                  <a:pt x="1607" y="739"/>
                  <a:pt x="1605" y="738"/>
                </a:cubicBezTo>
                <a:close/>
                <a:moveTo>
                  <a:pt x="1898" y="1841"/>
                </a:moveTo>
                <a:cubicBezTo>
                  <a:pt x="1892" y="1827"/>
                  <a:pt x="1885" y="1814"/>
                  <a:pt x="1876" y="1802"/>
                </a:cubicBezTo>
                <a:cubicBezTo>
                  <a:pt x="1873" y="1797"/>
                  <a:pt x="1869" y="1793"/>
                  <a:pt x="1864" y="1791"/>
                </a:cubicBezTo>
                <a:cubicBezTo>
                  <a:pt x="1859" y="1789"/>
                  <a:pt x="1853" y="1791"/>
                  <a:pt x="1850" y="1796"/>
                </a:cubicBezTo>
                <a:cubicBezTo>
                  <a:pt x="1848" y="1800"/>
                  <a:pt x="1847" y="1804"/>
                  <a:pt x="1848" y="1808"/>
                </a:cubicBezTo>
                <a:cubicBezTo>
                  <a:pt x="1848" y="1812"/>
                  <a:pt x="1849" y="1816"/>
                  <a:pt x="1850" y="1820"/>
                </a:cubicBezTo>
                <a:cubicBezTo>
                  <a:pt x="1861" y="1849"/>
                  <a:pt x="1881" y="1869"/>
                  <a:pt x="1901" y="1886"/>
                </a:cubicBezTo>
                <a:cubicBezTo>
                  <a:pt x="1903" y="1887"/>
                  <a:pt x="1905" y="1889"/>
                  <a:pt x="1907" y="1890"/>
                </a:cubicBezTo>
                <a:cubicBezTo>
                  <a:pt x="1908" y="1890"/>
                  <a:pt x="1909" y="1890"/>
                  <a:pt x="1910" y="1890"/>
                </a:cubicBezTo>
                <a:cubicBezTo>
                  <a:pt x="1911" y="1890"/>
                  <a:pt x="1912" y="1889"/>
                  <a:pt x="1913" y="1888"/>
                </a:cubicBezTo>
                <a:cubicBezTo>
                  <a:pt x="1917" y="1883"/>
                  <a:pt x="1911" y="1869"/>
                  <a:pt x="1910" y="1865"/>
                </a:cubicBezTo>
                <a:cubicBezTo>
                  <a:pt x="1906" y="1856"/>
                  <a:pt x="1902" y="1849"/>
                  <a:pt x="1898" y="1841"/>
                </a:cubicBezTo>
                <a:close/>
                <a:moveTo>
                  <a:pt x="1605" y="32"/>
                </a:moveTo>
                <a:cubicBezTo>
                  <a:pt x="1605" y="32"/>
                  <a:pt x="1604" y="32"/>
                  <a:pt x="1604" y="32"/>
                </a:cubicBezTo>
                <a:cubicBezTo>
                  <a:pt x="1602" y="31"/>
                  <a:pt x="1599" y="31"/>
                  <a:pt x="1596" y="32"/>
                </a:cubicBezTo>
                <a:cubicBezTo>
                  <a:pt x="1583" y="37"/>
                  <a:pt x="1572" y="52"/>
                  <a:pt x="1563" y="65"/>
                </a:cubicBezTo>
                <a:cubicBezTo>
                  <a:pt x="1552" y="82"/>
                  <a:pt x="1536" y="118"/>
                  <a:pt x="1539" y="124"/>
                </a:cubicBezTo>
                <a:cubicBezTo>
                  <a:pt x="1542" y="131"/>
                  <a:pt x="1580" y="106"/>
                  <a:pt x="1595" y="85"/>
                </a:cubicBezTo>
                <a:cubicBezTo>
                  <a:pt x="1603" y="74"/>
                  <a:pt x="1618" y="52"/>
                  <a:pt x="1609" y="37"/>
                </a:cubicBezTo>
                <a:cubicBezTo>
                  <a:pt x="1608" y="35"/>
                  <a:pt x="1607" y="33"/>
                  <a:pt x="1605" y="32"/>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1130" y="1841"/>
                </a:moveTo>
                <a:cubicBezTo>
                  <a:pt x="1124" y="1827"/>
                  <a:pt x="1117" y="1814"/>
                  <a:pt x="1108" y="1802"/>
                </a:cubicBezTo>
                <a:cubicBezTo>
                  <a:pt x="1105" y="1797"/>
                  <a:pt x="1101" y="1793"/>
                  <a:pt x="1096" y="1791"/>
                </a:cubicBezTo>
                <a:cubicBezTo>
                  <a:pt x="1091" y="1789"/>
                  <a:pt x="1085" y="1791"/>
                  <a:pt x="1082" y="1796"/>
                </a:cubicBezTo>
                <a:cubicBezTo>
                  <a:pt x="1080" y="1800"/>
                  <a:pt x="1079" y="1804"/>
                  <a:pt x="1080" y="1808"/>
                </a:cubicBezTo>
                <a:cubicBezTo>
                  <a:pt x="1080" y="1812"/>
                  <a:pt x="1081" y="1816"/>
                  <a:pt x="1082" y="1820"/>
                </a:cubicBezTo>
                <a:cubicBezTo>
                  <a:pt x="1093" y="1849"/>
                  <a:pt x="1113" y="1869"/>
                  <a:pt x="1133" y="1886"/>
                </a:cubicBezTo>
                <a:cubicBezTo>
                  <a:pt x="1135" y="1887"/>
                  <a:pt x="1137" y="1889"/>
                  <a:pt x="1139" y="1890"/>
                </a:cubicBezTo>
                <a:cubicBezTo>
                  <a:pt x="1140" y="1890"/>
                  <a:pt x="1141" y="1890"/>
                  <a:pt x="1142" y="1890"/>
                </a:cubicBezTo>
                <a:cubicBezTo>
                  <a:pt x="1143" y="1890"/>
                  <a:pt x="1144" y="1889"/>
                  <a:pt x="1145" y="1888"/>
                </a:cubicBezTo>
                <a:cubicBezTo>
                  <a:pt x="1149" y="1883"/>
                  <a:pt x="1143" y="1869"/>
                  <a:pt x="1142" y="1865"/>
                </a:cubicBezTo>
                <a:cubicBezTo>
                  <a:pt x="1138" y="1856"/>
                  <a:pt x="1134" y="1849"/>
                  <a:pt x="1130" y="1841"/>
                </a:cubicBezTo>
                <a:close/>
                <a:moveTo>
                  <a:pt x="1153" y="1778"/>
                </a:moveTo>
                <a:cubicBezTo>
                  <a:pt x="1155" y="1773"/>
                  <a:pt x="1156" y="1767"/>
                  <a:pt x="1157" y="1762"/>
                </a:cubicBezTo>
                <a:cubicBezTo>
                  <a:pt x="1159" y="1752"/>
                  <a:pt x="1160" y="1742"/>
                  <a:pt x="1161" y="1732"/>
                </a:cubicBezTo>
                <a:cubicBezTo>
                  <a:pt x="1164" y="1715"/>
                  <a:pt x="1165" y="1698"/>
                  <a:pt x="1166" y="1681"/>
                </a:cubicBezTo>
                <a:cubicBezTo>
                  <a:pt x="1167" y="1666"/>
                  <a:pt x="1168" y="1644"/>
                  <a:pt x="1156" y="1636"/>
                </a:cubicBezTo>
                <a:cubicBezTo>
                  <a:pt x="1151" y="1633"/>
                  <a:pt x="1144" y="1635"/>
                  <a:pt x="1140" y="1640"/>
                </a:cubicBezTo>
                <a:cubicBezTo>
                  <a:pt x="1136" y="1645"/>
                  <a:pt x="1134" y="1653"/>
                  <a:pt x="1133" y="1660"/>
                </a:cubicBezTo>
                <a:cubicBezTo>
                  <a:pt x="1134" y="1685"/>
                  <a:pt x="1137" y="1710"/>
                  <a:pt x="1140" y="1735"/>
                </a:cubicBezTo>
                <a:cubicBezTo>
                  <a:pt x="1142" y="1745"/>
                  <a:pt x="1143" y="1755"/>
                  <a:pt x="1145" y="1765"/>
                </a:cubicBezTo>
                <a:cubicBezTo>
                  <a:pt x="1146" y="1768"/>
                  <a:pt x="1149" y="1786"/>
                  <a:pt x="1153" y="1778"/>
                </a:cubicBezTo>
                <a:close/>
                <a:moveTo>
                  <a:pt x="1128" y="1751"/>
                </a:moveTo>
                <a:cubicBezTo>
                  <a:pt x="1124" y="1736"/>
                  <a:pt x="1118" y="1713"/>
                  <a:pt x="1104" y="1708"/>
                </a:cubicBezTo>
                <a:cubicBezTo>
                  <a:pt x="1100" y="1706"/>
                  <a:pt x="1095" y="1708"/>
                  <a:pt x="1092" y="1712"/>
                </a:cubicBezTo>
                <a:cubicBezTo>
                  <a:pt x="1088" y="1718"/>
                  <a:pt x="1088" y="1726"/>
                  <a:pt x="1090" y="1733"/>
                </a:cubicBezTo>
                <a:cubicBezTo>
                  <a:pt x="1096" y="1754"/>
                  <a:pt x="1104" y="1774"/>
                  <a:pt x="1114" y="1793"/>
                </a:cubicBezTo>
                <a:cubicBezTo>
                  <a:pt x="1119" y="1802"/>
                  <a:pt x="1125" y="1811"/>
                  <a:pt x="1130" y="1820"/>
                </a:cubicBezTo>
                <a:cubicBezTo>
                  <a:pt x="1133" y="1824"/>
                  <a:pt x="1147" y="1848"/>
                  <a:pt x="1147" y="1838"/>
                </a:cubicBezTo>
                <a:cubicBezTo>
                  <a:pt x="1147" y="1826"/>
                  <a:pt x="1144" y="1813"/>
                  <a:pt x="1141" y="1802"/>
                </a:cubicBezTo>
                <a:cubicBezTo>
                  <a:pt x="1138" y="1785"/>
                  <a:pt x="1133" y="1768"/>
                  <a:pt x="1128" y="1751"/>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32"/>
                </a:moveTo>
                <a:cubicBezTo>
                  <a:pt x="837" y="32"/>
                  <a:pt x="836" y="32"/>
                  <a:pt x="836" y="32"/>
                </a:cubicBezTo>
                <a:cubicBezTo>
                  <a:pt x="834" y="31"/>
                  <a:pt x="831" y="31"/>
                  <a:pt x="828" y="32"/>
                </a:cubicBezTo>
                <a:cubicBezTo>
                  <a:pt x="815" y="37"/>
                  <a:pt x="804" y="52"/>
                  <a:pt x="795" y="65"/>
                </a:cubicBezTo>
                <a:cubicBezTo>
                  <a:pt x="784" y="82"/>
                  <a:pt x="768" y="118"/>
                  <a:pt x="771" y="124"/>
                </a:cubicBezTo>
                <a:cubicBezTo>
                  <a:pt x="774" y="131"/>
                  <a:pt x="812" y="106"/>
                  <a:pt x="827" y="85"/>
                </a:cubicBezTo>
                <a:cubicBezTo>
                  <a:pt x="835" y="74"/>
                  <a:pt x="850" y="52"/>
                  <a:pt x="841" y="37"/>
                </a:cubicBezTo>
                <a:cubicBezTo>
                  <a:pt x="840" y="35"/>
                  <a:pt x="839" y="33"/>
                  <a:pt x="837" y="32"/>
                </a:cubicBezTo>
                <a:close/>
                <a:moveTo>
                  <a:pt x="1221" y="1091"/>
                </a:moveTo>
                <a:cubicBezTo>
                  <a:pt x="1221" y="1091"/>
                  <a:pt x="1220" y="1090"/>
                  <a:pt x="1220" y="1090"/>
                </a:cubicBezTo>
                <a:cubicBezTo>
                  <a:pt x="1218" y="1089"/>
                  <a:pt x="1215" y="1089"/>
                  <a:pt x="1212" y="1090"/>
                </a:cubicBezTo>
                <a:cubicBezTo>
                  <a:pt x="1199" y="1095"/>
                  <a:pt x="1188" y="1110"/>
                  <a:pt x="1179" y="1123"/>
                </a:cubicBezTo>
                <a:cubicBezTo>
                  <a:pt x="1168" y="1140"/>
                  <a:pt x="1152" y="1176"/>
                  <a:pt x="1155" y="1183"/>
                </a:cubicBezTo>
                <a:cubicBezTo>
                  <a:pt x="1158" y="1189"/>
                  <a:pt x="1196" y="1164"/>
                  <a:pt x="1211" y="1144"/>
                </a:cubicBezTo>
                <a:cubicBezTo>
                  <a:pt x="1219" y="1133"/>
                  <a:pt x="1234" y="1111"/>
                  <a:pt x="1225" y="1095"/>
                </a:cubicBezTo>
                <a:cubicBezTo>
                  <a:pt x="1224" y="1093"/>
                  <a:pt x="1223" y="1092"/>
                  <a:pt x="1221" y="1091"/>
                </a:cubicBezTo>
                <a:close/>
                <a:moveTo>
                  <a:pt x="1517" y="1535"/>
                </a:moveTo>
                <a:cubicBezTo>
                  <a:pt x="1519" y="1537"/>
                  <a:pt x="1521" y="1538"/>
                  <a:pt x="1523" y="1539"/>
                </a:cubicBezTo>
                <a:cubicBezTo>
                  <a:pt x="1524" y="1539"/>
                  <a:pt x="1525" y="1539"/>
                  <a:pt x="1526" y="1539"/>
                </a:cubicBezTo>
                <a:cubicBezTo>
                  <a:pt x="1527" y="1539"/>
                  <a:pt x="1528" y="1538"/>
                  <a:pt x="1529" y="1537"/>
                </a:cubicBezTo>
                <a:cubicBezTo>
                  <a:pt x="1533" y="1532"/>
                  <a:pt x="1527" y="1519"/>
                  <a:pt x="1526" y="1514"/>
                </a:cubicBezTo>
                <a:cubicBezTo>
                  <a:pt x="1522" y="1505"/>
                  <a:pt x="1518" y="1498"/>
                  <a:pt x="1514" y="1490"/>
                </a:cubicBezTo>
                <a:cubicBezTo>
                  <a:pt x="1508" y="1476"/>
                  <a:pt x="1501" y="1463"/>
                  <a:pt x="1492" y="1451"/>
                </a:cubicBezTo>
                <a:cubicBezTo>
                  <a:pt x="1489" y="1447"/>
                  <a:pt x="1485" y="1442"/>
                  <a:pt x="1480" y="1440"/>
                </a:cubicBezTo>
                <a:cubicBezTo>
                  <a:pt x="1475" y="1438"/>
                  <a:pt x="1469" y="1440"/>
                  <a:pt x="1466" y="1445"/>
                </a:cubicBezTo>
                <a:cubicBezTo>
                  <a:pt x="1464" y="1449"/>
                  <a:pt x="1463" y="1453"/>
                  <a:pt x="1464" y="1457"/>
                </a:cubicBezTo>
                <a:cubicBezTo>
                  <a:pt x="1464" y="1461"/>
                  <a:pt x="1465" y="1465"/>
                  <a:pt x="1466" y="1469"/>
                </a:cubicBezTo>
                <a:cubicBezTo>
                  <a:pt x="1477" y="1498"/>
                  <a:pt x="1497" y="1518"/>
                  <a:pt x="1517" y="1535"/>
                </a:cubicBezTo>
                <a:close/>
                <a:moveTo>
                  <a:pt x="1221" y="382"/>
                </a:moveTo>
                <a:cubicBezTo>
                  <a:pt x="1221" y="382"/>
                  <a:pt x="1220" y="382"/>
                  <a:pt x="1220" y="382"/>
                </a:cubicBezTo>
                <a:cubicBezTo>
                  <a:pt x="1218" y="380"/>
                  <a:pt x="1215" y="381"/>
                  <a:pt x="1212" y="382"/>
                </a:cubicBezTo>
                <a:cubicBezTo>
                  <a:pt x="1199" y="387"/>
                  <a:pt x="1188" y="402"/>
                  <a:pt x="1179" y="415"/>
                </a:cubicBezTo>
                <a:cubicBezTo>
                  <a:pt x="1168" y="432"/>
                  <a:pt x="1152" y="468"/>
                  <a:pt x="1155" y="474"/>
                </a:cubicBezTo>
                <a:cubicBezTo>
                  <a:pt x="1158" y="480"/>
                  <a:pt x="1196" y="456"/>
                  <a:pt x="1211" y="435"/>
                </a:cubicBezTo>
                <a:cubicBezTo>
                  <a:pt x="1219" y="424"/>
                  <a:pt x="1234" y="402"/>
                  <a:pt x="1225" y="387"/>
                </a:cubicBezTo>
                <a:cubicBezTo>
                  <a:pt x="1224" y="385"/>
                  <a:pt x="1223" y="383"/>
                  <a:pt x="1221" y="382"/>
                </a:cubicBezTo>
                <a:close/>
                <a:moveTo>
                  <a:pt x="1221" y="1794"/>
                </a:moveTo>
                <a:cubicBezTo>
                  <a:pt x="1221" y="1794"/>
                  <a:pt x="1220" y="1794"/>
                  <a:pt x="1220" y="1794"/>
                </a:cubicBezTo>
                <a:cubicBezTo>
                  <a:pt x="1218" y="1793"/>
                  <a:pt x="1215" y="1793"/>
                  <a:pt x="1212" y="1794"/>
                </a:cubicBezTo>
                <a:cubicBezTo>
                  <a:pt x="1199" y="1799"/>
                  <a:pt x="1188" y="1814"/>
                  <a:pt x="1179" y="1827"/>
                </a:cubicBezTo>
                <a:cubicBezTo>
                  <a:pt x="1168" y="1844"/>
                  <a:pt x="1152" y="1880"/>
                  <a:pt x="1155" y="1886"/>
                </a:cubicBezTo>
                <a:cubicBezTo>
                  <a:pt x="1158" y="1893"/>
                  <a:pt x="1196" y="1868"/>
                  <a:pt x="1211" y="1847"/>
                </a:cubicBezTo>
                <a:cubicBezTo>
                  <a:pt x="1219" y="1836"/>
                  <a:pt x="1234" y="1815"/>
                  <a:pt x="1225" y="1799"/>
                </a:cubicBezTo>
                <a:cubicBezTo>
                  <a:pt x="1224" y="1797"/>
                  <a:pt x="1223" y="1796"/>
                  <a:pt x="1221" y="1794"/>
                </a:cubicBezTo>
                <a:close/>
                <a:moveTo>
                  <a:pt x="1171" y="1819"/>
                </a:moveTo>
                <a:cubicBezTo>
                  <a:pt x="1177" y="1811"/>
                  <a:pt x="1183" y="1803"/>
                  <a:pt x="1188" y="1794"/>
                </a:cubicBezTo>
                <a:cubicBezTo>
                  <a:pt x="1195" y="1783"/>
                  <a:pt x="1201" y="1771"/>
                  <a:pt x="1207" y="1758"/>
                </a:cubicBezTo>
                <a:cubicBezTo>
                  <a:pt x="1212" y="1746"/>
                  <a:pt x="1218" y="1733"/>
                  <a:pt x="1216" y="1718"/>
                </a:cubicBezTo>
                <a:cubicBezTo>
                  <a:pt x="1216" y="1715"/>
                  <a:pt x="1215" y="1712"/>
                  <a:pt x="1214" y="1710"/>
                </a:cubicBezTo>
                <a:cubicBezTo>
                  <a:pt x="1211" y="1707"/>
                  <a:pt x="1208" y="1707"/>
                  <a:pt x="1205" y="1708"/>
                </a:cubicBezTo>
                <a:cubicBezTo>
                  <a:pt x="1198" y="1710"/>
                  <a:pt x="1194" y="1716"/>
                  <a:pt x="1190" y="1723"/>
                </a:cubicBezTo>
                <a:cubicBezTo>
                  <a:pt x="1185" y="1730"/>
                  <a:pt x="1180" y="1738"/>
                  <a:pt x="1177" y="1747"/>
                </a:cubicBezTo>
                <a:cubicBezTo>
                  <a:pt x="1171" y="1761"/>
                  <a:pt x="1167" y="1777"/>
                  <a:pt x="1162" y="1792"/>
                </a:cubicBezTo>
                <a:cubicBezTo>
                  <a:pt x="1158" y="1807"/>
                  <a:pt x="1149" y="1833"/>
                  <a:pt x="1153" y="1837"/>
                </a:cubicBezTo>
                <a:cubicBezTo>
                  <a:pt x="1156" y="1841"/>
                  <a:pt x="1166" y="1826"/>
                  <a:pt x="1171" y="1819"/>
                </a:cubicBezTo>
                <a:close/>
              </a:path>
            </a:pathLst>
          </a:custGeom>
          <a:solidFill>
            <a:schemeClr val="accent1">
              <a:lumMod val="75000"/>
            </a:schemeClr>
          </a:solidFill>
          <a:ln>
            <a:noFill/>
          </a:ln>
        </p:spPr>
      </p:sp>
      <p:grpSp>
        <p:nvGrpSpPr>
          <p:cNvPr id="9" name="Group 8" title="Text Container Shape"/>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fld id="{BB02557A-7053-4340-A874-8AB926A8EDA1}" type="datetimeFigureOut">
              <a:rPr lang="en-US" dirty="0"/>
              <a:pPr/>
              <a:t>2/3/2022</a:t>
            </a:fld>
            <a:endParaRPr lang="en-US" dirty="0"/>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endParaRPr lang="en-US" dirty="0"/>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fld id="{FAEF9944-A4F6-4C59-AEBD-678D6480B8EA}" type="slidenum">
              <a:rPr lang="en-US" dirty="0"/>
              <a:pPr/>
              <a:t>‹#›</a:t>
            </a:fld>
            <a:endParaRPr lang="en-US" dirty="0"/>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bg2">
                    <a:lumMod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bg2">
                    <a:lumMod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121770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59DBB-9256-464D-8A6A-8BDA71541D6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A25E310-E6CB-4838-8E9B-B288DA5527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BCF412A8-E798-47AD-ABD9-98D76A55D30B}"/>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7CE2202-679F-48B0-B2DD-F6F54711224B}"/>
              </a:ext>
            </a:extLst>
          </p:cNvPr>
          <p:cNvSpPr>
            <a:spLocks noGrp="1"/>
          </p:cNvSpPr>
          <p:nvPr>
            <p:ph type="dt" sz="half" idx="10"/>
          </p:nvPr>
        </p:nvSpPr>
        <p:spPr/>
        <p:txBody>
          <a:bodyPr/>
          <a:lstStyle/>
          <a:p>
            <a:fld id="{3D769E57-47B1-47B0-B526-3153E4B1E729}" type="datetime1">
              <a:rPr lang="en-US" smtClean="0"/>
              <a:t>2/3/2022</a:t>
            </a:fld>
            <a:endParaRPr lang="en-US" dirty="0"/>
          </a:p>
        </p:txBody>
      </p:sp>
      <p:sp>
        <p:nvSpPr>
          <p:cNvPr id="5" name="Footer Placeholder 4">
            <a:extLst>
              <a:ext uri="{FF2B5EF4-FFF2-40B4-BE49-F238E27FC236}">
                <a16:creationId xmlns:a16="http://schemas.microsoft.com/office/drawing/2014/main" id="{D07BC83D-E4C0-49E1-ADA1-1AF403984BD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31BF211E-B2EA-4CDC-9E84-B6898394921B}"/>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1FE2F5FD-5D31-4C1D-82F8-93624C7B0A3C}"/>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6820726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87AF3DA-B46F-4358-AF8D-E3698F9904C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106406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12BC8DB-2944-4D0B-88AA-CA8981F5D4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68852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778D3E2-D1D4-498F-AA8B-85F57E6A8B5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92312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990600"/>
            <a:ext cx="50292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54800" y="990600"/>
            <a:ext cx="50292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B32D745-ECEE-4AF1-9579-3908B58BDD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98022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D293169-F693-4894-A8B5-0B8CC701D3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69092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FD60834-EB59-4978-8717-560B1B843B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150895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78EE428-D1FE-4E67-A908-0DA6036E2F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34989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E368671-F9F3-4701-9235-030A7DF886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128069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94EBF33-40A7-4508-9DEB-0F6162FF484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28862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theme" Target="../theme/theme4.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theme" Target="../theme/theme5.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6.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7.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8.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535483"/>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7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Freeform 9"/>
          <p:cNvSpPr>
            <a:spLocks noEditPoints="1"/>
          </p:cNvSpPr>
          <p:nvPr/>
        </p:nvSpPr>
        <p:spPr bwMode="auto">
          <a:xfrm>
            <a:off x="0" y="1"/>
            <a:ext cx="2706681" cy="6858000"/>
          </a:xfrm>
          <a:custGeom>
            <a:avLst/>
            <a:gdLst/>
            <a:ahLst/>
            <a:cxnLst/>
            <a:rect l="0" t="0" r="r" b="b"/>
            <a:pathLst>
              <a:path w="850" h="2159">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2" y="0"/>
                </a:moveTo>
                <a:cubicBezTo>
                  <a:pt x="2" y="14"/>
                  <a:pt x="2" y="14"/>
                  <a:pt x="2" y="14"/>
                </a:cubicBezTo>
                <a:cubicBezTo>
                  <a:pt x="3" y="10"/>
                  <a:pt x="4" y="5"/>
                  <a:pt x="5" y="0"/>
                </a:cubicBezTo>
                <a:lnTo>
                  <a:pt x="2" y="0"/>
                </a:ln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20" y="652"/>
                </a:move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ubicBezTo>
                  <a:pt x="740" y="680"/>
                  <a:pt x="734" y="656"/>
                  <a:pt x="720" y="652"/>
                </a:cubicBezTo>
                <a:close/>
                <a:moveTo>
                  <a:pt x="795" y="65"/>
                </a:moveTo>
                <a:cubicBezTo>
                  <a:pt x="784" y="82"/>
                  <a:pt x="768" y="118"/>
                  <a:pt x="771" y="124"/>
                </a:cubicBezTo>
                <a:cubicBezTo>
                  <a:pt x="774" y="131"/>
                  <a:pt x="812" y="106"/>
                  <a:pt x="827" y="85"/>
                </a:cubicBezTo>
                <a:cubicBezTo>
                  <a:pt x="835" y="74"/>
                  <a:pt x="850" y="52"/>
                  <a:pt x="841" y="37"/>
                </a:cubicBezTo>
                <a:cubicBezTo>
                  <a:pt x="840" y="35"/>
                  <a:pt x="839" y="33"/>
                  <a:pt x="837" y="32"/>
                </a:cubicBezTo>
                <a:cubicBezTo>
                  <a:pt x="837" y="32"/>
                  <a:pt x="836" y="32"/>
                  <a:pt x="836" y="32"/>
                </a:cubicBezTo>
                <a:cubicBezTo>
                  <a:pt x="834" y="31"/>
                  <a:pt x="831" y="31"/>
                  <a:pt x="828" y="32"/>
                </a:cubicBezTo>
                <a:cubicBezTo>
                  <a:pt x="815" y="37"/>
                  <a:pt x="804" y="52"/>
                  <a:pt x="795" y="65"/>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769" y="721"/>
                </a:moveTo>
                <a:cubicBezTo>
                  <a:pt x="771" y="717"/>
                  <a:pt x="772" y="711"/>
                  <a:pt x="773" y="706"/>
                </a:cubicBezTo>
                <a:cubicBezTo>
                  <a:pt x="775" y="696"/>
                  <a:pt x="776" y="685"/>
                  <a:pt x="777" y="675"/>
                </a:cubicBezTo>
                <a:cubicBezTo>
                  <a:pt x="780" y="658"/>
                  <a:pt x="782" y="641"/>
                  <a:pt x="782" y="624"/>
                </a:cubicBezTo>
                <a:cubicBezTo>
                  <a:pt x="783" y="610"/>
                  <a:pt x="784" y="587"/>
                  <a:pt x="772" y="580"/>
                </a:cubicBez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path>
            </a:pathLst>
          </a:custGeom>
          <a:solidFill>
            <a:schemeClr val="accent2">
              <a:lumMod val="40000"/>
              <a:lumOff val="60000"/>
              <a:alpha val="75000"/>
            </a:schemeClr>
          </a:solidFill>
          <a:ln>
            <a:noFill/>
          </a:ln>
        </p:spPr>
      </p:sp>
      <p:sp>
        <p:nvSpPr>
          <p:cNvPr id="2" name="Title Placeholder 1"/>
          <p:cNvSpPr>
            <a:spLocks noGrp="1"/>
          </p:cNvSpPr>
          <p:nvPr>
            <p:ph type="title"/>
          </p:nvPr>
        </p:nvSpPr>
        <p:spPr>
          <a:xfrm>
            <a:off x="2806706" y="568345"/>
            <a:ext cx="8897565" cy="156071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bg2">
                    <a:lumMod val="25000"/>
                  </a:schemeClr>
                </a:solidFill>
                <a:latin typeface="+mj-lt"/>
              </a:defRPr>
            </a:lvl1pPr>
          </a:lstStyle>
          <a:p>
            <a:fld id="{BB02557A-7053-4340-A874-8AB926A8EDA1}" type="datetimeFigureOut">
              <a:rPr lang="en-US" dirty="0"/>
              <a:pPr/>
              <a:t>2/3/2022</a:t>
            </a:fld>
            <a:endParaRPr lang="en-US" dirty="0"/>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bg2">
                    <a:lumMod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bg2">
                    <a:lumMod val="25000"/>
                  </a:schemeClr>
                </a:solidFill>
                <a:latin typeface="+mj-lt"/>
              </a:defRPr>
            </a:lvl1pPr>
          </a:lstStyle>
          <a:p>
            <a:fld id="{FAEF9944-A4F6-4C59-AEBD-678D6480B8EA}" type="slidenum">
              <a:rPr lang="en-US" dirty="0"/>
              <a:pPr/>
              <a:t>‹#›</a:t>
            </a:fld>
            <a:endParaRPr lang="en-US" dirty="0"/>
          </a:p>
        </p:txBody>
      </p:sp>
      <p:cxnSp>
        <p:nvCxnSpPr>
          <p:cNvPr id="9" name="Straight Connector 8" title="Rule Line"/>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201783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9000"/>
        </a:lnSpc>
        <a:spcBef>
          <a:spcPct val="0"/>
        </a:spcBef>
        <a:buNone/>
        <a:defRPr sz="4400" kern="1200">
          <a:solidFill>
            <a:schemeClr val="bg2">
              <a:lumMod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bg2">
              <a:lumMod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bg2">
              <a:lumMod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bg2">
              <a:lumMod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bg2">
              <a:lumMod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bg2">
              <a:lumMod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6" name="Rectangle 15"/>
          <p:cNvSpPr>
            <a:spLocks noChangeArrowheads="1"/>
          </p:cNvSpPr>
          <p:nvPr/>
        </p:nvSpPr>
        <p:spPr bwMode="white">
          <a:xfrm>
            <a:off x="0" y="1"/>
            <a:ext cx="12192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9" name="Rectangle 18"/>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9" name="Rectangle 8"/>
          <p:cNvSpPr>
            <a:spLocks noChangeArrowheads="1"/>
          </p:cNvSpPr>
          <p:nvPr/>
        </p:nvSpPr>
        <p:spPr bwMode="auto">
          <a:xfrm>
            <a:off x="199136" y="6388386"/>
            <a:ext cx="11777472" cy="309563"/>
          </a:xfrm>
          <a:prstGeom prst="rect">
            <a:avLst/>
          </a:prstGeom>
          <a:solidFill>
            <a:schemeClr val="accent3">
              <a:lumMod val="50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8" name="Rectangle 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Straight Connector 9"/>
          <p:cNvSpPr>
            <a:spLocks noChangeShapeType="1"/>
          </p:cNvSpPr>
          <p:nvPr/>
        </p:nvSpPr>
        <p:spPr bwMode="auto">
          <a:xfrm>
            <a:off x="203200" y="1276743"/>
            <a:ext cx="1177747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Oval 11"/>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5" name="Oval 14"/>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2" name="Title Placeholder 21"/>
          <p:cNvSpPr>
            <a:spLocks noGrp="1"/>
          </p:cNvSpPr>
          <p:nvPr>
            <p:ph type="title"/>
          </p:nvPr>
        </p:nvSpPr>
        <p:spPr>
          <a:xfrm>
            <a:off x="402336" y="228600"/>
            <a:ext cx="11379200" cy="758952"/>
          </a:xfrm>
          <a:prstGeom prst="rect">
            <a:avLst/>
          </a:prstGeom>
        </p:spPr>
        <p:txBody>
          <a:bodyPr vert="horz" anchor="b">
            <a:normAutofit/>
          </a:bodyPr>
          <a:lstStyle/>
          <a:p>
            <a:r>
              <a:rPr kumimoji="0" lang="en-US" dirty="0"/>
              <a:t>Click to edit Master title style</a:t>
            </a:r>
          </a:p>
        </p:txBody>
      </p:sp>
      <p:sp>
        <p:nvSpPr>
          <p:cNvPr id="13" name="Text Placeholder 12"/>
          <p:cNvSpPr>
            <a:spLocks noGrp="1"/>
          </p:cNvSpPr>
          <p:nvPr>
            <p:ph type="body" idx="1"/>
          </p:nvPr>
        </p:nvSpPr>
        <p:spPr>
          <a:xfrm>
            <a:off x="402336" y="1524000"/>
            <a:ext cx="11379200" cy="4599432"/>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Tree>
    <p:extLst>
      <p:ext uri="{BB962C8B-B14F-4D97-AF65-F5344CB8AC3E}">
        <p14:creationId xmlns:p14="http://schemas.microsoft.com/office/powerpoint/2010/main" val="288483141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ransition>
    <p:dissolve/>
  </p:transition>
  <p:txStyles>
    <p:titleStyle>
      <a:lvl1pPr algn="ctr" rtl="0" eaLnBrk="1" latinLnBrk="0" hangingPunct="1">
        <a:spcBef>
          <a:spcPct val="0"/>
        </a:spcBef>
        <a:buNone/>
        <a:defRPr kumimoji="0" sz="3300" b="1" kern="1200" cap="none" spc="0">
          <a:ln w="0"/>
          <a:solidFill>
            <a:schemeClr val="accent1"/>
          </a:solidFill>
          <a:effectLst>
            <a:outerShdw blurRad="38100" dist="25400" dir="5400000" algn="ctr" rotWithShape="0">
              <a:srgbClr val="6E747A">
                <a:alpha val="43000"/>
              </a:srgbClr>
            </a:outerShdw>
          </a:effectLst>
          <a:latin typeface="+mj-lt"/>
          <a:ea typeface="+mj-ea"/>
          <a:cs typeface="+mj-cs"/>
        </a:defRPr>
      </a:lvl1pPr>
    </p:titleStyle>
    <p:bodyStyle>
      <a:lvl1pPr marL="274320" indent="-274320" algn="l" rtl="0" eaLnBrk="1" latinLnBrk="0" hangingPunct="1">
        <a:spcBef>
          <a:spcPct val="20000"/>
        </a:spcBef>
        <a:buClrTx/>
        <a:buSzPct val="75000"/>
        <a:buFont typeface="Wingdings" panose="05000000000000000000" pitchFamily="2" charset="2"/>
        <a:buChar char="q"/>
        <a:defRPr kumimoji="0" sz="3600" kern="1200">
          <a:solidFill>
            <a:schemeClr val="tx1"/>
          </a:solidFill>
          <a:latin typeface="+mn-lt"/>
          <a:ea typeface="+mn-ea"/>
          <a:cs typeface="+mn-cs"/>
        </a:defRPr>
      </a:lvl1pPr>
      <a:lvl2pPr marL="548640" indent="-274320" algn="l" rtl="0" eaLnBrk="1" latinLnBrk="0" hangingPunct="1">
        <a:spcBef>
          <a:spcPct val="20000"/>
        </a:spcBef>
        <a:buClrTx/>
        <a:buSzPct val="75000"/>
        <a:buFont typeface="Wingdings" panose="05000000000000000000" pitchFamily="2" charset="2"/>
        <a:buChar char="q"/>
        <a:defRPr kumimoji="0" sz="3200" kern="1200">
          <a:solidFill>
            <a:schemeClr val="tx2"/>
          </a:solidFill>
          <a:latin typeface="+mn-lt"/>
          <a:ea typeface="+mn-ea"/>
          <a:cs typeface="+mn-cs"/>
        </a:defRPr>
      </a:lvl2pPr>
      <a:lvl3pPr marL="822960" indent="-228600" algn="l" rtl="0" eaLnBrk="1" latinLnBrk="0" hangingPunct="1">
        <a:spcBef>
          <a:spcPct val="20000"/>
        </a:spcBef>
        <a:buClrTx/>
        <a:buSzPct val="75000"/>
        <a:buFont typeface="Wingdings" panose="05000000000000000000" pitchFamily="2" charset="2"/>
        <a:buChar char="q"/>
        <a:defRPr kumimoji="0" sz="2000" kern="1200">
          <a:solidFill>
            <a:schemeClr val="tx1"/>
          </a:solidFill>
          <a:latin typeface="+mn-lt"/>
          <a:ea typeface="+mn-ea"/>
          <a:cs typeface="+mn-cs"/>
        </a:defRPr>
      </a:lvl3pPr>
      <a:lvl4pPr marL="1097280" indent="-228600" algn="l" rtl="0" eaLnBrk="1" latinLnBrk="0" hangingPunct="1">
        <a:spcBef>
          <a:spcPct val="20000"/>
        </a:spcBef>
        <a:buClrTx/>
        <a:buSzPct val="75000"/>
        <a:buFont typeface="Wingdings" panose="05000000000000000000" pitchFamily="2" charset="2"/>
        <a:buChar char="q"/>
        <a:defRPr kumimoji="0" sz="2000" kern="1200">
          <a:solidFill>
            <a:schemeClr val="tx2"/>
          </a:solidFill>
          <a:latin typeface="+mn-lt"/>
          <a:ea typeface="+mn-ea"/>
          <a:cs typeface="+mn-cs"/>
        </a:defRPr>
      </a:lvl4pPr>
      <a:lvl5pPr marL="1371600" indent="-228600" algn="l" rtl="0" eaLnBrk="1" latinLnBrk="0" hangingPunct="1">
        <a:spcBef>
          <a:spcPct val="20000"/>
        </a:spcBef>
        <a:buClrTx/>
        <a:buSzPct val="75000"/>
        <a:buFont typeface="Wingdings" panose="05000000000000000000" pitchFamily="2" charset="2"/>
        <a:buChar char="q"/>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DE78EB43-9C2A-4124-B10C-4F2957FD466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9800606"/>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DE78EB43-9C2A-4124-B10C-4F2957FD4661}" type="slidenum">
              <a:rPr lang="en-US"/>
              <a:pPr/>
              <a:t>‹#›</a:t>
            </a:fld>
            <a:endParaRPr lang="en-US"/>
          </a:p>
        </p:txBody>
      </p:sp>
    </p:spTree>
    <p:extLst>
      <p:ext uri="{BB962C8B-B14F-4D97-AF65-F5344CB8AC3E}">
        <p14:creationId xmlns:p14="http://schemas.microsoft.com/office/powerpoint/2010/main" val="115200366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 id="2147483770"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rm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fld id="{246CB39B-5F4C-4A7E-9BE3-AAFD45576D16}" type="datetime2">
              <a:rPr lang="en-US" smtClean="0"/>
              <a:t>Thursday, February 3, 2022</a:t>
            </a:fld>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r>
              <a:rPr lang="en-US"/>
              <a:t>Sample Footer</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1302367366"/>
      </p:ext>
    </p:extLst>
  </p:cSld>
  <p:clrMap bg1="dk1" tx1="lt1" bg2="dk2" tx2="lt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hf sldNum="0" hdr="0" ftr="0" dt="0"/>
  <p:txStyles>
    <p:titleStyle>
      <a:lvl1pPr algn="l" defTabSz="914400" rtl="0" eaLnBrk="1" latinLnBrk="0" hangingPunct="1">
        <a:lnSpc>
          <a:spcPct val="9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4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33F5C3-CD4B-4472-B59A-49D460CB1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090F509-07BE-4446-8772-F44E09936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pPr/>
              <a:t>2/3/2022</a:t>
            </a:fld>
            <a:endParaRPr lang="en-US" dirty="0"/>
          </a:p>
        </p:txBody>
      </p:sp>
      <p:sp>
        <p:nvSpPr>
          <p:cNvPr id="5" name="Footer Placeholder 4">
            <a:extLst>
              <a:ext uri="{FF2B5EF4-FFF2-40B4-BE49-F238E27FC236}">
                <a16:creationId xmlns:a16="http://schemas.microsoft.com/office/drawing/2014/main" id="{501B927E-3833-4F85-99B5-56B5F1E540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dirty="0"/>
              <a:t>Sample Footer Text</a:t>
            </a:r>
          </a:p>
        </p:txBody>
      </p:sp>
      <p:sp>
        <p:nvSpPr>
          <p:cNvPr id="6" name="Slide Number Placeholder 5">
            <a:extLst>
              <a:ext uri="{FF2B5EF4-FFF2-40B4-BE49-F238E27FC236}">
                <a16:creationId xmlns:a16="http://schemas.microsoft.com/office/drawing/2014/main" id="{E628CB64-4E98-43DE-B543-7BE5B329DB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pPr/>
              <a:t>‹#›</a:t>
            </a:fld>
            <a:endParaRPr lang="en-US" dirty="0"/>
          </a:p>
        </p:txBody>
      </p:sp>
    </p:spTree>
    <p:extLst>
      <p:ext uri="{BB962C8B-B14F-4D97-AF65-F5344CB8AC3E}">
        <p14:creationId xmlns:p14="http://schemas.microsoft.com/office/powerpoint/2010/main" val="2919078783"/>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5458" name="Rectangle 1026"/>
          <p:cNvSpPr>
            <a:spLocks noGrp="1" noChangeArrowheads="1"/>
          </p:cNvSpPr>
          <p:nvPr>
            <p:ph type="title"/>
          </p:nvPr>
        </p:nvSpPr>
        <p:spPr bwMode="auto">
          <a:xfrm>
            <a:off x="609600" y="76200"/>
            <a:ext cx="11074400" cy="6858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5459" name="Rectangle 1027"/>
          <p:cNvSpPr>
            <a:spLocks noGrp="1" noChangeArrowheads="1"/>
          </p:cNvSpPr>
          <p:nvPr>
            <p:ph type="body" idx="1"/>
          </p:nvPr>
        </p:nvSpPr>
        <p:spPr bwMode="auto">
          <a:xfrm>
            <a:off x="1422400" y="990600"/>
            <a:ext cx="102616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5460"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a:solidFill>
                <a:srgbClr val="000000"/>
              </a:solidFill>
              <a:effectLst/>
              <a:latin typeface="Arial" charset="0"/>
            </a:endParaRPr>
          </a:p>
        </p:txBody>
      </p:sp>
      <p:sp>
        <p:nvSpPr>
          <p:cNvPr id="275461"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a:solidFill>
                <a:srgbClr val="000000"/>
              </a:solidFill>
              <a:effectLst/>
              <a:latin typeface="Arial" charset="0"/>
            </a:endParaRPr>
          </a:p>
        </p:txBody>
      </p:sp>
      <p:sp>
        <p:nvSpPr>
          <p:cNvPr id="275462"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A0BB0890-FAC2-49D1-A222-66C6AFCC3B0F}" type="slidenum">
              <a:rPr lang="en-US" smtClean="0">
                <a:solidFill>
                  <a:srgbClr val="000000"/>
                </a:solidFill>
                <a:effectLst/>
                <a:latin typeface="Arial" charset="0"/>
              </a:rPr>
              <a:pPr eaLnBrk="0" hangingPunct="0"/>
              <a:t>‹#›</a:t>
            </a:fld>
            <a:endParaRPr lang="en-US">
              <a:solidFill>
                <a:srgbClr val="000000"/>
              </a:solidFill>
              <a:effectLst/>
              <a:latin typeface="Arial" charset="0"/>
            </a:endParaRPr>
          </a:p>
        </p:txBody>
      </p:sp>
    </p:spTree>
    <p:extLst>
      <p:ext uri="{BB962C8B-B14F-4D97-AF65-F5344CB8AC3E}">
        <p14:creationId xmlns:p14="http://schemas.microsoft.com/office/powerpoint/2010/main" val="1817354057"/>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l" rtl="0" fontAlgn="base">
        <a:spcBef>
          <a:spcPct val="0"/>
        </a:spcBef>
        <a:spcAft>
          <a:spcPct val="0"/>
        </a:spcAft>
        <a:defRPr sz="4000" b="1">
          <a:solidFill>
            <a:srgbClr val="FCF7F7"/>
          </a:solidFill>
          <a:latin typeface="+mj-lt"/>
          <a:ea typeface="+mj-ea"/>
          <a:cs typeface="+mj-cs"/>
        </a:defRPr>
      </a:lvl1pPr>
      <a:lvl2pPr algn="l" rtl="0" fontAlgn="base">
        <a:spcBef>
          <a:spcPct val="0"/>
        </a:spcBef>
        <a:spcAft>
          <a:spcPct val="0"/>
        </a:spcAft>
        <a:defRPr sz="4000" b="1">
          <a:solidFill>
            <a:srgbClr val="FCF7F7"/>
          </a:solidFill>
          <a:latin typeface="Arial" charset="0"/>
          <a:ea typeface="ＭＳ Ｐゴシック" pitchFamily="124" charset="-128"/>
        </a:defRPr>
      </a:lvl2pPr>
      <a:lvl3pPr algn="l" rtl="0" fontAlgn="base">
        <a:spcBef>
          <a:spcPct val="0"/>
        </a:spcBef>
        <a:spcAft>
          <a:spcPct val="0"/>
        </a:spcAft>
        <a:defRPr sz="4000" b="1">
          <a:solidFill>
            <a:srgbClr val="FCF7F7"/>
          </a:solidFill>
          <a:latin typeface="Arial" charset="0"/>
          <a:ea typeface="ＭＳ Ｐゴシック" pitchFamily="124" charset="-128"/>
        </a:defRPr>
      </a:lvl3pPr>
      <a:lvl4pPr algn="l" rtl="0" fontAlgn="base">
        <a:spcBef>
          <a:spcPct val="0"/>
        </a:spcBef>
        <a:spcAft>
          <a:spcPct val="0"/>
        </a:spcAft>
        <a:defRPr sz="4000" b="1">
          <a:solidFill>
            <a:srgbClr val="FCF7F7"/>
          </a:solidFill>
          <a:latin typeface="Arial" charset="0"/>
          <a:ea typeface="ＭＳ Ｐゴシック" pitchFamily="124" charset="-128"/>
        </a:defRPr>
      </a:lvl4pPr>
      <a:lvl5pPr algn="l" rtl="0" fontAlgn="base">
        <a:spcBef>
          <a:spcPct val="0"/>
        </a:spcBef>
        <a:spcAft>
          <a:spcPct val="0"/>
        </a:spcAft>
        <a:defRPr sz="4000" b="1">
          <a:solidFill>
            <a:srgbClr val="FCF7F7"/>
          </a:solidFill>
          <a:latin typeface="Arial" charset="0"/>
          <a:ea typeface="ＭＳ Ｐゴシック" pitchFamily="124" charset="-128"/>
        </a:defRPr>
      </a:lvl5pPr>
      <a:lvl6pPr marL="457200" algn="l" rtl="0" fontAlgn="base">
        <a:spcBef>
          <a:spcPct val="0"/>
        </a:spcBef>
        <a:spcAft>
          <a:spcPct val="0"/>
        </a:spcAft>
        <a:defRPr sz="4000" b="1">
          <a:solidFill>
            <a:srgbClr val="FCF7F7"/>
          </a:solidFill>
          <a:latin typeface="Arial" charset="0"/>
          <a:ea typeface="ＭＳ Ｐゴシック" pitchFamily="124" charset="-128"/>
        </a:defRPr>
      </a:lvl6pPr>
      <a:lvl7pPr marL="914400" algn="l" rtl="0" fontAlgn="base">
        <a:spcBef>
          <a:spcPct val="0"/>
        </a:spcBef>
        <a:spcAft>
          <a:spcPct val="0"/>
        </a:spcAft>
        <a:defRPr sz="4000" b="1">
          <a:solidFill>
            <a:srgbClr val="FCF7F7"/>
          </a:solidFill>
          <a:latin typeface="Arial" charset="0"/>
          <a:ea typeface="ＭＳ Ｐゴシック" pitchFamily="124" charset="-128"/>
        </a:defRPr>
      </a:lvl7pPr>
      <a:lvl8pPr marL="1371600" algn="l" rtl="0" fontAlgn="base">
        <a:spcBef>
          <a:spcPct val="0"/>
        </a:spcBef>
        <a:spcAft>
          <a:spcPct val="0"/>
        </a:spcAft>
        <a:defRPr sz="4000" b="1">
          <a:solidFill>
            <a:srgbClr val="FCF7F7"/>
          </a:solidFill>
          <a:latin typeface="Arial" charset="0"/>
          <a:ea typeface="ＭＳ Ｐゴシック" pitchFamily="124" charset="-128"/>
        </a:defRPr>
      </a:lvl8pPr>
      <a:lvl9pPr marL="1828800" algn="l" rtl="0" fontAlgn="base">
        <a:spcBef>
          <a:spcPct val="0"/>
        </a:spcBef>
        <a:spcAft>
          <a:spcPct val="0"/>
        </a:spcAft>
        <a:defRPr sz="4000" b="1">
          <a:solidFill>
            <a:srgbClr val="FCF7F7"/>
          </a:solidFill>
          <a:latin typeface="Arial" charset="0"/>
          <a:ea typeface="ＭＳ Ｐゴシック" pitchFamily="124"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Font typeface="Wingdings" pitchFamily="124" charset="2"/>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4.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s://www.youtube.com/embed/Ju-WrZaPH9o?feature=oembed"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s://www.youtube.com/embed/sQ-im7vl-Fc?feature=oembed"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s://www.youtube.com/embed/jtEuR1ZFZcY?feature=oembed"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s://www.youtube.com/embed/w9LL5zlZrVc?feature=oembed"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hyperlink" Target="https://wiki.p2pfoundation.net/Models_of_Societal_Response_To_Societal_Collapse_and_Civilizational_Decline" TargetMode="Externa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s://wiki.p2pfoundation.net/Models_of_Societal_Response_To_Societal_Collapse_and_Civilizational_Decline" TargetMode="Externa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hyperlink" Target="https://www.youtube.com/embed/b9FT1ObIYLc?feature=oembed"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hyperlink" Target="https://www.youtube.com/embed/kX4OKUGIEQ8?feature=oembed"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92.xml"/><Relationship Id="rId4" Type="http://schemas.openxmlformats.org/officeDocument/2006/relationships/image" Target="../media/image54.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4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pic>
        <p:nvPicPr>
          <p:cNvPr id="4" name="Picture 3">
            <a:extLst>
              <a:ext uri="{FF2B5EF4-FFF2-40B4-BE49-F238E27FC236}">
                <a16:creationId xmlns:a16="http://schemas.microsoft.com/office/drawing/2014/main" id="{BBE5C4DF-2A2B-4BC9-B150-B45DF8B7DAE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1" y="3751"/>
            <a:ext cx="12191999" cy="6857990"/>
          </a:xfrm>
          <a:prstGeom prst="rect">
            <a:avLst/>
          </a:prstGeom>
        </p:spPr>
      </p:pic>
      <p:sp>
        <p:nvSpPr>
          <p:cNvPr id="11" name="Rectangle 10">
            <a:extLst>
              <a:ext uri="{FF2B5EF4-FFF2-40B4-BE49-F238E27FC236}">
                <a16:creationId xmlns:a16="http://schemas.microsoft.com/office/drawing/2014/main" id="{7C10BC51-CA68-4DED-AB6D-130047878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603955" cy="6858000"/>
          </a:xfrm>
          <a:prstGeom prst="rect">
            <a:avLst/>
          </a:prstGeom>
          <a:gradFill>
            <a:gsLst>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grpSp>
        <p:nvGrpSpPr>
          <p:cNvPr id="13" name="Graphic 190">
            <a:extLst>
              <a:ext uri="{FF2B5EF4-FFF2-40B4-BE49-F238E27FC236}">
                <a16:creationId xmlns:a16="http://schemas.microsoft.com/office/drawing/2014/main" id="{F3F5D407-83EF-4D7F-9DAF-4C3CEB778F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6982" y="827494"/>
            <a:ext cx="1291642" cy="429215"/>
            <a:chOff x="2504802" y="1755501"/>
            <a:chExt cx="1598829" cy="531293"/>
          </a:xfrm>
          <a:solidFill>
            <a:schemeClr val="tx1"/>
          </a:solidFill>
        </p:grpSpPr>
        <p:sp>
          <p:nvSpPr>
            <p:cNvPr id="14" name="Freeform: Shape 13">
              <a:extLst>
                <a:ext uri="{FF2B5EF4-FFF2-40B4-BE49-F238E27FC236}">
                  <a16:creationId xmlns:a16="http://schemas.microsoft.com/office/drawing/2014/main" id="{CC07906A-A83F-47F2-975A-C1756F445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ource Sans Pro"/>
                <a:ea typeface="+mn-ea"/>
                <a:cs typeface="+mn-cs"/>
              </a:endParaRPr>
            </a:p>
          </p:txBody>
        </p:sp>
        <p:sp>
          <p:nvSpPr>
            <p:cNvPr id="15" name="Freeform: Shape 14">
              <a:extLst>
                <a:ext uri="{FF2B5EF4-FFF2-40B4-BE49-F238E27FC236}">
                  <a16:creationId xmlns:a16="http://schemas.microsoft.com/office/drawing/2014/main" id="{0C38730D-4164-41D4-81C0-E9A070EA84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ource Sans Pro"/>
                <a:ea typeface="+mn-ea"/>
                <a:cs typeface="+mn-cs"/>
              </a:endParaRPr>
            </a:p>
          </p:txBody>
        </p:sp>
      </p:grpSp>
      <p:grpSp>
        <p:nvGrpSpPr>
          <p:cNvPr id="17" name="Group 16">
            <a:extLst>
              <a:ext uri="{FF2B5EF4-FFF2-40B4-BE49-F238E27FC236}">
                <a16:creationId xmlns:a16="http://schemas.microsoft.com/office/drawing/2014/main" id="{D2539C73-C848-4608-957A-D6C0169139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8736" y="533549"/>
            <a:ext cx="5356040" cy="5343028"/>
            <a:chOff x="739960" y="1925092"/>
            <a:chExt cx="4376696" cy="4366063"/>
          </a:xfrm>
        </p:grpSpPr>
        <p:sp>
          <p:nvSpPr>
            <p:cNvPr id="18" name="Oval 17">
              <a:extLst>
                <a:ext uri="{FF2B5EF4-FFF2-40B4-BE49-F238E27FC236}">
                  <a16:creationId xmlns:a16="http://schemas.microsoft.com/office/drawing/2014/main" id="{253EEDFE-1D2D-4938-9DF2-97FB4F709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8562" y="2003061"/>
              <a:ext cx="4288094" cy="4288094"/>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9" name="Oval 18">
              <a:extLst>
                <a:ext uri="{FF2B5EF4-FFF2-40B4-BE49-F238E27FC236}">
                  <a16:creationId xmlns:a16="http://schemas.microsoft.com/office/drawing/2014/main" id="{5EA4CF2D-570F-4529-ADDA-B37CF05B61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7929" y="2003061"/>
              <a:ext cx="4288094" cy="4288094"/>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useBgFill="1">
          <p:nvSpPr>
            <p:cNvPr id="20" name="Oval 19">
              <a:extLst>
                <a:ext uri="{FF2B5EF4-FFF2-40B4-BE49-F238E27FC236}">
                  <a16:creationId xmlns:a16="http://schemas.microsoft.com/office/drawing/2014/main" id="{CBE92B83-AFA7-40B1-9D3C-502840BADC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960" y="1925092"/>
              <a:ext cx="4288094" cy="4288094"/>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pSp>
      <p:sp>
        <p:nvSpPr>
          <p:cNvPr id="2" name="Title 1">
            <a:extLst>
              <a:ext uri="{FF2B5EF4-FFF2-40B4-BE49-F238E27FC236}">
                <a16:creationId xmlns:a16="http://schemas.microsoft.com/office/drawing/2014/main" id="{91389813-D98B-497C-A55B-70A7589EF754}"/>
              </a:ext>
            </a:extLst>
          </p:cNvPr>
          <p:cNvSpPr>
            <a:spLocks noGrp="1"/>
          </p:cNvSpPr>
          <p:nvPr>
            <p:ph type="ctrTitle"/>
          </p:nvPr>
        </p:nvSpPr>
        <p:spPr>
          <a:xfrm>
            <a:off x="395906" y="1592246"/>
            <a:ext cx="5285858" cy="2809693"/>
          </a:xfrm>
        </p:spPr>
        <p:txBody>
          <a:bodyPr>
            <a:noAutofit/>
          </a:bodyPr>
          <a:lstStyle/>
          <a:p>
            <a:r>
              <a:rPr lang="en-US" dirty="0">
                <a:solidFill>
                  <a:srgbClr val="FF0000"/>
                </a:solidFill>
                <a:effectLst>
                  <a:outerShdw blurRad="38100" dist="38100" dir="2700000" algn="tl">
                    <a:srgbClr val="000000">
                      <a:alpha val="43137"/>
                    </a:srgbClr>
                  </a:outerShdw>
                </a:effectLst>
              </a:rPr>
              <a:t>The Rise &amp; Fall Of </a:t>
            </a:r>
            <a:r>
              <a:rPr lang="en-US" sz="6600" dirty="0">
                <a:solidFill>
                  <a:srgbClr val="FF0000"/>
                </a:solidFill>
                <a:effectLst>
                  <a:outerShdw blurRad="38100" dist="38100" dir="2700000" algn="tl">
                    <a:srgbClr val="000000">
                      <a:alpha val="43137"/>
                    </a:srgbClr>
                  </a:outerShdw>
                </a:effectLst>
              </a:rPr>
              <a:t>Peoples</a:t>
            </a:r>
          </a:p>
        </p:txBody>
      </p:sp>
      <p:sp>
        <p:nvSpPr>
          <p:cNvPr id="3" name="Subtitle 2">
            <a:extLst>
              <a:ext uri="{FF2B5EF4-FFF2-40B4-BE49-F238E27FC236}">
                <a16:creationId xmlns:a16="http://schemas.microsoft.com/office/drawing/2014/main" id="{6EAF79A2-0EBC-4A5F-B850-86D15071B426}"/>
              </a:ext>
            </a:extLst>
          </p:cNvPr>
          <p:cNvSpPr>
            <a:spLocks noGrp="1"/>
          </p:cNvSpPr>
          <p:nvPr>
            <p:ph type="subTitle" idx="1"/>
          </p:nvPr>
        </p:nvSpPr>
        <p:spPr>
          <a:xfrm>
            <a:off x="813732" y="4497355"/>
            <a:ext cx="4338232" cy="599125"/>
          </a:xfrm>
        </p:spPr>
        <p:txBody>
          <a:bodyPr>
            <a:normAutofit/>
          </a:bodyPr>
          <a:lstStyle/>
          <a:p>
            <a:r>
              <a:rPr lang="en-US" sz="2000" dirty="0">
                <a:effectLst>
                  <a:outerShdw blurRad="38100" dist="38100" dir="2700000" algn="tl">
                    <a:srgbClr val="000000">
                      <a:alpha val="43137"/>
                    </a:srgbClr>
                  </a:outerShdw>
                </a:effectLst>
              </a:rPr>
              <a:t>By David Lee Burris</a:t>
            </a:r>
          </a:p>
          <a:p>
            <a:endParaRPr lang="en-US" sz="2000" dirty="0">
              <a:effectLst>
                <a:outerShdw blurRad="38100" dist="38100" dir="2700000" algn="tl">
                  <a:srgbClr val="000000">
                    <a:alpha val="43137"/>
                  </a:srgbClr>
                </a:outerShdw>
              </a:effectLst>
            </a:endParaRPr>
          </a:p>
        </p:txBody>
      </p:sp>
      <p:sp>
        <p:nvSpPr>
          <p:cNvPr id="22" name="Graphic 212">
            <a:extLst>
              <a:ext uri="{FF2B5EF4-FFF2-40B4-BE49-F238E27FC236}">
                <a16:creationId xmlns:a16="http://schemas.microsoft.com/office/drawing/2014/main" id="{19A55484-B97B-45ED-A47D-EBECAC290D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0898" y="4861481"/>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4" name="Graphic 212">
            <a:extLst>
              <a:ext uri="{FF2B5EF4-FFF2-40B4-BE49-F238E27FC236}">
                <a16:creationId xmlns:a16="http://schemas.microsoft.com/office/drawing/2014/main" id="{B31CB7B9-2B8F-4AD6-9FFE-5DAE8E1322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0898" y="4861481"/>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Tree>
    <p:extLst>
      <p:ext uri="{BB962C8B-B14F-4D97-AF65-F5344CB8AC3E}">
        <p14:creationId xmlns:p14="http://schemas.microsoft.com/office/powerpoint/2010/main" val="117809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2F5DF1-E9B2-4282-8EDD-B3A4FDCB3BB8}"/>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1AA8CE2E-C58E-4815-9857-AA37315EC2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7122253"/>
          </a:xfrm>
          <a:prstGeom prst="rect">
            <a:avLst/>
          </a:prstGeom>
          <a:noFill/>
          <a:ln>
            <a:noFill/>
          </a:ln>
        </p:spPr>
      </p:pic>
      <p:sp>
        <p:nvSpPr>
          <p:cNvPr id="4" name="WordArt 5" descr="Paper bag">
            <a:extLst>
              <a:ext uri="{FF2B5EF4-FFF2-40B4-BE49-F238E27FC236}">
                <a16:creationId xmlns:a16="http://schemas.microsoft.com/office/drawing/2014/main" id="{7F1FB891-DD6E-4E3F-ADE4-EE647263B85B}"/>
              </a:ext>
            </a:extLst>
          </p:cNvPr>
          <p:cNvSpPr>
            <a:spLocks noChangeArrowheads="1" noChangeShapeType="1" noTextEdit="1"/>
          </p:cNvSpPr>
          <p:nvPr/>
        </p:nvSpPr>
        <p:spPr bwMode="auto">
          <a:xfrm>
            <a:off x="735289" y="1348032"/>
            <a:ext cx="12660200" cy="4506013"/>
          </a:xfrm>
          <a:prstGeom prst="rect">
            <a:avLst/>
          </a:prstGeom>
        </p:spPr>
        <p:txBody>
          <a:bodyPr wrap="none" fromWordArt="1">
            <a:prstTxWarp prst="textCascadeUp">
              <a:avLst>
                <a:gd name="adj" fmla="val 42578"/>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30000" noProof="0" dirty="0">
                <a:ln w="9525">
                  <a:round/>
                  <a:headEnd/>
                  <a:tailEnd/>
                </a:ln>
                <a:blipFill dpi="0" rotWithShape="0">
                  <a:blip r:embed="rId4"/>
                  <a:srcRect/>
                  <a:tile tx="0" ty="0" sx="100000" sy="100000" flip="none" algn="tl"/>
                </a:blipFill>
                <a:effectLst>
                  <a:outerShdw blurRad="38100" dist="38100" dir="2700000" algn="tl">
                    <a:srgbClr val="000000">
                      <a:alpha val="43137"/>
                    </a:srgbClr>
                  </a:outerShdw>
                </a:effectLst>
                <a:uLnTx/>
                <a:uFillTx/>
                <a:latin typeface="Arial Black"/>
                <a:ea typeface="+mn-ea"/>
                <a:cs typeface="+mn-cs"/>
              </a:rPr>
              <a:t> </a:t>
            </a:r>
            <a:r>
              <a:rPr kumimoji="0" lang="en-US" sz="3600" b="0" i="0" u="none" strike="noStrike" kern="10" cap="none" spc="0" normalizeH="0" baseline="0" noProof="0" dirty="0">
                <a:ln w="9525">
                  <a:round/>
                  <a:headEnd/>
                  <a:tailEnd/>
                </a:ln>
                <a:blipFill dpi="0" rotWithShape="0">
                  <a:blip r:embed="rId4"/>
                  <a:srcRect/>
                  <a:tile tx="0" ty="0" sx="100000" sy="100000" flip="none" algn="tl"/>
                </a:blipFill>
                <a:effectLst/>
                <a:uLnTx/>
                <a:uFillTx/>
                <a:latin typeface="Arial Black"/>
                <a:ea typeface="+mn-ea"/>
                <a:cs typeface="+mn-cs"/>
              </a:rPr>
              <a:t>  </a:t>
            </a:r>
            <a:r>
              <a:rPr kumimoji="0" lang="en-US" sz="3600" b="0" i="0" u="none" strike="noStrike" kern="10" cap="none" spc="0" normalizeH="0" baseline="0" noProof="0" dirty="0">
                <a:ln w="9525">
                  <a:round/>
                  <a:headEnd/>
                  <a:tailEnd/>
                </a:ln>
                <a:solidFill>
                  <a:srgbClr val="C00000"/>
                </a:solidFill>
                <a:effectLst/>
                <a:uLnTx/>
                <a:uFillTx/>
                <a:latin typeface="Arial Black"/>
                <a:ea typeface="+mn-ea"/>
                <a:cs typeface="+mn-cs"/>
              </a:rPr>
              <a:t>Rome Took Longer To Fall Than Some Empires </a:t>
            </a:r>
            <a:r>
              <a:rPr lang="en-US" sz="3600" kern="10" dirty="0">
                <a:ln w="9525">
                  <a:round/>
                  <a:headEnd/>
                  <a:tailEnd/>
                </a:ln>
                <a:solidFill>
                  <a:srgbClr val="C00000"/>
                </a:solidFill>
                <a:latin typeface="Arial Black"/>
              </a:rPr>
              <a:t>Existed</a:t>
            </a:r>
            <a:r>
              <a:rPr kumimoji="0" lang="en-US" sz="3600" b="0" i="0" u="none" strike="noStrike" kern="10" cap="none" spc="0" normalizeH="0" baseline="0" noProof="0" dirty="0">
                <a:ln w="9525">
                  <a:round/>
                  <a:headEnd/>
                  <a:tailEnd/>
                </a:ln>
                <a:solidFill>
                  <a:srgbClr val="C00000"/>
                </a:solidFill>
                <a:effectLst/>
                <a:uLnTx/>
                <a:uFillTx/>
                <a:latin typeface="Arial Black"/>
                <a:ea typeface="+mn-ea"/>
                <a:cs typeface="+mn-cs"/>
              </a:rPr>
              <a:t> </a:t>
            </a:r>
          </a:p>
        </p:txBody>
      </p:sp>
    </p:spTree>
    <p:extLst>
      <p:ext uri="{BB962C8B-B14F-4D97-AF65-F5344CB8AC3E}">
        <p14:creationId xmlns:p14="http://schemas.microsoft.com/office/powerpoint/2010/main" val="294990386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7172" y="318782"/>
            <a:ext cx="11454364" cy="738231"/>
          </a:xfrm>
        </p:spPr>
        <p:txBody>
          <a:bodyPr>
            <a:noAutofit/>
          </a:bodyPr>
          <a:lstStyle/>
          <a:p>
            <a:r>
              <a:rPr lang="en-US" sz="6000" dirty="0">
                <a:solidFill>
                  <a:srgbClr val="C00000"/>
                </a:solidFill>
                <a:latin typeface="Forte" panose="03060902040502070203" pitchFamily="66" charset="0"/>
              </a:rPr>
              <a:t>Deep Dive Into The Fall Of Rome </a:t>
            </a:r>
          </a:p>
        </p:txBody>
      </p:sp>
      <p:pic>
        <p:nvPicPr>
          <p:cNvPr id="3" name="Picture 2">
            <a:extLst>
              <a:ext uri="{FF2B5EF4-FFF2-40B4-BE49-F238E27FC236}">
                <a16:creationId xmlns:a16="http://schemas.microsoft.com/office/drawing/2014/main" id="{69BADC5B-8B28-4089-B5F4-F32178952F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172" y="1560353"/>
            <a:ext cx="11379200" cy="4773336"/>
          </a:xfrm>
          <a:prstGeom prst="rect">
            <a:avLst/>
          </a:prstGeom>
          <a:noFill/>
          <a:ln>
            <a:noFill/>
          </a:ln>
        </p:spPr>
      </p:pic>
    </p:spTree>
    <p:extLst>
      <p:ext uri="{BB962C8B-B14F-4D97-AF65-F5344CB8AC3E}">
        <p14:creationId xmlns:p14="http://schemas.microsoft.com/office/powerpoint/2010/main" val="52972235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7F495E-02CD-4215-8FA8-B31EFD1F54EC}"/>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3686EE11-0318-4FAC-83D3-6F82FD87FF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1999" cy="6858000"/>
          </a:xfrm>
          <a:prstGeom prst="rect">
            <a:avLst/>
          </a:prstGeom>
          <a:noFill/>
          <a:ln>
            <a:noFill/>
          </a:ln>
        </p:spPr>
      </p:pic>
    </p:spTree>
    <p:extLst>
      <p:ext uri="{BB962C8B-B14F-4D97-AF65-F5344CB8AC3E}">
        <p14:creationId xmlns:p14="http://schemas.microsoft.com/office/powerpoint/2010/main" val="27540961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6D5868-A117-4A3F-BCDF-FB88D010564E}"/>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1883261D-E4CA-4810-A40F-5ACE84920E0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795083"/>
          </a:xfrm>
          <a:prstGeom prst="rect">
            <a:avLst/>
          </a:prstGeom>
          <a:noFill/>
          <a:ln>
            <a:noFill/>
          </a:ln>
        </p:spPr>
      </p:pic>
    </p:spTree>
    <p:extLst>
      <p:ext uri="{BB962C8B-B14F-4D97-AF65-F5344CB8AC3E}">
        <p14:creationId xmlns:p14="http://schemas.microsoft.com/office/powerpoint/2010/main" val="150780418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72403F-1EF7-4D14-AA58-88FFF89A2349}"/>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50B61171-E115-4CE9-B0CE-B164338BFAD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p:spPr>
      </p:pic>
    </p:spTree>
    <p:extLst>
      <p:ext uri="{BB962C8B-B14F-4D97-AF65-F5344CB8AC3E}">
        <p14:creationId xmlns:p14="http://schemas.microsoft.com/office/powerpoint/2010/main" val="107827190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996D2A-99BC-4F9B-B4AC-7D86D3F388C2}"/>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03FF044F-B8E8-45EB-B018-44A636658E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744749"/>
          </a:xfrm>
          <a:prstGeom prst="rect">
            <a:avLst/>
          </a:prstGeom>
          <a:noFill/>
          <a:ln>
            <a:noFill/>
          </a:ln>
        </p:spPr>
      </p:pic>
    </p:spTree>
    <p:extLst>
      <p:ext uri="{BB962C8B-B14F-4D97-AF65-F5344CB8AC3E}">
        <p14:creationId xmlns:p14="http://schemas.microsoft.com/office/powerpoint/2010/main" val="341103942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EA10E5-8BE3-4400-AEA3-061A69B49F5B}"/>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D8F6CF36-29A0-40E2-8767-ABC36047CC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132587901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1E95AA-5C9C-4C0A-8228-0FD0099A6803}"/>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7CE50F5D-E798-46E3-B251-0FDDADB6E2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39573472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85C65-4C93-4D7D-97AB-2F66E7E5BDDD}"/>
              </a:ext>
            </a:extLst>
          </p:cNvPr>
          <p:cNvSpPr>
            <a:spLocks noGrp="1"/>
          </p:cNvSpPr>
          <p:nvPr>
            <p:ph type="ctrTitle"/>
          </p:nvPr>
        </p:nvSpPr>
        <p:spPr>
          <a:xfrm>
            <a:off x="7920752" y="1031847"/>
            <a:ext cx="3793678" cy="3341662"/>
          </a:xfrm>
        </p:spPr>
        <p:txBody>
          <a:bodyPr>
            <a:noAutofit/>
          </a:bodyPr>
          <a:lstStyle/>
          <a:p>
            <a:r>
              <a:rPr lang="en-US" sz="5400" b="1" dirty="0">
                <a:latin typeface="Algerian" panose="04020705040A02060702" pitchFamily="82" charset="0"/>
              </a:rPr>
              <a:t>The Fall of the Roman Empire</a:t>
            </a:r>
          </a:p>
        </p:txBody>
      </p:sp>
      <p:sp>
        <p:nvSpPr>
          <p:cNvPr id="3" name="Subtitle 2">
            <a:extLst>
              <a:ext uri="{FF2B5EF4-FFF2-40B4-BE49-F238E27FC236}">
                <a16:creationId xmlns:a16="http://schemas.microsoft.com/office/drawing/2014/main" id="{88FDFA7C-A492-45D2-8DC7-1E1FB1BDD124}"/>
              </a:ext>
            </a:extLst>
          </p:cNvPr>
          <p:cNvSpPr>
            <a:spLocks noGrp="1"/>
          </p:cNvSpPr>
          <p:nvPr>
            <p:ph type="subTitle" idx="1"/>
          </p:nvPr>
        </p:nvSpPr>
        <p:spPr>
          <a:xfrm>
            <a:off x="7920752" y="4945377"/>
            <a:ext cx="4008393" cy="1037760"/>
          </a:xfrm>
        </p:spPr>
        <p:txBody>
          <a:bodyPr>
            <a:normAutofit fontScale="92500" lnSpcReduction="10000"/>
          </a:bodyPr>
          <a:lstStyle/>
          <a:p>
            <a:r>
              <a:rPr lang="en-US" sz="5200" dirty="0">
                <a:latin typeface="Colonna MT" panose="04020805060202030203" pitchFamily="82" charset="0"/>
              </a:rPr>
              <a:t>MOVIE CLIP</a:t>
            </a:r>
          </a:p>
          <a:p>
            <a:endParaRPr lang="en-US" dirty="0">
              <a:latin typeface="Colonna MT" panose="04020805060202030203" pitchFamily="82" charset="0"/>
            </a:endParaRPr>
          </a:p>
          <a:p>
            <a:endParaRPr lang="en-US" sz="2400" dirty="0">
              <a:latin typeface="Colonna MT" panose="04020805060202030203" pitchFamily="82" charset="0"/>
            </a:endParaRPr>
          </a:p>
          <a:p>
            <a:endParaRPr lang="en-US" sz="2400" dirty="0">
              <a:latin typeface="Colonna MT" panose="04020805060202030203" pitchFamily="82" charset="0"/>
            </a:endParaRPr>
          </a:p>
        </p:txBody>
      </p:sp>
      <p:pic>
        <p:nvPicPr>
          <p:cNvPr id="4" name="Video 45" descr="The Fall of the Roman Empire (1964) - Senate speech">
            <a:hlinkClick r:id="rId2"/>
            <a:extLst>
              <a:ext uri="{FF2B5EF4-FFF2-40B4-BE49-F238E27FC236}">
                <a16:creationId xmlns:a16="http://schemas.microsoft.com/office/drawing/2014/main" id="{1F6B919A-4A8E-4055-840A-A8C679CAE22D}"/>
              </a:ext>
            </a:extLst>
          </p:cNvPr>
          <p:cNvPicPr>
            <a:picLocks noChangeAspect="1"/>
          </p:cNvPicPr>
          <p:nvPr/>
        </p:nvPicPr>
        <p:blipFill>
          <a:blip r:embed="rId3">
            <a:extLst>
              <a:ext uri="{28A0092B-C50C-407E-A947-70E740481C1C}">
                <a14:useLocalDpi xmlns:a14="http://schemas.microsoft.com/office/drawing/2010/main" val="0"/>
              </a:ext>
              <a:ext uri="{C809E66F-F1BF-436E-b5F7-EEA9579F0CBA}">
                <wp15:webVideoPr xmlns:wp15="http://schemas.microsoft.com/office/word/2012/wordprocessingDrawing" embeddedHtml="&lt;iframe width=&quot;200&quot; height=&quot;113&quot; src=&quot;https://www.youtube.com/embed/Ju-WrZaPH9o?feature=oembed&quot; frameborder=&quot;0&quot; allow=&quot;accelerometer; autoplay; clipboard-write; encrypted-media; gyroscope; picture-in-picture&quot; allowfullscreen=&quot;&quot; sandbox=&quot;allow-scripts allow-same-origin allow-popups&quot;&gt;&lt;/iframe&gt;" h="113" w="200"/>
              </a:ext>
            </a:extLst>
          </a:blip>
          <a:stretch>
            <a:fillRect/>
          </a:stretch>
        </p:blipFill>
        <p:spPr>
          <a:xfrm>
            <a:off x="604007" y="696287"/>
            <a:ext cx="6115575" cy="5427676"/>
          </a:xfrm>
          <a:prstGeom prst="rect">
            <a:avLst/>
          </a:prstGeom>
        </p:spPr>
      </p:pic>
    </p:spTree>
    <p:extLst>
      <p:ext uri="{BB962C8B-B14F-4D97-AF65-F5344CB8AC3E}">
        <p14:creationId xmlns:p14="http://schemas.microsoft.com/office/powerpoint/2010/main" val="10618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3.125E-6 3.33333E-6 L 3.125E-6 -0.07223 " pathEditMode="relative" rAng="0" ptsTypes="AA">
                                      <p:cBhvr>
                                        <p:cTn id="6" dur="250" accel="50000" decel="50000" autoRev="1" fill="hold">
                                          <p:stCondLst>
                                            <p:cond delay="0"/>
                                          </p:stCondLst>
                                        </p:cTn>
                                        <p:tgtEl>
                                          <p:spTgt spid="3">
                                            <p:txEl>
                                              <p:pRg st="0" end="0"/>
                                            </p:txEl>
                                          </p:spTgt>
                                        </p:tgtEl>
                                        <p:attrNameLst>
                                          <p:attrName>ppt_x</p:attrName>
                                          <p:attrName>ppt_y</p:attrName>
                                        </p:attrNameLst>
                                      </p:cBhvr>
                                      <p:rCtr x="0" y="-3611"/>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85A0F3-0CE0-4626-A578-5ABE2305134F}"/>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E7A17B03-52A6-45CE-A915-31DE52B4753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2157309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2EA63E-7076-4D7D-8FC8-43D224DB4773}"/>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426F1488-BDD6-421E-9971-5774A3D69A8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p:spPr>
      </p:pic>
    </p:spTree>
    <p:extLst>
      <p:ext uri="{BB962C8B-B14F-4D97-AF65-F5344CB8AC3E}">
        <p14:creationId xmlns:p14="http://schemas.microsoft.com/office/powerpoint/2010/main" val="44436995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85C65-4C93-4D7D-97AB-2F66E7E5BDDD}"/>
              </a:ext>
            </a:extLst>
          </p:cNvPr>
          <p:cNvSpPr>
            <a:spLocks noGrp="1"/>
          </p:cNvSpPr>
          <p:nvPr>
            <p:ph type="ctrTitle"/>
          </p:nvPr>
        </p:nvSpPr>
        <p:spPr>
          <a:xfrm>
            <a:off x="7920752" y="1031847"/>
            <a:ext cx="3793678" cy="3341662"/>
          </a:xfrm>
        </p:spPr>
        <p:txBody>
          <a:bodyPr>
            <a:noAutofit/>
          </a:bodyPr>
          <a:lstStyle/>
          <a:p>
            <a:r>
              <a:rPr lang="en-US" sz="5400" b="1" dirty="0">
                <a:latin typeface="Algerian" panose="04020705040A02060702" pitchFamily="82" charset="0"/>
              </a:rPr>
              <a:t>The Fall of the Roman Empire</a:t>
            </a:r>
          </a:p>
        </p:txBody>
      </p:sp>
      <p:sp>
        <p:nvSpPr>
          <p:cNvPr id="3" name="Subtitle 2">
            <a:extLst>
              <a:ext uri="{FF2B5EF4-FFF2-40B4-BE49-F238E27FC236}">
                <a16:creationId xmlns:a16="http://schemas.microsoft.com/office/drawing/2014/main" id="{88FDFA7C-A492-45D2-8DC7-1E1FB1BDD124}"/>
              </a:ext>
            </a:extLst>
          </p:cNvPr>
          <p:cNvSpPr>
            <a:spLocks noGrp="1"/>
          </p:cNvSpPr>
          <p:nvPr>
            <p:ph type="subTitle" idx="1"/>
          </p:nvPr>
        </p:nvSpPr>
        <p:spPr>
          <a:xfrm>
            <a:off x="7920752" y="4945377"/>
            <a:ext cx="4008393" cy="1037760"/>
          </a:xfrm>
        </p:spPr>
        <p:txBody>
          <a:bodyPr>
            <a:normAutofit fontScale="92500" lnSpcReduction="10000"/>
          </a:bodyPr>
          <a:lstStyle/>
          <a:p>
            <a:r>
              <a:rPr lang="en-US" sz="5200" dirty="0">
                <a:latin typeface="Colonna MT" panose="04020805060202030203" pitchFamily="82" charset="0"/>
              </a:rPr>
              <a:t>MOVIE CLIP</a:t>
            </a:r>
          </a:p>
          <a:p>
            <a:endParaRPr lang="en-US" dirty="0">
              <a:latin typeface="Colonna MT" panose="04020805060202030203" pitchFamily="82" charset="0"/>
            </a:endParaRPr>
          </a:p>
          <a:p>
            <a:endParaRPr lang="en-US" sz="2400" dirty="0">
              <a:latin typeface="Colonna MT" panose="04020805060202030203" pitchFamily="82" charset="0"/>
            </a:endParaRPr>
          </a:p>
          <a:p>
            <a:endParaRPr lang="en-US" sz="2400" dirty="0">
              <a:latin typeface="Colonna MT" panose="04020805060202030203" pitchFamily="82" charset="0"/>
            </a:endParaRPr>
          </a:p>
        </p:txBody>
      </p:sp>
      <p:pic>
        <p:nvPicPr>
          <p:cNvPr id="5" name="Video 44" descr="The Fall Of The Roman Empire, 1964">
            <a:hlinkClick r:id="rId2"/>
            <a:extLst>
              <a:ext uri="{FF2B5EF4-FFF2-40B4-BE49-F238E27FC236}">
                <a16:creationId xmlns:a16="http://schemas.microsoft.com/office/drawing/2014/main" id="{F7FDA139-9139-43A5-BD28-04592F9E730B}"/>
              </a:ext>
            </a:extLst>
          </p:cNvPr>
          <p:cNvPicPr>
            <a:picLocks noChangeAspect="1"/>
          </p:cNvPicPr>
          <p:nvPr/>
        </p:nvPicPr>
        <p:blipFill>
          <a:blip r:embed="rId3">
            <a:extLst>
              <a:ext uri="{28A0092B-C50C-407E-A947-70E740481C1C}">
                <a14:useLocalDpi xmlns:a14="http://schemas.microsoft.com/office/drawing/2010/main" val="0"/>
              </a:ext>
              <a:ext uri="{C809E66F-F1BF-436E-b5F7-EEA9579F0CBA}">
                <wp15:webVideoPr xmlns:wp15="http://schemas.microsoft.com/office/word/2012/wordprocessingDrawing" embeddedHtml="&lt;iframe width=&quot;200&quot; height=&quot;113&quot; src=&quot;https://www.youtube.com/embed/sQ-im7vl-Fc?feature=oembed&quot; frameborder=&quot;0&quot; allow=&quot;accelerometer; autoplay; clipboard-write; encrypted-media; gyroscope; picture-in-picture&quot; allowfullscreen=&quot;&quot; sandbox=&quot;allow-scripts allow-same-origin allow-popups&quot;&gt;&lt;/iframe&gt;" h="113" w="200"/>
              </a:ext>
            </a:extLst>
          </a:blip>
          <a:stretch>
            <a:fillRect/>
          </a:stretch>
        </p:blipFill>
        <p:spPr>
          <a:xfrm>
            <a:off x="477570" y="704675"/>
            <a:ext cx="6342680" cy="5536734"/>
          </a:xfrm>
          <a:prstGeom prst="rect">
            <a:avLst/>
          </a:prstGeom>
        </p:spPr>
      </p:pic>
    </p:spTree>
    <p:extLst>
      <p:ext uri="{BB962C8B-B14F-4D97-AF65-F5344CB8AC3E}">
        <p14:creationId xmlns:p14="http://schemas.microsoft.com/office/powerpoint/2010/main" val="129621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3.125E-6 3.33333E-6 L 3.125E-6 -0.07223 " pathEditMode="relative" rAng="0" ptsTypes="AA">
                                      <p:cBhvr>
                                        <p:cTn id="6" dur="250" accel="50000" decel="50000" autoRev="1" fill="hold">
                                          <p:stCondLst>
                                            <p:cond delay="0"/>
                                          </p:stCondLst>
                                        </p:cTn>
                                        <p:tgtEl>
                                          <p:spTgt spid="3">
                                            <p:txEl>
                                              <p:pRg st="0" end="0"/>
                                            </p:txEl>
                                          </p:spTgt>
                                        </p:tgtEl>
                                        <p:attrNameLst>
                                          <p:attrName>ppt_x</p:attrName>
                                          <p:attrName>ppt_y</p:attrName>
                                        </p:attrNameLst>
                                      </p:cBhvr>
                                      <p:rCtr x="0" y="-3611"/>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85C65-4C93-4D7D-97AB-2F66E7E5BDDD}"/>
              </a:ext>
            </a:extLst>
          </p:cNvPr>
          <p:cNvSpPr>
            <a:spLocks noGrp="1"/>
          </p:cNvSpPr>
          <p:nvPr>
            <p:ph type="ctrTitle"/>
          </p:nvPr>
        </p:nvSpPr>
        <p:spPr>
          <a:xfrm>
            <a:off x="7920752" y="1031847"/>
            <a:ext cx="3793678" cy="3341662"/>
          </a:xfrm>
        </p:spPr>
        <p:txBody>
          <a:bodyPr>
            <a:noAutofit/>
          </a:bodyPr>
          <a:lstStyle/>
          <a:p>
            <a:r>
              <a:rPr lang="en-US" sz="5400" b="1" dirty="0">
                <a:latin typeface="Algerian" panose="04020705040A02060702" pitchFamily="82" charset="0"/>
              </a:rPr>
              <a:t>The Fall of the Roman Empire</a:t>
            </a:r>
          </a:p>
        </p:txBody>
      </p:sp>
      <p:sp>
        <p:nvSpPr>
          <p:cNvPr id="3" name="Subtitle 2">
            <a:extLst>
              <a:ext uri="{FF2B5EF4-FFF2-40B4-BE49-F238E27FC236}">
                <a16:creationId xmlns:a16="http://schemas.microsoft.com/office/drawing/2014/main" id="{88FDFA7C-A492-45D2-8DC7-1E1FB1BDD124}"/>
              </a:ext>
            </a:extLst>
          </p:cNvPr>
          <p:cNvSpPr>
            <a:spLocks noGrp="1"/>
          </p:cNvSpPr>
          <p:nvPr>
            <p:ph type="subTitle" idx="1"/>
          </p:nvPr>
        </p:nvSpPr>
        <p:spPr>
          <a:xfrm>
            <a:off x="7920752" y="4781725"/>
            <a:ext cx="4008393" cy="1434516"/>
          </a:xfrm>
        </p:spPr>
        <p:txBody>
          <a:bodyPr>
            <a:normAutofit fontScale="40000" lnSpcReduction="20000"/>
          </a:bodyPr>
          <a:lstStyle/>
          <a:p>
            <a:r>
              <a:rPr lang="en-US" sz="8000" dirty="0">
                <a:latin typeface="Colonna MT" panose="04020805060202030203" pitchFamily="82" charset="0"/>
              </a:rPr>
              <a:t>History Channel</a:t>
            </a:r>
          </a:p>
          <a:p>
            <a:r>
              <a:rPr lang="en-US" sz="9000" dirty="0" err="1">
                <a:latin typeface="Colonna MT" panose="04020805060202030203" pitchFamily="82" charset="0"/>
              </a:rPr>
              <a:t>Docu</a:t>
            </a:r>
            <a:r>
              <a:rPr lang="en-US" sz="9000" dirty="0">
                <a:latin typeface="Colonna MT" panose="04020805060202030203" pitchFamily="82" charset="0"/>
              </a:rPr>
              <a:t>-Drama</a:t>
            </a:r>
          </a:p>
          <a:p>
            <a:endParaRPr lang="en-US" dirty="0">
              <a:latin typeface="Colonna MT" panose="04020805060202030203" pitchFamily="82" charset="0"/>
            </a:endParaRPr>
          </a:p>
          <a:p>
            <a:endParaRPr lang="en-US" sz="2400" dirty="0">
              <a:latin typeface="Colonna MT" panose="04020805060202030203" pitchFamily="82" charset="0"/>
            </a:endParaRPr>
          </a:p>
          <a:p>
            <a:endParaRPr lang="en-US" sz="2400" dirty="0">
              <a:latin typeface="Colonna MT" panose="04020805060202030203" pitchFamily="82" charset="0"/>
            </a:endParaRPr>
          </a:p>
        </p:txBody>
      </p:sp>
      <p:pic>
        <p:nvPicPr>
          <p:cNvPr id="5" name="Video 48" descr="The Last Emperor Sees Rome Crumble | Rome: Rise And Fall Of An Empire (S1, E13) | Full Episode">
            <a:hlinkClick r:id="rId2"/>
            <a:extLst>
              <a:ext uri="{FF2B5EF4-FFF2-40B4-BE49-F238E27FC236}">
                <a16:creationId xmlns:a16="http://schemas.microsoft.com/office/drawing/2014/main" id="{236CA9E3-73F3-48ED-A4C2-978068F20D5B}"/>
              </a:ext>
            </a:extLst>
          </p:cNvPr>
          <p:cNvPicPr>
            <a:picLocks noChangeAspect="1"/>
          </p:cNvPicPr>
          <p:nvPr/>
        </p:nvPicPr>
        <p:blipFill>
          <a:blip r:embed="rId3">
            <a:extLst>
              <a:ext uri="{28A0092B-C50C-407E-A947-70E740481C1C}">
                <a14:useLocalDpi xmlns:a14="http://schemas.microsoft.com/office/drawing/2010/main" val="0"/>
              </a:ext>
              <a:ext uri="{C809E66F-F1BF-436E-b5F7-EEA9579F0CBA}">
                <wp15:webVideoPr xmlns:wp15="http://schemas.microsoft.com/office/word/2012/wordprocessingDrawing" embeddedHtml="&lt;iframe width=&quot;200&quot; height=&quot;113&quot; src=&quot;https://www.youtube.com/embed/jtEuR1ZFZcY?feature=oembed&quot; frameborder=&quot;0&quot; allow=&quot;accelerometer; autoplay; clipboard-write; encrypted-media; gyroscope; picture-in-picture&quot; allowfullscreen=&quot;&quot; sandbox=&quot;allow-scripts allow-same-origin allow-popups&quot;&gt;&lt;/iframe&gt;" h="113" w="200"/>
              </a:ext>
            </a:extLst>
          </a:blip>
          <a:stretch>
            <a:fillRect/>
          </a:stretch>
        </p:blipFill>
        <p:spPr>
          <a:xfrm>
            <a:off x="645952" y="687897"/>
            <a:ext cx="6048463" cy="5528344"/>
          </a:xfrm>
          <a:prstGeom prst="rect">
            <a:avLst/>
          </a:prstGeom>
        </p:spPr>
      </p:pic>
    </p:spTree>
    <p:extLst>
      <p:ext uri="{BB962C8B-B14F-4D97-AF65-F5344CB8AC3E}">
        <p14:creationId xmlns:p14="http://schemas.microsoft.com/office/powerpoint/2010/main" val="387233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3.125E-6 3.33333E-6 L 3.125E-6 -0.07223 " pathEditMode="relative" rAng="0" ptsTypes="AA">
                                      <p:cBhvr>
                                        <p:cTn id="6" dur="250" accel="50000" decel="50000" autoRev="1" fill="hold">
                                          <p:stCondLst>
                                            <p:cond delay="0"/>
                                          </p:stCondLst>
                                        </p:cTn>
                                        <p:tgtEl>
                                          <p:spTgt spid="3">
                                            <p:txEl>
                                              <p:pRg st="0" end="0"/>
                                            </p:txEl>
                                          </p:spTgt>
                                        </p:tgtEl>
                                        <p:attrNameLst>
                                          <p:attrName>ppt_x</p:attrName>
                                          <p:attrName>ppt_y</p:attrName>
                                        </p:attrNameLst>
                                      </p:cBhvr>
                                      <p:rCtr x="0" y="-3611"/>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grpId="0" nodeType="clickEffect">
                                  <p:stCondLst>
                                    <p:cond delay="0"/>
                                  </p:stCondLst>
                                  <p:iterate type="lt">
                                    <p:tmPct val="10000"/>
                                  </p:iterate>
                                  <p:childTnLst>
                                    <p:animMotion origin="layout" path="M 3.125E-6 3.33333E-6 L 3.125E-6 -0.07223 " pathEditMode="relative" rAng="0" ptsTypes="AA">
                                      <p:cBhvr>
                                        <p:cTn id="14" dur="250" accel="50000" decel="50000" autoRev="1" fill="hold">
                                          <p:stCondLst>
                                            <p:cond delay="0"/>
                                          </p:stCondLst>
                                        </p:cTn>
                                        <p:tgtEl>
                                          <p:spTgt spid="3">
                                            <p:txEl>
                                              <p:pRg st="1" end="1"/>
                                            </p:txEl>
                                          </p:spTgt>
                                        </p:tgtEl>
                                        <p:attrNameLst>
                                          <p:attrName>ppt_x</p:attrName>
                                          <p:attrName>ppt_y</p:attrName>
                                        </p:attrNameLst>
                                      </p:cBhvr>
                                      <p:rCtr x="0" y="-3611"/>
                                    </p:animMotion>
                                    <p:animRot by="1500000">
                                      <p:cBhvr>
                                        <p:cTn id="15" dur="125" fill="hold">
                                          <p:stCondLst>
                                            <p:cond delay="0"/>
                                          </p:stCondLst>
                                        </p:cTn>
                                        <p:tgtEl>
                                          <p:spTgt spid="3">
                                            <p:txEl>
                                              <p:pRg st="1" end="1"/>
                                            </p:txEl>
                                          </p:spTgt>
                                        </p:tgtEl>
                                        <p:attrNameLst>
                                          <p:attrName>r</p:attrName>
                                        </p:attrNameLst>
                                      </p:cBhvr>
                                    </p:animRot>
                                    <p:animRot by="-1500000">
                                      <p:cBhvr>
                                        <p:cTn id="16" dur="125" fill="hold">
                                          <p:stCondLst>
                                            <p:cond delay="125"/>
                                          </p:stCondLst>
                                        </p:cTn>
                                        <p:tgtEl>
                                          <p:spTgt spid="3">
                                            <p:txEl>
                                              <p:pRg st="1" end="1"/>
                                            </p:txEl>
                                          </p:spTgt>
                                        </p:tgtEl>
                                        <p:attrNameLst>
                                          <p:attrName>r</p:attrName>
                                        </p:attrNameLst>
                                      </p:cBhvr>
                                    </p:animRot>
                                    <p:animRot by="-1500000">
                                      <p:cBhvr>
                                        <p:cTn id="17" dur="125" fill="hold">
                                          <p:stCondLst>
                                            <p:cond delay="250"/>
                                          </p:stCondLst>
                                        </p:cTn>
                                        <p:tgtEl>
                                          <p:spTgt spid="3">
                                            <p:txEl>
                                              <p:pRg st="1" end="1"/>
                                            </p:txEl>
                                          </p:spTgt>
                                        </p:tgtEl>
                                        <p:attrNameLst>
                                          <p:attrName>r</p:attrName>
                                        </p:attrNameLst>
                                      </p:cBhvr>
                                    </p:animRot>
                                    <p:animRot by="1500000">
                                      <p:cBhvr>
                                        <p:cTn id="18" dur="125" fill="hold">
                                          <p:stCondLst>
                                            <p:cond delay="375"/>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E19D42-026F-497C-8577-D10A6E1D3518}"/>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432F82D9-416D-4838-9652-118B80EA87B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9539064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132583-CE16-48E3-8F86-50400815806C}"/>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32EC6D5C-7F3D-4DF5-ABD8-F1CB254802E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107997725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06BE6D-80AA-41C1-A795-10CD420E880E}"/>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FC583FF5-46D1-4304-8BFD-DE08F444D3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723"/>
            <a:ext cx="12192000" cy="6799277"/>
          </a:xfrm>
          <a:prstGeom prst="rect">
            <a:avLst/>
          </a:prstGeom>
        </p:spPr>
      </p:pic>
    </p:spTree>
    <p:extLst>
      <p:ext uri="{BB962C8B-B14F-4D97-AF65-F5344CB8AC3E}">
        <p14:creationId xmlns:p14="http://schemas.microsoft.com/office/powerpoint/2010/main" val="398730231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85C65-4C93-4D7D-97AB-2F66E7E5BDDD}"/>
              </a:ext>
            </a:extLst>
          </p:cNvPr>
          <p:cNvSpPr>
            <a:spLocks noGrp="1"/>
          </p:cNvSpPr>
          <p:nvPr>
            <p:ph type="ctrTitle"/>
          </p:nvPr>
        </p:nvSpPr>
        <p:spPr>
          <a:xfrm>
            <a:off x="7852095" y="1380931"/>
            <a:ext cx="4278385" cy="2992577"/>
          </a:xfrm>
        </p:spPr>
        <p:txBody>
          <a:bodyPr>
            <a:noAutofit/>
          </a:bodyPr>
          <a:lstStyle/>
          <a:p>
            <a:r>
              <a:rPr lang="en-US" sz="5400" b="1" dirty="0">
                <a:latin typeface="Algerian" panose="04020705040A02060702" pitchFamily="82" charset="0"/>
              </a:rPr>
              <a:t>Collapse Of Complex  Societies</a:t>
            </a:r>
          </a:p>
        </p:txBody>
      </p:sp>
      <p:sp>
        <p:nvSpPr>
          <p:cNvPr id="3" name="Subtitle 2">
            <a:extLst>
              <a:ext uri="{FF2B5EF4-FFF2-40B4-BE49-F238E27FC236}">
                <a16:creationId xmlns:a16="http://schemas.microsoft.com/office/drawing/2014/main" id="{88FDFA7C-A492-45D2-8DC7-1E1FB1BDD124}"/>
              </a:ext>
            </a:extLst>
          </p:cNvPr>
          <p:cNvSpPr>
            <a:spLocks noGrp="1"/>
          </p:cNvSpPr>
          <p:nvPr>
            <p:ph type="subTitle" idx="1"/>
          </p:nvPr>
        </p:nvSpPr>
        <p:spPr>
          <a:xfrm>
            <a:off x="7920752" y="4781725"/>
            <a:ext cx="4008393" cy="1434516"/>
          </a:xfrm>
        </p:spPr>
        <p:txBody>
          <a:bodyPr>
            <a:normAutofit fontScale="70000" lnSpcReduction="20000"/>
          </a:bodyPr>
          <a:lstStyle/>
          <a:p>
            <a:r>
              <a:rPr lang="en-US" sz="7000" dirty="0">
                <a:latin typeface="Colonna MT" panose="04020805060202030203" pitchFamily="82" charset="0"/>
              </a:rPr>
              <a:t>You Tube Vid</a:t>
            </a:r>
          </a:p>
          <a:p>
            <a:endParaRPr lang="en-US" dirty="0">
              <a:latin typeface="Colonna MT" panose="04020805060202030203" pitchFamily="82" charset="0"/>
            </a:endParaRPr>
          </a:p>
          <a:p>
            <a:endParaRPr lang="en-US" sz="2400" dirty="0">
              <a:latin typeface="Colonna MT" panose="04020805060202030203" pitchFamily="82" charset="0"/>
            </a:endParaRPr>
          </a:p>
          <a:p>
            <a:endParaRPr lang="en-US" sz="2400" dirty="0">
              <a:latin typeface="Colonna MT" panose="04020805060202030203" pitchFamily="82" charset="0"/>
            </a:endParaRPr>
          </a:p>
        </p:txBody>
      </p:sp>
      <p:pic>
        <p:nvPicPr>
          <p:cNvPr id="7" name="Video 4" descr="Renegade Inc | The Collapse of Complex Societies">
            <a:hlinkClick r:id="rId2"/>
            <a:extLst>
              <a:ext uri="{FF2B5EF4-FFF2-40B4-BE49-F238E27FC236}">
                <a16:creationId xmlns:a16="http://schemas.microsoft.com/office/drawing/2014/main" id="{10A09608-18CC-4E4D-B0E9-7C9FC83191A1}"/>
              </a:ext>
            </a:extLst>
          </p:cNvPr>
          <p:cNvPicPr>
            <a:picLocks noChangeAspect="1"/>
          </p:cNvPicPr>
          <p:nvPr/>
        </p:nvPicPr>
        <p:blipFill>
          <a:blip r:embed="rId3">
            <a:extLst>
              <a:ext uri="{28A0092B-C50C-407E-A947-70E740481C1C}">
                <a14:useLocalDpi xmlns:a14="http://schemas.microsoft.com/office/drawing/2010/main" val="0"/>
              </a:ext>
              <a:ext uri="{C809E66F-F1BF-436E-b5F7-EEA9579F0CBA}">
                <wp15:webVideoPr xmlns:wp15="http://schemas.microsoft.com/office/word/2012/wordprocessingDrawing" embeddedHtml="&lt;iframe width=&quot;200&quot; height=&quot;113&quot; src=&quot;https://www.youtube.com/embed/w9LL5zlZrVc?feature=oembed&quot; frameborder=&quot;0&quot; allow=&quot;accelerometer; autoplay; clipboard-write; encrypted-media; gyroscope; picture-in-picture&quot; allowfullscreen=&quot;&quot; sandbox=&quot;allow-scripts allow-same-origin allow-popups&quot;&gt;&lt;/iframe&gt;" h="113" w="200"/>
              </a:ext>
            </a:extLst>
          </a:blip>
          <a:stretch>
            <a:fillRect/>
          </a:stretch>
        </p:blipFill>
        <p:spPr>
          <a:xfrm>
            <a:off x="536896" y="696285"/>
            <a:ext cx="6241410" cy="5519955"/>
          </a:xfrm>
          <a:prstGeom prst="rect">
            <a:avLst/>
          </a:prstGeom>
        </p:spPr>
      </p:pic>
    </p:spTree>
    <p:extLst>
      <p:ext uri="{BB962C8B-B14F-4D97-AF65-F5344CB8AC3E}">
        <p14:creationId xmlns:p14="http://schemas.microsoft.com/office/powerpoint/2010/main" val="158257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1.45833E-6 2.59259E-6 L -1.45833E-6 -0.07222 " pathEditMode="relative" rAng="0" ptsTypes="AA">
                                      <p:cBhvr>
                                        <p:cTn id="6" dur="250" accel="50000" decel="50000" autoRev="1" fill="hold">
                                          <p:stCondLst>
                                            <p:cond delay="0"/>
                                          </p:stCondLst>
                                        </p:cTn>
                                        <p:tgtEl>
                                          <p:spTgt spid="3">
                                            <p:txEl>
                                              <p:pRg st="0" end="0"/>
                                            </p:txEl>
                                          </p:spTgt>
                                        </p:tgtEl>
                                        <p:attrNameLst>
                                          <p:attrName>ppt_x</p:attrName>
                                          <p:attrName>ppt_y</p:attrName>
                                        </p:attrNameLst>
                                      </p:cBhvr>
                                      <p:rCtr x="0" y="-3611"/>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1C66FB-F5A4-4EA8-BA28-A7DC04DF4A70}"/>
              </a:ext>
            </a:extLst>
          </p:cNvPr>
          <p:cNvSpPr>
            <a:spLocks noGrp="1"/>
          </p:cNvSpPr>
          <p:nvPr>
            <p:ph type="title"/>
          </p:nvPr>
        </p:nvSpPr>
        <p:spPr/>
        <p:txBody>
          <a:bodyPr/>
          <a:lstStyle/>
          <a:p>
            <a:endParaRPr lang="en-US"/>
          </a:p>
        </p:txBody>
      </p:sp>
      <p:sp>
        <p:nvSpPr>
          <p:cNvPr id="6" name="TextBox 5">
            <a:extLst>
              <a:ext uri="{FF2B5EF4-FFF2-40B4-BE49-F238E27FC236}">
                <a16:creationId xmlns:a16="http://schemas.microsoft.com/office/drawing/2014/main" id="{36634E19-C782-47F7-825B-477C47E7CA44}"/>
              </a:ext>
            </a:extLst>
          </p:cNvPr>
          <p:cNvSpPr txBox="1"/>
          <p:nvPr/>
        </p:nvSpPr>
        <p:spPr>
          <a:xfrm>
            <a:off x="100668" y="228600"/>
            <a:ext cx="12091332" cy="6682535"/>
          </a:xfrm>
          <a:prstGeom prst="rect">
            <a:avLst/>
          </a:prstGeom>
          <a:noFill/>
        </p:spPr>
        <p:txBody>
          <a:bodyPr wrap="square">
            <a:spAutoFit/>
          </a:bodyPr>
          <a:lstStyle/>
          <a:p>
            <a:pPr marL="0" marR="0">
              <a:lnSpc>
                <a:spcPct val="107000"/>
              </a:lnSpc>
              <a:spcBef>
                <a:spcPts val="1200"/>
              </a:spcBef>
              <a:spcAft>
                <a:spcPts val="300"/>
              </a:spcAft>
            </a:pPr>
            <a:r>
              <a:rPr lang="en-US" sz="2800" dirty="0">
                <a:solidFill>
                  <a:srgbClr val="FAA700"/>
                </a:solidFill>
                <a:effectLst/>
                <a:latin typeface="Georgia" panose="02040502050405020303" pitchFamily="18" charset="0"/>
                <a:ea typeface="Times New Roman" panose="02020603050405020304" pitchFamily="18" charset="0"/>
                <a:cs typeface="Times New Roman" panose="02020603050405020304" pitchFamily="18" charset="0"/>
                <a:hlinkClick r:id="rId2" tooltip="Models of Societal Response To Societal Collapse and Civilizational Decline"/>
              </a:rPr>
              <a:t>Models of Societal Response To Societal Collapse and Civilizational Decline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600"/>
              </a:spcBef>
              <a:spcAft>
                <a:spcPts val="600"/>
              </a:spcAft>
            </a:pPr>
            <a:r>
              <a:rPr lang="en-US" sz="20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According to Joseph </a:t>
            </a:r>
            <a:r>
              <a:rPr lang="en-US" sz="200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Tainter</a:t>
            </a:r>
            <a:r>
              <a:rPr lang="en-US" sz="20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(1990), too many scholars offer facile explanations of societal collapse by assuming one or more of the following three models in the face of collapse: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120"/>
              </a:spcAft>
              <a:buSzPts val="1000"/>
              <a:buFont typeface="Symbol" panose="05050102010706020507" pitchFamily="18" charset="2"/>
              <a:buChar char=""/>
              <a:tabLst>
                <a:tab pos="457200" algn="l"/>
              </a:tabLst>
            </a:pPr>
            <a:r>
              <a:rPr lang="en-US" sz="2000" b="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The Dinosaur, a large-scale society in which resources are being depleted at an exponential rate, but nothing is done to rectify the problem</a:t>
            </a:r>
            <a:r>
              <a:rPr lang="en-US" sz="20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because the ruling elite are unwilling or unable to adapt to those resources' reduced availability. In this type of society, rulers tend to oppose any solutions that diverge from their present course of action but favor intensification and commit an increasing number of resources to their present plans, projects, and social institutions.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120"/>
              </a:spcAft>
              <a:buSzPts val="1000"/>
              <a:buFont typeface="Symbol" panose="05050102010706020507" pitchFamily="18" charset="2"/>
              <a:buChar char=""/>
              <a:tabLst>
                <a:tab pos="457200" algn="l"/>
              </a:tabLst>
            </a:pPr>
            <a:r>
              <a:rPr lang="en-US" sz="2000" b="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The Runaway Train, a society whose continuing function depends on constant growth</a:t>
            </a:r>
            <a:r>
              <a:rPr lang="en-US" sz="20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(cf. Frederick Jackson Turner's Frontier Thesis). This type of society, based almost exclusively on acquisition (such as pillaging or exploitation), cannot be sustained indefinitely. The Assyrian, Roman and Mongol Empires, for example, all fractured and collapsed when no new conquests could be achieved.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120"/>
              </a:spcAft>
              <a:buSzPts val="1000"/>
              <a:buFont typeface="Symbol" panose="05050102010706020507" pitchFamily="18" charset="2"/>
              <a:buChar char=""/>
              <a:tabLst>
                <a:tab pos="457200" algn="l"/>
              </a:tabLst>
            </a:pPr>
            <a:r>
              <a:rPr lang="en-US" sz="2000" b="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The House of Cards, a society that has grown to be so large and include so many complex social institutions that it is inherently unstable and prone to collapse</a:t>
            </a:r>
            <a:r>
              <a:rPr lang="en-US" sz="20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This type of society has been seen with particular frequency among Eastern Bloc and other communist nations, in which all social organizations are arms of the government or ruling party, such that the government must either stifle association wholesale (encouraging dissent and subversion) or exercise less authority than it asserts (undermining its legitimacy in the public eye).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734316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1C66FB-F5A4-4EA8-BA28-A7DC04DF4A70}"/>
              </a:ext>
            </a:extLst>
          </p:cNvPr>
          <p:cNvSpPr>
            <a:spLocks noGrp="1"/>
          </p:cNvSpPr>
          <p:nvPr>
            <p:ph type="title"/>
          </p:nvPr>
        </p:nvSpPr>
        <p:spPr/>
        <p:txBody>
          <a:bodyPr/>
          <a:lstStyle/>
          <a:p>
            <a:endParaRPr lang="en-US"/>
          </a:p>
        </p:txBody>
      </p:sp>
      <p:sp>
        <p:nvSpPr>
          <p:cNvPr id="6" name="TextBox 5">
            <a:extLst>
              <a:ext uri="{FF2B5EF4-FFF2-40B4-BE49-F238E27FC236}">
                <a16:creationId xmlns:a16="http://schemas.microsoft.com/office/drawing/2014/main" id="{36634E19-C782-47F7-825B-477C47E7CA44}"/>
              </a:ext>
            </a:extLst>
          </p:cNvPr>
          <p:cNvSpPr txBox="1"/>
          <p:nvPr/>
        </p:nvSpPr>
        <p:spPr>
          <a:xfrm>
            <a:off x="100668" y="228600"/>
            <a:ext cx="12091332" cy="6538585"/>
          </a:xfrm>
          <a:prstGeom prst="rect">
            <a:avLst/>
          </a:prstGeom>
          <a:noFill/>
        </p:spPr>
        <p:txBody>
          <a:bodyPr wrap="square">
            <a:spAutoFit/>
          </a:bodyPr>
          <a:lstStyle/>
          <a:p>
            <a:pPr marL="0" marR="0">
              <a:lnSpc>
                <a:spcPct val="107000"/>
              </a:lnSpc>
              <a:spcBef>
                <a:spcPts val="1200"/>
              </a:spcBef>
              <a:spcAft>
                <a:spcPts val="300"/>
              </a:spcAft>
            </a:pPr>
            <a:r>
              <a:rPr lang="en-US" sz="2400" dirty="0">
                <a:solidFill>
                  <a:srgbClr val="FAA700"/>
                </a:solidFill>
                <a:effectLst/>
                <a:latin typeface="Georgia" panose="02040502050405020303" pitchFamily="18" charset="0"/>
                <a:ea typeface="Times New Roman" panose="02020603050405020304" pitchFamily="18" charset="0"/>
                <a:cs typeface="Times New Roman" panose="02020603050405020304" pitchFamily="18" charset="0"/>
                <a:hlinkClick r:id="rId2" tooltip="Models of Societal Response To Societal Collapse and Civilizational Decline"/>
              </a:rPr>
              <a:t>Models of Societal Response To Societal Collapse and Civilizational Decline - continued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600"/>
              </a:spcBef>
              <a:spcAft>
                <a:spcPts val="600"/>
              </a:spcAft>
            </a:pPr>
            <a:endParaRPr lang="en-US" sz="2400" b="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07000"/>
              </a:lnSpc>
              <a:spcBef>
                <a:spcPts val="600"/>
              </a:spcBef>
              <a:spcAft>
                <a:spcPts val="600"/>
              </a:spcAft>
            </a:pPr>
            <a:r>
              <a:rPr lang="en-US" sz="2800" b="1"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Tainter's</a:t>
            </a:r>
            <a:r>
              <a:rPr lang="en-US" sz="2800" b="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critique</a:t>
            </a:r>
            <a:r>
              <a:rPr lang="en-US" sz="2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Tainter</a:t>
            </a:r>
            <a:r>
              <a:rPr lang="en-US" sz="2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argues that those models, though superficially useful, cannot severally or jointly account for all instances of a societal collapse. Often, they are seen as interconnected occurrences simply reinforcing one another.</a:t>
            </a:r>
            <a:endParaRPr lang="en-US" sz="2800" dirty="0">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600"/>
              </a:spcBef>
              <a:spcAft>
                <a:spcPts val="600"/>
              </a:spcAft>
            </a:pPr>
            <a:r>
              <a:rPr lang="en-US" sz="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b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r>
              <a:rPr lang="en-US" sz="2400" b="1" dirty="0" err="1">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Tainter</a:t>
            </a:r>
            <a:r>
              <a:rPr lang="en-US" sz="2400" b="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 considers that social complexity is a recent </a:t>
            </a:r>
            <a:r>
              <a:rPr lang="en-US" sz="2400"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&amp;</a:t>
            </a:r>
            <a:r>
              <a:rPr lang="en-US" sz="2400" b="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 comparatively-anomalous occurrence, requiring constant support. He asserts that collapse is to be best understood by grasping four axioms. In his own words (p. 194):</a:t>
            </a:r>
            <a:endParaRPr lang="en-US" sz="2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120"/>
              </a:spcAft>
              <a:buSzPts val="1000"/>
              <a:buFont typeface="Symbol" panose="05050102010706020507" pitchFamily="18" charset="2"/>
              <a:buChar char=""/>
              <a:tabLst>
                <a:tab pos="457200" algn="l"/>
              </a:tabLst>
            </a:pPr>
            <a:r>
              <a:rPr lang="en-US" sz="2400" b="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human societies are problem-solving organizations;</a:t>
            </a:r>
            <a:endParaRPr lang="en-US" sz="2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120"/>
              </a:spcAft>
              <a:buSzPts val="1000"/>
              <a:buFont typeface="Symbol" panose="05050102010706020507" pitchFamily="18" charset="2"/>
              <a:buChar char=""/>
              <a:tabLst>
                <a:tab pos="457200" algn="l"/>
              </a:tabLst>
            </a:pPr>
            <a:r>
              <a:rPr lang="en-US" sz="2400" b="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sociopolitical systems require energy for their maintenance;</a:t>
            </a:r>
            <a:endParaRPr lang="en-US" sz="2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120"/>
              </a:spcAft>
              <a:buSzPts val="1000"/>
              <a:buFont typeface="Symbol" panose="05050102010706020507" pitchFamily="18" charset="2"/>
              <a:buChar char=""/>
              <a:tabLst>
                <a:tab pos="457200" algn="l"/>
              </a:tabLst>
            </a:pPr>
            <a:r>
              <a:rPr lang="en-US" sz="2400" b="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increased complexity carries with it increased costs per capita; </a:t>
            </a:r>
            <a:endParaRPr lang="en-US" sz="2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120"/>
              </a:spcAft>
              <a:buSzPts val="1000"/>
              <a:buFont typeface="Symbol" panose="05050102010706020507" pitchFamily="18" charset="2"/>
              <a:buChar char=""/>
              <a:tabLst>
                <a:tab pos="457200" algn="l"/>
              </a:tabLst>
            </a:pPr>
            <a:r>
              <a:rPr lang="en-US" sz="2400" b="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investment in socio-political complexity as a problem-solving                response reaches a point of declining marginal returns.</a:t>
            </a:r>
            <a:endParaRPr lang="en-US" sz="2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EB2BAFB9-139D-4227-8FAD-DA512A0D7F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23509" y="4353886"/>
            <a:ext cx="1958028" cy="2214694"/>
          </a:xfrm>
          <a:prstGeom prst="rect">
            <a:avLst/>
          </a:prstGeom>
          <a:noFill/>
          <a:ln>
            <a:noFill/>
          </a:ln>
        </p:spPr>
      </p:pic>
    </p:spTree>
    <p:extLst>
      <p:ext uri="{BB962C8B-B14F-4D97-AF65-F5344CB8AC3E}">
        <p14:creationId xmlns:p14="http://schemas.microsoft.com/office/powerpoint/2010/main" val="298098608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39B8DC-E83D-4DF6-A748-EF97417F8A3A}"/>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F0E50132-A684-428C-BDC1-D803A778416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34186556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1C66FB-F5A4-4EA8-BA28-A7DC04DF4A70}"/>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A7297BD9-241A-4DD8-8050-9BF983C3193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274" y="335902"/>
            <a:ext cx="11812555" cy="6293498"/>
          </a:xfrm>
          <a:prstGeom prst="rect">
            <a:avLst/>
          </a:prstGeom>
          <a:noFill/>
          <a:ln>
            <a:noFill/>
          </a:ln>
        </p:spPr>
      </p:pic>
    </p:spTree>
    <p:extLst>
      <p:ext uri="{BB962C8B-B14F-4D97-AF65-F5344CB8AC3E}">
        <p14:creationId xmlns:p14="http://schemas.microsoft.com/office/powerpoint/2010/main" val="136792951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020F6A-E81A-4B92-B20C-CC5DFC1A30F5}"/>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ABD78F99-A55B-486F-A822-55A10A79339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2552766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85C65-4C93-4D7D-97AB-2F66E7E5BDDD}"/>
              </a:ext>
            </a:extLst>
          </p:cNvPr>
          <p:cNvSpPr>
            <a:spLocks noGrp="1"/>
          </p:cNvSpPr>
          <p:nvPr>
            <p:ph type="ctrTitle"/>
          </p:nvPr>
        </p:nvSpPr>
        <p:spPr>
          <a:xfrm>
            <a:off x="7625593" y="1593908"/>
            <a:ext cx="4714613" cy="2779600"/>
          </a:xfrm>
        </p:spPr>
        <p:txBody>
          <a:bodyPr>
            <a:noAutofit/>
          </a:bodyPr>
          <a:lstStyle/>
          <a:p>
            <a:r>
              <a:rPr lang="en-US" sz="4400" b="1" dirty="0">
                <a:latin typeface="Algerian" panose="04020705040A02060702" pitchFamily="82" charset="0"/>
              </a:rPr>
              <a:t>Howe-Strauss  4-Generation 80 </a:t>
            </a:r>
            <a:r>
              <a:rPr lang="en-US" sz="4400" b="1" dirty="0" err="1">
                <a:latin typeface="Algerian" panose="04020705040A02060702" pitchFamily="82" charset="0"/>
              </a:rPr>
              <a:t>Yr</a:t>
            </a:r>
            <a:r>
              <a:rPr lang="en-US" sz="4400" b="1" dirty="0">
                <a:latin typeface="Algerian" panose="04020705040A02060702" pitchFamily="82" charset="0"/>
              </a:rPr>
              <a:t> Turnings</a:t>
            </a:r>
          </a:p>
        </p:txBody>
      </p:sp>
      <p:sp>
        <p:nvSpPr>
          <p:cNvPr id="3" name="Subtitle 2">
            <a:extLst>
              <a:ext uri="{FF2B5EF4-FFF2-40B4-BE49-F238E27FC236}">
                <a16:creationId xmlns:a16="http://schemas.microsoft.com/office/drawing/2014/main" id="{88FDFA7C-A492-45D2-8DC7-1E1FB1BDD124}"/>
              </a:ext>
            </a:extLst>
          </p:cNvPr>
          <p:cNvSpPr>
            <a:spLocks noGrp="1"/>
          </p:cNvSpPr>
          <p:nvPr>
            <p:ph type="subTitle" idx="1"/>
          </p:nvPr>
        </p:nvSpPr>
        <p:spPr>
          <a:xfrm>
            <a:off x="7920752" y="4781725"/>
            <a:ext cx="4008393" cy="1434516"/>
          </a:xfrm>
        </p:spPr>
        <p:txBody>
          <a:bodyPr>
            <a:normAutofit fontScale="70000" lnSpcReduction="20000"/>
          </a:bodyPr>
          <a:lstStyle/>
          <a:p>
            <a:r>
              <a:rPr lang="en-US" sz="7000" dirty="0">
                <a:latin typeface="Colonna MT" panose="04020805060202030203" pitchFamily="82" charset="0"/>
              </a:rPr>
              <a:t>You Tube Vid</a:t>
            </a:r>
          </a:p>
          <a:p>
            <a:endParaRPr lang="en-US" dirty="0">
              <a:latin typeface="Colonna MT" panose="04020805060202030203" pitchFamily="82" charset="0"/>
            </a:endParaRPr>
          </a:p>
          <a:p>
            <a:endParaRPr lang="en-US" sz="2400" dirty="0">
              <a:latin typeface="Colonna MT" panose="04020805060202030203" pitchFamily="82" charset="0"/>
            </a:endParaRPr>
          </a:p>
          <a:p>
            <a:endParaRPr lang="en-US" sz="2400" dirty="0">
              <a:latin typeface="Colonna MT" panose="04020805060202030203" pitchFamily="82" charset="0"/>
            </a:endParaRPr>
          </a:p>
        </p:txBody>
      </p:sp>
      <p:pic>
        <p:nvPicPr>
          <p:cNvPr id="5" name="Video 2" descr="Theorist explains why he thinks US rolls in 80 year cycles and now is next reconstruction">
            <a:hlinkClick r:id="rId2"/>
            <a:extLst>
              <a:ext uri="{FF2B5EF4-FFF2-40B4-BE49-F238E27FC236}">
                <a16:creationId xmlns:a16="http://schemas.microsoft.com/office/drawing/2014/main" id="{7EEDEE3C-1F6A-4E9F-9E95-6C4907440228}"/>
              </a:ext>
            </a:extLst>
          </p:cNvPr>
          <p:cNvPicPr>
            <a:picLocks noChangeAspect="1"/>
          </p:cNvPicPr>
          <p:nvPr/>
        </p:nvPicPr>
        <p:blipFill>
          <a:blip r:embed="rId3">
            <a:extLst>
              <a:ext uri="{28A0092B-C50C-407E-A947-70E740481C1C}">
                <a14:useLocalDpi xmlns:a14="http://schemas.microsoft.com/office/drawing/2010/main" val="0"/>
              </a:ext>
              <a:ext uri="{C809E66F-F1BF-436E-b5F7-EEA9579F0CBA}">
                <wp15:webVideoPr xmlns:wp15="http://schemas.microsoft.com/office/word/2012/wordprocessingDrawing" embeddedHtml="&lt;iframe width=&quot;200&quot; height=&quot;113&quot; src=&quot;https://www.youtube.com/embed/b9FT1ObIYLc?feature=oembed&quot; frameborder=&quot;0&quot; allow=&quot;accelerometer; autoplay; clipboard-write; encrypted-media; gyroscope; picture-in-picture&quot; allowfullscreen=&quot;&quot; sandbox=&quot;allow-scripts allow-same-origin allow-popups&quot;&gt;&lt;/iframe&gt;" h="113" w="200"/>
              </a:ext>
            </a:extLst>
          </a:blip>
          <a:stretch>
            <a:fillRect/>
          </a:stretch>
        </p:blipFill>
        <p:spPr>
          <a:xfrm>
            <a:off x="511729" y="629173"/>
            <a:ext cx="6291744" cy="5587067"/>
          </a:xfrm>
          <a:prstGeom prst="rect">
            <a:avLst/>
          </a:prstGeom>
        </p:spPr>
      </p:pic>
    </p:spTree>
    <p:extLst>
      <p:ext uri="{BB962C8B-B14F-4D97-AF65-F5344CB8AC3E}">
        <p14:creationId xmlns:p14="http://schemas.microsoft.com/office/powerpoint/2010/main" val="132815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1.45833E-6 2.59259E-6 L -1.45833E-6 -0.07222 " pathEditMode="relative" rAng="0" ptsTypes="AA">
                                      <p:cBhvr>
                                        <p:cTn id="6" dur="250" accel="50000" decel="50000" autoRev="1" fill="hold">
                                          <p:stCondLst>
                                            <p:cond delay="0"/>
                                          </p:stCondLst>
                                        </p:cTn>
                                        <p:tgtEl>
                                          <p:spTgt spid="3">
                                            <p:txEl>
                                              <p:pRg st="0" end="0"/>
                                            </p:txEl>
                                          </p:spTgt>
                                        </p:tgtEl>
                                        <p:attrNameLst>
                                          <p:attrName>ppt_x</p:attrName>
                                          <p:attrName>ppt_y</p:attrName>
                                        </p:attrNameLst>
                                      </p:cBhvr>
                                      <p:rCtr x="0" y="-3611"/>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0DB4AB-0476-4FDC-867B-CCADD9AD9269}"/>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DCC45B09-9E25-4413-9076-8E135C3BEF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2336" y="228600"/>
            <a:ext cx="11473626" cy="7151913"/>
          </a:xfrm>
          <a:prstGeom prst="rect">
            <a:avLst/>
          </a:prstGeom>
          <a:noFill/>
          <a:ln>
            <a:noFill/>
          </a:ln>
        </p:spPr>
      </p:pic>
    </p:spTree>
    <p:extLst>
      <p:ext uri="{BB962C8B-B14F-4D97-AF65-F5344CB8AC3E}">
        <p14:creationId xmlns:p14="http://schemas.microsoft.com/office/powerpoint/2010/main" val="102560229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D4D7AF-387E-4B68-AB42-2864EA476FCC}"/>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1997E7E8-EBD7-4C28-9F64-9002AB10538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966" y="111967"/>
            <a:ext cx="11952515" cy="6643396"/>
          </a:xfrm>
          <a:prstGeom prst="rect">
            <a:avLst/>
          </a:prstGeom>
          <a:noFill/>
          <a:ln>
            <a:noFill/>
          </a:ln>
        </p:spPr>
      </p:pic>
    </p:spTree>
    <p:extLst>
      <p:ext uri="{BB962C8B-B14F-4D97-AF65-F5344CB8AC3E}">
        <p14:creationId xmlns:p14="http://schemas.microsoft.com/office/powerpoint/2010/main" val="395099015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575938-530F-4ACF-8E88-BA4A369523B0}"/>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8BA7C6AE-79CB-409B-A218-99299D2F1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923314"/>
          </a:xfrm>
          <a:prstGeom prst="rect">
            <a:avLst/>
          </a:prstGeom>
          <a:noFill/>
          <a:ln>
            <a:noFill/>
          </a:ln>
        </p:spPr>
      </p:pic>
    </p:spTree>
    <p:extLst>
      <p:ext uri="{BB962C8B-B14F-4D97-AF65-F5344CB8AC3E}">
        <p14:creationId xmlns:p14="http://schemas.microsoft.com/office/powerpoint/2010/main" val="374341312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8F9DA9-EA1C-465C-A4F1-852F2DE51FA7}"/>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DD802DA7-3FF7-438C-A45F-F81DBD927A9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ln>
            <a:noFill/>
          </a:ln>
        </p:spPr>
      </p:pic>
    </p:spTree>
    <p:extLst>
      <p:ext uri="{BB962C8B-B14F-4D97-AF65-F5344CB8AC3E}">
        <p14:creationId xmlns:p14="http://schemas.microsoft.com/office/powerpoint/2010/main" val="318991836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11884D-8DA1-4948-B824-95F506C6BA06}"/>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0FE2B7E9-1AD2-4E4E-A113-2CEC35ECBDE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5862" y="-261256"/>
            <a:ext cx="11215396" cy="7119258"/>
          </a:xfrm>
          <a:prstGeom prst="rect">
            <a:avLst/>
          </a:prstGeom>
          <a:noFill/>
          <a:ln>
            <a:noFill/>
          </a:ln>
        </p:spPr>
      </p:pic>
    </p:spTree>
    <p:extLst>
      <p:ext uri="{BB962C8B-B14F-4D97-AF65-F5344CB8AC3E}">
        <p14:creationId xmlns:p14="http://schemas.microsoft.com/office/powerpoint/2010/main" val="220100179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D17D66-92B1-49D3-8EA3-D2A53A7C0480}"/>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573466A6-139A-48A4-BAA6-57A7E2D49A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310393"/>
            <a:ext cx="12192000" cy="6319008"/>
          </a:xfrm>
          <a:prstGeom prst="rect">
            <a:avLst/>
          </a:prstGeom>
          <a:noFill/>
          <a:ln>
            <a:noFill/>
          </a:ln>
        </p:spPr>
      </p:pic>
    </p:spTree>
    <p:extLst>
      <p:ext uri="{BB962C8B-B14F-4D97-AF65-F5344CB8AC3E}">
        <p14:creationId xmlns:p14="http://schemas.microsoft.com/office/powerpoint/2010/main" val="329396570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D1B60B-FBCC-4FAD-8D11-D00BCC03D90B}"/>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02444E74-3FF9-4688-B14A-E7892E29E9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314" y="228599"/>
            <a:ext cx="12027159" cy="6489441"/>
          </a:xfrm>
          <a:prstGeom prst="rect">
            <a:avLst/>
          </a:prstGeom>
          <a:noFill/>
          <a:ln>
            <a:noFill/>
          </a:ln>
        </p:spPr>
      </p:pic>
    </p:spTree>
    <p:extLst>
      <p:ext uri="{BB962C8B-B14F-4D97-AF65-F5344CB8AC3E}">
        <p14:creationId xmlns:p14="http://schemas.microsoft.com/office/powerpoint/2010/main" val="290146820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5A9BC3-D331-49D8-8FD6-42177FE0E72F}"/>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85E05D87-6637-4686-A8DE-DD0F46BE42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283" y="-233265"/>
            <a:ext cx="11831216" cy="8500187"/>
          </a:xfrm>
          <a:prstGeom prst="rect">
            <a:avLst/>
          </a:prstGeom>
          <a:noFill/>
          <a:ln>
            <a:noFill/>
          </a:ln>
        </p:spPr>
      </p:pic>
    </p:spTree>
    <p:extLst>
      <p:ext uri="{BB962C8B-B14F-4D97-AF65-F5344CB8AC3E}">
        <p14:creationId xmlns:p14="http://schemas.microsoft.com/office/powerpoint/2010/main" val="259171640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36AFC5-D88C-4B85-9FD9-0AEB008370DA}"/>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9C4B6A82-9F1B-4418-A2E9-448DE431FF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5943" y="121298"/>
            <a:ext cx="11812555" cy="6167535"/>
          </a:xfrm>
          <a:prstGeom prst="rect">
            <a:avLst/>
          </a:prstGeom>
          <a:noFill/>
          <a:ln>
            <a:noFill/>
          </a:ln>
        </p:spPr>
      </p:pic>
    </p:spTree>
    <p:extLst>
      <p:ext uri="{BB962C8B-B14F-4D97-AF65-F5344CB8AC3E}">
        <p14:creationId xmlns:p14="http://schemas.microsoft.com/office/powerpoint/2010/main" val="69699091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077814-CEF5-4AFF-84BC-6B54A813C83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67" y="0"/>
            <a:ext cx="12166833" cy="6858000"/>
          </a:xfrm>
          <a:prstGeom prst="rect">
            <a:avLst/>
          </a:prstGeom>
          <a:noFill/>
          <a:ln>
            <a:noFill/>
          </a:ln>
        </p:spPr>
      </p:pic>
      <p:sp>
        <p:nvSpPr>
          <p:cNvPr id="5" name="Title 4">
            <a:extLst>
              <a:ext uri="{FF2B5EF4-FFF2-40B4-BE49-F238E27FC236}">
                <a16:creationId xmlns:a16="http://schemas.microsoft.com/office/drawing/2014/main" id="{991F138B-AE50-4D1D-8694-A62A1490D7E3}"/>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94956618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5DB515-5EF8-4DCE-AD10-A950C3DD92D6}"/>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31D5CFA2-997E-4B21-870C-4BD7B9CB65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4559" y="228601"/>
            <a:ext cx="11828476" cy="6499370"/>
          </a:xfrm>
          <a:prstGeom prst="rect">
            <a:avLst/>
          </a:prstGeom>
          <a:noFill/>
          <a:ln>
            <a:noFill/>
          </a:ln>
        </p:spPr>
      </p:pic>
    </p:spTree>
    <p:extLst>
      <p:ext uri="{BB962C8B-B14F-4D97-AF65-F5344CB8AC3E}">
        <p14:creationId xmlns:p14="http://schemas.microsoft.com/office/powerpoint/2010/main" val="321460735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85C65-4C93-4D7D-97AB-2F66E7E5BDDD}"/>
              </a:ext>
            </a:extLst>
          </p:cNvPr>
          <p:cNvSpPr>
            <a:spLocks noGrp="1"/>
          </p:cNvSpPr>
          <p:nvPr>
            <p:ph type="ctrTitle"/>
          </p:nvPr>
        </p:nvSpPr>
        <p:spPr>
          <a:xfrm>
            <a:off x="7920752" y="1380931"/>
            <a:ext cx="3793678" cy="2992577"/>
          </a:xfrm>
        </p:spPr>
        <p:txBody>
          <a:bodyPr>
            <a:noAutofit/>
          </a:bodyPr>
          <a:lstStyle/>
          <a:p>
            <a:r>
              <a:rPr lang="en-US" sz="6000" b="1" dirty="0">
                <a:latin typeface="Algerian" panose="04020705040A02060702" pitchFamily="82" charset="0"/>
              </a:rPr>
              <a:t>Cycle Of Republic</a:t>
            </a:r>
          </a:p>
        </p:txBody>
      </p:sp>
      <p:sp>
        <p:nvSpPr>
          <p:cNvPr id="3" name="Subtitle 2">
            <a:extLst>
              <a:ext uri="{FF2B5EF4-FFF2-40B4-BE49-F238E27FC236}">
                <a16:creationId xmlns:a16="http://schemas.microsoft.com/office/drawing/2014/main" id="{88FDFA7C-A492-45D2-8DC7-1E1FB1BDD124}"/>
              </a:ext>
            </a:extLst>
          </p:cNvPr>
          <p:cNvSpPr>
            <a:spLocks noGrp="1"/>
          </p:cNvSpPr>
          <p:nvPr>
            <p:ph type="subTitle" idx="1"/>
          </p:nvPr>
        </p:nvSpPr>
        <p:spPr>
          <a:xfrm>
            <a:off x="7920752" y="4781725"/>
            <a:ext cx="4008393" cy="1434516"/>
          </a:xfrm>
        </p:spPr>
        <p:txBody>
          <a:bodyPr>
            <a:normAutofit fontScale="70000" lnSpcReduction="20000"/>
          </a:bodyPr>
          <a:lstStyle/>
          <a:p>
            <a:r>
              <a:rPr lang="en-US" sz="7000" dirty="0">
                <a:latin typeface="Colonna MT" panose="04020805060202030203" pitchFamily="82" charset="0"/>
              </a:rPr>
              <a:t>You Tube Vid</a:t>
            </a:r>
          </a:p>
          <a:p>
            <a:endParaRPr lang="en-US" dirty="0">
              <a:latin typeface="Colonna MT" panose="04020805060202030203" pitchFamily="82" charset="0"/>
            </a:endParaRPr>
          </a:p>
          <a:p>
            <a:endParaRPr lang="en-US" sz="2400" dirty="0">
              <a:latin typeface="Colonna MT" panose="04020805060202030203" pitchFamily="82" charset="0"/>
            </a:endParaRPr>
          </a:p>
          <a:p>
            <a:endParaRPr lang="en-US" sz="2400" dirty="0">
              <a:latin typeface="Colonna MT" panose="04020805060202030203" pitchFamily="82" charset="0"/>
            </a:endParaRPr>
          </a:p>
        </p:txBody>
      </p:sp>
      <p:pic>
        <p:nvPicPr>
          <p:cNvPr id="6" name="Video 46" descr="Cycle of Freedom 00  -  Quick Overview">
            <a:hlinkClick r:id="rId2"/>
            <a:extLst>
              <a:ext uri="{FF2B5EF4-FFF2-40B4-BE49-F238E27FC236}">
                <a16:creationId xmlns:a16="http://schemas.microsoft.com/office/drawing/2014/main" id="{EBFE7C52-B321-48E0-8C59-9FFDECF17756}"/>
              </a:ext>
            </a:extLst>
          </p:cNvPr>
          <p:cNvPicPr>
            <a:picLocks noChangeAspect="1"/>
          </p:cNvPicPr>
          <p:nvPr/>
        </p:nvPicPr>
        <p:blipFill>
          <a:blip r:embed="rId3">
            <a:extLst>
              <a:ext uri="{28A0092B-C50C-407E-A947-70E740481C1C}">
                <a14:useLocalDpi xmlns:a14="http://schemas.microsoft.com/office/drawing/2010/main" val="0"/>
              </a:ext>
              <a:ext uri="{C809E66F-F1BF-436E-b5F7-EEA9579F0CBA}">
                <wp15:webVideoPr xmlns:wp15="http://schemas.microsoft.com/office/word/2012/wordprocessingDrawing" embeddedHtml="&lt;iframe width=&quot;200&quot; height=&quot;150&quot; src=&quot;https://www.youtube.com/embed/kX4OKUGIEQ8?feature=oembed&quot; frameborder=&quot;0&quot; allow=&quot;accelerometer; autoplay; clipboard-write; encrypted-media; gyroscope; picture-in-picture&quot; allowfullscreen=&quot;&quot; sandbox=&quot;allow-scripts allow-same-origin allow-popups&quot;&gt;&lt;/iframe&gt;" h="150" w="200"/>
              </a:ext>
            </a:extLst>
          </a:blip>
          <a:stretch>
            <a:fillRect/>
          </a:stretch>
        </p:blipFill>
        <p:spPr>
          <a:xfrm>
            <a:off x="625152" y="681135"/>
            <a:ext cx="6064898" cy="5535106"/>
          </a:xfrm>
          <a:prstGeom prst="rect">
            <a:avLst/>
          </a:prstGeom>
        </p:spPr>
      </p:pic>
    </p:spTree>
    <p:extLst>
      <p:ext uri="{BB962C8B-B14F-4D97-AF65-F5344CB8AC3E}">
        <p14:creationId xmlns:p14="http://schemas.microsoft.com/office/powerpoint/2010/main" val="427160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1.45833E-6 2.59259E-6 L -1.45833E-6 -0.07222 " pathEditMode="relative" rAng="0" ptsTypes="AA">
                                      <p:cBhvr>
                                        <p:cTn id="6" dur="250" accel="50000" decel="50000" autoRev="1" fill="hold">
                                          <p:stCondLst>
                                            <p:cond delay="0"/>
                                          </p:stCondLst>
                                        </p:cTn>
                                        <p:tgtEl>
                                          <p:spTgt spid="3">
                                            <p:txEl>
                                              <p:pRg st="0" end="0"/>
                                            </p:txEl>
                                          </p:spTgt>
                                        </p:tgtEl>
                                        <p:attrNameLst>
                                          <p:attrName>ppt_x</p:attrName>
                                          <p:attrName>ppt_y</p:attrName>
                                        </p:attrNameLst>
                                      </p:cBhvr>
                                      <p:rCtr x="0" y="-3611"/>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70A261-861B-48F4-8E83-59ABFFEC7689}"/>
              </a:ext>
            </a:extLst>
          </p:cNvPr>
          <p:cNvSpPr>
            <a:spLocks noGrp="1"/>
          </p:cNvSpPr>
          <p:nvPr>
            <p:ph type="title"/>
          </p:nvPr>
        </p:nvSpPr>
        <p:spPr>
          <a:xfrm>
            <a:off x="402336" y="363894"/>
            <a:ext cx="11379200" cy="727788"/>
          </a:xfrm>
        </p:spPr>
        <p:txBody>
          <a:bodyPr>
            <a:noAutofit/>
          </a:bodyPr>
          <a:lstStyle/>
          <a:p>
            <a:r>
              <a:rPr lang="en-US" sz="5400" dirty="0">
                <a:solidFill>
                  <a:srgbClr val="C00000"/>
                </a:solidFill>
                <a:latin typeface="Ravie" panose="04040805050809020602" pitchFamily="82" charset="0"/>
              </a:rPr>
              <a:t>Cycle of Freedom</a:t>
            </a:r>
          </a:p>
        </p:txBody>
      </p:sp>
      <p:pic>
        <p:nvPicPr>
          <p:cNvPr id="5" name="Picture 4">
            <a:extLst>
              <a:ext uri="{FF2B5EF4-FFF2-40B4-BE49-F238E27FC236}">
                <a16:creationId xmlns:a16="http://schemas.microsoft.com/office/drawing/2014/main" id="{22E9F709-6709-4D4D-8617-3D19752E27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7787" y="1642188"/>
            <a:ext cx="10748865" cy="4273420"/>
          </a:xfrm>
          <a:prstGeom prst="rect">
            <a:avLst/>
          </a:prstGeom>
          <a:noFill/>
          <a:ln>
            <a:noFill/>
          </a:ln>
        </p:spPr>
      </p:pic>
    </p:spTree>
    <p:extLst>
      <p:ext uri="{BB962C8B-B14F-4D97-AF65-F5344CB8AC3E}">
        <p14:creationId xmlns:p14="http://schemas.microsoft.com/office/powerpoint/2010/main" val="168136872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9D74C3-CDC2-45F9-A7D6-A9CB0656EAE0}"/>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355D2EE7-FE9C-4239-95D1-4379AAA988B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2337" y="354563"/>
            <a:ext cx="11379200" cy="6130213"/>
          </a:xfrm>
          <a:prstGeom prst="rect">
            <a:avLst/>
          </a:prstGeom>
          <a:noFill/>
          <a:ln>
            <a:noFill/>
          </a:ln>
        </p:spPr>
      </p:pic>
    </p:spTree>
    <p:extLst>
      <p:ext uri="{BB962C8B-B14F-4D97-AF65-F5344CB8AC3E}">
        <p14:creationId xmlns:p14="http://schemas.microsoft.com/office/powerpoint/2010/main" val="138502736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6298B1-B139-448F-9822-A8A790B969C5}"/>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C221B925-8DEF-44BA-88DF-95A23993CA9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3143" y="503853"/>
            <a:ext cx="10720873" cy="5934269"/>
          </a:xfrm>
          <a:prstGeom prst="rect">
            <a:avLst/>
          </a:prstGeom>
          <a:noFill/>
          <a:ln>
            <a:noFill/>
          </a:ln>
        </p:spPr>
      </p:pic>
    </p:spTree>
    <p:extLst>
      <p:ext uri="{BB962C8B-B14F-4D97-AF65-F5344CB8AC3E}">
        <p14:creationId xmlns:p14="http://schemas.microsoft.com/office/powerpoint/2010/main" val="269875458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287620" name="Rectangle 4"/>
          <p:cNvSpPr>
            <a:spLocks noGrp="1" noChangeArrowheads="1"/>
          </p:cNvSpPr>
          <p:nvPr>
            <p:ph type="body" idx="1"/>
          </p:nvPr>
        </p:nvSpPr>
        <p:spPr>
          <a:xfrm>
            <a:off x="3200400" y="914400"/>
            <a:ext cx="7162800" cy="5638800"/>
          </a:xfrm>
        </p:spPr>
        <p:txBody>
          <a:bodyPr/>
          <a:lstStyle/>
          <a:p>
            <a:pPr>
              <a:buFont typeface="Wingdings" pitchFamily="2" charset="2"/>
              <a:buChar char="v"/>
            </a:pPr>
            <a:r>
              <a:rPr lang="en-US" sz="2800" b="1" i="1" dirty="0">
                <a:solidFill>
                  <a:srgbClr val="663300"/>
                </a:solidFill>
                <a:effectLst>
                  <a:outerShdw blurRad="38100" dist="38100" dir="2700000" algn="tl">
                    <a:srgbClr val="C0C0C0"/>
                  </a:outerShdw>
                </a:effectLst>
              </a:rPr>
              <a:t> Nations rise and fall. Greatness ebbs and flows.  A people at any given time may have their exalted place on the world stage, but are only too soon replaced by another.  C.S. Lewis pithily noted this persistent pattern in Mere Christianity:  </a:t>
            </a:r>
            <a:r>
              <a:rPr lang="en-US" b="1" i="1" dirty="0">
                <a:solidFill>
                  <a:srgbClr val="663300"/>
                </a:solidFill>
                <a:effectLst>
                  <a:outerShdw blurRad="38100" dist="38100" dir="2700000" algn="tl">
                    <a:srgbClr val="C0C0C0"/>
                  </a:outerShdw>
                </a:effectLst>
              </a:rPr>
              <a:t>‘Terrific energy is expended – civilizations are built up – excellent institutions are devised;  but each time something goes wrong.  Some fatal flaw always brings the selfish and cruel people to the top and all sides back into misery and ruin.’ </a:t>
            </a:r>
          </a:p>
          <a:p>
            <a:pPr>
              <a:buFontTx/>
              <a:buNone/>
            </a:pPr>
            <a:r>
              <a:rPr lang="en-US" sz="2800" b="1" dirty="0"/>
              <a:t>    </a:t>
            </a:r>
          </a:p>
        </p:txBody>
      </p:sp>
      <p:sp>
        <p:nvSpPr>
          <p:cNvPr id="2287622" name="WordArt 6"/>
          <p:cNvSpPr>
            <a:spLocks noChangeArrowheads="1" noChangeShapeType="1" noTextEdit="1"/>
          </p:cNvSpPr>
          <p:nvPr/>
        </p:nvSpPr>
        <p:spPr bwMode="auto">
          <a:xfrm>
            <a:off x="3276600" y="228600"/>
            <a:ext cx="7162800" cy="6858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Theory: </a:t>
            </a:r>
            <a:r>
              <a:rPr kumimoji="0" lang="en-US" sz="3600" b="0" i="0" u="none" strike="noStrike" kern="10" cap="none" spc="0" normalizeH="0" baseline="0" noProof="0" dirty="0" err="1">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Civilization.Corruption.Christians</a:t>
            </a:r>
            <a:endParaRPr kumimoji="0" lang="en-US" sz="3600" b="0" i="0" u="none" strike="noStrike" kern="10" cap="none" spc="0" normalizeH="0" baseline="0" noProof="0" dirty="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287622"/>
                                        </p:tgtEl>
                                        <p:attrNameLst>
                                          <p:attrName>style.visibility</p:attrName>
                                        </p:attrNameLst>
                                      </p:cBhvr>
                                      <p:to>
                                        <p:strVal val="visible"/>
                                      </p:to>
                                    </p:set>
                                    <p:anim calcmode="lin" valueType="num">
                                      <p:cBhvr>
                                        <p:cTn id="7" dur="500" fill="hold"/>
                                        <p:tgtEl>
                                          <p:spTgt spid="2287622"/>
                                        </p:tgtEl>
                                        <p:attrNameLst>
                                          <p:attrName>ppt_w</p:attrName>
                                        </p:attrNameLst>
                                      </p:cBhvr>
                                      <p:tavLst>
                                        <p:tav tm="0">
                                          <p:val>
                                            <p:strVal val="4*#ppt_w"/>
                                          </p:val>
                                        </p:tav>
                                        <p:tav tm="100000">
                                          <p:val>
                                            <p:strVal val="#ppt_w"/>
                                          </p:val>
                                        </p:tav>
                                      </p:tavLst>
                                    </p:anim>
                                    <p:anim calcmode="lin" valueType="num">
                                      <p:cBhvr>
                                        <p:cTn id="8" dur="500" fill="hold"/>
                                        <p:tgtEl>
                                          <p:spTgt spid="2287622"/>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2287620">
                                            <p:txEl>
                                              <p:pRg st="0" end="0"/>
                                            </p:txEl>
                                          </p:spTgt>
                                        </p:tgtEl>
                                        <p:attrNameLst>
                                          <p:attrName>style.visibility</p:attrName>
                                        </p:attrNameLst>
                                      </p:cBhvr>
                                      <p:to>
                                        <p:strVal val="visible"/>
                                      </p:to>
                                    </p:set>
                                    <p:anim calcmode="lin" valueType="num">
                                      <p:cBhvr additive="base">
                                        <p:cTn id="13" dur="300" fill="hold"/>
                                        <p:tgtEl>
                                          <p:spTgt spid="2287620">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228762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2287620">
                                            <p:txEl>
                                              <p:pRg st="1" end="1"/>
                                            </p:txEl>
                                          </p:spTgt>
                                        </p:tgtEl>
                                        <p:attrNameLst>
                                          <p:attrName>style.visibility</p:attrName>
                                        </p:attrNameLst>
                                      </p:cBhvr>
                                      <p:to>
                                        <p:strVal val="visible"/>
                                      </p:to>
                                    </p:set>
                                    <p:anim calcmode="lin" valueType="num">
                                      <p:cBhvr additive="base">
                                        <p:cTn id="19" dur="300" fill="hold"/>
                                        <p:tgtEl>
                                          <p:spTgt spid="2287620">
                                            <p:txEl>
                                              <p:pRg st="1" end="1"/>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2287620">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7620" grpId="0" build="p" autoUpdateAnimBg="0"/>
      <p:bldP spid="2287622"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287620" name="Rectangle 4"/>
          <p:cNvSpPr>
            <a:spLocks noGrp="1" noChangeArrowheads="1"/>
          </p:cNvSpPr>
          <p:nvPr>
            <p:ph type="body" idx="1"/>
          </p:nvPr>
        </p:nvSpPr>
        <p:spPr>
          <a:xfrm>
            <a:off x="3200400" y="1066800"/>
            <a:ext cx="7162800" cy="5486400"/>
          </a:xfrm>
        </p:spPr>
        <p:txBody>
          <a:bodyPr/>
          <a:lstStyle/>
          <a:p>
            <a:pPr>
              <a:buFont typeface="Wingdings" pitchFamily="2" charset="2"/>
              <a:buChar char="v"/>
            </a:pPr>
            <a:r>
              <a:rPr lang="en-US" sz="2800" b="1" i="1" dirty="0">
                <a:solidFill>
                  <a:srgbClr val="663300"/>
                </a:solidFill>
                <a:effectLst>
                  <a:outerShdw blurRad="38100" dist="38100" dir="2700000" algn="tl">
                    <a:srgbClr val="C0C0C0"/>
                  </a:outerShdw>
                </a:effectLst>
              </a:rPr>
              <a:t> </a:t>
            </a:r>
            <a:r>
              <a:rPr lang="en-US" sz="2800" b="1" i="1" u="sng" dirty="0">
                <a:solidFill>
                  <a:srgbClr val="663300"/>
                </a:solidFill>
                <a:effectLst>
                  <a:outerShdw blurRad="38100" dist="38100" dir="2700000" algn="tl">
                    <a:srgbClr val="C0C0C0"/>
                  </a:outerShdw>
                </a:effectLst>
              </a:rPr>
              <a:t>Nations rise and fall. Greatness ebbs and flows.  A people at any given time may have their exalted place on the world stage, but are only too soon replaced by another.</a:t>
            </a:r>
          </a:p>
          <a:p>
            <a:pPr>
              <a:buFont typeface="Wingdings" pitchFamily="2" charset="2"/>
              <a:buChar char="v"/>
            </a:pPr>
            <a:r>
              <a:rPr lang="en-US" sz="2800" b="1" i="1" dirty="0">
                <a:solidFill>
                  <a:srgbClr val="663300"/>
                </a:solidFill>
                <a:effectLst>
                  <a:outerShdw blurRad="38100" dist="38100" dir="2700000" algn="tl">
                    <a:srgbClr val="C0C0C0"/>
                  </a:outerShdw>
                </a:effectLst>
              </a:rPr>
              <a:t> J.D. </a:t>
            </a:r>
            <a:r>
              <a:rPr lang="en-US" sz="2800" b="1" i="1" dirty="0" err="1">
                <a:solidFill>
                  <a:srgbClr val="663300"/>
                </a:solidFill>
                <a:effectLst>
                  <a:outerShdw blurRad="38100" dist="38100" dir="2700000" algn="tl">
                    <a:srgbClr val="C0C0C0"/>
                  </a:outerShdw>
                </a:effectLst>
              </a:rPr>
              <a:t>Unwin</a:t>
            </a:r>
            <a:r>
              <a:rPr lang="en-US" sz="2800" b="1" i="1" dirty="0">
                <a:solidFill>
                  <a:srgbClr val="663300"/>
                </a:solidFill>
                <a:effectLst>
                  <a:outerShdw blurRad="38100" dist="38100" dir="2700000" algn="tl">
                    <a:srgbClr val="C0C0C0"/>
                  </a:outerShdw>
                </a:effectLst>
              </a:rPr>
              <a:t> studied some eighty societies.  He examined the developmental status and energy they manifested.  Was the culture growing – demonstrating what he called ‘expansive energy’ – and then, later in its history, was it improving on what it built – what he called ‘productive energy.’  </a:t>
            </a:r>
            <a:endParaRPr lang="en-US" b="1" i="1" dirty="0">
              <a:solidFill>
                <a:srgbClr val="663300"/>
              </a:solidFill>
              <a:effectLst>
                <a:outerShdw blurRad="38100" dist="38100" dir="2700000" algn="tl">
                  <a:srgbClr val="C0C0C0"/>
                </a:outerShdw>
              </a:effectLst>
            </a:endParaRPr>
          </a:p>
          <a:p>
            <a:pPr>
              <a:buFontTx/>
              <a:buNone/>
            </a:pPr>
            <a:r>
              <a:rPr lang="en-US" sz="2800" b="1" dirty="0"/>
              <a:t>    </a:t>
            </a:r>
          </a:p>
        </p:txBody>
      </p:sp>
      <p:sp>
        <p:nvSpPr>
          <p:cNvPr id="2287622" name="WordArt 6"/>
          <p:cNvSpPr>
            <a:spLocks noChangeArrowheads="1" noChangeShapeType="1" noTextEdit="1"/>
          </p:cNvSpPr>
          <p:nvPr/>
        </p:nvSpPr>
        <p:spPr bwMode="auto">
          <a:xfrm>
            <a:off x="3276600" y="228600"/>
            <a:ext cx="7162800" cy="6858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Theory: </a:t>
            </a:r>
            <a:r>
              <a:rPr kumimoji="0" lang="en-US" sz="3600" b="0" i="0" u="none" strike="noStrike" kern="10" cap="none" spc="0" normalizeH="0" baseline="0" noProof="0" dirty="0" err="1">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Civilization.Corruption.Christians</a:t>
            </a:r>
            <a:endParaRPr kumimoji="0" lang="en-US" sz="3600" b="0" i="0" u="none" strike="noStrike" kern="10" cap="none" spc="0" normalizeH="0" baseline="0" noProof="0" dirty="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287622"/>
                                        </p:tgtEl>
                                        <p:attrNameLst>
                                          <p:attrName>style.visibility</p:attrName>
                                        </p:attrNameLst>
                                      </p:cBhvr>
                                      <p:to>
                                        <p:strVal val="visible"/>
                                      </p:to>
                                    </p:set>
                                    <p:anim calcmode="lin" valueType="num">
                                      <p:cBhvr>
                                        <p:cTn id="7" dur="500" fill="hold"/>
                                        <p:tgtEl>
                                          <p:spTgt spid="2287622"/>
                                        </p:tgtEl>
                                        <p:attrNameLst>
                                          <p:attrName>ppt_w</p:attrName>
                                        </p:attrNameLst>
                                      </p:cBhvr>
                                      <p:tavLst>
                                        <p:tav tm="0">
                                          <p:val>
                                            <p:strVal val="4*#ppt_w"/>
                                          </p:val>
                                        </p:tav>
                                        <p:tav tm="100000">
                                          <p:val>
                                            <p:strVal val="#ppt_w"/>
                                          </p:val>
                                        </p:tav>
                                      </p:tavLst>
                                    </p:anim>
                                    <p:anim calcmode="lin" valueType="num">
                                      <p:cBhvr>
                                        <p:cTn id="8" dur="500" fill="hold"/>
                                        <p:tgtEl>
                                          <p:spTgt spid="2287622"/>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2287620">
                                            <p:txEl>
                                              <p:pRg st="0" end="0"/>
                                            </p:txEl>
                                          </p:spTgt>
                                        </p:tgtEl>
                                        <p:attrNameLst>
                                          <p:attrName>style.visibility</p:attrName>
                                        </p:attrNameLst>
                                      </p:cBhvr>
                                      <p:to>
                                        <p:strVal val="visible"/>
                                      </p:to>
                                    </p:set>
                                    <p:anim calcmode="lin" valueType="num">
                                      <p:cBhvr additive="base">
                                        <p:cTn id="13" dur="300" fill="hold"/>
                                        <p:tgtEl>
                                          <p:spTgt spid="2287620">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228762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2287620">
                                            <p:txEl>
                                              <p:pRg st="1" end="1"/>
                                            </p:txEl>
                                          </p:spTgt>
                                        </p:tgtEl>
                                        <p:attrNameLst>
                                          <p:attrName>style.visibility</p:attrName>
                                        </p:attrNameLst>
                                      </p:cBhvr>
                                      <p:to>
                                        <p:strVal val="visible"/>
                                      </p:to>
                                    </p:set>
                                    <p:anim calcmode="lin" valueType="num">
                                      <p:cBhvr additive="base">
                                        <p:cTn id="19" dur="300" fill="hold"/>
                                        <p:tgtEl>
                                          <p:spTgt spid="2287620">
                                            <p:txEl>
                                              <p:pRg st="1" end="1"/>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2287620">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iterate type="wd">
                                    <p:tmPct val="100000"/>
                                  </p:iterate>
                                  <p:childTnLst>
                                    <p:set>
                                      <p:cBhvr>
                                        <p:cTn id="24" dur="1" fill="hold">
                                          <p:stCondLst>
                                            <p:cond delay="0"/>
                                          </p:stCondLst>
                                        </p:cTn>
                                        <p:tgtEl>
                                          <p:spTgt spid="2287620">
                                            <p:txEl>
                                              <p:pRg st="2" end="2"/>
                                            </p:txEl>
                                          </p:spTgt>
                                        </p:tgtEl>
                                        <p:attrNameLst>
                                          <p:attrName>style.visibility</p:attrName>
                                        </p:attrNameLst>
                                      </p:cBhvr>
                                      <p:to>
                                        <p:strVal val="visible"/>
                                      </p:to>
                                    </p:set>
                                    <p:anim calcmode="lin" valueType="num">
                                      <p:cBhvr additive="base">
                                        <p:cTn id="25" dur="300" fill="hold"/>
                                        <p:tgtEl>
                                          <p:spTgt spid="2287620">
                                            <p:txEl>
                                              <p:pRg st="2" end="2"/>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2287620">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7620" grpId="0" build="p" autoUpdateAnimBg="0"/>
      <p:bldP spid="2287622"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287620" name="Rectangle 4"/>
          <p:cNvSpPr>
            <a:spLocks noGrp="1" noChangeArrowheads="1"/>
          </p:cNvSpPr>
          <p:nvPr>
            <p:ph type="body" idx="1"/>
          </p:nvPr>
        </p:nvSpPr>
        <p:spPr>
          <a:xfrm>
            <a:off x="3200400" y="1066800"/>
            <a:ext cx="7162800" cy="5486400"/>
          </a:xfrm>
        </p:spPr>
        <p:txBody>
          <a:bodyPr/>
          <a:lstStyle/>
          <a:p>
            <a:pPr>
              <a:buFont typeface="Wingdings" pitchFamily="2" charset="2"/>
              <a:buChar char="v"/>
            </a:pPr>
            <a:r>
              <a:rPr lang="en-US" sz="2800" b="1" i="1" u="sng" dirty="0">
                <a:solidFill>
                  <a:srgbClr val="663300"/>
                </a:solidFill>
                <a:effectLst>
                  <a:outerShdw blurRad="38100" dist="38100" dir="2700000" algn="tl">
                    <a:srgbClr val="C0C0C0"/>
                  </a:outerShdw>
                </a:effectLst>
              </a:rPr>
              <a:t> Nations rise and fall. Greatness ebbs and flows.  A people at any given time may have their exalted place on the world stage, but are only too soon replaced by another.</a:t>
            </a:r>
          </a:p>
          <a:p>
            <a:pPr>
              <a:buFont typeface="Wingdings" pitchFamily="2" charset="2"/>
              <a:buChar char="v"/>
            </a:pPr>
            <a:r>
              <a:rPr lang="en-US" sz="2800" b="1" i="1" dirty="0">
                <a:solidFill>
                  <a:srgbClr val="663300"/>
                </a:solidFill>
                <a:effectLst>
                  <a:outerShdw blurRad="38100" dist="38100" dir="2700000" algn="tl">
                    <a:srgbClr val="C0C0C0"/>
                  </a:outerShdw>
                </a:effectLst>
              </a:rPr>
              <a:t> J.D. </a:t>
            </a:r>
            <a:r>
              <a:rPr lang="en-US" sz="2800" b="1" i="1" dirty="0" err="1">
                <a:solidFill>
                  <a:srgbClr val="663300"/>
                </a:solidFill>
                <a:effectLst>
                  <a:outerShdw blurRad="38100" dist="38100" dir="2700000" algn="tl">
                    <a:srgbClr val="C0C0C0"/>
                  </a:outerShdw>
                </a:effectLst>
              </a:rPr>
              <a:t>Unwin</a:t>
            </a:r>
            <a:r>
              <a:rPr lang="en-US" sz="2800" b="1" i="1" dirty="0">
                <a:solidFill>
                  <a:srgbClr val="663300"/>
                </a:solidFill>
                <a:effectLst>
                  <a:outerShdw blurRad="38100" dist="38100" dir="2700000" algn="tl">
                    <a:srgbClr val="C0C0C0"/>
                  </a:outerShdw>
                </a:effectLst>
              </a:rPr>
              <a:t> studied some eighty societies.  The historical evidence showed no society displaying great energy for any appreciable period unless its absolutely monogamous.</a:t>
            </a:r>
          </a:p>
          <a:p>
            <a:pPr>
              <a:buFont typeface="Wingdings" pitchFamily="2" charset="2"/>
              <a:buChar char="v"/>
            </a:pPr>
            <a:r>
              <a:rPr lang="en-US" sz="2800" b="1" i="1" dirty="0">
                <a:solidFill>
                  <a:srgbClr val="663300"/>
                </a:solidFill>
                <a:effectLst>
                  <a:outerShdw blurRad="38100" dist="38100" dir="2700000" algn="tl">
                    <a:srgbClr val="C0C0C0"/>
                  </a:outerShdw>
                </a:effectLst>
              </a:rPr>
              <a:t> In the negative side, however, was what happened when a people began to trans-        -</a:t>
            </a:r>
            <a:r>
              <a:rPr lang="en-US" sz="2800" b="1" i="1" dirty="0" err="1">
                <a:solidFill>
                  <a:srgbClr val="663300"/>
                </a:solidFill>
                <a:effectLst>
                  <a:outerShdw blurRad="38100" dist="38100" dir="2700000" algn="tl">
                    <a:srgbClr val="C0C0C0"/>
                  </a:outerShdw>
                </a:effectLst>
              </a:rPr>
              <a:t>gress</a:t>
            </a:r>
            <a:r>
              <a:rPr lang="en-US" sz="2800" b="1" i="1" dirty="0">
                <a:solidFill>
                  <a:srgbClr val="663300"/>
                </a:solidFill>
                <a:effectLst>
                  <a:outerShdw blurRad="38100" dist="38100" dir="2700000" algn="tl">
                    <a:srgbClr val="C0C0C0"/>
                  </a:outerShdw>
                </a:effectLst>
              </a:rPr>
              <a:t> its own codes.  Across the board,       </a:t>
            </a:r>
            <a:r>
              <a:rPr lang="en-US" sz="2800" b="1" i="1" dirty="0" err="1">
                <a:solidFill>
                  <a:srgbClr val="663300"/>
                </a:solidFill>
                <a:effectLst>
                  <a:outerShdw blurRad="38100" dist="38100" dir="2700000" algn="tl">
                    <a:srgbClr val="C0C0C0"/>
                  </a:outerShdw>
                </a:effectLst>
              </a:rPr>
              <a:t>Unwin</a:t>
            </a:r>
            <a:r>
              <a:rPr lang="en-US" sz="2800" b="1" i="1" dirty="0">
                <a:solidFill>
                  <a:srgbClr val="663300"/>
                </a:solidFill>
                <a:effectLst>
                  <a:outerShdw blurRad="38100" dist="38100" dir="2700000" algn="tl">
                    <a:srgbClr val="C0C0C0"/>
                  </a:outerShdw>
                </a:effectLst>
              </a:rPr>
              <a:t> saw such cultures start to decline. </a:t>
            </a:r>
            <a:endParaRPr lang="en-US" b="1" i="1" dirty="0">
              <a:solidFill>
                <a:srgbClr val="663300"/>
              </a:solidFill>
              <a:effectLst>
                <a:outerShdw blurRad="38100" dist="38100" dir="2700000" algn="tl">
                  <a:srgbClr val="C0C0C0"/>
                </a:outerShdw>
              </a:effectLst>
            </a:endParaRPr>
          </a:p>
          <a:p>
            <a:pPr>
              <a:buFontTx/>
              <a:buNone/>
            </a:pPr>
            <a:r>
              <a:rPr lang="en-US" sz="2800" b="1" dirty="0"/>
              <a:t>    </a:t>
            </a:r>
          </a:p>
        </p:txBody>
      </p:sp>
      <p:sp>
        <p:nvSpPr>
          <p:cNvPr id="2287622" name="WordArt 6"/>
          <p:cNvSpPr>
            <a:spLocks noChangeArrowheads="1" noChangeShapeType="1" noTextEdit="1"/>
          </p:cNvSpPr>
          <p:nvPr/>
        </p:nvSpPr>
        <p:spPr bwMode="auto">
          <a:xfrm>
            <a:off x="3276600" y="228600"/>
            <a:ext cx="7162800" cy="6858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Theory: </a:t>
            </a:r>
            <a:r>
              <a:rPr kumimoji="0" lang="en-US" sz="3600" b="0" i="0" u="none" strike="noStrike" kern="10" cap="none" spc="0" normalizeH="0" baseline="0" noProof="0" dirty="0" err="1">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Civilization.Corruption.Christians</a:t>
            </a:r>
            <a:endParaRPr kumimoji="0" lang="en-US" sz="3600" b="0" i="0" u="none" strike="noStrike" kern="10" cap="none" spc="0" normalizeH="0" baseline="0" noProof="0" dirty="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287622"/>
                                        </p:tgtEl>
                                        <p:attrNameLst>
                                          <p:attrName>style.visibility</p:attrName>
                                        </p:attrNameLst>
                                      </p:cBhvr>
                                      <p:to>
                                        <p:strVal val="visible"/>
                                      </p:to>
                                    </p:set>
                                    <p:anim calcmode="lin" valueType="num">
                                      <p:cBhvr>
                                        <p:cTn id="7" dur="500" fill="hold"/>
                                        <p:tgtEl>
                                          <p:spTgt spid="2287622"/>
                                        </p:tgtEl>
                                        <p:attrNameLst>
                                          <p:attrName>ppt_w</p:attrName>
                                        </p:attrNameLst>
                                      </p:cBhvr>
                                      <p:tavLst>
                                        <p:tav tm="0">
                                          <p:val>
                                            <p:strVal val="4*#ppt_w"/>
                                          </p:val>
                                        </p:tav>
                                        <p:tav tm="100000">
                                          <p:val>
                                            <p:strVal val="#ppt_w"/>
                                          </p:val>
                                        </p:tav>
                                      </p:tavLst>
                                    </p:anim>
                                    <p:anim calcmode="lin" valueType="num">
                                      <p:cBhvr>
                                        <p:cTn id="8" dur="500" fill="hold"/>
                                        <p:tgtEl>
                                          <p:spTgt spid="2287622"/>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2287620">
                                            <p:txEl>
                                              <p:pRg st="0" end="0"/>
                                            </p:txEl>
                                          </p:spTgt>
                                        </p:tgtEl>
                                        <p:attrNameLst>
                                          <p:attrName>style.visibility</p:attrName>
                                        </p:attrNameLst>
                                      </p:cBhvr>
                                      <p:to>
                                        <p:strVal val="visible"/>
                                      </p:to>
                                    </p:set>
                                    <p:anim calcmode="lin" valueType="num">
                                      <p:cBhvr additive="base">
                                        <p:cTn id="13" dur="300" fill="hold"/>
                                        <p:tgtEl>
                                          <p:spTgt spid="2287620">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228762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2287620">
                                            <p:txEl>
                                              <p:pRg st="1" end="1"/>
                                            </p:txEl>
                                          </p:spTgt>
                                        </p:tgtEl>
                                        <p:attrNameLst>
                                          <p:attrName>style.visibility</p:attrName>
                                        </p:attrNameLst>
                                      </p:cBhvr>
                                      <p:to>
                                        <p:strVal val="visible"/>
                                      </p:to>
                                    </p:set>
                                    <p:anim calcmode="lin" valueType="num">
                                      <p:cBhvr additive="base">
                                        <p:cTn id="19" dur="300" fill="hold"/>
                                        <p:tgtEl>
                                          <p:spTgt spid="2287620">
                                            <p:txEl>
                                              <p:pRg st="1" end="1"/>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2287620">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iterate type="wd">
                                    <p:tmPct val="100000"/>
                                  </p:iterate>
                                  <p:childTnLst>
                                    <p:set>
                                      <p:cBhvr>
                                        <p:cTn id="24" dur="1" fill="hold">
                                          <p:stCondLst>
                                            <p:cond delay="0"/>
                                          </p:stCondLst>
                                        </p:cTn>
                                        <p:tgtEl>
                                          <p:spTgt spid="2287620">
                                            <p:txEl>
                                              <p:pRg st="2" end="2"/>
                                            </p:txEl>
                                          </p:spTgt>
                                        </p:tgtEl>
                                        <p:attrNameLst>
                                          <p:attrName>style.visibility</p:attrName>
                                        </p:attrNameLst>
                                      </p:cBhvr>
                                      <p:to>
                                        <p:strVal val="visible"/>
                                      </p:to>
                                    </p:set>
                                    <p:anim calcmode="lin" valueType="num">
                                      <p:cBhvr additive="base">
                                        <p:cTn id="25" dur="300" fill="hold"/>
                                        <p:tgtEl>
                                          <p:spTgt spid="2287620">
                                            <p:txEl>
                                              <p:pRg st="2" end="2"/>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2287620">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iterate type="wd">
                                    <p:tmPct val="100000"/>
                                  </p:iterate>
                                  <p:childTnLst>
                                    <p:set>
                                      <p:cBhvr>
                                        <p:cTn id="30" dur="1" fill="hold">
                                          <p:stCondLst>
                                            <p:cond delay="0"/>
                                          </p:stCondLst>
                                        </p:cTn>
                                        <p:tgtEl>
                                          <p:spTgt spid="2287620">
                                            <p:txEl>
                                              <p:pRg st="3" end="3"/>
                                            </p:txEl>
                                          </p:spTgt>
                                        </p:tgtEl>
                                        <p:attrNameLst>
                                          <p:attrName>style.visibility</p:attrName>
                                        </p:attrNameLst>
                                      </p:cBhvr>
                                      <p:to>
                                        <p:strVal val="visible"/>
                                      </p:to>
                                    </p:set>
                                    <p:anim calcmode="lin" valueType="num">
                                      <p:cBhvr additive="base">
                                        <p:cTn id="31" dur="300" fill="hold"/>
                                        <p:tgtEl>
                                          <p:spTgt spid="2287620">
                                            <p:txEl>
                                              <p:pRg st="3" end="3"/>
                                            </p:txEl>
                                          </p:spTgt>
                                        </p:tgtEl>
                                        <p:attrNameLst>
                                          <p:attrName>ppt_x</p:attrName>
                                        </p:attrNameLst>
                                      </p:cBhvr>
                                      <p:tavLst>
                                        <p:tav tm="0">
                                          <p:val>
                                            <p:strVal val="#ppt_x"/>
                                          </p:val>
                                        </p:tav>
                                        <p:tav tm="100000">
                                          <p:val>
                                            <p:strVal val="#ppt_x"/>
                                          </p:val>
                                        </p:tav>
                                      </p:tavLst>
                                    </p:anim>
                                    <p:anim calcmode="lin" valueType="num">
                                      <p:cBhvr additive="base">
                                        <p:cTn id="32" dur="300" fill="hold"/>
                                        <p:tgtEl>
                                          <p:spTgt spid="2287620">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7620" grpId="0" build="p" autoUpdateAnimBg="0"/>
      <p:bldP spid="2287622"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287620" name="Rectangle 4"/>
          <p:cNvSpPr>
            <a:spLocks noGrp="1" noChangeArrowheads="1"/>
          </p:cNvSpPr>
          <p:nvPr>
            <p:ph type="body" idx="1"/>
          </p:nvPr>
        </p:nvSpPr>
        <p:spPr>
          <a:xfrm>
            <a:off x="3200400" y="990600"/>
            <a:ext cx="7162800" cy="5562600"/>
          </a:xfrm>
        </p:spPr>
        <p:txBody>
          <a:bodyPr/>
          <a:lstStyle/>
          <a:p>
            <a:pPr>
              <a:buFont typeface="Wingdings" pitchFamily="2" charset="2"/>
              <a:buChar char="v"/>
            </a:pPr>
            <a:r>
              <a:rPr lang="en-US" sz="2800" b="1" i="1" u="sng" dirty="0">
                <a:solidFill>
                  <a:srgbClr val="663300"/>
                </a:solidFill>
                <a:effectLst>
                  <a:outerShdw blurRad="38100" dist="38100" dir="2700000" algn="tl">
                    <a:srgbClr val="C0C0C0"/>
                  </a:outerShdw>
                </a:effectLst>
              </a:rPr>
              <a:t> Nations rise and fall. Greatness ebbs and flows.  A people at any given time may have their exalted place on the world stage, but are only too soon replaced by another.</a:t>
            </a:r>
          </a:p>
          <a:p>
            <a:pPr>
              <a:buFont typeface="Wingdings" pitchFamily="2" charset="2"/>
              <a:buChar char="v"/>
            </a:pPr>
            <a:r>
              <a:rPr lang="en-US" sz="2800" b="1" i="1" dirty="0">
                <a:solidFill>
                  <a:srgbClr val="663300"/>
                </a:solidFill>
                <a:effectLst>
                  <a:outerShdw blurRad="38100" dist="38100" dir="2700000" algn="tl">
                    <a:srgbClr val="C0C0C0"/>
                  </a:outerShdw>
                </a:effectLst>
              </a:rPr>
              <a:t> </a:t>
            </a:r>
            <a:r>
              <a:rPr lang="en-US" sz="2400" b="1" i="1" dirty="0">
                <a:solidFill>
                  <a:srgbClr val="663300"/>
                </a:solidFill>
                <a:effectLst>
                  <a:outerShdw blurRad="38100" dist="38100" dir="2700000" algn="tl">
                    <a:srgbClr val="C0C0C0"/>
                  </a:outerShdw>
                </a:effectLst>
              </a:rPr>
              <a:t>Cultural writer Neil Postman in his critical book ‘Amusing Ourselves to Death’  claims that when social success is achieved in a culture the process   of outward expansion can wane and the fruits are then enjoyed – energy is expended inwardly on self-gratification, and the culture becomes self-centered and weak.  Individuals consider their own appetites as the highest goods.  Thus it is not simply a moral dissipation that is causing decline in creative energy,  but rather a luxury lifestyle of distracted dissipation.    </a:t>
            </a:r>
          </a:p>
          <a:p>
            <a:pPr>
              <a:buNone/>
            </a:pPr>
            <a:endParaRPr lang="en-US" sz="2800" b="1" dirty="0"/>
          </a:p>
        </p:txBody>
      </p:sp>
      <p:sp>
        <p:nvSpPr>
          <p:cNvPr id="2287622" name="WordArt 6"/>
          <p:cNvSpPr>
            <a:spLocks noChangeArrowheads="1" noChangeShapeType="1" noTextEdit="1"/>
          </p:cNvSpPr>
          <p:nvPr/>
        </p:nvSpPr>
        <p:spPr bwMode="auto">
          <a:xfrm>
            <a:off x="3276600" y="228600"/>
            <a:ext cx="7162800" cy="6858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Theory: </a:t>
            </a:r>
            <a:r>
              <a:rPr kumimoji="0" lang="en-US" sz="3600" b="0" i="0" u="none" strike="noStrike" kern="10" cap="none" spc="0" normalizeH="0" baseline="0" noProof="0" dirty="0" err="1">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Civilization.Corruption.Christians</a:t>
            </a:r>
            <a:endParaRPr kumimoji="0" lang="en-US" sz="3600" b="0" i="0" u="none" strike="noStrike" kern="10" cap="none" spc="0" normalizeH="0" baseline="0" noProof="0" dirty="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287622"/>
                                        </p:tgtEl>
                                        <p:attrNameLst>
                                          <p:attrName>style.visibility</p:attrName>
                                        </p:attrNameLst>
                                      </p:cBhvr>
                                      <p:to>
                                        <p:strVal val="visible"/>
                                      </p:to>
                                    </p:set>
                                    <p:anim calcmode="lin" valueType="num">
                                      <p:cBhvr>
                                        <p:cTn id="7" dur="500" fill="hold"/>
                                        <p:tgtEl>
                                          <p:spTgt spid="2287622"/>
                                        </p:tgtEl>
                                        <p:attrNameLst>
                                          <p:attrName>ppt_w</p:attrName>
                                        </p:attrNameLst>
                                      </p:cBhvr>
                                      <p:tavLst>
                                        <p:tav tm="0">
                                          <p:val>
                                            <p:strVal val="4*#ppt_w"/>
                                          </p:val>
                                        </p:tav>
                                        <p:tav tm="100000">
                                          <p:val>
                                            <p:strVal val="#ppt_w"/>
                                          </p:val>
                                        </p:tav>
                                      </p:tavLst>
                                    </p:anim>
                                    <p:anim calcmode="lin" valueType="num">
                                      <p:cBhvr>
                                        <p:cTn id="8" dur="500" fill="hold"/>
                                        <p:tgtEl>
                                          <p:spTgt spid="2287622"/>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2287620">
                                            <p:txEl>
                                              <p:pRg st="0" end="0"/>
                                            </p:txEl>
                                          </p:spTgt>
                                        </p:tgtEl>
                                        <p:attrNameLst>
                                          <p:attrName>style.visibility</p:attrName>
                                        </p:attrNameLst>
                                      </p:cBhvr>
                                      <p:to>
                                        <p:strVal val="visible"/>
                                      </p:to>
                                    </p:set>
                                    <p:anim calcmode="lin" valueType="num">
                                      <p:cBhvr additive="base">
                                        <p:cTn id="13" dur="300" fill="hold"/>
                                        <p:tgtEl>
                                          <p:spTgt spid="2287620">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228762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2287620">
                                            <p:txEl>
                                              <p:pRg st="1" end="1"/>
                                            </p:txEl>
                                          </p:spTgt>
                                        </p:tgtEl>
                                        <p:attrNameLst>
                                          <p:attrName>style.visibility</p:attrName>
                                        </p:attrNameLst>
                                      </p:cBhvr>
                                      <p:to>
                                        <p:strVal val="visible"/>
                                      </p:to>
                                    </p:set>
                                    <p:anim calcmode="lin" valueType="num">
                                      <p:cBhvr additive="base">
                                        <p:cTn id="19" dur="300" fill="hold"/>
                                        <p:tgtEl>
                                          <p:spTgt spid="2287620">
                                            <p:txEl>
                                              <p:pRg st="1" end="1"/>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2287620">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7620" grpId="0" build="p" autoUpdateAnimBg="0"/>
      <p:bldP spid="2287622"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287620" name="Rectangle 4"/>
          <p:cNvSpPr>
            <a:spLocks noGrp="1" noChangeArrowheads="1"/>
          </p:cNvSpPr>
          <p:nvPr>
            <p:ph type="body" idx="1"/>
          </p:nvPr>
        </p:nvSpPr>
        <p:spPr>
          <a:xfrm>
            <a:off x="3200400" y="990600"/>
            <a:ext cx="7162800" cy="5562600"/>
          </a:xfrm>
        </p:spPr>
        <p:txBody>
          <a:bodyPr/>
          <a:lstStyle/>
          <a:p>
            <a:pPr>
              <a:buFont typeface="Wingdings" pitchFamily="2" charset="2"/>
              <a:buChar char="v"/>
            </a:pPr>
            <a:r>
              <a:rPr lang="en-US" sz="2800" b="1" i="1" u="sng" dirty="0">
                <a:solidFill>
                  <a:srgbClr val="663300"/>
                </a:solidFill>
                <a:effectLst>
                  <a:outerShdw blurRad="38100" dist="38100" dir="2700000" algn="tl">
                    <a:srgbClr val="C0C0C0"/>
                  </a:outerShdw>
                </a:effectLst>
              </a:rPr>
              <a:t> Nations rise and fall. Greatness ebbs and flows.  A people at any given time may have their exalted place on the world stage, but are only too soon replaced by another.</a:t>
            </a:r>
          </a:p>
          <a:p>
            <a:pPr>
              <a:buFont typeface="Wingdings" pitchFamily="2" charset="2"/>
              <a:buChar char="v"/>
            </a:pPr>
            <a:r>
              <a:rPr lang="en-US" sz="2800" b="1" i="1" dirty="0">
                <a:solidFill>
                  <a:srgbClr val="663300"/>
                </a:solidFill>
                <a:effectLst>
                  <a:outerShdw blurRad="38100" dist="38100" dir="2700000" algn="tl">
                    <a:srgbClr val="C0C0C0"/>
                  </a:outerShdw>
                </a:effectLst>
              </a:rPr>
              <a:t> In his 1956 work on the Sexual Revolution Harvard’s </a:t>
            </a:r>
            <a:r>
              <a:rPr lang="en-US" sz="2800" b="1" i="1" dirty="0" err="1">
                <a:solidFill>
                  <a:srgbClr val="663300"/>
                </a:solidFill>
                <a:effectLst>
                  <a:outerShdw blurRad="38100" dist="38100" dir="2700000" algn="tl">
                    <a:srgbClr val="C0C0C0"/>
                  </a:outerShdw>
                </a:effectLst>
              </a:rPr>
              <a:t>Pitirim</a:t>
            </a:r>
            <a:r>
              <a:rPr lang="en-US" sz="2800" b="1" i="1" dirty="0">
                <a:solidFill>
                  <a:srgbClr val="663300"/>
                </a:solidFill>
                <a:effectLst>
                  <a:outerShdw blurRad="38100" dist="38100" dir="2700000" algn="tl">
                    <a:srgbClr val="C0C0C0"/>
                  </a:outerShdw>
                </a:effectLst>
              </a:rPr>
              <a:t> Sorokin examined  this phenomenon as well.  He concluded that ‘the greater the number of profligates, and the more debauched their behavior , the graver are the consequences for the whole society. Moreover if moral ‘anarchists compose any considerable proportion of its membership, they eventually destroy the society itself.’</a:t>
            </a:r>
          </a:p>
          <a:p>
            <a:pPr>
              <a:buNone/>
            </a:pPr>
            <a:endParaRPr lang="en-US" sz="2800" b="1" dirty="0"/>
          </a:p>
        </p:txBody>
      </p:sp>
      <p:sp>
        <p:nvSpPr>
          <p:cNvPr id="2287622" name="WordArt 6"/>
          <p:cNvSpPr>
            <a:spLocks noChangeArrowheads="1" noChangeShapeType="1" noTextEdit="1"/>
          </p:cNvSpPr>
          <p:nvPr/>
        </p:nvSpPr>
        <p:spPr bwMode="auto">
          <a:xfrm>
            <a:off x="3276600" y="228600"/>
            <a:ext cx="7162800" cy="6858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Theory: </a:t>
            </a:r>
            <a:r>
              <a:rPr kumimoji="0" lang="en-US" sz="3600" b="0" i="0" u="none" strike="noStrike" kern="10" cap="none" spc="0" normalizeH="0" baseline="0" noProof="0" dirty="0" err="1">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Civilization.Corruption.Christians</a:t>
            </a:r>
            <a:endParaRPr kumimoji="0" lang="en-US" sz="3600" b="0" i="0" u="none" strike="noStrike" kern="10" cap="none" spc="0" normalizeH="0" baseline="0" noProof="0" dirty="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287622"/>
                                        </p:tgtEl>
                                        <p:attrNameLst>
                                          <p:attrName>style.visibility</p:attrName>
                                        </p:attrNameLst>
                                      </p:cBhvr>
                                      <p:to>
                                        <p:strVal val="visible"/>
                                      </p:to>
                                    </p:set>
                                    <p:anim calcmode="lin" valueType="num">
                                      <p:cBhvr>
                                        <p:cTn id="7" dur="500" fill="hold"/>
                                        <p:tgtEl>
                                          <p:spTgt spid="2287622"/>
                                        </p:tgtEl>
                                        <p:attrNameLst>
                                          <p:attrName>ppt_w</p:attrName>
                                        </p:attrNameLst>
                                      </p:cBhvr>
                                      <p:tavLst>
                                        <p:tav tm="0">
                                          <p:val>
                                            <p:strVal val="4*#ppt_w"/>
                                          </p:val>
                                        </p:tav>
                                        <p:tav tm="100000">
                                          <p:val>
                                            <p:strVal val="#ppt_w"/>
                                          </p:val>
                                        </p:tav>
                                      </p:tavLst>
                                    </p:anim>
                                    <p:anim calcmode="lin" valueType="num">
                                      <p:cBhvr>
                                        <p:cTn id="8" dur="500" fill="hold"/>
                                        <p:tgtEl>
                                          <p:spTgt spid="2287622"/>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2287620">
                                            <p:txEl>
                                              <p:pRg st="0" end="0"/>
                                            </p:txEl>
                                          </p:spTgt>
                                        </p:tgtEl>
                                        <p:attrNameLst>
                                          <p:attrName>style.visibility</p:attrName>
                                        </p:attrNameLst>
                                      </p:cBhvr>
                                      <p:to>
                                        <p:strVal val="visible"/>
                                      </p:to>
                                    </p:set>
                                    <p:anim calcmode="lin" valueType="num">
                                      <p:cBhvr additive="base">
                                        <p:cTn id="13" dur="300" fill="hold"/>
                                        <p:tgtEl>
                                          <p:spTgt spid="2287620">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228762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2287620">
                                            <p:txEl>
                                              <p:pRg st="1" end="1"/>
                                            </p:txEl>
                                          </p:spTgt>
                                        </p:tgtEl>
                                        <p:attrNameLst>
                                          <p:attrName>style.visibility</p:attrName>
                                        </p:attrNameLst>
                                      </p:cBhvr>
                                      <p:to>
                                        <p:strVal val="visible"/>
                                      </p:to>
                                    </p:set>
                                    <p:anim calcmode="lin" valueType="num">
                                      <p:cBhvr additive="base">
                                        <p:cTn id="19" dur="300" fill="hold"/>
                                        <p:tgtEl>
                                          <p:spTgt spid="2287620">
                                            <p:txEl>
                                              <p:pRg st="1" end="1"/>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2287620">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7620" grpId="0" build="p" autoUpdateAnimBg="0"/>
      <p:bldP spid="22876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06BE6D-80AA-41C1-A795-10CD420E880E}"/>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FC583FF5-46D1-4304-8BFD-DE08F444D3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723"/>
            <a:ext cx="12192000" cy="6799277"/>
          </a:xfrm>
          <a:prstGeom prst="rect">
            <a:avLst/>
          </a:prstGeom>
        </p:spPr>
      </p:pic>
    </p:spTree>
    <p:extLst>
      <p:ext uri="{BB962C8B-B14F-4D97-AF65-F5344CB8AC3E}">
        <p14:creationId xmlns:p14="http://schemas.microsoft.com/office/powerpoint/2010/main" val="131565553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181EEF-9793-477F-A2D2-2A5EC3D27410}"/>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4E049E04-C63F-4303-A3DB-7E6BA564ACE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p:spPr>
      </p:pic>
    </p:spTree>
    <p:extLst>
      <p:ext uri="{BB962C8B-B14F-4D97-AF65-F5344CB8AC3E}">
        <p14:creationId xmlns:p14="http://schemas.microsoft.com/office/powerpoint/2010/main" val="376896297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06BE6D-80AA-41C1-A795-10CD420E880E}"/>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FC583FF5-46D1-4304-8BFD-DE08F444D3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723"/>
            <a:ext cx="12192000" cy="6799277"/>
          </a:xfrm>
          <a:prstGeom prst="rect">
            <a:avLst/>
          </a:prstGeom>
        </p:spPr>
      </p:pic>
    </p:spTree>
    <p:extLst>
      <p:ext uri="{BB962C8B-B14F-4D97-AF65-F5344CB8AC3E}">
        <p14:creationId xmlns:p14="http://schemas.microsoft.com/office/powerpoint/2010/main" val="46066283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pic>
        <p:nvPicPr>
          <p:cNvPr id="4" name="Picture 3">
            <a:extLst>
              <a:ext uri="{FF2B5EF4-FFF2-40B4-BE49-F238E27FC236}">
                <a16:creationId xmlns:a16="http://schemas.microsoft.com/office/drawing/2014/main" id="{3C2129A7-A161-4AEA-B5BD-5C2C910FEF5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1" name="Rectangle 10">
            <a:extLst>
              <a:ext uri="{FF2B5EF4-FFF2-40B4-BE49-F238E27FC236}">
                <a16:creationId xmlns:a16="http://schemas.microsoft.com/office/drawing/2014/main" id="{E49CA12F-6E27-4C54-88C4-EE6CE7C47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2"/>
            <a:ext cx="12192000" cy="4857751"/>
          </a:xfrm>
          <a:prstGeom prst="rect">
            <a:avLst/>
          </a:prstGeom>
          <a:gradFill flip="none" rotWithShape="1">
            <a:gsLst>
              <a:gs pos="70000">
                <a:schemeClr val="bg2">
                  <a:alpha val="60000"/>
                </a:schemeClr>
              </a:gs>
              <a:gs pos="26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sp>
        <p:nvSpPr>
          <p:cNvPr id="13" name="Rectangle 12">
            <a:extLst>
              <a:ext uri="{FF2B5EF4-FFF2-40B4-BE49-F238E27FC236}">
                <a16:creationId xmlns:a16="http://schemas.microsoft.com/office/drawing/2014/main" id="{5337EA23-6703-4C96-9EEB-A408CBDD6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sp>
        <p:nvSpPr>
          <p:cNvPr id="8" name="Subtitle 7">
            <a:extLst>
              <a:ext uri="{FF2B5EF4-FFF2-40B4-BE49-F238E27FC236}">
                <a16:creationId xmlns:a16="http://schemas.microsoft.com/office/drawing/2014/main" id="{699FDA97-9A5C-4715-B76A-FCAF928C2B70}"/>
              </a:ext>
            </a:extLst>
          </p:cNvPr>
          <p:cNvSpPr>
            <a:spLocks noGrp="1"/>
          </p:cNvSpPr>
          <p:nvPr>
            <p:ph type="subTitle" idx="1"/>
          </p:nvPr>
        </p:nvSpPr>
        <p:spPr>
          <a:xfrm>
            <a:off x="788565" y="1392571"/>
            <a:ext cx="10852573" cy="4700253"/>
          </a:xfrm>
        </p:spPr>
        <p:txBody>
          <a:bodyPr>
            <a:noAutofit/>
          </a:bodyPr>
          <a:lstStyle/>
          <a:p>
            <a:r>
              <a:rPr lang="en-US" sz="9600" dirty="0">
                <a:latin typeface="Chiller" panose="04020404031007020602" pitchFamily="82" charset="0"/>
              </a:rPr>
              <a:t>The real battle is internal – Danger’s within not without!</a:t>
            </a:r>
          </a:p>
        </p:txBody>
      </p:sp>
    </p:spTree>
    <p:extLst>
      <p:ext uri="{BB962C8B-B14F-4D97-AF65-F5344CB8AC3E}">
        <p14:creationId xmlns:p14="http://schemas.microsoft.com/office/powerpoint/2010/main" val="64681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287620" name="Rectangle 4"/>
          <p:cNvSpPr>
            <a:spLocks noGrp="1" noChangeArrowheads="1"/>
          </p:cNvSpPr>
          <p:nvPr>
            <p:ph type="body" idx="1"/>
          </p:nvPr>
        </p:nvSpPr>
        <p:spPr>
          <a:xfrm>
            <a:off x="3124200" y="990600"/>
            <a:ext cx="7162800" cy="5562600"/>
          </a:xfrm>
        </p:spPr>
        <p:txBody>
          <a:bodyPr/>
          <a:lstStyle/>
          <a:p>
            <a:pPr>
              <a:buFont typeface="Wingdings" pitchFamily="2" charset="2"/>
              <a:buChar char="v"/>
            </a:pPr>
            <a:r>
              <a:rPr lang="en-US" sz="2800" b="1" i="1" u="sng" dirty="0">
                <a:solidFill>
                  <a:srgbClr val="663300"/>
                </a:solidFill>
                <a:effectLst>
                  <a:outerShdw blurRad="38100" dist="38100" dir="2700000" algn="tl">
                    <a:srgbClr val="C0C0C0"/>
                  </a:outerShdw>
                </a:effectLst>
              </a:rPr>
              <a:t> Nations rise and fall. Greatness ebbs and flows.  A people at any given time may have their exalted place on the world stage, but are only too soon replaced by another.</a:t>
            </a:r>
          </a:p>
          <a:p>
            <a:pPr>
              <a:buFont typeface="Wingdings" pitchFamily="2" charset="2"/>
              <a:buChar char="v"/>
            </a:pPr>
            <a:r>
              <a:rPr lang="en-US" sz="2800" b="1" i="1" dirty="0">
                <a:solidFill>
                  <a:srgbClr val="663300"/>
                </a:solidFill>
                <a:effectLst>
                  <a:outerShdw blurRad="38100" dist="38100" dir="2700000" algn="tl">
                    <a:srgbClr val="C0C0C0"/>
                  </a:outerShdw>
                </a:effectLst>
              </a:rPr>
              <a:t> </a:t>
            </a:r>
            <a:r>
              <a:rPr lang="en-US" sz="2400" b="1" i="1" dirty="0" err="1">
                <a:solidFill>
                  <a:srgbClr val="663300"/>
                </a:solidFill>
                <a:effectLst>
                  <a:outerShdw blurRad="38100" dist="38100" dir="2700000" algn="tl">
                    <a:srgbClr val="C0C0C0"/>
                  </a:outerShdw>
                </a:effectLst>
              </a:rPr>
              <a:t>Unwin</a:t>
            </a:r>
            <a:r>
              <a:rPr lang="en-US" sz="2400" b="1" i="1" dirty="0">
                <a:solidFill>
                  <a:srgbClr val="663300"/>
                </a:solidFill>
                <a:effectLst>
                  <a:outerShdw blurRad="38100" dist="38100" dir="2700000" algn="tl">
                    <a:srgbClr val="C0C0C0"/>
                  </a:outerShdw>
                </a:effectLst>
              </a:rPr>
              <a:t> and Sorokin both believed this process of cultural decay could be resisted and reversed.  The key to success, however, seemed to lie with at least   a single stratum of the decaying society that stood firmly against the tide until they were able to show their fellow citizens the way back to moral sanity. ‘Though by the law of polarization… a minor part of the population tends to become more religious, sexually continent, and morally heroic in the periods of disorders and great calamities,’  Sorokin said.</a:t>
            </a:r>
          </a:p>
          <a:p>
            <a:pPr>
              <a:buNone/>
            </a:pPr>
            <a:endParaRPr lang="en-US" sz="2800" b="1" dirty="0"/>
          </a:p>
        </p:txBody>
      </p:sp>
      <p:sp>
        <p:nvSpPr>
          <p:cNvPr id="2287622" name="WordArt 6"/>
          <p:cNvSpPr>
            <a:spLocks noChangeArrowheads="1" noChangeShapeType="1" noTextEdit="1"/>
          </p:cNvSpPr>
          <p:nvPr/>
        </p:nvSpPr>
        <p:spPr bwMode="auto">
          <a:xfrm>
            <a:off x="3276600" y="228600"/>
            <a:ext cx="7162800" cy="6858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Theory: </a:t>
            </a:r>
            <a:r>
              <a:rPr kumimoji="0" lang="en-US" sz="3600" b="0" i="0" u="none" strike="noStrike" kern="10" cap="none" spc="0" normalizeH="0" baseline="0" noProof="0" dirty="0" err="1">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Civilization.Corruption.Christians</a:t>
            </a:r>
            <a:endParaRPr kumimoji="0" lang="en-US" sz="3600" b="0" i="0" u="none" strike="noStrike" kern="10" cap="none" spc="0" normalizeH="0" baseline="0" noProof="0" dirty="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287622"/>
                                        </p:tgtEl>
                                        <p:attrNameLst>
                                          <p:attrName>style.visibility</p:attrName>
                                        </p:attrNameLst>
                                      </p:cBhvr>
                                      <p:to>
                                        <p:strVal val="visible"/>
                                      </p:to>
                                    </p:set>
                                    <p:anim calcmode="lin" valueType="num">
                                      <p:cBhvr>
                                        <p:cTn id="7" dur="500" fill="hold"/>
                                        <p:tgtEl>
                                          <p:spTgt spid="2287622"/>
                                        </p:tgtEl>
                                        <p:attrNameLst>
                                          <p:attrName>ppt_w</p:attrName>
                                        </p:attrNameLst>
                                      </p:cBhvr>
                                      <p:tavLst>
                                        <p:tav tm="0">
                                          <p:val>
                                            <p:strVal val="4*#ppt_w"/>
                                          </p:val>
                                        </p:tav>
                                        <p:tav tm="100000">
                                          <p:val>
                                            <p:strVal val="#ppt_w"/>
                                          </p:val>
                                        </p:tav>
                                      </p:tavLst>
                                    </p:anim>
                                    <p:anim calcmode="lin" valueType="num">
                                      <p:cBhvr>
                                        <p:cTn id="8" dur="500" fill="hold"/>
                                        <p:tgtEl>
                                          <p:spTgt spid="2287622"/>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2287620">
                                            <p:txEl>
                                              <p:pRg st="0" end="0"/>
                                            </p:txEl>
                                          </p:spTgt>
                                        </p:tgtEl>
                                        <p:attrNameLst>
                                          <p:attrName>style.visibility</p:attrName>
                                        </p:attrNameLst>
                                      </p:cBhvr>
                                      <p:to>
                                        <p:strVal val="visible"/>
                                      </p:to>
                                    </p:set>
                                    <p:anim calcmode="lin" valueType="num">
                                      <p:cBhvr additive="base">
                                        <p:cTn id="13" dur="300" fill="hold"/>
                                        <p:tgtEl>
                                          <p:spTgt spid="2287620">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228762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2287620">
                                            <p:txEl>
                                              <p:pRg st="1" end="1"/>
                                            </p:txEl>
                                          </p:spTgt>
                                        </p:tgtEl>
                                        <p:attrNameLst>
                                          <p:attrName>style.visibility</p:attrName>
                                        </p:attrNameLst>
                                      </p:cBhvr>
                                      <p:to>
                                        <p:strVal val="visible"/>
                                      </p:to>
                                    </p:set>
                                    <p:anim calcmode="lin" valueType="num">
                                      <p:cBhvr additive="base">
                                        <p:cTn id="19" dur="300" fill="hold"/>
                                        <p:tgtEl>
                                          <p:spTgt spid="2287620">
                                            <p:txEl>
                                              <p:pRg st="1" end="1"/>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2287620">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7620" grpId="0" build="p" autoUpdateAnimBg="0"/>
      <p:bldP spid="2287622"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1C66FB-F5A4-4EA8-BA28-A7DC04DF4A70}"/>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89DFA0AE-09C1-4A01-A762-D1C0622FBCD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143470986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wheel_of_time_wallpaper_02.jpg"/>
          <p:cNvPicPr>
            <a:picLocks noChangeAspect="1"/>
          </p:cNvPicPr>
          <p:nvPr/>
        </p:nvPicPr>
        <p:blipFill>
          <a:blip r:embed="rId2" cstate="print"/>
          <a:stretch>
            <a:fillRect/>
          </a:stretch>
        </p:blipFill>
        <p:spPr>
          <a:xfrm>
            <a:off x="1" y="0"/>
            <a:ext cx="12271760" cy="6858000"/>
          </a:xfrm>
          <a:prstGeom prst="rect">
            <a:avLst/>
          </a:prstGeom>
        </p:spPr>
      </p:pic>
      <p:sp>
        <p:nvSpPr>
          <p:cNvPr id="6" name="Rectangle 5"/>
          <p:cNvSpPr/>
          <p:nvPr/>
        </p:nvSpPr>
        <p:spPr>
          <a:xfrm>
            <a:off x="3657601" y="3962400"/>
            <a:ext cx="5053861" cy="1569660"/>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all" spc="0" normalizeH="0" baseline="0" noProof="0" dirty="0">
                <a:ln/>
                <a:solidFill>
                  <a:srgbClr val="BBE0E3"/>
                </a:solidFill>
                <a:effectLst>
                  <a:outerShdw blurRad="19685" dist="12700" dir="5400000" algn="tl" rotWithShape="0">
                    <a:srgbClr val="BBE0E3">
                      <a:satMod val="130000"/>
                      <a:alpha val="60000"/>
                    </a:srgbClr>
                  </a:outerShdw>
                  <a:reflection blurRad="10000" stA="55000" endPos="48000" dist="500" dir="5400000" sy="-100000" algn="bl" rotWithShape="0"/>
                </a:effectLst>
                <a:uLnTx/>
                <a:uFillTx/>
                <a:latin typeface="Calligrapher" pitchFamily="2" charset="0"/>
                <a:ea typeface="ＭＳ Ｐゴシック"/>
                <a:cs typeface="+mn-cs"/>
              </a:rPr>
              <a:t>Fortune as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all" spc="0" normalizeH="0" baseline="0" noProof="0" dirty="0">
                <a:ln/>
                <a:solidFill>
                  <a:srgbClr val="BBE0E3"/>
                </a:solidFill>
                <a:effectLst>
                  <a:outerShdw blurRad="19685" dist="12700" dir="5400000" algn="tl" rotWithShape="0">
                    <a:srgbClr val="BBE0E3">
                      <a:satMod val="130000"/>
                      <a:alpha val="60000"/>
                    </a:srgbClr>
                  </a:outerShdw>
                  <a:reflection blurRad="10000" stA="55000" endPos="48000" dist="500" dir="5400000" sy="-100000" algn="bl" rotWithShape="0"/>
                </a:effectLst>
                <a:uLnTx/>
                <a:uFillTx/>
                <a:latin typeface="Calligrapher" pitchFamily="2" charset="0"/>
                <a:ea typeface="ＭＳ Ｐゴシック"/>
                <a:cs typeface="+mn-cs"/>
              </a:rPr>
              <a:t> a wheel  </a:t>
            </a:r>
          </a:p>
        </p:txBody>
      </p:sp>
      <p:sp>
        <p:nvSpPr>
          <p:cNvPr id="7" name="Rectangle 6"/>
          <p:cNvSpPr/>
          <p:nvPr/>
        </p:nvSpPr>
        <p:spPr>
          <a:xfrm>
            <a:off x="3352800" y="1905000"/>
            <a:ext cx="5638800" cy="1754326"/>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all" spc="0" normalizeH="0" baseline="0" noProof="0" dirty="0">
                <a:ln/>
                <a:solidFill>
                  <a:srgbClr val="BBE0E3"/>
                </a:solidFill>
                <a:effectLst>
                  <a:outerShdw blurRad="19685" dist="12700" dir="5400000" algn="tl" rotWithShape="0">
                    <a:srgbClr val="BBE0E3">
                      <a:satMod val="130000"/>
                      <a:alpha val="60000"/>
                    </a:srgbClr>
                  </a:outerShdw>
                  <a:reflection blurRad="10000" stA="55000" endPos="48000" dist="500" dir="5400000" sy="-100000" algn="bl" rotWithShape="0"/>
                </a:effectLst>
                <a:uLnTx/>
                <a:uFillTx/>
                <a:latin typeface="Calligrapher" pitchFamily="2" charset="0"/>
                <a:ea typeface="ＭＳ Ｐゴシック"/>
                <a:cs typeface="+mn-cs"/>
              </a:rPr>
              <a:t>Time as </a:t>
            </a:r>
            <a:r>
              <a:rPr kumimoji="0" lang="en-US" sz="5400" b="1" i="0" u="none" strike="noStrike" kern="1200" cap="all" spc="0" normalizeH="0" baseline="0" noProof="0" dirty="0" err="1">
                <a:ln/>
                <a:solidFill>
                  <a:srgbClr val="BBE0E3"/>
                </a:solidFill>
                <a:effectLst>
                  <a:outerShdw blurRad="19685" dist="12700" dir="5400000" algn="tl" rotWithShape="0">
                    <a:srgbClr val="BBE0E3">
                      <a:satMod val="130000"/>
                      <a:alpha val="60000"/>
                    </a:srgbClr>
                  </a:outerShdw>
                  <a:reflection blurRad="10000" stA="55000" endPos="48000" dist="500" dir="5400000" sy="-100000" algn="bl" rotWithShape="0"/>
                </a:effectLst>
                <a:uLnTx/>
                <a:uFillTx/>
                <a:latin typeface="Calligrapher" pitchFamily="2" charset="0"/>
                <a:ea typeface="ＭＳ Ｐゴシック"/>
                <a:cs typeface="+mn-cs"/>
              </a:rPr>
              <a:t>snakewheel</a:t>
            </a:r>
            <a:endParaRPr kumimoji="0" lang="en-US" sz="5400" b="1" i="0" u="none" strike="noStrike" kern="1200" cap="all" spc="0" normalizeH="0" baseline="0" noProof="0" dirty="0">
              <a:ln/>
              <a:solidFill>
                <a:srgbClr val="BBE0E3"/>
              </a:solidFill>
              <a:effectLst>
                <a:outerShdw blurRad="19685" dist="12700" dir="5400000" algn="tl" rotWithShape="0">
                  <a:srgbClr val="BBE0E3">
                    <a:satMod val="130000"/>
                    <a:alpha val="60000"/>
                  </a:srgbClr>
                </a:outerShdw>
                <a:reflection blurRad="10000" stA="55000" endPos="48000" dist="500" dir="5400000" sy="-100000" algn="bl" rotWithShape="0"/>
              </a:effectLst>
              <a:uLnTx/>
              <a:uFillTx/>
              <a:latin typeface="Calligrapher" pitchFamily="2" charset="0"/>
              <a:ea typeface="ＭＳ Ｐゴシック"/>
              <a:cs typeface="+mn-cs"/>
            </a:endParaRPr>
          </a:p>
        </p:txBody>
      </p:sp>
      <p:pic>
        <p:nvPicPr>
          <p:cNvPr id="8" name="Picture 7" descr="Wheel_of_Time_Wallpaper_by_Darksider0.jpg"/>
          <p:cNvPicPr>
            <a:picLocks noChangeAspect="1"/>
          </p:cNvPicPr>
          <p:nvPr/>
        </p:nvPicPr>
        <p:blipFill>
          <a:blip r:embed="rId3" cstate="print"/>
          <a:stretch>
            <a:fillRect/>
          </a:stretch>
        </p:blipFill>
        <p:spPr>
          <a:xfrm>
            <a:off x="0" y="0"/>
            <a:ext cx="12293599" cy="6858000"/>
          </a:xfrm>
          <a:prstGeom prst="rect">
            <a:avLst/>
          </a:prstGeom>
        </p:spPr>
      </p:pic>
      <p:pic>
        <p:nvPicPr>
          <p:cNvPr id="9" name="Picture 8" descr="Wheel of Time Logo.jpg"/>
          <p:cNvPicPr>
            <a:picLocks noChangeAspect="1"/>
          </p:cNvPicPr>
          <p:nvPr/>
        </p:nvPicPr>
        <p:blipFill>
          <a:blip r:embed="rId4" cstate="print"/>
          <a:stretch>
            <a:fillRect/>
          </a:stretch>
        </p:blipFill>
        <p:spPr>
          <a:xfrm>
            <a:off x="0" y="0"/>
            <a:ext cx="12306649"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style.rotation</p:attrName>
                                        </p:attrNameLst>
                                      </p:cBhvr>
                                      <p:tavLst>
                                        <p:tav tm="0">
                                          <p:val>
                                            <p:fltVal val="720"/>
                                          </p:val>
                                        </p:tav>
                                        <p:tav tm="100000">
                                          <p:val>
                                            <p:fltVal val="0"/>
                                          </p:val>
                                        </p:tav>
                                      </p:tavLst>
                                    </p:anim>
                                    <p:anim calcmode="lin" valueType="num">
                                      <p:cBhvr>
                                        <p:cTn id="9" dur="2000" fill="hold"/>
                                        <p:tgtEl>
                                          <p:spTgt spid="6"/>
                                        </p:tgtEl>
                                        <p:attrNameLst>
                                          <p:attrName>ppt_h</p:attrName>
                                        </p:attrNameLst>
                                      </p:cBhvr>
                                      <p:tavLst>
                                        <p:tav tm="0">
                                          <p:val>
                                            <p:fltVal val="0"/>
                                          </p:val>
                                        </p:tav>
                                        <p:tav tm="100000">
                                          <p:val>
                                            <p:strVal val="#ppt_h"/>
                                          </p:val>
                                        </p:tav>
                                      </p:tavLst>
                                    </p:anim>
                                    <p:anim calcmode="lin" valueType="num">
                                      <p:cBhvr>
                                        <p:cTn id="10" dur="2000" fill="hold"/>
                                        <p:tgtEl>
                                          <p:spTgt spid="6"/>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19"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0" fill="hold"/>
                                        <p:tgtEl>
                                          <p:spTgt spid="7"/>
                                        </p:tgtEl>
                                        <p:attrNameLst>
                                          <p:attrName>ppt_w</p:attrName>
                                        </p:attrNameLst>
                                      </p:cBhvr>
                                      <p:tavLst>
                                        <p:tav tm="0" fmla="#ppt_w*sin(2.5*pi*$)">
                                          <p:val>
                                            <p:fltVal val="0"/>
                                          </p:val>
                                        </p:tav>
                                        <p:tav tm="100000">
                                          <p:val>
                                            <p:fltVal val="1"/>
                                          </p:val>
                                        </p:tav>
                                      </p:tavLst>
                                    </p:anim>
                                    <p:anim calcmode="lin" valueType="num">
                                      <p:cBhvr>
                                        <p:cTn id="16" dur="5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heel(4)">
                                      <p:cBhvr>
                                        <p:cTn id="21" dur="2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edge">
                                      <p:cBhvr>
                                        <p:cTn id="2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pic>
        <p:nvPicPr>
          <p:cNvPr id="4" name="Picture 3">
            <a:extLst>
              <a:ext uri="{FF2B5EF4-FFF2-40B4-BE49-F238E27FC236}">
                <a16:creationId xmlns:a16="http://schemas.microsoft.com/office/drawing/2014/main" id="{3C2129A7-A161-4AEA-B5BD-5C2C910FEF5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1" name="Rectangle 10">
            <a:extLst>
              <a:ext uri="{FF2B5EF4-FFF2-40B4-BE49-F238E27FC236}">
                <a16:creationId xmlns:a16="http://schemas.microsoft.com/office/drawing/2014/main" id="{E49CA12F-6E27-4C54-88C4-EE6CE7C47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2"/>
            <a:ext cx="12192000" cy="4857751"/>
          </a:xfrm>
          <a:prstGeom prst="rect">
            <a:avLst/>
          </a:prstGeom>
          <a:gradFill flip="none" rotWithShape="1">
            <a:gsLst>
              <a:gs pos="70000">
                <a:schemeClr val="bg2">
                  <a:alpha val="60000"/>
                </a:schemeClr>
              </a:gs>
              <a:gs pos="26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sp>
        <p:nvSpPr>
          <p:cNvPr id="13" name="Rectangle 12">
            <a:extLst>
              <a:ext uri="{FF2B5EF4-FFF2-40B4-BE49-F238E27FC236}">
                <a16:creationId xmlns:a16="http://schemas.microsoft.com/office/drawing/2014/main" id="{5337EA23-6703-4C96-9EEB-A408CBDD6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sp>
        <p:nvSpPr>
          <p:cNvPr id="8" name="Subtitle 7">
            <a:extLst>
              <a:ext uri="{FF2B5EF4-FFF2-40B4-BE49-F238E27FC236}">
                <a16:creationId xmlns:a16="http://schemas.microsoft.com/office/drawing/2014/main" id="{699FDA97-9A5C-4715-B76A-FCAF928C2B70}"/>
              </a:ext>
            </a:extLst>
          </p:cNvPr>
          <p:cNvSpPr>
            <a:spLocks noGrp="1"/>
          </p:cNvSpPr>
          <p:nvPr>
            <p:ph type="subTitle" idx="1"/>
          </p:nvPr>
        </p:nvSpPr>
        <p:spPr>
          <a:xfrm>
            <a:off x="788565" y="1392571"/>
            <a:ext cx="10852573" cy="4700253"/>
          </a:xfrm>
        </p:spPr>
        <p:txBody>
          <a:bodyPr>
            <a:noAutofit/>
          </a:bodyPr>
          <a:lstStyle/>
          <a:p>
            <a:r>
              <a:rPr lang="en-US" sz="9600" dirty="0">
                <a:latin typeface="Chiller" panose="04020404031007020602" pitchFamily="82" charset="0"/>
              </a:rPr>
              <a:t>The real battle is internal – Danger’s within not without!</a:t>
            </a:r>
          </a:p>
        </p:txBody>
      </p:sp>
    </p:spTree>
    <p:extLst>
      <p:ext uri="{BB962C8B-B14F-4D97-AF65-F5344CB8AC3E}">
        <p14:creationId xmlns:p14="http://schemas.microsoft.com/office/powerpoint/2010/main" val="2500538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3D9B9A8-388A-2B4B-8304-EE018BE57D6E}"/>
              </a:ext>
            </a:extLst>
          </p:cNvPr>
          <p:cNvSpPr>
            <a:spLocks noGrp="1"/>
          </p:cNvSpPr>
          <p:nvPr>
            <p:ph type="body" sz="quarter" idx="13"/>
          </p:nvPr>
        </p:nvSpPr>
        <p:spPr>
          <a:xfrm>
            <a:off x="3071976" y="4625110"/>
            <a:ext cx="1233612" cy="992371"/>
          </a:xfrm>
        </p:spPr>
        <p:txBody>
          <a:bodyPr/>
          <a:lstStyle/>
          <a:p>
            <a:r>
              <a:rPr lang="en-US" dirty="0"/>
              <a:t>POLITICAL</a:t>
            </a:r>
          </a:p>
        </p:txBody>
      </p:sp>
      <p:sp>
        <p:nvSpPr>
          <p:cNvPr id="6" name="Text Placeholder 5">
            <a:extLst>
              <a:ext uri="{FF2B5EF4-FFF2-40B4-BE49-F238E27FC236}">
                <a16:creationId xmlns:a16="http://schemas.microsoft.com/office/drawing/2014/main" id="{B3788109-B7FD-B845-BA61-09E28C700B59}"/>
              </a:ext>
            </a:extLst>
          </p:cNvPr>
          <p:cNvSpPr>
            <a:spLocks noGrp="1"/>
          </p:cNvSpPr>
          <p:nvPr>
            <p:ph type="body" sz="quarter" idx="14"/>
          </p:nvPr>
        </p:nvSpPr>
        <p:spPr/>
        <p:txBody>
          <a:bodyPr/>
          <a:lstStyle/>
          <a:p>
            <a:r>
              <a:rPr lang="en-US" dirty="0"/>
              <a:t>SOCIAL</a:t>
            </a:r>
          </a:p>
        </p:txBody>
      </p:sp>
      <p:sp>
        <p:nvSpPr>
          <p:cNvPr id="3" name="Text Placeholder 2">
            <a:extLst>
              <a:ext uri="{FF2B5EF4-FFF2-40B4-BE49-F238E27FC236}">
                <a16:creationId xmlns:a16="http://schemas.microsoft.com/office/drawing/2014/main" id="{63C580D3-593A-0941-AE9E-3D28F589DA7B}"/>
              </a:ext>
            </a:extLst>
          </p:cNvPr>
          <p:cNvSpPr>
            <a:spLocks noGrp="1"/>
          </p:cNvSpPr>
          <p:nvPr>
            <p:ph type="body" sz="quarter" idx="11"/>
          </p:nvPr>
        </p:nvSpPr>
        <p:spPr>
          <a:xfrm>
            <a:off x="2902591" y="2867378"/>
            <a:ext cx="1402997" cy="992371"/>
          </a:xfrm>
        </p:spPr>
        <p:txBody>
          <a:bodyPr/>
          <a:lstStyle/>
          <a:p>
            <a:r>
              <a:rPr lang="en-US" dirty="0"/>
              <a:t>ECONOMIC</a:t>
            </a:r>
          </a:p>
        </p:txBody>
      </p:sp>
      <p:sp>
        <p:nvSpPr>
          <p:cNvPr id="4" name="Text Placeholder 3">
            <a:extLst>
              <a:ext uri="{FF2B5EF4-FFF2-40B4-BE49-F238E27FC236}">
                <a16:creationId xmlns:a16="http://schemas.microsoft.com/office/drawing/2014/main" id="{A1D81293-FADE-7B46-B620-B99FC61272FD}"/>
              </a:ext>
            </a:extLst>
          </p:cNvPr>
          <p:cNvSpPr>
            <a:spLocks noGrp="1"/>
          </p:cNvSpPr>
          <p:nvPr>
            <p:ph type="body" sz="quarter" idx="12"/>
          </p:nvPr>
        </p:nvSpPr>
        <p:spPr/>
        <p:txBody>
          <a:bodyPr/>
          <a:lstStyle/>
          <a:p>
            <a:r>
              <a:rPr lang="en-US" dirty="0"/>
              <a:t>MILITARY</a:t>
            </a:r>
          </a:p>
        </p:txBody>
      </p:sp>
      <p:sp>
        <p:nvSpPr>
          <p:cNvPr id="2" name="Text Placeholder 1">
            <a:extLst>
              <a:ext uri="{FF2B5EF4-FFF2-40B4-BE49-F238E27FC236}">
                <a16:creationId xmlns:a16="http://schemas.microsoft.com/office/drawing/2014/main" id="{8C149416-9C1B-2E4A-832E-37065642D24F}"/>
              </a:ext>
            </a:extLst>
          </p:cNvPr>
          <p:cNvSpPr>
            <a:spLocks noGrp="1"/>
          </p:cNvSpPr>
          <p:nvPr>
            <p:ph type="body" sz="quarter" idx="10"/>
          </p:nvPr>
        </p:nvSpPr>
        <p:spPr/>
        <p:txBody>
          <a:bodyPr/>
          <a:lstStyle/>
          <a:p>
            <a:endParaRPr lang="en-US" dirty="0"/>
          </a:p>
        </p:txBody>
      </p:sp>
      <p:sp>
        <p:nvSpPr>
          <p:cNvPr id="22" name="Title 21"/>
          <p:cNvSpPr>
            <a:spLocks noGrp="1"/>
          </p:cNvSpPr>
          <p:nvPr>
            <p:ph type="title"/>
          </p:nvPr>
        </p:nvSpPr>
        <p:spPr>
          <a:xfrm>
            <a:off x="0" y="445228"/>
            <a:ext cx="12192000" cy="650013"/>
          </a:xfrm>
        </p:spPr>
        <p:txBody>
          <a:bodyPr/>
          <a:lstStyle/>
          <a:p>
            <a:r>
              <a:rPr lang="en-US" sz="6600" dirty="0">
                <a:solidFill>
                  <a:srgbClr val="C00000"/>
                </a:solidFill>
                <a:latin typeface="Forte" panose="03060902040502070203" pitchFamily="66" charset="0"/>
              </a:rPr>
              <a:t>The Rise &amp; Fall of Civilizations</a:t>
            </a:r>
          </a:p>
        </p:txBody>
      </p:sp>
      <p:pic>
        <p:nvPicPr>
          <p:cNvPr id="8" name="Picture 7">
            <a:extLst>
              <a:ext uri="{FF2B5EF4-FFF2-40B4-BE49-F238E27FC236}">
                <a16:creationId xmlns:a16="http://schemas.microsoft.com/office/drawing/2014/main" id="{2AE4F310-4437-4778-877C-BE8D07B90E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2175" y="2608976"/>
            <a:ext cx="5381626" cy="3263318"/>
          </a:xfrm>
          <a:prstGeom prst="rect">
            <a:avLst/>
          </a:prstGeom>
        </p:spPr>
      </p:pic>
    </p:spTree>
    <p:extLst>
      <p:ext uri="{BB962C8B-B14F-4D97-AF65-F5344CB8AC3E}">
        <p14:creationId xmlns:p14="http://schemas.microsoft.com/office/powerpoint/2010/main" val="424006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7207DA-9FE6-4217-A4A2-B0039EF752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
        <p:nvSpPr>
          <p:cNvPr id="5" name="Title 4">
            <a:extLst>
              <a:ext uri="{FF2B5EF4-FFF2-40B4-BE49-F238E27FC236}">
                <a16:creationId xmlns:a16="http://schemas.microsoft.com/office/drawing/2014/main" id="{6F985901-F83D-452A-AC06-5262A72562F8}"/>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19857670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70241B-2EAB-4F48-8475-C021071CC629}"/>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8AD5B877-66B9-4298-9B87-40F3A0E390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3517832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theme/_rels/them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New Stone 2">
      <a:dk1>
        <a:srgbClr val="000000"/>
      </a:dk1>
      <a:lt1>
        <a:srgbClr val="FFFFFF"/>
      </a:lt1>
      <a:dk2>
        <a:srgbClr val="333333"/>
      </a:dk2>
      <a:lt2>
        <a:srgbClr val="C3F5D9"/>
      </a:lt2>
      <a:accent1>
        <a:srgbClr val="81D2CF"/>
      </a:accent1>
      <a:accent2>
        <a:srgbClr val="C0ACBE"/>
      </a:accent2>
      <a:accent3>
        <a:srgbClr val="A5A5A5"/>
      </a:accent3>
      <a:accent4>
        <a:srgbClr val="914093"/>
      </a:accent4>
      <a:accent5>
        <a:srgbClr val="380359"/>
      </a:accent5>
      <a:accent6>
        <a:srgbClr val="FFC900"/>
      </a:accent6>
      <a:hlink>
        <a:srgbClr val="0563C1"/>
      </a:hlink>
      <a:folHlink>
        <a:srgbClr val="7F7F7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11234118_Wheel reveal animation_AAS_v4" id="{04A5864A-B4BF-4605-9564-F2597A370AD7}" vid="{24D18AFD-E13B-45E1-9A8D-1F533863A385}"/>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eathered">
  <a:themeElements>
    <a:clrScheme name="Feathered">
      <a:dk1>
        <a:sysClr val="windowText" lastClr="000000"/>
      </a:dk1>
      <a:lt1>
        <a:sysClr val="window" lastClr="FFFFFF"/>
      </a:lt1>
      <a:dk2>
        <a:srgbClr val="162327"/>
      </a:dk2>
      <a:lt2>
        <a:srgbClr val="FDFCFA"/>
      </a:lt2>
      <a:accent1>
        <a:srgbClr val="856835"/>
      </a:accent1>
      <a:accent2>
        <a:srgbClr val="454F52"/>
      </a:accent2>
      <a:accent3>
        <a:srgbClr val="236869"/>
      </a:accent3>
      <a:accent4>
        <a:srgbClr val="AD6675"/>
      </a:accent4>
      <a:accent5>
        <a:srgbClr val="795272"/>
      </a:accent5>
      <a:accent6>
        <a:srgbClr val="387D9D"/>
      </a:accent6>
      <a:hlink>
        <a:srgbClr val="387D9D"/>
      </a:hlink>
      <a:folHlink>
        <a:srgbClr val="AD6675"/>
      </a:folHlink>
    </a:clrScheme>
    <a:fontScheme name="Feathered">
      <a:majorFont>
        <a:latin typeface="Century Schoolbook" panose="02040604050505020304"/>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7BB72121-E1DC-4E3B-8C88-6F44201D420D}"/>
    </a:ext>
  </a:extLst>
</a:theme>
</file>

<file path=ppt/theme/theme3.xml><?xml version="1.0" encoding="utf-8"?>
<a:theme xmlns:a="http://schemas.openxmlformats.org/drawingml/2006/main" name="Civic">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86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DFloatVTI">
  <a:themeElements>
    <a:clrScheme name="AnalogousFromLightSeed_2SEEDS">
      <a:dk1>
        <a:srgbClr val="000000"/>
      </a:dk1>
      <a:lt1>
        <a:srgbClr val="FFFFFF"/>
      </a:lt1>
      <a:dk2>
        <a:srgbClr val="243541"/>
      </a:dk2>
      <a:lt2>
        <a:srgbClr val="E2E3E8"/>
      </a:lt2>
      <a:accent1>
        <a:srgbClr val="A9A274"/>
      </a:accent1>
      <a:accent2>
        <a:srgbClr val="BB9B82"/>
      </a:accent2>
      <a:accent3>
        <a:srgbClr val="9AA57D"/>
      </a:accent3>
      <a:accent4>
        <a:srgbClr val="73A9A9"/>
      </a:accent4>
      <a:accent5>
        <a:srgbClr val="84A6BD"/>
      </a:accent5>
      <a:accent6>
        <a:srgbClr val="7F89BA"/>
      </a:accent6>
      <a:hlink>
        <a:srgbClr val="717AB2"/>
      </a:hlink>
      <a:folHlink>
        <a:srgbClr val="7F7F7F"/>
      </a:folHlink>
    </a:clrScheme>
    <a:fontScheme name="Float">
      <a:majorFont>
        <a:latin typeface="Walbaum Display"/>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7.xml><?xml version="1.0" encoding="utf-8"?>
<a:theme xmlns:a="http://schemas.openxmlformats.org/drawingml/2006/main" name="2_FunkyShapesVTI">
  <a:themeElements>
    <a:clrScheme name="AnalogousFromLightSeedRightStep">
      <a:dk1>
        <a:srgbClr val="000000"/>
      </a:dk1>
      <a:lt1>
        <a:srgbClr val="FFFFFF"/>
      </a:lt1>
      <a:dk2>
        <a:srgbClr val="413924"/>
      </a:dk2>
      <a:lt2>
        <a:srgbClr val="E4E8EA"/>
      </a:lt2>
      <a:accent1>
        <a:srgbClr val="EB8A5E"/>
      </a:accent1>
      <a:accent2>
        <a:srgbClr val="C39D36"/>
      </a:accent2>
      <a:accent3>
        <a:srgbClr val="9CA950"/>
      </a:accent3>
      <a:accent4>
        <a:srgbClr val="72B43E"/>
      </a:accent4>
      <a:accent5>
        <a:srgbClr val="34BA31"/>
      </a:accent5>
      <a:accent6>
        <a:srgbClr val="35B768"/>
      </a:accent6>
      <a:hlink>
        <a:srgbClr val="5E899D"/>
      </a:hlink>
      <a:folHlink>
        <a:srgbClr val="848484"/>
      </a:folHlink>
    </a:clrScheme>
    <a:fontScheme name="Source Sans Pro">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VTI" id="{A7F40C41-3FB2-45B0-B0D6-DFB7FDD9B7AD}" vid="{C49381A0-09CD-46EE-B141-E2CDD87ABFE3}"/>
    </a:ext>
  </a:extLst>
</a:theme>
</file>

<file path=ppt/theme/theme8.xml><?xml version="1.0" encoding="utf-8"?>
<a:theme xmlns:a="http://schemas.openxmlformats.org/drawingml/2006/main" name="Gree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Gree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Gre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ree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ree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ree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ree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ree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ree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ree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ree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ree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ree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ree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236AD98-7B3C-42DF-938A-1C4C7003403A}">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1A08C86C-2E9C-4B61-B448-30A79873AA26}">
  <ds:schemaRefs>
    <ds:schemaRef ds:uri="http://schemas.microsoft.com/sharepoint/v3/contenttype/forms"/>
  </ds:schemaRefs>
</ds:datastoreItem>
</file>

<file path=customXml/itemProps3.xml><?xml version="1.0" encoding="utf-8"?>
<ds:datastoreItem xmlns:ds="http://schemas.openxmlformats.org/officeDocument/2006/customXml" ds:itemID="{233014C0-072F-42DD-BF0B-2FD474A409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Wheel reveal animation</Template>
  <TotalTime>269</TotalTime>
  <Words>1234</Words>
  <Application>Microsoft Office PowerPoint</Application>
  <PresentationFormat>Widescreen</PresentationFormat>
  <Paragraphs>74</Paragraphs>
  <Slides>55</Slides>
  <Notes>6</Notes>
  <HiddenSlides>0</HiddenSlides>
  <MMClips>3</MMClips>
  <ScaleCrop>false</ScaleCrop>
  <HeadingPairs>
    <vt:vector size="6" baseType="variant">
      <vt:variant>
        <vt:lpstr>Fonts Used</vt:lpstr>
      </vt:variant>
      <vt:variant>
        <vt:i4>20</vt:i4>
      </vt:variant>
      <vt:variant>
        <vt:lpstr>Theme</vt:lpstr>
      </vt:variant>
      <vt:variant>
        <vt:i4>8</vt:i4>
      </vt:variant>
      <vt:variant>
        <vt:lpstr>Slide Titles</vt:lpstr>
      </vt:variant>
      <vt:variant>
        <vt:i4>55</vt:i4>
      </vt:variant>
    </vt:vector>
  </HeadingPairs>
  <TitlesOfParts>
    <vt:vector size="83" baseType="lpstr">
      <vt:lpstr>Algerian</vt:lpstr>
      <vt:lpstr>Arial</vt:lpstr>
      <vt:lpstr>Arial Black</vt:lpstr>
      <vt:lpstr>Calibri</vt:lpstr>
      <vt:lpstr>Calligrapher</vt:lpstr>
      <vt:lpstr>Century Schoolbook</vt:lpstr>
      <vt:lpstr>Chiller</vt:lpstr>
      <vt:lpstr>Colonna MT</vt:lpstr>
      <vt:lpstr>Copperplate Gothic Bold</vt:lpstr>
      <vt:lpstr>Corbel</vt:lpstr>
      <vt:lpstr>Forte</vt:lpstr>
      <vt:lpstr>Georgia</vt:lpstr>
      <vt:lpstr>Gill Sans MT</vt:lpstr>
      <vt:lpstr>Ravie</vt:lpstr>
      <vt:lpstr>Source Sans Pro</vt:lpstr>
      <vt:lpstr>Symbol</vt:lpstr>
      <vt:lpstr>Times New Roman</vt:lpstr>
      <vt:lpstr>Walbaum Display</vt:lpstr>
      <vt:lpstr>Wingdings</vt:lpstr>
      <vt:lpstr>Wingdings 2</vt:lpstr>
      <vt:lpstr>Office Theme</vt:lpstr>
      <vt:lpstr>Feathered</vt:lpstr>
      <vt:lpstr>Civic</vt:lpstr>
      <vt:lpstr>86_Powerpoint 1 - CLASSIC PHILOSOPHICAL, HUMAN RELIGIOUS, AND CHURCH</vt:lpstr>
      <vt:lpstr>Powerpoint 1 - CLASSIC PHILOSOPHICAL, HUMAN RELIGIOUS, AND CHURCH</vt:lpstr>
      <vt:lpstr>3DFloatVTI</vt:lpstr>
      <vt:lpstr>2_FunkyShapesVTI</vt:lpstr>
      <vt:lpstr>Green</vt:lpstr>
      <vt:lpstr>The Rise &amp; Fall Of Peoples</vt:lpstr>
      <vt:lpstr>PowerPoint Presentation</vt:lpstr>
      <vt:lpstr>PowerPoint Presentation</vt:lpstr>
      <vt:lpstr>PowerPoint Presentation</vt:lpstr>
      <vt:lpstr>PowerPoint Presentation</vt:lpstr>
      <vt:lpstr>PowerPoint Presentation</vt:lpstr>
      <vt:lpstr>The Rise &amp; Fall of Civilizations</vt:lpstr>
      <vt:lpstr>PowerPoint Presentation</vt:lpstr>
      <vt:lpstr>PowerPoint Presentation</vt:lpstr>
      <vt:lpstr>PowerPoint Presentation</vt:lpstr>
      <vt:lpstr>Deep Dive Into The Fall Of Rome </vt:lpstr>
      <vt:lpstr>PowerPoint Presentation</vt:lpstr>
      <vt:lpstr>PowerPoint Presentation</vt:lpstr>
      <vt:lpstr>PowerPoint Presentation</vt:lpstr>
      <vt:lpstr>PowerPoint Presentation</vt:lpstr>
      <vt:lpstr>PowerPoint Presentation</vt:lpstr>
      <vt:lpstr>PowerPoint Presentation</vt:lpstr>
      <vt:lpstr>The Fall of the Roman Empire</vt:lpstr>
      <vt:lpstr>PowerPoint Presentation</vt:lpstr>
      <vt:lpstr>The Fall of the Roman Empire</vt:lpstr>
      <vt:lpstr>The Fall of the Roman Empire</vt:lpstr>
      <vt:lpstr>PowerPoint Presentation</vt:lpstr>
      <vt:lpstr>PowerPoint Presentation</vt:lpstr>
      <vt:lpstr>PowerPoint Presentation</vt:lpstr>
      <vt:lpstr>Collapse Of Complex  Societies</vt:lpstr>
      <vt:lpstr>PowerPoint Presentation</vt:lpstr>
      <vt:lpstr>PowerPoint Presentation</vt:lpstr>
      <vt:lpstr>PowerPoint Presentation</vt:lpstr>
      <vt:lpstr>PowerPoint Presentation</vt:lpstr>
      <vt:lpstr>Howe-Strauss  4-Generation 80 Yr Turnings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Cycle Of Republic</vt:lpstr>
      <vt:lpstr>Cycle of Freedom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Rise &amp; Fall of Civilizations</dc:title>
  <dc:subject/>
  <dc:creator>David Burris</dc:creator>
  <cp:keywords/>
  <dc:description/>
  <cp:lastModifiedBy>David Burris</cp:lastModifiedBy>
  <cp:revision>23</cp:revision>
  <dcterms:created xsi:type="dcterms:W3CDTF">2022-02-01T15:03:42Z</dcterms:created>
  <dcterms:modified xsi:type="dcterms:W3CDTF">2022-02-03T22:08:03Z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