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tiff" ContentType="image/tiff"/>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9.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0.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1.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2.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3.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4.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6" r:id="rId2"/>
    <p:sldMasterId id="2147483707" r:id="rId3"/>
    <p:sldMasterId id="2147483724" r:id="rId4"/>
    <p:sldMasterId id="2147483837" r:id="rId5"/>
    <p:sldMasterId id="2147483849" r:id="rId6"/>
    <p:sldMasterId id="2147483915" r:id="rId7"/>
    <p:sldMasterId id="2147484051" r:id="rId8"/>
    <p:sldMasterId id="2147484072" r:id="rId9"/>
    <p:sldMasterId id="2147484093" r:id="rId10"/>
    <p:sldMasterId id="2147484105" r:id="rId11"/>
    <p:sldMasterId id="2147484131" r:id="rId12"/>
    <p:sldMasterId id="2147484176" r:id="rId13"/>
    <p:sldMasterId id="2147484188" r:id="rId14"/>
    <p:sldMasterId id="2147484205" r:id="rId15"/>
  </p:sldMasterIdLst>
  <p:notesMasterIdLst>
    <p:notesMasterId r:id="rId129"/>
  </p:notesMasterIdLst>
  <p:handoutMasterIdLst>
    <p:handoutMasterId r:id="rId130"/>
  </p:handoutMasterIdLst>
  <p:sldIdLst>
    <p:sldId id="256" r:id="rId16"/>
    <p:sldId id="3711" r:id="rId17"/>
    <p:sldId id="2349" r:id="rId18"/>
    <p:sldId id="3651" r:id="rId19"/>
    <p:sldId id="2350" r:id="rId20"/>
    <p:sldId id="733" r:id="rId21"/>
    <p:sldId id="3876" r:id="rId22"/>
    <p:sldId id="2974" r:id="rId23"/>
    <p:sldId id="1156" r:id="rId24"/>
    <p:sldId id="1299" r:id="rId25"/>
    <p:sldId id="1298" r:id="rId26"/>
    <p:sldId id="2484" r:id="rId27"/>
    <p:sldId id="2099" r:id="rId28"/>
    <p:sldId id="3593" r:id="rId29"/>
    <p:sldId id="3594" r:id="rId30"/>
    <p:sldId id="3595" r:id="rId31"/>
    <p:sldId id="3596" r:id="rId32"/>
    <p:sldId id="3597" r:id="rId33"/>
    <p:sldId id="1997" r:id="rId34"/>
    <p:sldId id="1861" r:id="rId35"/>
    <p:sldId id="2042" r:id="rId36"/>
    <p:sldId id="2097" r:id="rId37"/>
    <p:sldId id="3262" r:id="rId38"/>
    <p:sldId id="3483" r:id="rId39"/>
    <p:sldId id="945" r:id="rId40"/>
    <p:sldId id="3236" r:id="rId41"/>
    <p:sldId id="2950" r:id="rId42"/>
    <p:sldId id="3972" r:id="rId43"/>
    <p:sldId id="260" r:id="rId44"/>
    <p:sldId id="2855" r:id="rId45"/>
    <p:sldId id="2876" r:id="rId46"/>
    <p:sldId id="265" r:id="rId47"/>
    <p:sldId id="2851" r:id="rId48"/>
    <p:sldId id="3868" r:id="rId49"/>
    <p:sldId id="257" r:id="rId50"/>
    <p:sldId id="2860" r:id="rId51"/>
    <p:sldId id="4008" r:id="rId52"/>
    <p:sldId id="268" r:id="rId53"/>
    <p:sldId id="2856" r:id="rId54"/>
    <p:sldId id="2858" r:id="rId55"/>
    <p:sldId id="270" r:id="rId56"/>
    <p:sldId id="2874" r:id="rId57"/>
    <p:sldId id="2875" r:id="rId58"/>
    <p:sldId id="2862" r:id="rId59"/>
    <p:sldId id="275" r:id="rId60"/>
    <p:sldId id="2863" r:id="rId61"/>
    <p:sldId id="277" r:id="rId62"/>
    <p:sldId id="278" r:id="rId63"/>
    <p:sldId id="279" r:id="rId64"/>
    <p:sldId id="280" r:id="rId65"/>
    <p:sldId id="281" r:id="rId66"/>
    <p:sldId id="282" r:id="rId67"/>
    <p:sldId id="258" r:id="rId68"/>
    <p:sldId id="2870" r:id="rId69"/>
    <p:sldId id="2871" r:id="rId70"/>
    <p:sldId id="286" r:id="rId71"/>
    <p:sldId id="2872" r:id="rId72"/>
    <p:sldId id="3875" r:id="rId73"/>
    <p:sldId id="259" r:id="rId74"/>
    <p:sldId id="2292" r:id="rId75"/>
    <p:sldId id="2877" r:id="rId76"/>
    <p:sldId id="2293" r:id="rId77"/>
    <p:sldId id="287" r:id="rId78"/>
    <p:sldId id="2291" r:id="rId79"/>
    <p:sldId id="2295" r:id="rId80"/>
    <p:sldId id="2296" r:id="rId81"/>
    <p:sldId id="3883" r:id="rId82"/>
    <p:sldId id="2297" r:id="rId83"/>
    <p:sldId id="2298" r:id="rId84"/>
    <p:sldId id="2299" r:id="rId85"/>
    <p:sldId id="2300" r:id="rId86"/>
    <p:sldId id="2301" r:id="rId87"/>
    <p:sldId id="2302" r:id="rId88"/>
    <p:sldId id="2303" r:id="rId89"/>
    <p:sldId id="3884" r:id="rId90"/>
    <p:sldId id="262" r:id="rId91"/>
    <p:sldId id="2878" r:id="rId92"/>
    <p:sldId id="4012" r:id="rId93"/>
    <p:sldId id="2294" r:id="rId94"/>
    <p:sldId id="4011" r:id="rId95"/>
    <p:sldId id="4010" r:id="rId96"/>
    <p:sldId id="2991" r:id="rId97"/>
    <p:sldId id="2306" r:id="rId98"/>
    <p:sldId id="2880" r:id="rId99"/>
    <p:sldId id="2290" r:id="rId100"/>
    <p:sldId id="2307" r:id="rId101"/>
    <p:sldId id="3735" r:id="rId102"/>
    <p:sldId id="2807" r:id="rId103"/>
    <p:sldId id="2808" r:id="rId104"/>
    <p:sldId id="2308" r:id="rId105"/>
    <p:sldId id="2882" r:id="rId106"/>
    <p:sldId id="3222" r:id="rId107"/>
    <p:sldId id="4009" r:id="rId108"/>
    <p:sldId id="2823" r:id="rId109"/>
    <p:sldId id="2592" r:id="rId110"/>
    <p:sldId id="2623" r:id="rId111"/>
    <p:sldId id="4003" r:id="rId112"/>
    <p:sldId id="1674" r:id="rId113"/>
    <p:sldId id="3877" r:id="rId114"/>
    <p:sldId id="1008" r:id="rId115"/>
    <p:sldId id="2836" r:id="rId116"/>
    <p:sldId id="2837" r:id="rId117"/>
    <p:sldId id="2838" r:id="rId118"/>
    <p:sldId id="2839" r:id="rId119"/>
    <p:sldId id="2840" r:id="rId120"/>
    <p:sldId id="2841" r:id="rId121"/>
    <p:sldId id="2842" r:id="rId122"/>
    <p:sldId id="2843" r:id="rId123"/>
    <p:sldId id="2844" r:id="rId124"/>
    <p:sldId id="2845" r:id="rId125"/>
    <p:sldId id="2846" r:id="rId126"/>
    <p:sldId id="2847" r:id="rId127"/>
    <p:sldId id="2848" r:id="rId128"/>
  </p:sldIdLst>
  <p:sldSz cx="9144000" cy="6858000" type="screen4x3"/>
  <p:notesSz cx="7011988" cy="9297988"/>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EEC189"/>
    <a:srgbClr val="FBE3BD"/>
    <a:srgbClr val="FADDB1"/>
    <a:srgbClr val="D59C5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03" autoAdjust="0"/>
    <p:restoredTop sz="86449" autoAdjust="0"/>
  </p:normalViewPr>
  <p:slideViewPr>
    <p:cSldViewPr>
      <p:cViewPr varScale="1">
        <p:scale>
          <a:sx n="99" d="100"/>
          <a:sy n="99" d="100"/>
        </p:scale>
        <p:origin x="858" y="78"/>
      </p:cViewPr>
      <p:guideLst>
        <p:guide orient="horz" pos="2160"/>
        <p:guide pos="2880"/>
      </p:guideLst>
    </p:cSldViewPr>
  </p:slideViewPr>
  <p:outlineViewPr>
    <p:cViewPr>
      <p:scale>
        <a:sx n="33" d="100"/>
        <a:sy n="33" d="100"/>
      </p:scale>
      <p:origin x="0" y="-46596"/>
    </p:cViewPr>
    <p:sldLst>
      <p:sld r:id="rId1" collapse="1"/>
      <p:sld r:id="rId2" collapse="1"/>
      <p:sld r:id="rId3" collapse="1"/>
    </p:sldLst>
  </p:outlineViewPr>
  <p:notesTextViewPr>
    <p:cViewPr>
      <p:scale>
        <a:sx n="100" d="100"/>
        <a:sy n="100" d="100"/>
      </p:scale>
      <p:origin x="0" y="0"/>
    </p:cViewPr>
  </p:notesTextViewPr>
  <p:sorterViewPr>
    <p:cViewPr varScale="1">
      <p:scale>
        <a:sx n="1" d="1"/>
        <a:sy n="1" d="1"/>
      </p:scale>
      <p:origin x="0" y="-215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theme" Target="theme/theme1.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28" Type="http://schemas.openxmlformats.org/officeDocument/2006/relationships/slide" Target="slides/slide113.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13" Type="http://schemas.openxmlformats.org/officeDocument/2006/relationships/slide" Target="slides/slide98.xml"/><Relationship Id="rId118" Type="http://schemas.openxmlformats.org/officeDocument/2006/relationships/slide" Target="slides/slide103.xml"/><Relationship Id="rId126" Type="http://schemas.openxmlformats.org/officeDocument/2006/relationships/slide" Target="slides/slide111.xml"/><Relationship Id="rId13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slide" Target="slides/slide88.xml"/><Relationship Id="rId108" Type="http://schemas.openxmlformats.org/officeDocument/2006/relationships/slide" Target="slides/slide93.xml"/><Relationship Id="rId116" Type="http://schemas.openxmlformats.org/officeDocument/2006/relationships/slide" Target="slides/slide101.xml"/><Relationship Id="rId124" Type="http://schemas.openxmlformats.org/officeDocument/2006/relationships/slide" Target="slides/slide109.xml"/><Relationship Id="rId129" Type="http://schemas.openxmlformats.org/officeDocument/2006/relationships/notesMaster" Target="notesMasters/notesMaster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11" Type="http://schemas.openxmlformats.org/officeDocument/2006/relationships/slide" Target="slides/slide96.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slide" Target="slides/slide91.xml"/><Relationship Id="rId114" Type="http://schemas.openxmlformats.org/officeDocument/2006/relationships/slide" Target="slides/slide99.xml"/><Relationship Id="rId119" Type="http://schemas.openxmlformats.org/officeDocument/2006/relationships/slide" Target="slides/slide104.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30"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presProps" Target="presProps.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s>
</file>

<file path=ppt/_rels/viewProps.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slide" Target="slides/slide20.xml"/><Relationship Id="rId1"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96" tIns="46598" rIns="93196" bIns="46598" numCol="1" anchor="t" anchorCtr="0" compatLnSpc="1">
            <a:prstTxWarp prst="textNoShape">
              <a:avLst/>
            </a:prstTxWarp>
          </a:bodyPr>
          <a:lstStyle>
            <a:lvl1pPr defTabSz="931863">
              <a:defRPr sz="1200">
                <a:ea typeface="+mn-ea"/>
                <a:cs typeface="+mn-cs"/>
              </a:defRPr>
            </a:lvl1pPr>
          </a:lstStyle>
          <a:p>
            <a:pPr>
              <a:defRPr/>
            </a:pPr>
            <a:endParaRPr lang="en-US"/>
          </a:p>
        </p:txBody>
      </p:sp>
      <p:sp>
        <p:nvSpPr>
          <p:cNvPr id="17411" name="Rectangle 3"/>
          <p:cNvSpPr>
            <a:spLocks noGrp="1" noChangeArrowheads="1"/>
          </p:cNvSpPr>
          <p:nvPr>
            <p:ph type="dt" sz="quarter" idx="1"/>
          </p:nvPr>
        </p:nvSpPr>
        <p:spPr bwMode="auto">
          <a:xfrm>
            <a:off x="3973513" y="0"/>
            <a:ext cx="3038475" cy="465138"/>
          </a:xfrm>
          <a:prstGeom prst="rect">
            <a:avLst/>
          </a:prstGeom>
          <a:noFill/>
          <a:ln w="9525">
            <a:noFill/>
            <a:miter lim="800000"/>
            <a:headEnd/>
            <a:tailEnd/>
          </a:ln>
          <a:effectLst/>
        </p:spPr>
        <p:txBody>
          <a:bodyPr vert="horz" wrap="square" lIns="93196" tIns="46598" rIns="93196" bIns="46598" numCol="1" anchor="t" anchorCtr="0" compatLnSpc="1">
            <a:prstTxWarp prst="textNoShape">
              <a:avLst/>
            </a:prstTxWarp>
          </a:bodyPr>
          <a:lstStyle>
            <a:lvl1pPr algn="r" defTabSz="931863">
              <a:defRPr sz="1200">
                <a:ea typeface="+mn-ea"/>
                <a:cs typeface="+mn-cs"/>
              </a:defRPr>
            </a:lvl1pPr>
          </a:lstStyle>
          <a:p>
            <a:pPr>
              <a:defRPr/>
            </a:pPr>
            <a:endParaRPr lang="en-US"/>
          </a:p>
        </p:txBody>
      </p:sp>
      <p:sp>
        <p:nvSpPr>
          <p:cNvPr id="17412" name="Rectangle 4"/>
          <p:cNvSpPr>
            <a:spLocks noGrp="1" noChangeArrowheads="1"/>
          </p:cNvSpPr>
          <p:nvPr>
            <p:ph type="ftr" sz="quarter" idx="2"/>
          </p:nvPr>
        </p:nvSpPr>
        <p:spPr bwMode="auto">
          <a:xfrm>
            <a:off x="0" y="8832850"/>
            <a:ext cx="3038475" cy="465138"/>
          </a:xfrm>
          <a:prstGeom prst="rect">
            <a:avLst/>
          </a:prstGeom>
          <a:noFill/>
          <a:ln w="9525">
            <a:noFill/>
            <a:miter lim="800000"/>
            <a:headEnd/>
            <a:tailEnd/>
          </a:ln>
          <a:effectLst/>
        </p:spPr>
        <p:txBody>
          <a:bodyPr vert="horz" wrap="square" lIns="93196" tIns="46598" rIns="93196" bIns="46598" numCol="1" anchor="b" anchorCtr="0" compatLnSpc="1">
            <a:prstTxWarp prst="textNoShape">
              <a:avLst/>
            </a:prstTxWarp>
          </a:bodyPr>
          <a:lstStyle>
            <a:lvl1pPr defTabSz="931863">
              <a:defRPr sz="1200">
                <a:ea typeface="+mn-ea"/>
                <a:cs typeface="+mn-cs"/>
              </a:defRPr>
            </a:lvl1pPr>
          </a:lstStyle>
          <a:p>
            <a:pPr>
              <a:defRPr/>
            </a:pPr>
            <a:endParaRPr lang="en-US"/>
          </a:p>
        </p:txBody>
      </p:sp>
      <p:sp>
        <p:nvSpPr>
          <p:cNvPr id="17413" name="Rectangle 5"/>
          <p:cNvSpPr>
            <a:spLocks noGrp="1" noChangeArrowheads="1"/>
          </p:cNvSpPr>
          <p:nvPr>
            <p:ph type="sldNum" sz="quarter" idx="3"/>
          </p:nvPr>
        </p:nvSpPr>
        <p:spPr bwMode="auto">
          <a:xfrm>
            <a:off x="3973513" y="8832850"/>
            <a:ext cx="3038475" cy="465138"/>
          </a:xfrm>
          <a:prstGeom prst="rect">
            <a:avLst/>
          </a:prstGeom>
          <a:noFill/>
          <a:ln w="9525">
            <a:noFill/>
            <a:miter lim="800000"/>
            <a:headEnd/>
            <a:tailEnd/>
          </a:ln>
          <a:effectLst/>
        </p:spPr>
        <p:txBody>
          <a:bodyPr vert="horz" wrap="square" lIns="93196" tIns="46598" rIns="93196" bIns="46598" numCol="1" anchor="b" anchorCtr="0" compatLnSpc="1">
            <a:prstTxWarp prst="textNoShape">
              <a:avLst/>
            </a:prstTxWarp>
          </a:bodyPr>
          <a:lstStyle>
            <a:lvl1pPr algn="r" defTabSz="931863">
              <a:defRPr sz="1200"/>
            </a:lvl1pPr>
          </a:lstStyle>
          <a:p>
            <a:fld id="{B0360AD6-AC4A-0149-9709-993664897B7C}" type="slidenum">
              <a:rPr lang="en-US"/>
              <a:pPr/>
              <a:t>‹#›</a:t>
            </a:fld>
            <a:endParaRPr lang="en-US"/>
          </a:p>
        </p:txBody>
      </p:sp>
    </p:spTree>
    <p:extLst>
      <p:ext uri="{BB962C8B-B14F-4D97-AF65-F5344CB8AC3E}">
        <p14:creationId xmlns:p14="http://schemas.microsoft.com/office/powerpoint/2010/main" val="2930915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1925" y="0"/>
            <a:ext cx="3038475" cy="466725"/>
          </a:xfrm>
          <a:prstGeom prst="rect">
            <a:avLst/>
          </a:prstGeom>
        </p:spPr>
        <p:txBody>
          <a:bodyPr vert="horz" lIns="91440" tIns="45720" rIns="91440" bIns="45720" rtlCol="0"/>
          <a:lstStyle>
            <a:lvl1pPr algn="r">
              <a:defRPr sz="1200"/>
            </a:lvl1pPr>
          </a:lstStyle>
          <a:p>
            <a:fld id="{B902707F-2936-9F46-BA7A-61633A23E821}" type="datetimeFigureOut">
              <a:rPr lang="en-US" smtClean="0"/>
              <a:t>2/20/2023</a:t>
            </a:fld>
            <a:endParaRPr lang="en-US"/>
          </a:p>
        </p:txBody>
      </p:sp>
      <p:sp>
        <p:nvSpPr>
          <p:cNvPr id="4" name="Slide Image Placeholder 3"/>
          <p:cNvSpPr>
            <a:spLocks noGrp="1" noRot="1" noChangeAspect="1"/>
          </p:cNvSpPr>
          <p:nvPr>
            <p:ph type="sldImg" idx="2"/>
          </p:nvPr>
        </p:nvSpPr>
        <p:spPr>
          <a:xfrm>
            <a:off x="1412875" y="1162050"/>
            <a:ext cx="4186238" cy="31384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5163"/>
            <a:ext cx="5608638"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1263"/>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1925" y="8831263"/>
            <a:ext cx="3038475" cy="466725"/>
          </a:xfrm>
          <a:prstGeom prst="rect">
            <a:avLst/>
          </a:prstGeom>
        </p:spPr>
        <p:txBody>
          <a:bodyPr vert="horz" lIns="91440" tIns="45720" rIns="91440" bIns="45720" rtlCol="0" anchor="b"/>
          <a:lstStyle>
            <a:lvl1pPr algn="r">
              <a:defRPr sz="1200"/>
            </a:lvl1pPr>
          </a:lstStyle>
          <a:p>
            <a:fld id="{F12B4BA5-0EF0-DE49-BBE6-58BD55566DD9}" type="slidenum">
              <a:rPr lang="en-US" smtClean="0"/>
              <a:t>‹#›</a:t>
            </a:fld>
            <a:endParaRPr lang="en-US"/>
          </a:p>
        </p:txBody>
      </p:sp>
    </p:spTree>
    <p:extLst>
      <p:ext uri="{BB962C8B-B14F-4D97-AF65-F5344CB8AC3E}">
        <p14:creationId xmlns:p14="http://schemas.microsoft.com/office/powerpoint/2010/main" val="276050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E595378-60A3-4D90-9E8B-AB4E46E4740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946178" name="Rectangle 2"/>
          <p:cNvSpPr>
            <a:spLocks noGrp="1" noRot="1" noChangeAspect="1" noChangeArrowheads="1" noTextEdit="1"/>
          </p:cNvSpPr>
          <p:nvPr>
            <p:ph type="sldImg"/>
          </p:nvPr>
        </p:nvSpPr>
        <p:spPr>
          <a:xfrm>
            <a:off x="1101725" y="698500"/>
            <a:ext cx="4656138" cy="3492500"/>
          </a:xfrm>
          <a:ln/>
        </p:spPr>
      </p:sp>
      <p:sp>
        <p:nvSpPr>
          <p:cNvPr id="94617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A49B18-68CB-480D-8602-F0BBD497233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935682" name="Rectangle 2"/>
          <p:cNvSpPr>
            <a:spLocks noGrp="1" noRot="1" noChangeAspect="1" noChangeArrowheads="1" noTextEdit="1"/>
          </p:cNvSpPr>
          <p:nvPr>
            <p:ph type="sldImg"/>
          </p:nvPr>
        </p:nvSpPr>
        <p:spPr>
          <a:ln/>
        </p:spPr>
      </p:sp>
      <p:sp>
        <p:nvSpPr>
          <p:cNvPr id="4935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F7C965-6831-4132-BD2D-DF2D347353B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45826" name="Rectangle 2"/>
          <p:cNvSpPr>
            <a:spLocks noGrp="1" noRot="1" noChangeAspect="1" noChangeArrowheads="1" noTextEdit="1"/>
          </p:cNvSpPr>
          <p:nvPr>
            <p:ph type="sldImg"/>
          </p:nvPr>
        </p:nvSpPr>
        <p:spPr>
          <a:ln/>
        </p:spPr>
      </p:sp>
      <p:sp>
        <p:nvSpPr>
          <p:cNvPr id="4045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D4439A-C4FF-4231-8308-200B2D6AD27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30114" name="Rectangle 2"/>
          <p:cNvSpPr>
            <a:spLocks noGrp="1" noRot="1" noChangeAspect="1" noChangeArrowheads="1" noTextEdit="1"/>
          </p:cNvSpPr>
          <p:nvPr>
            <p:ph type="sldImg"/>
          </p:nvPr>
        </p:nvSpPr>
        <p:spPr>
          <a:ln/>
        </p:spPr>
      </p:sp>
      <p:sp>
        <p:nvSpPr>
          <p:cNvPr id="730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D4439A-C4FF-4231-8308-200B2D6AD27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30114" name="Rectangle 2"/>
          <p:cNvSpPr>
            <a:spLocks noGrp="1" noRot="1" noChangeAspect="1" noChangeArrowheads="1" noTextEdit="1"/>
          </p:cNvSpPr>
          <p:nvPr>
            <p:ph type="sldImg"/>
          </p:nvPr>
        </p:nvSpPr>
        <p:spPr>
          <a:ln/>
        </p:spPr>
      </p:sp>
      <p:sp>
        <p:nvSpPr>
          <p:cNvPr id="730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D4439A-C4FF-4231-8308-200B2D6AD27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30114" name="Rectangle 2"/>
          <p:cNvSpPr>
            <a:spLocks noGrp="1" noRot="1" noChangeAspect="1" noChangeArrowheads="1" noTextEdit="1"/>
          </p:cNvSpPr>
          <p:nvPr>
            <p:ph type="sldImg"/>
          </p:nvPr>
        </p:nvSpPr>
        <p:spPr>
          <a:ln/>
        </p:spPr>
      </p:sp>
      <p:sp>
        <p:nvSpPr>
          <p:cNvPr id="730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D4439A-C4FF-4231-8308-200B2D6AD27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30114" name="Rectangle 2"/>
          <p:cNvSpPr>
            <a:spLocks noGrp="1" noRot="1" noChangeAspect="1" noChangeArrowheads="1" noTextEdit="1"/>
          </p:cNvSpPr>
          <p:nvPr>
            <p:ph type="sldImg"/>
          </p:nvPr>
        </p:nvSpPr>
        <p:spPr>
          <a:ln/>
        </p:spPr>
      </p:sp>
      <p:sp>
        <p:nvSpPr>
          <p:cNvPr id="730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D4439A-C4FF-4231-8308-200B2D6AD27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30114" name="Rectangle 2"/>
          <p:cNvSpPr>
            <a:spLocks noGrp="1" noRot="1" noChangeAspect="1" noChangeArrowheads="1" noTextEdit="1"/>
          </p:cNvSpPr>
          <p:nvPr>
            <p:ph type="sldImg"/>
          </p:nvPr>
        </p:nvSpPr>
        <p:spPr>
          <a:ln/>
        </p:spPr>
      </p:sp>
      <p:sp>
        <p:nvSpPr>
          <p:cNvPr id="730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31013F-EDAF-415C-89C1-579CFCCBEE7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816450" name="Rectangle 2"/>
          <p:cNvSpPr>
            <a:spLocks noGrp="1" noRot="1" noChangeAspect="1" noChangeArrowheads="1" noTextEdit="1"/>
          </p:cNvSpPr>
          <p:nvPr>
            <p:ph type="sldImg"/>
          </p:nvPr>
        </p:nvSpPr>
        <p:spPr>
          <a:xfrm>
            <a:off x="1101725" y="698500"/>
            <a:ext cx="4656138" cy="3492500"/>
          </a:xfrm>
          <a:ln/>
        </p:spPr>
      </p:sp>
      <p:sp>
        <p:nvSpPr>
          <p:cNvPr id="3816451" name="Rectangle 3"/>
          <p:cNvSpPr>
            <a:spLocks noGrp="1" noChangeArrowheads="1"/>
          </p:cNvSpPr>
          <p:nvPr>
            <p:ph type="body" idx="1"/>
          </p:nvPr>
        </p:nvSpPr>
        <p:spPr>
          <a:xfrm>
            <a:off x="914400" y="4424363"/>
            <a:ext cx="5029200" cy="4191000"/>
          </a:xfrm>
        </p:spPr>
        <p:txBody>
          <a:bodyPr/>
          <a:lstStyle/>
          <a:p>
            <a:pPr eaLnBrk="0" hangingPunct="0">
              <a:spcBef>
                <a:spcPct val="0"/>
              </a:spcBef>
            </a:pPr>
            <a:endParaRPr lang="en-US" sz="2400">
              <a:ea typeface="ＭＳ Ｐゴシック" pitchFamily="1"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BFAF70-9460-48BE-AD1D-4F8C9E265A1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512322" name="Rectangle 2"/>
          <p:cNvSpPr>
            <a:spLocks noGrp="1" noRot="1" noChangeAspect="1" noChangeArrowheads="1" noTextEdit="1"/>
          </p:cNvSpPr>
          <p:nvPr>
            <p:ph type="sldImg"/>
          </p:nvPr>
        </p:nvSpPr>
        <p:spPr>
          <a:ln/>
        </p:spPr>
      </p:sp>
      <p:sp>
        <p:nvSpPr>
          <p:cNvPr id="3512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0176FF-CD16-4CDE-A36E-DBF0AA07880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13730" name="Rectangle 2"/>
          <p:cNvSpPr>
            <a:spLocks noGrp="1" noRot="1" noChangeAspect="1" noChangeArrowheads="1" noTextEdit="1"/>
          </p:cNvSpPr>
          <p:nvPr>
            <p:ph type="sldImg"/>
          </p:nvPr>
        </p:nvSpPr>
        <p:spPr>
          <a:xfrm>
            <a:off x="1101725" y="698500"/>
            <a:ext cx="4656138" cy="3492500"/>
          </a:xfrm>
          <a:ln/>
        </p:spPr>
      </p:sp>
      <p:sp>
        <p:nvSpPr>
          <p:cNvPr id="3913731" name="Rectangle 3"/>
          <p:cNvSpPr>
            <a:spLocks noGrp="1" noChangeArrowheads="1"/>
          </p:cNvSpPr>
          <p:nvPr>
            <p:ph type="body" idx="1"/>
          </p:nvPr>
        </p:nvSpPr>
        <p:spPr>
          <a:xfrm>
            <a:off x="914400" y="4424363"/>
            <a:ext cx="5029200" cy="4191000"/>
          </a:xfrm>
        </p:spPr>
        <p:txBody>
          <a:bodyPr/>
          <a:lstStyle/>
          <a:p>
            <a:pPr eaLnBrk="0" hangingPunct="0">
              <a:spcBef>
                <a:spcPct val="0"/>
              </a:spcBef>
            </a:pPr>
            <a:endParaRPr lang="en-US" sz="2400">
              <a:ea typeface="ＭＳ Ｐゴシック"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9BF69E5-8D82-44B6-9C2C-018BC3F9CCD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577282" name="Rectangle 2"/>
          <p:cNvSpPr>
            <a:spLocks noGrp="1" noRot="1" noChangeAspect="1" noChangeArrowheads="1" noTextEdit="1"/>
          </p:cNvSpPr>
          <p:nvPr>
            <p:ph type="sldImg"/>
          </p:nvPr>
        </p:nvSpPr>
        <p:spPr>
          <a:xfrm>
            <a:off x="1101725" y="698500"/>
            <a:ext cx="4656138" cy="3492500"/>
          </a:xfrm>
          <a:ln/>
        </p:spPr>
      </p:sp>
      <p:sp>
        <p:nvSpPr>
          <p:cNvPr id="457728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0EC49A5-8A94-50A5-B227-E59BE19C6B2E}"/>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976962-3E85-4F12-8619-1C2CD15219F1}"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10403" name="Rectangle 2">
            <a:extLst>
              <a:ext uri="{FF2B5EF4-FFF2-40B4-BE49-F238E27FC236}">
                <a16:creationId xmlns:a16="http://schemas.microsoft.com/office/drawing/2014/main" id="{18CAF8AC-CC57-E826-FD03-BD09E622BD5F}"/>
              </a:ext>
            </a:extLst>
          </p:cNvPr>
          <p:cNvSpPr>
            <a:spLocks noGrp="1" noRot="1" noChangeAspect="1" noChangeArrowheads="1" noTextEdit="1"/>
          </p:cNvSpPr>
          <p:nvPr>
            <p:ph type="sldImg"/>
          </p:nvPr>
        </p:nvSpPr>
        <p:spPr>
          <a:xfrm>
            <a:off x="1101725" y="698500"/>
            <a:ext cx="4656138" cy="3492500"/>
          </a:xfrm>
          <a:ln/>
        </p:spPr>
      </p:sp>
      <p:sp>
        <p:nvSpPr>
          <p:cNvPr id="1510404" name="Rectangle 3">
            <a:extLst>
              <a:ext uri="{FF2B5EF4-FFF2-40B4-BE49-F238E27FC236}">
                <a16:creationId xmlns:a16="http://schemas.microsoft.com/office/drawing/2014/main" id="{178849B1-D3C0-4C1F-909B-C3ECBD2C2F7C}"/>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z="2400">
              <a:ea typeface="MS PGothic"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740475-2CEA-434C-998E-B56500E2394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539074" name="Rectangle 2"/>
          <p:cNvSpPr>
            <a:spLocks noGrp="1" noRot="1" noChangeAspect="1" noChangeArrowheads="1" noTextEdit="1"/>
          </p:cNvSpPr>
          <p:nvPr>
            <p:ph type="sldImg"/>
          </p:nvPr>
        </p:nvSpPr>
        <p:spPr>
          <a:xfrm>
            <a:off x="1114425" y="693738"/>
            <a:ext cx="4629150" cy="3471862"/>
          </a:xfrm>
          <a:ln/>
        </p:spPr>
      </p:sp>
      <p:sp>
        <p:nvSpPr>
          <p:cNvPr id="1539075" name="Rectangle 3"/>
          <p:cNvSpPr>
            <a:spLocks noGrp="1" noChangeArrowheads="1"/>
          </p:cNvSpPr>
          <p:nvPr>
            <p:ph type="body" idx="1"/>
          </p:nvPr>
        </p:nvSpPr>
        <p:spPr>
          <a:xfrm>
            <a:off x="914400" y="4397375"/>
            <a:ext cx="5029200" cy="4243388"/>
          </a:xfr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C34633-983F-4CF9-80D4-A8AEFC31CED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00738" name="Rectangle 2"/>
          <p:cNvSpPr>
            <a:spLocks noGrp="1" noRot="1" noChangeAspect="1" noChangeArrowheads="1" noTextEdit="1"/>
          </p:cNvSpPr>
          <p:nvPr>
            <p:ph type="sldImg"/>
          </p:nvPr>
        </p:nvSpPr>
        <p:spPr>
          <a:ln/>
        </p:spPr>
      </p:sp>
      <p:sp>
        <p:nvSpPr>
          <p:cNvPr id="3700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77F03E-F9A2-45DA-9AAF-1FECBE4123F6}"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2424834" name="Rectangle 2"/>
          <p:cNvSpPr>
            <a:spLocks noGrp="1" noRot="1" noChangeAspect="1" noChangeArrowheads="1" noTextEdit="1"/>
          </p:cNvSpPr>
          <p:nvPr>
            <p:ph type="sldImg"/>
          </p:nvPr>
        </p:nvSpPr>
        <p:spPr>
          <a:ln/>
        </p:spPr>
      </p:sp>
      <p:sp>
        <p:nvSpPr>
          <p:cNvPr id="2424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6584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FFCC9FBF-751E-AE8F-0190-7798012BB3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FD3CE6C8-674E-9943-B55C-22182BC40F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9396" name="Slide Number Placeholder 3">
            <a:extLst>
              <a:ext uri="{FF2B5EF4-FFF2-40B4-BE49-F238E27FC236}">
                <a16:creationId xmlns:a16="http://schemas.microsoft.com/office/drawing/2014/main" id="{B33E39CB-FB6C-E087-3CB8-4FDE8AAE50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98A80C-7702-49CF-A651-B5C02442373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DB5ADC-EDC7-4D32-B940-673EA2B589A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58498" name="Rectangle 2"/>
          <p:cNvSpPr>
            <a:spLocks noGrp="1" noRot="1" noChangeAspect="1" noChangeArrowheads="1" noTextEdit="1"/>
          </p:cNvSpPr>
          <p:nvPr>
            <p:ph type="sldImg"/>
          </p:nvPr>
        </p:nvSpPr>
        <p:spPr>
          <a:ln/>
        </p:spPr>
      </p:sp>
      <p:sp>
        <p:nvSpPr>
          <p:cNvPr id="4458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282945-1ABD-46E6-B817-276357A766D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60546" name="Rectangle 2"/>
          <p:cNvSpPr>
            <a:spLocks noGrp="1" noRot="1" noChangeAspect="1" noChangeArrowheads="1" noTextEdit="1"/>
          </p:cNvSpPr>
          <p:nvPr>
            <p:ph type="sldImg"/>
          </p:nvPr>
        </p:nvSpPr>
        <p:spPr>
          <a:ln/>
        </p:spPr>
      </p:sp>
      <p:sp>
        <p:nvSpPr>
          <p:cNvPr id="4460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D60A9C-B901-4103-A8ED-6546B347F38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59522" name="Rectangle 1026"/>
          <p:cNvSpPr>
            <a:spLocks noGrp="1" noRot="1" noChangeAspect="1" noChangeArrowheads="1" noTextEdit="1"/>
          </p:cNvSpPr>
          <p:nvPr>
            <p:ph type="sldImg"/>
          </p:nvPr>
        </p:nvSpPr>
        <p:spPr>
          <a:ln/>
        </p:spPr>
      </p:sp>
      <p:sp>
        <p:nvSpPr>
          <p:cNvPr id="445952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25B39B-6D32-409E-BEE1-E848B51F841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64642" name="Rectangle 2"/>
          <p:cNvSpPr>
            <a:spLocks noGrp="1" noRot="1" noChangeAspect="1" noChangeArrowheads="1" noTextEdit="1"/>
          </p:cNvSpPr>
          <p:nvPr>
            <p:ph type="sldImg"/>
          </p:nvPr>
        </p:nvSpPr>
        <p:spPr>
          <a:ln/>
        </p:spPr>
      </p:sp>
      <p:sp>
        <p:nvSpPr>
          <p:cNvPr id="4464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330D09-BFFA-4069-8865-7C630AA4CD5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66690" name="Rectangle 2"/>
          <p:cNvSpPr>
            <a:spLocks noGrp="1" noRot="1" noChangeAspect="1" noChangeArrowheads="1" noTextEdit="1"/>
          </p:cNvSpPr>
          <p:nvPr>
            <p:ph type="sldImg"/>
          </p:nvPr>
        </p:nvSpPr>
        <p:spPr>
          <a:ln/>
        </p:spPr>
      </p:sp>
      <p:sp>
        <p:nvSpPr>
          <p:cNvPr id="4466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CD7DD7-6227-4BE1-91F4-8D510207A7C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579330" name="Rectangle 2"/>
          <p:cNvSpPr>
            <a:spLocks noGrp="1" noRot="1" noChangeAspect="1" noChangeArrowheads="1" noTextEdit="1"/>
          </p:cNvSpPr>
          <p:nvPr>
            <p:ph type="sldImg"/>
          </p:nvPr>
        </p:nvSpPr>
        <p:spPr>
          <a:xfrm>
            <a:off x="1101725" y="698500"/>
            <a:ext cx="4656138" cy="3492500"/>
          </a:xfrm>
          <a:ln/>
        </p:spPr>
      </p:sp>
      <p:sp>
        <p:nvSpPr>
          <p:cNvPr id="457933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B9E085-2F12-4E38-BC49-80220F0CEF1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68738" name="Rectangle 2"/>
          <p:cNvSpPr>
            <a:spLocks noGrp="1" noRot="1" noChangeAspect="1" noChangeArrowheads="1" noTextEdit="1"/>
          </p:cNvSpPr>
          <p:nvPr>
            <p:ph type="sldImg"/>
          </p:nvPr>
        </p:nvSpPr>
        <p:spPr>
          <a:ln/>
        </p:spPr>
      </p:sp>
      <p:sp>
        <p:nvSpPr>
          <p:cNvPr id="4468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CA2E98-EE8F-4195-8B03-0497B10FEF6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70786" name="Rectangle 1026"/>
          <p:cNvSpPr>
            <a:spLocks noGrp="1" noRot="1" noChangeAspect="1" noChangeArrowheads="1" noTextEdit="1"/>
          </p:cNvSpPr>
          <p:nvPr>
            <p:ph type="sldImg"/>
          </p:nvPr>
        </p:nvSpPr>
        <p:spPr>
          <a:ln/>
        </p:spPr>
      </p:sp>
      <p:sp>
        <p:nvSpPr>
          <p:cNvPr id="447078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711C66-3F84-43E9-A17F-C10F044D74B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72834" name="Rectangle 2"/>
          <p:cNvSpPr>
            <a:spLocks noGrp="1" noRot="1" noChangeAspect="1" noChangeArrowheads="1" noTextEdit="1"/>
          </p:cNvSpPr>
          <p:nvPr>
            <p:ph type="sldImg"/>
          </p:nvPr>
        </p:nvSpPr>
        <p:spPr>
          <a:ln/>
        </p:spPr>
      </p:sp>
      <p:sp>
        <p:nvSpPr>
          <p:cNvPr id="4472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4A338F-A29F-485C-88D1-0238544DDF3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74882" name="Rectangle 2"/>
          <p:cNvSpPr>
            <a:spLocks noGrp="1" noRot="1" noChangeAspect="1" noChangeArrowheads="1" noTextEdit="1"/>
          </p:cNvSpPr>
          <p:nvPr>
            <p:ph type="sldImg"/>
          </p:nvPr>
        </p:nvSpPr>
        <p:spPr>
          <a:ln/>
        </p:spPr>
      </p:sp>
      <p:sp>
        <p:nvSpPr>
          <p:cNvPr id="4474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B78FD6-4712-48A8-922F-9F4B087E33D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76930" name="Rectangle 2"/>
          <p:cNvSpPr>
            <a:spLocks noGrp="1" noRot="1" noChangeAspect="1" noChangeArrowheads="1" noTextEdit="1"/>
          </p:cNvSpPr>
          <p:nvPr>
            <p:ph type="sldImg"/>
          </p:nvPr>
        </p:nvSpPr>
        <p:spPr>
          <a:ln/>
        </p:spPr>
      </p:sp>
      <p:sp>
        <p:nvSpPr>
          <p:cNvPr id="4476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09D92FF-AE1D-45A1-8787-9008AF68A96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78978" name="Rectangle 2"/>
          <p:cNvSpPr>
            <a:spLocks noGrp="1" noRot="1" noChangeAspect="1" noChangeArrowheads="1" noTextEdit="1"/>
          </p:cNvSpPr>
          <p:nvPr>
            <p:ph type="sldImg"/>
          </p:nvPr>
        </p:nvSpPr>
        <p:spPr>
          <a:ln/>
        </p:spPr>
      </p:sp>
      <p:sp>
        <p:nvSpPr>
          <p:cNvPr id="4478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A9083C-C6D4-4003-89F7-CF099FA2339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81026" name="Rectangle 2"/>
          <p:cNvSpPr>
            <a:spLocks noGrp="1" noRot="1" noChangeAspect="1" noChangeArrowheads="1" noTextEdit="1"/>
          </p:cNvSpPr>
          <p:nvPr>
            <p:ph type="sldImg"/>
          </p:nvPr>
        </p:nvSpPr>
        <p:spPr>
          <a:ln/>
        </p:spPr>
      </p:sp>
      <p:sp>
        <p:nvSpPr>
          <p:cNvPr id="4481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A9083C-C6D4-4003-89F7-CF099FA2339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81026" name="Rectangle 2"/>
          <p:cNvSpPr>
            <a:spLocks noGrp="1" noRot="1" noChangeAspect="1" noChangeArrowheads="1" noTextEdit="1"/>
          </p:cNvSpPr>
          <p:nvPr>
            <p:ph type="sldImg"/>
          </p:nvPr>
        </p:nvSpPr>
        <p:spPr>
          <a:ln/>
        </p:spPr>
      </p:sp>
      <p:sp>
        <p:nvSpPr>
          <p:cNvPr id="4481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147888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464E3E-12FF-4029-9BEB-5CB47AF5DCB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62594" name="Rectangle 2"/>
          <p:cNvSpPr>
            <a:spLocks noGrp="1" noRot="1" noChangeAspect="1" noChangeArrowheads="1" noTextEdit="1"/>
          </p:cNvSpPr>
          <p:nvPr>
            <p:ph type="sldImg"/>
          </p:nvPr>
        </p:nvSpPr>
        <p:spPr>
          <a:ln/>
        </p:spPr>
      </p:sp>
      <p:sp>
        <p:nvSpPr>
          <p:cNvPr id="4462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AF05A8C-FBCA-4B39-B011-714632598E8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83074" name="Rectangle 2"/>
          <p:cNvSpPr>
            <a:spLocks noGrp="1" noRot="1" noChangeAspect="1" noChangeArrowheads="1" noTextEdit="1"/>
          </p:cNvSpPr>
          <p:nvPr>
            <p:ph type="sldImg"/>
          </p:nvPr>
        </p:nvSpPr>
        <p:spPr>
          <a:ln/>
        </p:spPr>
      </p:sp>
      <p:sp>
        <p:nvSpPr>
          <p:cNvPr id="4483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95187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E26048-F20C-42AC-BA9E-322341C1C1F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084418" name="Rectangle 2"/>
          <p:cNvSpPr>
            <a:spLocks noGrp="1" noRot="1" noChangeAspect="1" noChangeArrowheads="1" noTextEdit="1"/>
          </p:cNvSpPr>
          <p:nvPr>
            <p:ph type="sldImg"/>
          </p:nvPr>
        </p:nvSpPr>
        <p:spPr>
          <a:ln/>
        </p:spPr>
      </p:sp>
      <p:sp>
        <p:nvSpPr>
          <p:cNvPr id="1084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657B3A-EE5F-4880-BC27-317203328AC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85122" name="Rectangle 2"/>
          <p:cNvSpPr>
            <a:spLocks noGrp="1" noRot="1" noChangeAspect="1" noChangeArrowheads="1" noTextEdit="1"/>
          </p:cNvSpPr>
          <p:nvPr>
            <p:ph type="sldImg"/>
          </p:nvPr>
        </p:nvSpPr>
        <p:spPr>
          <a:ln/>
        </p:spPr>
      </p:sp>
      <p:sp>
        <p:nvSpPr>
          <p:cNvPr id="4485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592954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24AA3-757C-4416-9AEE-59A950908E2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87170" name="Rectangle 2"/>
          <p:cNvSpPr>
            <a:spLocks noGrp="1" noRot="1" noChangeAspect="1" noChangeArrowheads="1" noTextEdit="1"/>
          </p:cNvSpPr>
          <p:nvPr>
            <p:ph type="sldImg"/>
          </p:nvPr>
        </p:nvSpPr>
        <p:spPr>
          <a:ln/>
        </p:spPr>
      </p:sp>
      <p:sp>
        <p:nvSpPr>
          <p:cNvPr id="4487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8EB162-491B-4D17-A904-671D8A04F8C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52354" name="Rectangle 2"/>
          <p:cNvSpPr>
            <a:spLocks noGrp="1" noRot="1" noChangeAspect="1" noChangeArrowheads="1" noTextEdit="1"/>
          </p:cNvSpPr>
          <p:nvPr>
            <p:ph type="sldImg"/>
          </p:nvPr>
        </p:nvSpPr>
        <p:spPr>
          <a:xfrm>
            <a:off x="1101725" y="698500"/>
            <a:ext cx="4656138" cy="3492500"/>
          </a:xfrm>
          <a:ln/>
        </p:spPr>
      </p:sp>
      <p:sp>
        <p:nvSpPr>
          <p:cNvPr id="445235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EE2418-E3A2-418C-BF4B-3EB6DD07BC3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89218" name="Rectangle 2"/>
          <p:cNvSpPr>
            <a:spLocks noGrp="1" noRot="1" noChangeAspect="1" noChangeArrowheads="1" noTextEdit="1"/>
          </p:cNvSpPr>
          <p:nvPr>
            <p:ph type="sldImg"/>
          </p:nvPr>
        </p:nvSpPr>
        <p:spPr>
          <a:ln/>
        </p:spPr>
      </p:sp>
      <p:sp>
        <p:nvSpPr>
          <p:cNvPr id="4489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364C33-952F-46CB-867A-847517F2982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p:txBody>
          <a:bodyPr/>
          <a:lstStyle/>
          <a:p>
            <a:pPr>
              <a:buFont typeface="Wingdings" pitchFamily="2" charset="2"/>
              <a:buChar char="Ø"/>
            </a:pPr>
            <a:r>
              <a:rPr lang="en-US" b="1" dirty="0">
                <a:solidFill>
                  <a:srgbClr val="00B0F0"/>
                </a:solidFill>
              </a:rPr>
              <a:t>Georgie </a:t>
            </a:r>
            <a:r>
              <a:rPr lang="en-US" b="1" dirty="0" err="1">
                <a:solidFill>
                  <a:srgbClr val="00B0F0"/>
                </a:solidFill>
              </a:rPr>
              <a:t>Porgie</a:t>
            </a:r>
            <a:r>
              <a:rPr lang="en-US" b="1" dirty="0">
                <a:solidFill>
                  <a:srgbClr val="00B0F0"/>
                </a:solidFill>
              </a:rPr>
              <a:t>, pudding and pie,  Kissed the girls &amp;  made them cry;  When the boys came out to play,  Georgie </a:t>
            </a:r>
            <a:r>
              <a:rPr lang="en-US" b="1" dirty="0" err="1">
                <a:solidFill>
                  <a:srgbClr val="00B0F0"/>
                </a:solidFill>
              </a:rPr>
              <a:t>Porgie</a:t>
            </a:r>
            <a:r>
              <a:rPr lang="en-US" b="1" dirty="0">
                <a:solidFill>
                  <a:srgbClr val="00B0F0"/>
                </a:solidFill>
              </a:rPr>
              <a:t> ran away!</a:t>
            </a:r>
            <a:r>
              <a:rPr lang="en-US" dirty="0">
                <a:solidFill>
                  <a:srgbClr val="00B0F0"/>
                </a:solidFill>
              </a:rPr>
              <a:t> The nursery rhyme is said to mock both James 1 and George Villiers over their open romantic interest in each other.  In fact, the king even proclaimed to the Privy Council that ‘you may be sure that I love the Duke of Buckingham more than anybody else &amp; I wish not to have it thought to be a defect.’ </a:t>
            </a:r>
            <a:r>
              <a:rPr lang="en-US" sz="1400" dirty="0">
                <a:solidFill>
                  <a:srgbClr val="00B0F0"/>
                </a:solidFill>
              </a:rPr>
              <a:t>It is now believed by historians studying court diaries that the pair were indeed lovers.  The king even called Georgie  ‘my sweet child and wife’ as if  to emphasize the point.</a:t>
            </a:r>
          </a:p>
          <a:p>
            <a:pPr>
              <a:buFont typeface="Wingdings" pitchFamily="2" charset="2"/>
              <a:buChar char="Ø"/>
            </a:pPr>
            <a:r>
              <a:rPr lang="en-US" sz="1400" dirty="0">
                <a:solidFill>
                  <a:srgbClr val="00B0F0"/>
                </a:solidFill>
              </a:rPr>
              <a:t> </a:t>
            </a:r>
            <a:r>
              <a:rPr lang="en-US" sz="1200" dirty="0">
                <a:solidFill>
                  <a:srgbClr val="00B0F0"/>
                </a:solidFill>
              </a:rPr>
              <a:t>But George Villiers was also known to be partial to both sexes and had affairs with the young ladies &amp; wives at court, causing resentment all around.  He often took advantage and forced his affections, causing outrage while managing to avoid confrontation. </a:t>
            </a:r>
            <a:endParaRPr lang="en-US" dirty="0">
              <a:solidFill>
                <a:srgbClr val="00B0F0"/>
              </a:solidFill>
            </a:endParaRPr>
          </a:p>
          <a:p>
            <a:r>
              <a:rPr lang="en-US" b="1" dirty="0">
                <a:solidFill>
                  <a:srgbClr val="00B0F0"/>
                </a:solidFill>
              </a:rPr>
              <a:t> </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EE2418-E3A2-418C-BF4B-3EB6DD07BC3A}"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4489218" name="Rectangle 2"/>
          <p:cNvSpPr>
            <a:spLocks noGrp="1" noRot="1" noChangeAspect="1" noChangeArrowheads="1" noTextEdit="1"/>
          </p:cNvSpPr>
          <p:nvPr>
            <p:ph type="sldImg"/>
          </p:nvPr>
        </p:nvSpPr>
        <p:spPr>
          <a:ln/>
        </p:spPr>
      </p:sp>
      <p:sp>
        <p:nvSpPr>
          <p:cNvPr id="4489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EE2418-E3A2-418C-BF4B-3EB6DD07BC3A}"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4489218" name="Rectangle 2"/>
          <p:cNvSpPr>
            <a:spLocks noGrp="1" noRot="1" noChangeAspect="1" noChangeArrowheads="1" noTextEdit="1"/>
          </p:cNvSpPr>
          <p:nvPr>
            <p:ph type="sldImg"/>
          </p:nvPr>
        </p:nvSpPr>
        <p:spPr>
          <a:ln/>
        </p:spPr>
      </p:sp>
      <p:sp>
        <p:nvSpPr>
          <p:cNvPr id="4489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AF22A4-3A6E-41E0-9BAF-0684BAE0240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91266" name="Rectangle 2"/>
          <p:cNvSpPr>
            <a:spLocks noGrp="1" noRot="1" noChangeAspect="1" noChangeArrowheads="1" noTextEdit="1"/>
          </p:cNvSpPr>
          <p:nvPr>
            <p:ph type="sldImg"/>
          </p:nvPr>
        </p:nvSpPr>
        <p:spPr>
          <a:ln/>
        </p:spPr>
      </p:sp>
      <p:sp>
        <p:nvSpPr>
          <p:cNvPr id="4491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AF22A4-3A6E-41E0-9BAF-0684BAE0240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491266" name="Rectangle 2"/>
          <p:cNvSpPr>
            <a:spLocks noGrp="1" noRot="1" noChangeAspect="1" noChangeArrowheads="1" noTextEdit="1"/>
          </p:cNvSpPr>
          <p:nvPr>
            <p:ph type="sldImg"/>
          </p:nvPr>
        </p:nvSpPr>
        <p:spPr>
          <a:ln/>
        </p:spPr>
      </p:sp>
      <p:sp>
        <p:nvSpPr>
          <p:cNvPr id="4491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740475-2CEA-434C-998E-B56500E2394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539074" name="Rectangle 2"/>
          <p:cNvSpPr>
            <a:spLocks noGrp="1" noRot="1" noChangeAspect="1" noChangeArrowheads="1" noTextEdit="1"/>
          </p:cNvSpPr>
          <p:nvPr>
            <p:ph type="sldImg"/>
          </p:nvPr>
        </p:nvSpPr>
        <p:spPr>
          <a:xfrm>
            <a:off x="1114425" y="693738"/>
            <a:ext cx="4629150" cy="3471862"/>
          </a:xfrm>
          <a:ln/>
        </p:spPr>
      </p:sp>
      <p:sp>
        <p:nvSpPr>
          <p:cNvPr id="1539075" name="Rectangle 3"/>
          <p:cNvSpPr>
            <a:spLocks noGrp="1" noChangeArrowheads="1"/>
          </p:cNvSpPr>
          <p:nvPr>
            <p:ph type="body" idx="1"/>
          </p:nvPr>
        </p:nvSpPr>
        <p:spPr>
          <a:xfrm>
            <a:off x="914400" y="4397375"/>
            <a:ext cx="5029200" cy="4243388"/>
          </a:xfrm>
        </p:spPr>
        <p:txBody>
          <a:bodyPr/>
          <a:lstStyle/>
          <a:p>
            <a:endParaRPr lang="en-US"/>
          </a:p>
        </p:txBody>
      </p:sp>
    </p:spTree>
    <p:extLst>
      <p:ext uri="{BB962C8B-B14F-4D97-AF65-F5344CB8AC3E}">
        <p14:creationId xmlns:p14="http://schemas.microsoft.com/office/powerpoint/2010/main" val="2176405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FFCC9FBF-751E-AE8F-0190-7798012BB3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FD3CE6C8-674E-9943-B55C-22182BC40F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9396" name="Slide Number Placeholder 3">
            <a:extLst>
              <a:ext uri="{FF2B5EF4-FFF2-40B4-BE49-F238E27FC236}">
                <a16:creationId xmlns:a16="http://schemas.microsoft.com/office/drawing/2014/main" id="{B33E39CB-FB6C-E087-3CB8-4FDE8AAE50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98A80C-7702-49CF-A651-B5C02442373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312696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F08AE6-88BB-44D6-94C2-7B94D7304086}"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84002" name="Rectangle 2"/>
          <p:cNvSpPr>
            <a:spLocks noGrp="1" noRot="1" noChangeAspect="1" noChangeArrowheads="1" noTextEdit="1"/>
          </p:cNvSpPr>
          <p:nvPr>
            <p:ph type="sldImg"/>
          </p:nvPr>
        </p:nvSpPr>
        <p:spPr>
          <a:ln/>
        </p:spPr>
      </p:sp>
      <p:sp>
        <p:nvSpPr>
          <p:cNvPr id="384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F9A267-58FA-41BF-9093-43328445B34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13858" name="Rectangle 2"/>
          <p:cNvSpPr>
            <a:spLocks noGrp="1" noRot="1" noChangeAspect="1" noChangeArrowheads="1" noTextEdit="1"/>
          </p:cNvSpPr>
          <p:nvPr>
            <p:ph type="sldImg"/>
          </p:nvPr>
        </p:nvSpPr>
        <p:spPr>
          <a:ln/>
        </p:spPr>
      </p:sp>
      <p:sp>
        <p:nvSpPr>
          <p:cNvPr id="5113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52A974-8A70-4809-A01A-E92395AF934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88610" name="Rectangle 2"/>
          <p:cNvSpPr>
            <a:spLocks noGrp="1" noRot="1" noChangeAspect="1" noChangeArrowheads="1" noTextEdit="1"/>
          </p:cNvSpPr>
          <p:nvPr>
            <p:ph type="sldImg"/>
          </p:nvPr>
        </p:nvSpPr>
        <p:spPr>
          <a:ln/>
        </p:spPr>
      </p:sp>
      <p:sp>
        <p:nvSpPr>
          <p:cNvPr id="5188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F7C965-6831-4132-BD2D-DF2D347353B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45826" name="Rectangle 2"/>
          <p:cNvSpPr>
            <a:spLocks noGrp="1" noRot="1" noChangeAspect="1" noChangeArrowheads="1" noTextEdit="1"/>
          </p:cNvSpPr>
          <p:nvPr>
            <p:ph type="sldImg"/>
          </p:nvPr>
        </p:nvSpPr>
        <p:spPr>
          <a:ln/>
        </p:spPr>
      </p:sp>
      <p:sp>
        <p:nvSpPr>
          <p:cNvPr id="4045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938946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475C2E-5AD6-447A-B68E-7E4BA7D6F72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097602" name="Rectangle 2"/>
          <p:cNvSpPr>
            <a:spLocks noGrp="1" noRot="1" noChangeAspect="1" noChangeArrowheads="1" noTextEdit="1"/>
          </p:cNvSpPr>
          <p:nvPr>
            <p:ph type="sldImg"/>
          </p:nvPr>
        </p:nvSpPr>
        <p:spPr>
          <a:ln/>
        </p:spPr>
      </p:sp>
      <p:sp>
        <p:nvSpPr>
          <p:cNvPr id="3097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77F03E-F9A2-45DA-9AAF-1FECBE4123F6}"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2424834" name="Rectangle 2"/>
          <p:cNvSpPr>
            <a:spLocks noGrp="1" noRot="1" noChangeAspect="1" noChangeArrowheads="1" noTextEdit="1"/>
          </p:cNvSpPr>
          <p:nvPr>
            <p:ph type="sldImg"/>
          </p:nvPr>
        </p:nvSpPr>
        <p:spPr>
          <a:ln/>
        </p:spPr>
      </p:sp>
      <p:sp>
        <p:nvSpPr>
          <p:cNvPr id="2424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722545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FB67C5-EE69-484E-AEA7-71F90AAA473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669122" name="Rectangle 2"/>
          <p:cNvSpPr>
            <a:spLocks noGrp="1" noRot="1" noChangeAspect="1" noChangeArrowheads="1" noTextEdit="1"/>
          </p:cNvSpPr>
          <p:nvPr>
            <p:ph type="sldImg"/>
          </p:nvPr>
        </p:nvSpPr>
        <p:spPr>
          <a:ln/>
        </p:spPr>
      </p:sp>
      <p:sp>
        <p:nvSpPr>
          <p:cNvPr id="1669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B3C685-D4C1-4167-B65C-DBCB24A161E8}"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2284546" name="Rectangle 2"/>
          <p:cNvSpPr>
            <a:spLocks noGrp="1" noRot="1" noChangeAspect="1" noChangeArrowheads="1" noTextEdit="1"/>
          </p:cNvSpPr>
          <p:nvPr>
            <p:ph type="sldImg"/>
          </p:nvPr>
        </p:nvSpPr>
        <p:spPr>
          <a:ln/>
        </p:spPr>
      </p:sp>
      <p:sp>
        <p:nvSpPr>
          <p:cNvPr id="228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53D0D0-FE48-43B7-AD6E-EF36DC7C81A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987586" name="Rectangle 2"/>
          <p:cNvSpPr>
            <a:spLocks noGrp="1" noRot="1" noChangeAspect="1" noChangeArrowheads="1" noTextEdit="1"/>
          </p:cNvSpPr>
          <p:nvPr>
            <p:ph type="sldImg"/>
          </p:nvPr>
        </p:nvSpPr>
        <p:spPr>
          <a:ln/>
        </p:spPr>
      </p:sp>
      <p:sp>
        <p:nvSpPr>
          <p:cNvPr id="198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CB447-0699-4876-836D-147685EB72C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286594" name="Rectangle 2"/>
          <p:cNvSpPr>
            <a:spLocks noGrp="1" noRot="1" noChangeAspect="1" noChangeArrowheads="1" noTextEdit="1"/>
          </p:cNvSpPr>
          <p:nvPr>
            <p:ph type="sldImg"/>
          </p:nvPr>
        </p:nvSpPr>
        <p:spPr>
          <a:ln/>
        </p:spPr>
      </p:sp>
      <p:sp>
        <p:nvSpPr>
          <p:cNvPr id="2286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5281FF-09BB-46C8-85DE-2606964484C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284546" name="Rectangle 2"/>
          <p:cNvSpPr>
            <a:spLocks noGrp="1" noRot="1" noChangeAspect="1" noChangeArrowheads="1" noTextEdit="1"/>
          </p:cNvSpPr>
          <p:nvPr>
            <p:ph type="sldImg"/>
          </p:nvPr>
        </p:nvSpPr>
        <p:spPr>
          <a:ln/>
        </p:spPr>
      </p:sp>
      <p:sp>
        <p:nvSpPr>
          <p:cNvPr id="228454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096F799-CBE2-C348-A32F-31B6C1B1B027}" type="slidenum">
              <a:rPr lang="en-US"/>
              <a:pPr/>
              <a:t>‹#›</a:t>
            </a:fld>
            <a:endParaRPr lang="en-US"/>
          </a:p>
        </p:txBody>
      </p:sp>
    </p:spTree>
    <p:extLst>
      <p:ext uri="{BB962C8B-B14F-4D97-AF65-F5344CB8AC3E}">
        <p14:creationId xmlns:p14="http://schemas.microsoft.com/office/powerpoint/2010/main" val="584258805"/>
      </p:ext>
    </p:extLst>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FDFC9A-2581-2A47-B6D3-7B52B91542B3}" type="slidenum">
              <a:rPr lang="en-US"/>
              <a:pPr/>
              <a:t>‹#›</a:t>
            </a:fld>
            <a:endParaRPr lang="en-US"/>
          </a:p>
        </p:txBody>
      </p:sp>
    </p:spTree>
    <p:extLst>
      <p:ext uri="{BB962C8B-B14F-4D97-AF65-F5344CB8AC3E}">
        <p14:creationId xmlns:p14="http://schemas.microsoft.com/office/powerpoint/2010/main" val="950736152"/>
      </p:ext>
    </p:extLst>
  </p:cSld>
  <p:clrMapOvr>
    <a:masterClrMapping/>
  </p:clrMapOvr>
  <p:transition>
    <p:split orient="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33250417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23810802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9690335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27080828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29726456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4309256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20966191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38138010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18688316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2251112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177CFF6-6972-A141-93EA-3B193A020C8D}" type="slidenum">
              <a:rPr lang="en-US"/>
              <a:pPr/>
              <a:t>‹#›</a:t>
            </a:fld>
            <a:endParaRPr lang="en-US"/>
          </a:p>
        </p:txBody>
      </p:sp>
    </p:spTree>
    <p:extLst>
      <p:ext uri="{BB962C8B-B14F-4D97-AF65-F5344CB8AC3E}">
        <p14:creationId xmlns:p14="http://schemas.microsoft.com/office/powerpoint/2010/main" val="207659247"/>
      </p:ext>
    </p:extLst>
  </p:cSld>
  <p:clrMapOvr>
    <a:masterClrMapping/>
  </p:clrMapOvr>
  <p:transition>
    <p:split orient="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32609998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26810717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12978074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19590921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27149276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BA01773-DFA7-457D-863C-2CBC003E791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5248533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850C66F-18FD-4FE0-AFBC-0131AFF6E01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6431786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B5B6D06-24DF-48E7-9519-D3CBE120429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815821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68E670F-9040-45B1-A61C-775F691B130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958160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277C432A-A0EF-4A60-8F07-D4122CA8175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963677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4B9F842-BDC3-B348-AD71-9F95ACCE7C0B}" type="slidenum">
              <a:rPr lang="en-US"/>
              <a:pPr/>
              <a:t>‹#›</a:t>
            </a:fld>
            <a:endParaRPr lang="en-US"/>
          </a:p>
        </p:txBody>
      </p:sp>
    </p:spTree>
    <p:extLst>
      <p:ext uri="{BB962C8B-B14F-4D97-AF65-F5344CB8AC3E}">
        <p14:creationId xmlns:p14="http://schemas.microsoft.com/office/powerpoint/2010/main" val="722309045"/>
      </p:ext>
    </p:extLst>
  </p:cSld>
  <p:clrMapOvr>
    <a:masterClrMapping/>
  </p:clrMapOvr>
  <p:transition>
    <p:split orient="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053887AF-6BC7-4605-91ED-8A4A8FE7E3B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2075129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C00B0571-747A-4D5C-8FC6-98B891BC1AC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4440065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F462CBBA-3E58-4C6F-BDA6-F4D7FAD9015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785042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3BC8385C-BCD7-49BF-B367-5F3F6346587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786758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D2106EF6-ED2F-4F80-8F96-F7FE3BC6803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5550346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AC660EB-10F1-442F-A05B-9AB401B43A7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8754696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45B2B472-489B-4A6B-A8DF-3B5C2DD465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8269573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B76498C6-50A4-4853-AF43-FCCE7BBCC8A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018532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D3B22672-F7C4-4752-AC89-5878D6065D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386086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6F1804B6-62FF-46EB-95AB-8A25114134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74955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284735675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71316259-BF4B-4DD2-A69A-6E7D8BABB0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904161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7D906BAC-4E61-4393-9D79-D74BBD5C04D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2764023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B27265C8-43A4-4A2B-BFF9-0BD7090154D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6684617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9812CB5A-D30C-450D-B911-002E863F378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61473202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7BD462DF-2ACD-40F0-B3DD-E88B69262A0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5828431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5036535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13920053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34529599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31846247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634504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14570326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16462776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39440077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20099576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430400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8788804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25824068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13851576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283485338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25840529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4165129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10147669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28036760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210086587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168952196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25274052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8260000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76E38703-748E-4312-801D-E75037B2D5B9}"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0133361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349C54C-52B4-4B68-8457-A94A51A2A4E1}"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1970780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9F8627C-2F5B-4715-B057-855F779B51FE}"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33665499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06EF7A0E-1EFD-4C0B-AD03-1467C7BF9079}"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17591907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93C491A5-D44B-4C51-A706-D05FFAF2E086}"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471923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317458457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92048D1E-EE80-4B3C-AD01-98B3D2E83C48}"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16471889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29B2BF82-FBBF-4DA2-A44B-6DAF7B2497D7}"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40295758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9E8DA9AC-44A0-4648-A0B6-AF689D6C6FA3}"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44282118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0FCB7AA9-17A9-4ABB-AF7F-5C9099883785}"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134971797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94F3B6A-447C-40B0-8848-EAD36AB2C3BB}"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169566565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0DBEC6AE-4B75-46DC-A311-E4E2379B7DBC}"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3671154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B60B497-B923-46E5-993D-CC39BEB5B845}"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2572804103"/>
      </p:ext>
    </p:extLst>
  </p:cSld>
  <p:clrMapOvr>
    <a:masterClrMapping/>
  </p:clrMapOvr>
  <p:transition>
    <p:split orient="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0C221655-4385-4333-B5FB-9CB0C537B160}"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305295597"/>
      </p:ext>
    </p:extLst>
  </p:cSld>
  <p:clrMapOvr>
    <a:masterClrMapping/>
  </p:clrMapOvr>
  <p:transition>
    <p:split orient="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E7747CCC-325B-481A-A19E-FA819C0F6D1F}"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2126805779"/>
      </p:ext>
    </p:extLst>
  </p:cSld>
  <p:clrMapOvr>
    <a:masterClrMapping/>
  </p:clrMapOvr>
  <p:transition>
    <p:split orient="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C609C9FC-3859-4080-B0B4-9E38B6D0BDC1}"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3333535979"/>
      </p:ext>
    </p:extLst>
  </p:cSld>
  <p:clrMapOvr>
    <a:masterClrMapping/>
  </p:clrMapOvr>
  <p:transition>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177491398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7511B254-57E4-4AA7-B67C-A67EB476411B}"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4137699973"/>
      </p:ext>
    </p:extLst>
  </p:cSld>
  <p:clrMapOvr>
    <a:masterClrMapping/>
  </p:clrMapOvr>
  <p:transition>
    <p:split orient="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CB7C26CE-338F-4E4B-B164-BEFF57A6E80C}"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3765080243"/>
      </p:ext>
    </p:extLst>
  </p:cSld>
  <p:clrMapOvr>
    <a:masterClrMapping/>
  </p:clrMapOvr>
  <p:transition>
    <p:split orient="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ACAC58C5-2B94-4226-B555-D39BE97830A6}"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1677598974"/>
      </p:ext>
    </p:extLst>
  </p:cSld>
  <p:clrMapOvr>
    <a:masterClrMapping/>
  </p:clrMapOvr>
  <p:transition>
    <p:split orient="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4DA06DC-9738-422A-9C82-399CB7C12BC6}"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278408426"/>
      </p:ext>
    </p:extLst>
  </p:cSld>
  <p:clrMapOvr>
    <a:masterClrMapping/>
  </p:clrMapOvr>
  <p:transition>
    <p:split orient="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3E8C56FE-0EB0-4A42-ACB0-19EF44EB2A45}"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3798177763"/>
      </p:ext>
    </p:extLst>
  </p:cSld>
  <p:clrMapOvr>
    <a:masterClrMapping/>
  </p:clrMapOvr>
  <p:transition>
    <p:split orient="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9407BC4A-5461-4582-A44F-2C75C874FF26}"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879431035"/>
      </p:ext>
    </p:extLst>
  </p:cSld>
  <p:clrMapOvr>
    <a:masterClrMapping/>
  </p:clrMapOvr>
  <p:transition>
    <p:split orient="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B9808A6B-211E-4B1E-9C73-228951139CD3}"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1478530462"/>
      </p:ext>
    </p:extLst>
  </p:cSld>
  <p:clrMapOvr>
    <a:masterClrMapping/>
  </p:clrMapOvr>
  <p:transition>
    <p:split orient="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1AFF2BCE-F568-45B7-B4AC-2F8BD4BF4A53}"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1575007722"/>
      </p:ext>
    </p:extLst>
  </p:cSld>
  <p:clrMapOvr>
    <a:masterClrMapping/>
  </p:clrMapOvr>
  <p:transition>
    <p:split orient="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135622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8960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141791340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185215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927178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826462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036666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08957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903157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59033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201981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854805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6689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55159938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91276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65337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915878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231573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32868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04356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911872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77607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7AF3DA-B46F-4358-AF8D-E3698F9904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55135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2BC8DB-2944-4D0B-88AA-CA8981F5D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168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A4DCDB-09E1-DB46-9FC3-89C408076C99}" type="slidenum">
              <a:rPr lang="en-US"/>
              <a:pPr/>
              <a:t>‹#›</a:t>
            </a:fld>
            <a:endParaRPr lang="en-US"/>
          </a:p>
        </p:txBody>
      </p:sp>
    </p:spTree>
    <p:extLst>
      <p:ext uri="{BB962C8B-B14F-4D97-AF65-F5344CB8AC3E}">
        <p14:creationId xmlns:p14="http://schemas.microsoft.com/office/powerpoint/2010/main" val="2060774807"/>
      </p:ext>
    </p:extLst>
  </p:cSld>
  <p:clrMapOvr>
    <a:masterClrMapping/>
  </p:clrMapOvr>
  <p:transition>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140661462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78D3E2-D1D4-498F-AA8B-85F57E6A8B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25271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990600"/>
            <a:ext cx="37719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990600"/>
            <a:ext cx="37719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2D745-ECEE-4AF1-9579-3908B58BDD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183894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D293169-F693-4894-A8B5-0B8CC701D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363937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FD60834-EB59-4978-8717-560B1B843B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629292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8EE428-D1FE-4E67-A908-0DA6036E2F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279514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368671-F9F3-4701-9235-030A7DF886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239137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4EBF33-40A7-4508-9DEB-0F6162FF4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369300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510F42-F26A-480C-85B8-02E15A7BDE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527352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76200"/>
            <a:ext cx="207645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76200"/>
            <a:ext cx="607695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AAD772-6E14-462A-9AA3-CEA58F4257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412657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B5C6EF7-D3B9-F8E3-6D18-A9C176C6C6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AF98EF-F928-1AEA-84E5-F45B491E35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3A81FE-6530-8EF0-4A6D-939563DF4340}"/>
              </a:ext>
            </a:extLst>
          </p:cNvPr>
          <p:cNvSpPr>
            <a:spLocks noGrp="1" noChangeArrowheads="1"/>
          </p:cNvSpPr>
          <p:nvPr>
            <p:ph type="sldNum" sz="quarter" idx="12"/>
          </p:nvPr>
        </p:nvSpPr>
        <p:spPr>
          <a:ln/>
        </p:spPr>
        <p:txBody>
          <a:bodyPr/>
          <a:lstStyle>
            <a:lvl1pPr>
              <a:defRPr/>
            </a:lvl1pPr>
          </a:lstStyle>
          <a:p>
            <a:pPr>
              <a:defRPr/>
            </a:pPr>
            <a:fld id="{4F0D41C9-ECC4-4802-BA3A-CEB7C940187E}" type="slidenum">
              <a:rPr lang="en-US" altLang="en-US"/>
              <a:pPr>
                <a:defRPr/>
              </a:pPr>
              <a:t>‹#›</a:t>
            </a:fld>
            <a:endParaRPr lang="en-US" altLang="en-US"/>
          </a:p>
        </p:txBody>
      </p:sp>
    </p:spTree>
    <p:extLst>
      <p:ext uri="{BB962C8B-B14F-4D97-AF65-F5344CB8AC3E}">
        <p14:creationId xmlns:p14="http://schemas.microsoft.com/office/powerpoint/2010/main" val="293978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33343242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F2A0B7-43BC-18CF-4CB4-AB0600A270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A00CA8-9AC7-FEC3-CCA5-FCD8F02727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115096-D874-C604-A19F-9FB2A35FE869}"/>
              </a:ext>
            </a:extLst>
          </p:cNvPr>
          <p:cNvSpPr>
            <a:spLocks noGrp="1" noChangeArrowheads="1"/>
          </p:cNvSpPr>
          <p:nvPr>
            <p:ph type="sldNum" sz="quarter" idx="12"/>
          </p:nvPr>
        </p:nvSpPr>
        <p:spPr>
          <a:ln/>
        </p:spPr>
        <p:txBody>
          <a:bodyPr/>
          <a:lstStyle>
            <a:lvl1pPr>
              <a:defRPr/>
            </a:lvl1pPr>
          </a:lstStyle>
          <a:p>
            <a:pPr>
              <a:defRPr/>
            </a:pPr>
            <a:fld id="{4AF38447-DB8D-452C-9F96-A7B550980078}" type="slidenum">
              <a:rPr lang="en-US" altLang="en-US"/>
              <a:pPr>
                <a:defRPr/>
              </a:pPr>
              <a:t>‹#›</a:t>
            </a:fld>
            <a:endParaRPr lang="en-US" altLang="en-US"/>
          </a:p>
        </p:txBody>
      </p:sp>
    </p:spTree>
    <p:extLst>
      <p:ext uri="{BB962C8B-B14F-4D97-AF65-F5344CB8AC3E}">
        <p14:creationId xmlns:p14="http://schemas.microsoft.com/office/powerpoint/2010/main" val="277629554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09F0EA41-375F-C291-0208-DB6B4C241F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1A029A-642E-82CE-261B-315109E1AC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29FDE6-27E4-8384-490D-453ECDBCA45A}"/>
              </a:ext>
            </a:extLst>
          </p:cNvPr>
          <p:cNvSpPr>
            <a:spLocks noGrp="1" noChangeArrowheads="1"/>
          </p:cNvSpPr>
          <p:nvPr>
            <p:ph type="sldNum" sz="quarter" idx="12"/>
          </p:nvPr>
        </p:nvSpPr>
        <p:spPr>
          <a:ln/>
        </p:spPr>
        <p:txBody>
          <a:bodyPr/>
          <a:lstStyle>
            <a:lvl1pPr>
              <a:defRPr/>
            </a:lvl1pPr>
          </a:lstStyle>
          <a:p>
            <a:pPr>
              <a:defRPr/>
            </a:pPr>
            <a:fld id="{730A769B-4350-4CD9-A0EC-014D6513F053}" type="slidenum">
              <a:rPr lang="en-US" altLang="en-US"/>
              <a:pPr>
                <a:defRPr/>
              </a:pPr>
              <a:t>‹#›</a:t>
            </a:fld>
            <a:endParaRPr lang="en-US" altLang="en-US"/>
          </a:p>
        </p:txBody>
      </p:sp>
    </p:spTree>
    <p:extLst>
      <p:ext uri="{BB962C8B-B14F-4D97-AF65-F5344CB8AC3E}">
        <p14:creationId xmlns:p14="http://schemas.microsoft.com/office/powerpoint/2010/main" val="79702173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1DE6B51-D931-58C6-AB47-FAC3DFDB06B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A4FE54C-2299-6527-41F9-B05EF0E41D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CFACB2C-A993-C472-E1E0-79397829A94B}"/>
              </a:ext>
            </a:extLst>
          </p:cNvPr>
          <p:cNvSpPr>
            <a:spLocks noGrp="1" noChangeArrowheads="1"/>
          </p:cNvSpPr>
          <p:nvPr>
            <p:ph type="sldNum" sz="quarter" idx="12"/>
          </p:nvPr>
        </p:nvSpPr>
        <p:spPr>
          <a:ln/>
        </p:spPr>
        <p:txBody>
          <a:bodyPr/>
          <a:lstStyle>
            <a:lvl1pPr>
              <a:defRPr/>
            </a:lvl1pPr>
          </a:lstStyle>
          <a:p>
            <a:pPr>
              <a:defRPr/>
            </a:pPr>
            <a:fld id="{02D9B6E0-8990-4705-BE6F-856AB5AC1D27}" type="slidenum">
              <a:rPr lang="en-US" altLang="en-US"/>
              <a:pPr>
                <a:defRPr/>
              </a:pPr>
              <a:t>‹#›</a:t>
            </a:fld>
            <a:endParaRPr lang="en-US" altLang="en-US"/>
          </a:p>
        </p:txBody>
      </p:sp>
    </p:spTree>
    <p:extLst>
      <p:ext uri="{BB962C8B-B14F-4D97-AF65-F5344CB8AC3E}">
        <p14:creationId xmlns:p14="http://schemas.microsoft.com/office/powerpoint/2010/main" val="426531507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543CCD1-4F77-8DAB-ADFD-D483D321468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64260D5-183A-C5F6-779F-42D152ABE4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5EC3AE1-DA52-FBDB-B74F-77AB964140D5}"/>
              </a:ext>
            </a:extLst>
          </p:cNvPr>
          <p:cNvSpPr>
            <a:spLocks noGrp="1" noChangeArrowheads="1"/>
          </p:cNvSpPr>
          <p:nvPr>
            <p:ph type="sldNum" sz="quarter" idx="12"/>
          </p:nvPr>
        </p:nvSpPr>
        <p:spPr>
          <a:ln/>
        </p:spPr>
        <p:txBody>
          <a:bodyPr/>
          <a:lstStyle>
            <a:lvl1pPr>
              <a:defRPr/>
            </a:lvl1pPr>
          </a:lstStyle>
          <a:p>
            <a:pPr>
              <a:defRPr/>
            </a:pPr>
            <a:fld id="{E3A1DDF1-69A4-4785-9D65-950392FBA55D}" type="slidenum">
              <a:rPr lang="en-US" altLang="en-US"/>
              <a:pPr>
                <a:defRPr/>
              </a:pPr>
              <a:t>‹#›</a:t>
            </a:fld>
            <a:endParaRPr lang="en-US" altLang="en-US"/>
          </a:p>
        </p:txBody>
      </p:sp>
    </p:spTree>
    <p:extLst>
      <p:ext uri="{BB962C8B-B14F-4D97-AF65-F5344CB8AC3E}">
        <p14:creationId xmlns:p14="http://schemas.microsoft.com/office/powerpoint/2010/main" val="325168621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01DBCA9-FE7C-9C9C-018D-A3AC2B3418B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1A6D332-EA2D-198B-EFB7-6BF77A45D4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25B290C-9F1B-4F07-644F-AAA562DCDEFA}"/>
              </a:ext>
            </a:extLst>
          </p:cNvPr>
          <p:cNvSpPr>
            <a:spLocks noGrp="1" noChangeArrowheads="1"/>
          </p:cNvSpPr>
          <p:nvPr>
            <p:ph type="sldNum" sz="quarter" idx="12"/>
          </p:nvPr>
        </p:nvSpPr>
        <p:spPr>
          <a:ln/>
        </p:spPr>
        <p:txBody>
          <a:bodyPr/>
          <a:lstStyle>
            <a:lvl1pPr>
              <a:defRPr/>
            </a:lvl1pPr>
          </a:lstStyle>
          <a:p>
            <a:pPr>
              <a:defRPr/>
            </a:pPr>
            <a:fld id="{582EC507-D1AA-4435-884E-44E213690531}" type="slidenum">
              <a:rPr lang="en-US" altLang="en-US"/>
              <a:pPr>
                <a:defRPr/>
              </a:pPr>
              <a:t>‹#›</a:t>
            </a:fld>
            <a:endParaRPr lang="en-US" altLang="en-US"/>
          </a:p>
        </p:txBody>
      </p:sp>
    </p:spTree>
    <p:extLst>
      <p:ext uri="{BB962C8B-B14F-4D97-AF65-F5344CB8AC3E}">
        <p14:creationId xmlns:p14="http://schemas.microsoft.com/office/powerpoint/2010/main" val="244517411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E879D6E-25B8-FFD4-7DE0-15731DDDE87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96D9FA3-37FE-84E6-5840-7FD3FE3551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3A23EF-BE19-5AB2-CB70-8D052DDD398E}"/>
              </a:ext>
            </a:extLst>
          </p:cNvPr>
          <p:cNvSpPr>
            <a:spLocks noGrp="1" noChangeArrowheads="1"/>
          </p:cNvSpPr>
          <p:nvPr>
            <p:ph type="sldNum" sz="quarter" idx="12"/>
          </p:nvPr>
        </p:nvSpPr>
        <p:spPr>
          <a:ln/>
        </p:spPr>
        <p:txBody>
          <a:bodyPr/>
          <a:lstStyle>
            <a:lvl1pPr>
              <a:defRPr/>
            </a:lvl1pPr>
          </a:lstStyle>
          <a:p>
            <a:pPr>
              <a:defRPr/>
            </a:pPr>
            <a:fld id="{703057FF-E91E-4389-AD10-6C1ABBD77999}" type="slidenum">
              <a:rPr lang="en-US" altLang="en-US"/>
              <a:pPr>
                <a:defRPr/>
              </a:pPr>
              <a:t>‹#›</a:t>
            </a:fld>
            <a:endParaRPr lang="en-US" altLang="en-US"/>
          </a:p>
        </p:txBody>
      </p:sp>
    </p:spTree>
    <p:extLst>
      <p:ext uri="{BB962C8B-B14F-4D97-AF65-F5344CB8AC3E}">
        <p14:creationId xmlns:p14="http://schemas.microsoft.com/office/powerpoint/2010/main" val="6397646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AB3F5E92-7021-2B4E-C6F5-832CE4B0FA0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6368F8-1F5E-803D-4707-880A8A2BEB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CAB522-430A-39BA-ED9E-3FF6AA5DE8E2}"/>
              </a:ext>
            </a:extLst>
          </p:cNvPr>
          <p:cNvSpPr>
            <a:spLocks noGrp="1" noChangeArrowheads="1"/>
          </p:cNvSpPr>
          <p:nvPr>
            <p:ph type="sldNum" sz="quarter" idx="12"/>
          </p:nvPr>
        </p:nvSpPr>
        <p:spPr>
          <a:ln/>
        </p:spPr>
        <p:txBody>
          <a:bodyPr/>
          <a:lstStyle>
            <a:lvl1pPr>
              <a:defRPr/>
            </a:lvl1pPr>
          </a:lstStyle>
          <a:p>
            <a:pPr>
              <a:defRPr/>
            </a:pPr>
            <a:fld id="{F9A6DFE4-B6B6-4232-8411-F59832E4E39E}" type="slidenum">
              <a:rPr lang="en-US" altLang="en-US"/>
              <a:pPr>
                <a:defRPr/>
              </a:pPr>
              <a:t>‹#›</a:t>
            </a:fld>
            <a:endParaRPr lang="en-US" altLang="en-US"/>
          </a:p>
        </p:txBody>
      </p:sp>
    </p:spTree>
    <p:extLst>
      <p:ext uri="{BB962C8B-B14F-4D97-AF65-F5344CB8AC3E}">
        <p14:creationId xmlns:p14="http://schemas.microsoft.com/office/powerpoint/2010/main" val="360584195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6794CACC-4969-F749-0579-1FBE3EF5D9D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FADC5E-294D-17BD-A92A-BC03FDA545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528EF0B-238F-91F1-5FE5-AC2D3F15CA2A}"/>
              </a:ext>
            </a:extLst>
          </p:cNvPr>
          <p:cNvSpPr>
            <a:spLocks noGrp="1" noChangeArrowheads="1"/>
          </p:cNvSpPr>
          <p:nvPr>
            <p:ph type="sldNum" sz="quarter" idx="12"/>
          </p:nvPr>
        </p:nvSpPr>
        <p:spPr>
          <a:ln/>
        </p:spPr>
        <p:txBody>
          <a:bodyPr/>
          <a:lstStyle>
            <a:lvl1pPr>
              <a:defRPr/>
            </a:lvl1pPr>
          </a:lstStyle>
          <a:p>
            <a:pPr>
              <a:defRPr/>
            </a:pPr>
            <a:fld id="{26F6BE20-D431-46E6-9F4E-74F97E75E080}" type="slidenum">
              <a:rPr lang="en-US" altLang="en-US"/>
              <a:pPr>
                <a:defRPr/>
              </a:pPr>
              <a:t>‹#›</a:t>
            </a:fld>
            <a:endParaRPr lang="en-US" altLang="en-US"/>
          </a:p>
        </p:txBody>
      </p:sp>
    </p:spTree>
    <p:extLst>
      <p:ext uri="{BB962C8B-B14F-4D97-AF65-F5344CB8AC3E}">
        <p14:creationId xmlns:p14="http://schemas.microsoft.com/office/powerpoint/2010/main" val="223470204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899CDE-D5AA-B6F0-4539-C65E059FDA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7760E3D-F35F-F1B3-1D84-416F92F6B7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1CE721-7498-AFD4-68C7-A70630721A67}"/>
              </a:ext>
            </a:extLst>
          </p:cNvPr>
          <p:cNvSpPr>
            <a:spLocks noGrp="1" noChangeArrowheads="1"/>
          </p:cNvSpPr>
          <p:nvPr>
            <p:ph type="sldNum" sz="quarter" idx="12"/>
          </p:nvPr>
        </p:nvSpPr>
        <p:spPr>
          <a:ln/>
        </p:spPr>
        <p:txBody>
          <a:bodyPr/>
          <a:lstStyle>
            <a:lvl1pPr>
              <a:defRPr/>
            </a:lvl1pPr>
          </a:lstStyle>
          <a:p>
            <a:pPr>
              <a:defRPr/>
            </a:pPr>
            <a:fld id="{0B559837-97DF-4D46-8BC7-8E8E78BA761D}" type="slidenum">
              <a:rPr lang="en-US" altLang="en-US"/>
              <a:pPr>
                <a:defRPr/>
              </a:pPr>
              <a:t>‹#›</a:t>
            </a:fld>
            <a:endParaRPr lang="en-US" altLang="en-US"/>
          </a:p>
        </p:txBody>
      </p:sp>
    </p:spTree>
    <p:extLst>
      <p:ext uri="{BB962C8B-B14F-4D97-AF65-F5344CB8AC3E}">
        <p14:creationId xmlns:p14="http://schemas.microsoft.com/office/powerpoint/2010/main" val="202337183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ECE0AF6-6F67-2A15-B61E-EA64C22CD6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3EC1BF-ACAB-4F41-1934-57BD396B6A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D520BC-E11A-C553-175C-4339BCDD4D66}"/>
              </a:ext>
            </a:extLst>
          </p:cNvPr>
          <p:cNvSpPr>
            <a:spLocks noGrp="1" noChangeArrowheads="1"/>
          </p:cNvSpPr>
          <p:nvPr>
            <p:ph type="sldNum" sz="quarter" idx="12"/>
          </p:nvPr>
        </p:nvSpPr>
        <p:spPr>
          <a:ln/>
        </p:spPr>
        <p:txBody>
          <a:bodyPr/>
          <a:lstStyle>
            <a:lvl1pPr>
              <a:defRPr/>
            </a:lvl1pPr>
          </a:lstStyle>
          <a:p>
            <a:pPr>
              <a:defRPr/>
            </a:pPr>
            <a:fld id="{808CE067-15E0-4160-9953-118C6DE87E22}" type="slidenum">
              <a:rPr lang="en-US" altLang="en-US"/>
              <a:pPr>
                <a:defRPr/>
              </a:pPr>
              <a:t>‹#›</a:t>
            </a:fld>
            <a:endParaRPr lang="en-US" altLang="en-US"/>
          </a:p>
        </p:txBody>
      </p:sp>
    </p:spTree>
    <p:extLst>
      <p:ext uri="{BB962C8B-B14F-4D97-AF65-F5344CB8AC3E}">
        <p14:creationId xmlns:p14="http://schemas.microsoft.com/office/powerpoint/2010/main" val="408776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95847783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ED8408F-4318-662A-3497-6AA4CA7A5E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E16944B-6C5C-B307-6E87-22CD045F57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7AAFB5-E95C-FB86-0373-A43F112EDFC2}"/>
              </a:ext>
            </a:extLst>
          </p:cNvPr>
          <p:cNvSpPr>
            <a:spLocks noGrp="1" noChangeArrowheads="1"/>
          </p:cNvSpPr>
          <p:nvPr>
            <p:ph type="sldNum" sz="quarter" idx="12"/>
          </p:nvPr>
        </p:nvSpPr>
        <p:spPr>
          <a:ln/>
        </p:spPr>
        <p:txBody>
          <a:bodyPr/>
          <a:lstStyle>
            <a:lvl1pPr>
              <a:defRPr/>
            </a:lvl1pPr>
          </a:lstStyle>
          <a:p>
            <a:pPr>
              <a:defRPr/>
            </a:pPr>
            <a:fld id="{A3787F38-020B-42ED-9E73-789176469A53}" type="slidenum">
              <a:rPr lang="en-US" altLang="en-US"/>
              <a:pPr>
                <a:defRPr/>
              </a:pPr>
              <a:t>‹#›</a:t>
            </a:fld>
            <a:endParaRPr lang="en-US" altLang="en-US"/>
          </a:p>
        </p:txBody>
      </p:sp>
    </p:spTree>
    <p:extLst>
      <p:ext uri="{BB962C8B-B14F-4D97-AF65-F5344CB8AC3E}">
        <p14:creationId xmlns:p14="http://schemas.microsoft.com/office/powerpoint/2010/main" val="5596739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ADC983D-2D51-B870-CFD0-20077A86F0E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9A07C81-5A58-A13D-D791-1C443E29A5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3B90BAD-4C72-8F67-1A02-F77A8D29902E}"/>
              </a:ext>
            </a:extLst>
          </p:cNvPr>
          <p:cNvSpPr>
            <a:spLocks noGrp="1" noChangeArrowheads="1"/>
          </p:cNvSpPr>
          <p:nvPr>
            <p:ph type="sldNum" sz="quarter" idx="12"/>
          </p:nvPr>
        </p:nvSpPr>
        <p:spPr>
          <a:ln/>
        </p:spPr>
        <p:txBody>
          <a:bodyPr/>
          <a:lstStyle>
            <a:lvl1pPr>
              <a:defRPr/>
            </a:lvl1pPr>
          </a:lstStyle>
          <a:p>
            <a:pPr>
              <a:defRPr/>
            </a:pPr>
            <a:fld id="{970DA004-9922-468A-AFF6-17BE2F30BB96}" type="slidenum">
              <a:rPr lang="en-US" altLang="en-US"/>
              <a:pPr>
                <a:defRPr/>
              </a:pPr>
              <a:t>‹#›</a:t>
            </a:fld>
            <a:endParaRPr lang="en-US" altLang="en-US"/>
          </a:p>
        </p:txBody>
      </p:sp>
    </p:spTree>
    <p:extLst>
      <p:ext uri="{BB962C8B-B14F-4D97-AF65-F5344CB8AC3E}">
        <p14:creationId xmlns:p14="http://schemas.microsoft.com/office/powerpoint/2010/main" val="342602628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A6003C3-4E8F-32EF-9257-F6097C8127E1}"/>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BF12871A-7717-CB33-F928-2DAEF9E1F0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13D1EB76-8347-4D92-4853-092FFA967ED8}"/>
              </a:ext>
            </a:extLst>
          </p:cNvPr>
          <p:cNvSpPr>
            <a:spLocks noGrp="1" noChangeArrowheads="1"/>
          </p:cNvSpPr>
          <p:nvPr>
            <p:ph type="sldNum" sz="quarter" idx="12"/>
          </p:nvPr>
        </p:nvSpPr>
        <p:spPr>
          <a:ln/>
        </p:spPr>
        <p:txBody>
          <a:bodyPr/>
          <a:lstStyle>
            <a:lvl1pPr>
              <a:defRPr/>
            </a:lvl1pPr>
          </a:lstStyle>
          <a:p>
            <a:pPr>
              <a:defRPr/>
            </a:pPr>
            <a:fld id="{6C6C506F-8420-40B4-B638-DB2073C067A7}" type="slidenum">
              <a:rPr lang="en-US" altLang="en-US"/>
              <a:pPr>
                <a:defRPr/>
              </a:pPr>
              <a:t>‹#›</a:t>
            </a:fld>
            <a:endParaRPr lang="en-US" altLang="en-US"/>
          </a:p>
        </p:txBody>
      </p:sp>
    </p:spTree>
    <p:extLst>
      <p:ext uri="{BB962C8B-B14F-4D97-AF65-F5344CB8AC3E}">
        <p14:creationId xmlns:p14="http://schemas.microsoft.com/office/powerpoint/2010/main" val="198630884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6545CA2-65C6-F337-78B9-18B2A475489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0EB4AAAF-A9BF-C851-8530-6458026C5B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3B648CA-ABB0-F047-606B-EAED6868FF50}"/>
              </a:ext>
            </a:extLst>
          </p:cNvPr>
          <p:cNvSpPr>
            <a:spLocks noGrp="1" noChangeArrowheads="1"/>
          </p:cNvSpPr>
          <p:nvPr>
            <p:ph type="sldNum" sz="quarter" idx="12"/>
          </p:nvPr>
        </p:nvSpPr>
        <p:spPr>
          <a:ln/>
        </p:spPr>
        <p:txBody>
          <a:bodyPr/>
          <a:lstStyle>
            <a:lvl1pPr>
              <a:defRPr/>
            </a:lvl1pPr>
          </a:lstStyle>
          <a:p>
            <a:pPr>
              <a:defRPr/>
            </a:pPr>
            <a:fld id="{F3AF91D0-113F-4647-B927-B8C0D9ADCDBC}" type="slidenum">
              <a:rPr lang="en-US" altLang="en-US"/>
              <a:pPr>
                <a:defRPr/>
              </a:pPr>
              <a:t>‹#›</a:t>
            </a:fld>
            <a:endParaRPr lang="en-US" altLang="en-US"/>
          </a:p>
        </p:txBody>
      </p:sp>
    </p:spTree>
    <p:extLst>
      <p:ext uri="{BB962C8B-B14F-4D97-AF65-F5344CB8AC3E}">
        <p14:creationId xmlns:p14="http://schemas.microsoft.com/office/powerpoint/2010/main" val="327208407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2781CCD-1EE7-26DB-61FF-63D7C6F446F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DA79003-CD49-E97A-5293-38E983CD8A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13FF229-6FF2-7665-7943-A895F0A7D562}"/>
              </a:ext>
            </a:extLst>
          </p:cNvPr>
          <p:cNvSpPr>
            <a:spLocks noGrp="1" noChangeArrowheads="1"/>
          </p:cNvSpPr>
          <p:nvPr>
            <p:ph type="sldNum" sz="quarter" idx="12"/>
          </p:nvPr>
        </p:nvSpPr>
        <p:spPr>
          <a:ln/>
        </p:spPr>
        <p:txBody>
          <a:bodyPr/>
          <a:lstStyle>
            <a:lvl1pPr>
              <a:defRPr/>
            </a:lvl1pPr>
          </a:lstStyle>
          <a:p>
            <a:pPr>
              <a:defRPr/>
            </a:pPr>
            <a:fld id="{D0881949-9889-40E2-8F60-61A840D594F5}" type="slidenum">
              <a:rPr lang="en-US" altLang="en-US"/>
              <a:pPr>
                <a:defRPr/>
              </a:pPr>
              <a:t>‹#›</a:t>
            </a:fld>
            <a:endParaRPr lang="en-US" altLang="en-US"/>
          </a:p>
        </p:txBody>
      </p:sp>
    </p:spTree>
    <p:extLst>
      <p:ext uri="{BB962C8B-B14F-4D97-AF65-F5344CB8AC3E}">
        <p14:creationId xmlns:p14="http://schemas.microsoft.com/office/powerpoint/2010/main" val="2291561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3E8B433-9B48-7180-9D56-86C5B5C5C1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66E2D0F-2E5F-D0DC-A589-74BBC68B98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20FFDB-87A5-E4C4-930E-4697D3867C4D}"/>
              </a:ext>
            </a:extLst>
          </p:cNvPr>
          <p:cNvSpPr>
            <a:spLocks noGrp="1" noChangeArrowheads="1"/>
          </p:cNvSpPr>
          <p:nvPr>
            <p:ph type="sldNum" sz="quarter" idx="12"/>
          </p:nvPr>
        </p:nvSpPr>
        <p:spPr>
          <a:ln/>
        </p:spPr>
        <p:txBody>
          <a:bodyPr/>
          <a:lstStyle>
            <a:lvl1pPr>
              <a:defRPr/>
            </a:lvl1pPr>
          </a:lstStyle>
          <a:p>
            <a:fld id="{A5BBE605-014D-436F-BAD3-31263DEC1847}" type="slidenum">
              <a:rPr lang="en-US" altLang="en-US"/>
              <a:pPr/>
              <a:t>‹#›</a:t>
            </a:fld>
            <a:endParaRPr lang="en-US" altLang="en-US"/>
          </a:p>
        </p:txBody>
      </p:sp>
    </p:spTree>
    <p:extLst>
      <p:ext uri="{BB962C8B-B14F-4D97-AF65-F5344CB8AC3E}">
        <p14:creationId xmlns:p14="http://schemas.microsoft.com/office/powerpoint/2010/main" val="106988599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CE6A53-F02C-F82F-6458-3682481B61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C12FFD-8D08-6932-9596-DC8E1826DA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ED6E69-0D24-1DA0-FEE9-8B138E111590}"/>
              </a:ext>
            </a:extLst>
          </p:cNvPr>
          <p:cNvSpPr>
            <a:spLocks noGrp="1" noChangeArrowheads="1"/>
          </p:cNvSpPr>
          <p:nvPr>
            <p:ph type="sldNum" sz="quarter" idx="12"/>
          </p:nvPr>
        </p:nvSpPr>
        <p:spPr>
          <a:ln/>
        </p:spPr>
        <p:txBody>
          <a:bodyPr/>
          <a:lstStyle>
            <a:lvl1pPr>
              <a:defRPr/>
            </a:lvl1pPr>
          </a:lstStyle>
          <a:p>
            <a:fld id="{78118985-C5A1-49DE-875F-EA5FBB91DB44}" type="slidenum">
              <a:rPr lang="en-US" altLang="en-US"/>
              <a:pPr/>
              <a:t>‹#›</a:t>
            </a:fld>
            <a:endParaRPr lang="en-US" altLang="en-US"/>
          </a:p>
        </p:txBody>
      </p:sp>
    </p:spTree>
    <p:extLst>
      <p:ext uri="{BB962C8B-B14F-4D97-AF65-F5344CB8AC3E}">
        <p14:creationId xmlns:p14="http://schemas.microsoft.com/office/powerpoint/2010/main" val="246473438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D415EC0-9E04-9DFA-AFAD-DBC0C7E7A4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F18B0E-9B87-C5E5-81E5-0F171080F8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4318D84-7BAC-85E8-2F12-969949F1C9E6}"/>
              </a:ext>
            </a:extLst>
          </p:cNvPr>
          <p:cNvSpPr>
            <a:spLocks noGrp="1" noChangeArrowheads="1"/>
          </p:cNvSpPr>
          <p:nvPr>
            <p:ph type="sldNum" sz="quarter" idx="12"/>
          </p:nvPr>
        </p:nvSpPr>
        <p:spPr>
          <a:ln/>
        </p:spPr>
        <p:txBody>
          <a:bodyPr/>
          <a:lstStyle>
            <a:lvl1pPr>
              <a:defRPr/>
            </a:lvl1pPr>
          </a:lstStyle>
          <a:p>
            <a:fld id="{288719BB-837E-4E1E-A61C-4AD9BDB88A1F}" type="slidenum">
              <a:rPr lang="en-US" altLang="en-US"/>
              <a:pPr/>
              <a:t>‹#›</a:t>
            </a:fld>
            <a:endParaRPr lang="en-US" altLang="en-US"/>
          </a:p>
        </p:txBody>
      </p:sp>
    </p:spTree>
    <p:extLst>
      <p:ext uri="{BB962C8B-B14F-4D97-AF65-F5344CB8AC3E}">
        <p14:creationId xmlns:p14="http://schemas.microsoft.com/office/powerpoint/2010/main" val="253177643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7A0828F-0D98-E53B-B351-6A18D76C286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25CD3A3-0FF9-2DBD-EAA3-B6F447BE9C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B073A84-B148-0BB8-78B5-2701C4025E4E}"/>
              </a:ext>
            </a:extLst>
          </p:cNvPr>
          <p:cNvSpPr>
            <a:spLocks noGrp="1" noChangeArrowheads="1"/>
          </p:cNvSpPr>
          <p:nvPr>
            <p:ph type="sldNum" sz="quarter" idx="12"/>
          </p:nvPr>
        </p:nvSpPr>
        <p:spPr>
          <a:ln/>
        </p:spPr>
        <p:txBody>
          <a:bodyPr/>
          <a:lstStyle>
            <a:lvl1pPr>
              <a:defRPr/>
            </a:lvl1pPr>
          </a:lstStyle>
          <a:p>
            <a:fld id="{E75335FD-429A-42BB-9AEE-2DC314972CE3}" type="slidenum">
              <a:rPr lang="en-US" altLang="en-US"/>
              <a:pPr/>
              <a:t>‹#›</a:t>
            </a:fld>
            <a:endParaRPr lang="en-US" altLang="en-US"/>
          </a:p>
        </p:txBody>
      </p:sp>
    </p:spTree>
    <p:extLst>
      <p:ext uri="{BB962C8B-B14F-4D97-AF65-F5344CB8AC3E}">
        <p14:creationId xmlns:p14="http://schemas.microsoft.com/office/powerpoint/2010/main" val="11576177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C5D0AC8-0004-A332-78AF-C7F6A4C6C84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89CA75F-67BB-9BEC-5460-0F8D48A51B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15CB93A-4C69-5B39-2BCF-C06B0715EF24}"/>
              </a:ext>
            </a:extLst>
          </p:cNvPr>
          <p:cNvSpPr>
            <a:spLocks noGrp="1" noChangeArrowheads="1"/>
          </p:cNvSpPr>
          <p:nvPr>
            <p:ph type="sldNum" sz="quarter" idx="12"/>
          </p:nvPr>
        </p:nvSpPr>
        <p:spPr>
          <a:ln/>
        </p:spPr>
        <p:txBody>
          <a:bodyPr/>
          <a:lstStyle>
            <a:lvl1pPr>
              <a:defRPr/>
            </a:lvl1pPr>
          </a:lstStyle>
          <a:p>
            <a:fld id="{9230D81F-D091-4CC1-9967-85AB5167001B}" type="slidenum">
              <a:rPr lang="en-US" altLang="en-US"/>
              <a:pPr/>
              <a:t>‹#›</a:t>
            </a:fld>
            <a:endParaRPr lang="en-US" altLang="en-US"/>
          </a:p>
        </p:txBody>
      </p:sp>
    </p:spTree>
    <p:extLst>
      <p:ext uri="{BB962C8B-B14F-4D97-AF65-F5344CB8AC3E}">
        <p14:creationId xmlns:p14="http://schemas.microsoft.com/office/powerpoint/2010/main" val="4151574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400283323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F3F85C8-D21A-259C-F4C7-E3952DFC725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A4661D8-FE18-46B7-64DD-5956E3DBAF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46A9514-D366-385F-ADE8-B93C02B81225}"/>
              </a:ext>
            </a:extLst>
          </p:cNvPr>
          <p:cNvSpPr>
            <a:spLocks noGrp="1" noChangeArrowheads="1"/>
          </p:cNvSpPr>
          <p:nvPr>
            <p:ph type="sldNum" sz="quarter" idx="12"/>
          </p:nvPr>
        </p:nvSpPr>
        <p:spPr>
          <a:ln/>
        </p:spPr>
        <p:txBody>
          <a:bodyPr/>
          <a:lstStyle>
            <a:lvl1pPr>
              <a:defRPr/>
            </a:lvl1pPr>
          </a:lstStyle>
          <a:p>
            <a:fld id="{8692879E-AED3-4E2B-83C8-864D308F96A6}" type="slidenum">
              <a:rPr lang="en-US" altLang="en-US"/>
              <a:pPr/>
              <a:t>‹#›</a:t>
            </a:fld>
            <a:endParaRPr lang="en-US" altLang="en-US"/>
          </a:p>
        </p:txBody>
      </p:sp>
    </p:spTree>
    <p:extLst>
      <p:ext uri="{BB962C8B-B14F-4D97-AF65-F5344CB8AC3E}">
        <p14:creationId xmlns:p14="http://schemas.microsoft.com/office/powerpoint/2010/main" val="143161017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FFD8210-A297-8824-3830-84BB28048A4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442C7D7-ED0B-A214-20BA-2F2C77A951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99BBCF5-DDEE-B1B8-8840-67E844838CDC}"/>
              </a:ext>
            </a:extLst>
          </p:cNvPr>
          <p:cNvSpPr>
            <a:spLocks noGrp="1" noChangeArrowheads="1"/>
          </p:cNvSpPr>
          <p:nvPr>
            <p:ph type="sldNum" sz="quarter" idx="12"/>
          </p:nvPr>
        </p:nvSpPr>
        <p:spPr>
          <a:ln/>
        </p:spPr>
        <p:txBody>
          <a:bodyPr/>
          <a:lstStyle>
            <a:lvl1pPr>
              <a:defRPr/>
            </a:lvl1pPr>
          </a:lstStyle>
          <a:p>
            <a:fld id="{604D879E-16E8-456C-A241-D4D0205E8623}" type="slidenum">
              <a:rPr lang="en-US" altLang="en-US"/>
              <a:pPr/>
              <a:t>‹#›</a:t>
            </a:fld>
            <a:endParaRPr lang="en-US" altLang="en-US"/>
          </a:p>
        </p:txBody>
      </p:sp>
    </p:spTree>
    <p:extLst>
      <p:ext uri="{BB962C8B-B14F-4D97-AF65-F5344CB8AC3E}">
        <p14:creationId xmlns:p14="http://schemas.microsoft.com/office/powerpoint/2010/main" val="251179101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FE92E4B-A0A1-CF00-DB33-E11A2093DA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1154720-C7B7-41F4-8308-E6DAD2FA64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62D4C00-E477-70D4-D602-BB734452F4B6}"/>
              </a:ext>
            </a:extLst>
          </p:cNvPr>
          <p:cNvSpPr>
            <a:spLocks noGrp="1" noChangeArrowheads="1"/>
          </p:cNvSpPr>
          <p:nvPr>
            <p:ph type="sldNum" sz="quarter" idx="12"/>
          </p:nvPr>
        </p:nvSpPr>
        <p:spPr>
          <a:ln/>
        </p:spPr>
        <p:txBody>
          <a:bodyPr/>
          <a:lstStyle>
            <a:lvl1pPr>
              <a:defRPr/>
            </a:lvl1pPr>
          </a:lstStyle>
          <a:p>
            <a:fld id="{84ABD945-40F8-4325-90AB-DA8172F0E9AE}" type="slidenum">
              <a:rPr lang="en-US" altLang="en-US"/>
              <a:pPr/>
              <a:t>‹#›</a:t>
            </a:fld>
            <a:endParaRPr lang="en-US" altLang="en-US"/>
          </a:p>
        </p:txBody>
      </p:sp>
    </p:spTree>
    <p:extLst>
      <p:ext uri="{BB962C8B-B14F-4D97-AF65-F5344CB8AC3E}">
        <p14:creationId xmlns:p14="http://schemas.microsoft.com/office/powerpoint/2010/main" val="11578134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F0B53F0-9A7A-A399-36D5-BD9E7CCB546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D57FE5C-9AA4-E964-3089-0EA624F21C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3E39991-C2AB-C969-9474-CE658471C03C}"/>
              </a:ext>
            </a:extLst>
          </p:cNvPr>
          <p:cNvSpPr>
            <a:spLocks noGrp="1" noChangeArrowheads="1"/>
          </p:cNvSpPr>
          <p:nvPr>
            <p:ph type="sldNum" sz="quarter" idx="12"/>
          </p:nvPr>
        </p:nvSpPr>
        <p:spPr>
          <a:ln/>
        </p:spPr>
        <p:txBody>
          <a:bodyPr/>
          <a:lstStyle>
            <a:lvl1pPr>
              <a:defRPr/>
            </a:lvl1pPr>
          </a:lstStyle>
          <a:p>
            <a:fld id="{85F5F5A7-2204-492A-A7B1-F3C43DF5BE57}" type="slidenum">
              <a:rPr lang="en-US" altLang="en-US"/>
              <a:pPr/>
              <a:t>‹#›</a:t>
            </a:fld>
            <a:endParaRPr lang="en-US" altLang="en-US"/>
          </a:p>
        </p:txBody>
      </p:sp>
    </p:spTree>
    <p:extLst>
      <p:ext uri="{BB962C8B-B14F-4D97-AF65-F5344CB8AC3E}">
        <p14:creationId xmlns:p14="http://schemas.microsoft.com/office/powerpoint/2010/main" val="123412607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17EFE7-9093-F8BF-488E-9A8582B1A9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513D30-BD77-13FC-D41A-43848D102A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C73FE64-7B52-D879-764F-2F80D68BC72B}"/>
              </a:ext>
            </a:extLst>
          </p:cNvPr>
          <p:cNvSpPr>
            <a:spLocks noGrp="1" noChangeArrowheads="1"/>
          </p:cNvSpPr>
          <p:nvPr>
            <p:ph type="sldNum" sz="quarter" idx="12"/>
          </p:nvPr>
        </p:nvSpPr>
        <p:spPr>
          <a:ln/>
        </p:spPr>
        <p:txBody>
          <a:bodyPr/>
          <a:lstStyle>
            <a:lvl1pPr>
              <a:defRPr/>
            </a:lvl1pPr>
          </a:lstStyle>
          <a:p>
            <a:fld id="{C79E4916-B3F8-42BE-9591-E7999A88AE91}" type="slidenum">
              <a:rPr lang="en-US" altLang="en-US"/>
              <a:pPr/>
              <a:t>‹#›</a:t>
            </a:fld>
            <a:endParaRPr lang="en-US" altLang="en-US"/>
          </a:p>
        </p:txBody>
      </p:sp>
    </p:spTree>
    <p:extLst>
      <p:ext uri="{BB962C8B-B14F-4D97-AF65-F5344CB8AC3E}">
        <p14:creationId xmlns:p14="http://schemas.microsoft.com/office/powerpoint/2010/main" val="220686330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2AE5AE-3178-FD80-A4DB-8E99B8E1C8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4BCEE3-7E50-8807-17D7-EC6E704DE0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E4FA974-A5FC-9D0C-A623-B62722AF2A7A}"/>
              </a:ext>
            </a:extLst>
          </p:cNvPr>
          <p:cNvSpPr>
            <a:spLocks noGrp="1" noChangeArrowheads="1"/>
          </p:cNvSpPr>
          <p:nvPr>
            <p:ph type="sldNum" sz="quarter" idx="12"/>
          </p:nvPr>
        </p:nvSpPr>
        <p:spPr>
          <a:ln/>
        </p:spPr>
        <p:txBody>
          <a:bodyPr/>
          <a:lstStyle>
            <a:lvl1pPr>
              <a:defRPr/>
            </a:lvl1pPr>
          </a:lstStyle>
          <a:p>
            <a:fld id="{87062986-D722-4000-82BA-912B11DDFDDE}" type="slidenum">
              <a:rPr lang="en-US" altLang="en-US"/>
              <a:pPr/>
              <a:t>‹#›</a:t>
            </a:fld>
            <a:endParaRPr lang="en-US" altLang="en-US"/>
          </a:p>
        </p:txBody>
      </p:sp>
    </p:spTree>
    <p:extLst>
      <p:ext uri="{BB962C8B-B14F-4D97-AF65-F5344CB8AC3E}">
        <p14:creationId xmlns:p14="http://schemas.microsoft.com/office/powerpoint/2010/main" val="425915978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a:extLst>
              <a:ext uri="{FF2B5EF4-FFF2-40B4-BE49-F238E27FC236}">
                <a16:creationId xmlns:a16="http://schemas.microsoft.com/office/drawing/2014/main" id="{4E81F41F-866A-A6AF-965A-CF0BB6B3C0B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7AD1291-6E61-8A39-8DDF-44FA9B9E7B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41466F9-0B2D-BAEA-A6D3-5AC0016AC837}"/>
              </a:ext>
            </a:extLst>
          </p:cNvPr>
          <p:cNvSpPr>
            <a:spLocks noGrp="1" noChangeArrowheads="1"/>
          </p:cNvSpPr>
          <p:nvPr>
            <p:ph type="sldNum" sz="quarter" idx="12"/>
          </p:nvPr>
        </p:nvSpPr>
        <p:spPr>
          <a:ln/>
        </p:spPr>
        <p:txBody>
          <a:bodyPr/>
          <a:lstStyle>
            <a:lvl1pPr>
              <a:defRPr/>
            </a:lvl1pPr>
          </a:lstStyle>
          <a:p>
            <a:fld id="{8843BF96-53C5-47EE-9D51-C9F160215871}" type="slidenum">
              <a:rPr lang="en-US" altLang="en-US"/>
              <a:pPr/>
              <a:t>‹#›</a:t>
            </a:fld>
            <a:endParaRPr lang="en-US" altLang="en-US"/>
          </a:p>
        </p:txBody>
      </p:sp>
    </p:spTree>
    <p:extLst>
      <p:ext uri="{BB962C8B-B14F-4D97-AF65-F5344CB8AC3E}">
        <p14:creationId xmlns:p14="http://schemas.microsoft.com/office/powerpoint/2010/main" val="145824854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2B8BA0A-3D7C-7668-0AD6-60CABE7D19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DF29208-54A4-CD3D-70DC-D9C92AE131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C11FF8-5034-1B90-0F0D-DD4F37F7C052}"/>
              </a:ext>
            </a:extLst>
          </p:cNvPr>
          <p:cNvSpPr>
            <a:spLocks noGrp="1" noChangeArrowheads="1"/>
          </p:cNvSpPr>
          <p:nvPr>
            <p:ph type="sldNum" sz="quarter" idx="12"/>
          </p:nvPr>
        </p:nvSpPr>
        <p:spPr>
          <a:ln/>
        </p:spPr>
        <p:txBody>
          <a:bodyPr/>
          <a:lstStyle>
            <a:lvl1pPr>
              <a:defRPr/>
            </a:lvl1pPr>
          </a:lstStyle>
          <a:p>
            <a:fld id="{07F83623-A47A-4D7E-9EE8-784E5C4CBBCA}" type="slidenum">
              <a:rPr lang="en-US" altLang="en-US"/>
              <a:pPr/>
              <a:t>‹#›</a:t>
            </a:fld>
            <a:endParaRPr lang="en-US" altLang="en-US"/>
          </a:p>
        </p:txBody>
      </p:sp>
    </p:spTree>
    <p:extLst>
      <p:ext uri="{BB962C8B-B14F-4D97-AF65-F5344CB8AC3E}">
        <p14:creationId xmlns:p14="http://schemas.microsoft.com/office/powerpoint/2010/main" val="146108012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7E200CB-A436-99F0-88AC-361900E7B220}"/>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5EE74AED-A18B-7955-A00E-EF7925E4D1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001695B6-3227-7E40-236C-6DDD5B320670}"/>
              </a:ext>
            </a:extLst>
          </p:cNvPr>
          <p:cNvSpPr>
            <a:spLocks noGrp="1" noChangeArrowheads="1"/>
          </p:cNvSpPr>
          <p:nvPr>
            <p:ph type="sldNum" sz="quarter" idx="12"/>
          </p:nvPr>
        </p:nvSpPr>
        <p:spPr>
          <a:ln/>
        </p:spPr>
        <p:txBody>
          <a:bodyPr/>
          <a:lstStyle>
            <a:lvl1pPr>
              <a:defRPr/>
            </a:lvl1pPr>
          </a:lstStyle>
          <a:p>
            <a:fld id="{5A6E53EA-3B58-4EBD-B8F2-D41677BCFE56}" type="slidenum">
              <a:rPr lang="en-US" altLang="en-US"/>
              <a:pPr/>
              <a:t>‹#›</a:t>
            </a:fld>
            <a:endParaRPr lang="en-US" altLang="en-US"/>
          </a:p>
        </p:txBody>
      </p:sp>
    </p:spTree>
    <p:extLst>
      <p:ext uri="{BB962C8B-B14F-4D97-AF65-F5344CB8AC3E}">
        <p14:creationId xmlns:p14="http://schemas.microsoft.com/office/powerpoint/2010/main" val="40736737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02870FC2-D669-B818-9091-CE6B260ACA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3B6F68-B728-6F73-9509-33FBC8FDED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D5F9C6-F889-0828-66FB-D86CA6ECB880}"/>
              </a:ext>
            </a:extLst>
          </p:cNvPr>
          <p:cNvSpPr>
            <a:spLocks noGrp="1" noChangeArrowheads="1"/>
          </p:cNvSpPr>
          <p:nvPr>
            <p:ph type="sldNum" sz="quarter" idx="12"/>
          </p:nvPr>
        </p:nvSpPr>
        <p:spPr>
          <a:ln/>
        </p:spPr>
        <p:txBody>
          <a:bodyPr/>
          <a:lstStyle>
            <a:lvl1pPr>
              <a:defRPr/>
            </a:lvl1pPr>
          </a:lstStyle>
          <a:p>
            <a:fld id="{CEEB3413-479C-4F0F-B40F-1184B772E11F}" type="slidenum">
              <a:rPr lang="en-US" altLang="en-US"/>
              <a:pPr/>
              <a:t>‹#›</a:t>
            </a:fld>
            <a:endParaRPr lang="en-US" altLang="en-US"/>
          </a:p>
        </p:txBody>
      </p:sp>
    </p:spTree>
    <p:extLst>
      <p:ext uri="{BB962C8B-B14F-4D97-AF65-F5344CB8AC3E}">
        <p14:creationId xmlns:p14="http://schemas.microsoft.com/office/powerpoint/2010/main" val="2155382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418132930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6BC5117-BC2F-D0A5-D49E-0B51809C226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0363D7D-B2E3-C026-1F68-C80C2DBEDE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27D049C-2DD0-E994-23D2-A75A5173C656}"/>
              </a:ext>
            </a:extLst>
          </p:cNvPr>
          <p:cNvSpPr>
            <a:spLocks noGrp="1" noChangeArrowheads="1"/>
          </p:cNvSpPr>
          <p:nvPr>
            <p:ph type="sldNum" sz="quarter" idx="12"/>
          </p:nvPr>
        </p:nvSpPr>
        <p:spPr>
          <a:ln/>
        </p:spPr>
        <p:txBody>
          <a:bodyPr/>
          <a:lstStyle>
            <a:lvl1pPr>
              <a:defRPr/>
            </a:lvl1pPr>
          </a:lstStyle>
          <a:p>
            <a:fld id="{A7358D2C-C570-4833-8824-D02A60750296}" type="slidenum">
              <a:rPr lang="en-US" altLang="en-US"/>
              <a:pPr/>
              <a:t>‹#›</a:t>
            </a:fld>
            <a:endParaRPr lang="en-US" altLang="en-US"/>
          </a:p>
        </p:txBody>
      </p:sp>
    </p:spTree>
    <p:extLst>
      <p:ext uri="{BB962C8B-B14F-4D97-AF65-F5344CB8AC3E}">
        <p14:creationId xmlns:p14="http://schemas.microsoft.com/office/powerpoint/2010/main" val="351936081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24BB50C-D9A9-A516-5F4E-F5E14A40CEF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D3FBAAD-D301-EA4F-5348-578E67E635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4A0A5DB-1258-3C45-3843-75A5950BF5E2}"/>
              </a:ext>
            </a:extLst>
          </p:cNvPr>
          <p:cNvSpPr>
            <a:spLocks noGrp="1" noChangeArrowheads="1"/>
          </p:cNvSpPr>
          <p:nvPr>
            <p:ph type="sldNum" sz="quarter" idx="12"/>
          </p:nvPr>
        </p:nvSpPr>
        <p:spPr>
          <a:ln/>
        </p:spPr>
        <p:txBody>
          <a:bodyPr/>
          <a:lstStyle>
            <a:lvl1pPr>
              <a:defRPr/>
            </a:lvl1pPr>
          </a:lstStyle>
          <a:p>
            <a:fld id="{9585D918-02D8-483D-8F69-31D970388924}" type="slidenum">
              <a:rPr lang="en-US" altLang="en-US"/>
              <a:pPr/>
              <a:t>‹#›</a:t>
            </a:fld>
            <a:endParaRPr lang="en-US" altLang="en-US"/>
          </a:p>
        </p:txBody>
      </p:sp>
    </p:spTree>
    <p:extLst>
      <p:ext uri="{BB962C8B-B14F-4D97-AF65-F5344CB8AC3E}">
        <p14:creationId xmlns:p14="http://schemas.microsoft.com/office/powerpoint/2010/main" val="193146347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4A656D3-BF01-C6AF-61DE-7EEF4062D4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573D086-B330-75C2-203A-184FAEEDC3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B16B17C-0A1B-BC45-3BF8-08EC6FB9DBC7}"/>
              </a:ext>
            </a:extLst>
          </p:cNvPr>
          <p:cNvSpPr>
            <a:spLocks noGrp="1" noChangeArrowheads="1"/>
          </p:cNvSpPr>
          <p:nvPr>
            <p:ph type="sldNum" sz="quarter" idx="12"/>
          </p:nvPr>
        </p:nvSpPr>
        <p:spPr>
          <a:ln/>
        </p:spPr>
        <p:txBody>
          <a:bodyPr/>
          <a:lstStyle>
            <a:lvl1pPr>
              <a:defRPr/>
            </a:lvl1pPr>
          </a:lstStyle>
          <a:p>
            <a:fld id="{ECA6CB66-DB2E-4714-B9E9-40BCBA2115F5}" type="slidenum">
              <a:rPr lang="en-US" altLang="en-US"/>
              <a:pPr/>
              <a:t>‹#›</a:t>
            </a:fld>
            <a:endParaRPr lang="en-US" altLang="en-US"/>
          </a:p>
        </p:txBody>
      </p:sp>
    </p:spTree>
    <p:extLst>
      <p:ext uri="{BB962C8B-B14F-4D97-AF65-F5344CB8AC3E}">
        <p14:creationId xmlns:p14="http://schemas.microsoft.com/office/powerpoint/2010/main" val="89122180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BDDE318-8E21-D902-CE0C-6469F8BC24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11EF5B-81C7-D5E7-CC6F-E816757B08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AA1CEE-734E-4B1F-193B-64C20FD0D785}"/>
              </a:ext>
            </a:extLst>
          </p:cNvPr>
          <p:cNvSpPr>
            <a:spLocks noGrp="1" noChangeArrowheads="1"/>
          </p:cNvSpPr>
          <p:nvPr>
            <p:ph type="sldNum" sz="quarter" idx="12"/>
          </p:nvPr>
        </p:nvSpPr>
        <p:spPr>
          <a:ln/>
        </p:spPr>
        <p:txBody>
          <a:bodyPr/>
          <a:lstStyle>
            <a:lvl1pPr>
              <a:defRPr/>
            </a:lvl1pPr>
          </a:lstStyle>
          <a:p>
            <a:fld id="{4B49ECB3-FAB7-4D6A-AEA8-19272DB98993}" type="slidenum">
              <a:rPr lang="en-US" altLang="en-US"/>
              <a:pPr/>
              <a:t>‹#›</a:t>
            </a:fld>
            <a:endParaRPr lang="en-US" altLang="en-US"/>
          </a:p>
        </p:txBody>
      </p:sp>
    </p:spTree>
    <p:extLst>
      <p:ext uri="{BB962C8B-B14F-4D97-AF65-F5344CB8AC3E}">
        <p14:creationId xmlns:p14="http://schemas.microsoft.com/office/powerpoint/2010/main" val="318566930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82E3E5E-01C7-FCB9-BA09-6355AEF1D5E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BE11BE0-DE7A-9410-80AB-F7C2CC5518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B3DC6F7-6FB6-21F9-B303-322972D56CB5}"/>
              </a:ext>
            </a:extLst>
          </p:cNvPr>
          <p:cNvSpPr>
            <a:spLocks noGrp="1" noChangeArrowheads="1"/>
          </p:cNvSpPr>
          <p:nvPr>
            <p:ph type="sldNum" sz="quarter" idx="12"/>
          </p:nvPr>
        </p:nvSpPr>
        <p:spPr>
          <a:ln/>
        </p:spPr>
        <p:txBody>
          <a:bodyPr/>
          <a:lstStyle>
            <a:lvl1pPr>
              <a:defRPr/>
            </a:lvl1pPr>
          </a:lstStyle>
          <a:p>
            <a:fld id="{7ADE7CDB-4DA4-4E6E-9C40-F9D13A7B51C7}" type="slidenum">
              <a:rPr lang="en-US" altLang="en-US"/>
              <a:pPr/>
              <a:t>‹#›</a:t>
            </a:fld>
            <a:endParaRPr lang="en-US" altLang="en-US"/>
          </a:p>
        </p:txBody>
      </p:sp>
    </p:spTree>
    <p:extLst>
      <p:ext uri="{BB962C8B-B14F-4D97-AF65-F5344CB8AC3E}">
        <p14:creationId xmlns:p14="http://schemas.microsoft.com/office/powerpoint/2010/main" val="353774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2522006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521246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38598523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34605823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3163432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5D9290E-9A7C-5242-AC96-C0063DD4FFE7}" type="slidenum">
              <a:rPr lang="en-US"/>
              <a:pPr/>
              <a:t>‹#›</a:t>
            </a:fld>
            <a:endParaRPr lang="en-US"/>
          </a:p>
        </p:txBody>
      </p:sp>
    </p:spTree>
    <p:extLst>
      <p:ext uri="{BB962C8B-B14F-4D97-AF65-F5344CB8AC3E}">
        <p14:creationId xmlns:p14="http://schemas.microsoft.com/office/powerpoint/2010/main" val="763320993"/>
      </p:ext>
    </p:extLst>
  </p:cSld>
  <p:clrMapOvr>
    <a:masterClrMapping/>
  </p:clrMapOvr>
  <p:transition>
    <p:split orient="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745248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3594213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2577067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CA">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2A1A33-1684-4809-BB4B-416C971ECACA}" type="slidenum">
              <a:rPr lang="en-CA">
                <a:solidFill>
                  <a:srgbClr val="000000"/>
                </a:solidFill>
              </a:rPr>
              <a:pPr/>
              <a:t>‹#›</a:t>
            </a:fld>
            <a:endParaRPr lang="en-CA">
              <a:solidFill>
                <a:srgbClr val="000000"/>
              </a:solidFill>
            </a:endParaRPr>
          </a:p>
        </p:txBody>
      </p:sp>
    </p:spTree>
    <p:extLst>
      <p:ext uri="{BB962C8B-B14F-4D97-AF65-F5344CB8AC3E}">
        <p14:creationId xmlns:p14="http://schemas.microsoft.com/office/powerpoint/2010/main" val="76545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CA">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A65CFC-1992-4D7A-AFBB-6EA1E678211F}" type="slidenum">
              <a:rPr lang="en-CA">
                <a:solidFill>
                  <a:srgbClr val="000000"/>
                </a:solidFill>
              </a:rPr>
              <a:pPr/>
              <a:t>‹#›</a:t>
            </a:fld>
            <a:endParaRPr lang="en-CA">
              <a:solidFill>
                <a:srgbClr val="000000"/>
              </a:solidFill>
            </a:endParaRPr>
          </a:p>
        </p:txBody>
      </p:sp>
    </p:spTree>
    <p:extLst>
      <p:ext uri="{BB962C8B-B14F-4D97-AF65-F5344CB8AC3E}">
        <p14:creationId xmlns:p14="http://schemas.microsoft.com/office/powerpoint/2010/main" val="3102107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CA">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904172B-5BDB-499D-A33A-E6CED4A1B43C}" type="slidenum">
              <a:rPr lang="en-CA">
                <a:solidFill>
                  <a:srgbClr val="000000"/>
                </a:solidFill>
              </a:rPr>
              <a:pPr/>
              <a:t>‹#›</a:t>
            </a:fld>
            <a:endParaRPr lang="en-CA">
              <a:solidFill>
                <a:srgbClr val="000000"/>
              </a:solidFill>
            </a:endParaRPr>
          </a:p>
        </p:txBody>
      </p:sp>
    </p:spTree>
    <p:extLst>
      <p:ext uri="{BB962C8B-B14F-4D97-AF65-F5344CB8AC3E}">
        <p14:creationId xmlns:p14="http://schemas.microsoft.com/office/powerpoint/2010/main" val="3184054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CA">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CA">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4515C0-0744-4CB6-BF66-B0551C981A0E}" type="slidenum">
              <a:rPr lang="en-CA">
                <a:solidFill>
                  <a:srgbClr val="000000"/>
                </a:solidFill>
              </a:rPr>
              <a:pPr/>
              <a:t>‹#›</a:t>
            </a:fld>
            <a:endParaRPr lang="en-CA">
              <a:solidFill>
                <a:srgbClr val="000000"/>
              </a:solidFill>
            </a:endParaRPr>
          </a:p>
        </p:txBody>
      </p:sp>
    </p:spTree>
    <p:extLst>
      <p:ext uri="{BB962C8B-B14F-4D97-AF65-F5344CB8AC3E}">
        <p14:creationId xmlns:p14="http://schemas.microsoft.com/office/powerpoint/2010/main" val="26689680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CA">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CA">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D769653-C81E-457E-A918-958060C25159}" type="slidenum">
              <a:rPr lang="en-CA">
                <a:solidFill>
                  <a:srgbClr val="000000"/>
                </a:solidFill>
              </a:rPr>
              <a:pPr/>
              <a:t>‹#›</a:t>
            </a:fld>
            <a:endParaRPr lang="en-CA">
              <a:solidFill>
                <a:srgbClr val="000000"/>
              </a:solidFill>
            </a:endParaRPr>
          </a:p>
        </p:txBody>
      </p:sp>
    </p:spTree>
    <p:extLst>
      <p:ext uri="{BB962C8B-B14F-4D97-AF65-F5344CB8AC3E}">
        <p14:creationId xmlns:p14="http://schemas.microsoft.com/office/powerpoint/2010/main" val="30299138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CA">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CA">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78A84FF-C11C-453C-9761-5E1130EACD9C}" type="slidenum">
              <a:rPr lang="en-CA">
                <a:solidFill>
                  <a:srgbClr val="000000"/>
                </a:solidFill>
              </a:rPr>
              <a:pPr/>
              <a:t>‹#›</a:t>
            </a:fld>
            <a:endParaRPr lang="en-CA">
              <a:solidFill>
                <a:srgbClr val="000000"/>
              </a:solidFill>
            </a:endParaRPr>
          </a:p>
        </p:txBody>
      </p:sp>
    </p:spTree>
    <p:extLst>
      <p:ext uri="{BB962C8B-B14F-4D97-AF65-F5344CB8AC3E}">
        <p14:creationId xmlns:p14="http://schemas.microsoft.com/office/powerpoint/2010/main" val="3950688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CA">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CA">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8949160-4832-4765-9319-A98C3580F49A}" type="slidenum">
              <a:rPr lang="en-CA">
                <a:solidFill>
                  <a:srgbClr val="000000"/>
                </a:solidFill>
              </a:rPr>
              <a:pPr/>
              <a:t>‹#›</a:t>
            </a:fld>
            <a:endParaRPr lang="en-CA">
              <a:solidFill>
                <a:srgbClr val="000000"/>
              </a:solidFill>
            </a:endParaRPr>
          </a:p>
        </p:txBody>
      </p:sp>
    </p:spTree>
    <p:extLst>
      <p:ext uri="{BB962C8B-B14F-4D97-AF65-F5344CB8AC3E}">
        <p14:creationId xmlns:p14="http://schemas.microsoft.com/office/powerpoint/2010/main" val="1699096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90337AA-7FA5-FC47-9699-32833A6EBB96}" type="slidenum">
              <a:rPr lang="en-US"/>
              <a:pPr/>
              <a:t>‹#›</a:t>
            </a:fld>
            <a:endParaRPr lang="en-US"/>
          </a:p>
        </p:txBody>
      </p:sp>
    </p:spTree>
    <p:extLst>
      <p:ext uri="{BB962C8B-B14F-4D97-AF65-F5344CB8AC3E}">
        <p14:creationId xmlns:p14="http://schemas.microsoft.com/office/powerpoint/2010/main" val="1138821067"/>
      </p:ext>
    </p:extLst>
  </p:cSld>
  <p:clrMapOvr>
    <a:masterClrMapping/>
  </p:clrMapOvr>
  <p:transition>
    <p:split orient="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CA">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CA">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984F773-5CBA-4216-ABDB-BCDFE0134424}" type="slidenum">
              <a:rPr lang="en-CA">
                <a:solidFill>
                  <a:srgbClr val="000000"/>
                </a:solidFill>
              </a:rPr>
              <a:pPr/>
              <a:t>‹#›</a:t>
            </a:fld>
            <a:endParaRPr lang="en-CA">
              <a:solidFill>
                <a:srgbClr val="000000"/>
              </a:solidFill>
            </a:endParaRPr>
          </a:p>
        </p:txBody>
      </p:sp>
    </p:spTree>
    <p:extLst>
      <p:ext uri="{BB962C8B-B14F-4D97-AF65-F5344CB8AC3E}">
        <p14:creationId xmlns:p14="http://schemas.microsoft.com/office/powerpoint/2010/main" val="524754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CA">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CA">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18A9185-EEE5-4349-AC07-F8333BCD4E08}" type="slidenum">
              <a:rPr lang="en-CA">
                <a:solidFill>
                  <a:srgbClr val="000000"/>
                </a:solidFill>
              </a:rPr>
              <a:pPr/>
              <a:t>‹#›</a:t>
            </a:fld>
            <a:endParaRPr lang="en-CA">
              <a:solidFill>
                <a:srgbClr val="000000"/>
              </a:solidFill>
            </a:endParaRPr>
          </a:p>
        </p:txBody>
      </p:sp>
    </p:spTree>
    <p:extLst>
      <p:ext uri="{BB962C8B-B14F-4D97-AF65-F5344CB8AC3E}">
        <p14:creationId xmlns:p14="http://schemas.microsoft.com/office/powerpoint/2010/main" val="5239723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CA">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6C45CAD-CD55-4E28-809A-229F8D47E026}" type="slidenum">
              <a:rPr lang="en-CA">
                <a:solidFill>
                  <a:srgbClr val="000000"/>
                </a:solidFill>
              </a:rPr>
              <a:pPr/>
              <a:t>‹#›</a:t>
            </a:fld>
            <a:endParaRPr lang="en-CA">
              <a:solidFill>
                <a:srgbClr val="000000"/>
              </a:solidFill>
            </a:endParaRPr>
          </a:p>
        </p:txBody>
      </p:sp>
    </p:spTree>
    <p:extLst>
      <p:ext uri="{BB962C8B-B14F-4D97-AF65-F5344CB8AC3E}">
        <p14:creationId xmlns:p14="http://schemas.microsoft.com/office/powerpoint/2010/main" val="2720707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CA">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B4EB281-EE70-4297-A2CD-98C0C0FCFBB5}" type="slidenum">
              <a:rPr lang="en-CA">
                <a:solidFill>
                  <a:srgbClr val="000000"/>
                </a:solidFill>
              </a:rPr>
              <a:pPr/>
              <a:t>‹#›</a:t>
            </a:fld>
            <a:endParaRPr lang="en-CA">
              <a:solidFill>
                <a:srgbClr val="000000"/>
              </a:solidFill>
            </a:endParaRPr>
          </a:p>
        </p:txBody>
      </p:sp>
    </p:spTree>
    <p:extLst>
      <p:ext uri="{BB962C8B-B14F-4D97-AF65-F5344CB8AC3E}">
        <p14:creationId xmlns:p14="http://schemas.microsoft.com/office/powerpoint/2010/main" val="22971360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9171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58865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30266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8988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05952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2640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CE94FD5-3C41-5141-B30D-39C4618C1E01}" type="slidenum">
              <a:rPr lang="en-US"/>
              <a:pPr/>
              <a:t>‹#›</a:t>
            </a:fld>
            <a:endParaRPr lang="en-US"/>
          </a:p>
        </p:txBody>
      </p:sp>
    </p:spTree>
    <p:extLst>
      <p:ext uri="{BB962C8B-B14F-4D97-AF65-F5344CB8AC3E}">
        <p14:creationId xmlns:p14="http://schemas.microsoft.com/office/powerpoint/2010/main" val="755815805"/>
      </p:ext>
    </p:extLst>
  </p:cSld>
  <p:clrMapOvr>
    <a:masterClrMapping/>
  </p:clrMapOvr>
  <p:transition>
    <p:split orient="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02393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66220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7931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76787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59211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27753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73700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50025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37991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3083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3C11E3B-0667-3248-BFFC-5FD16ABEC23D}" type="slidenum">
              <a:rPr lang="en-US"/>
              <a:pPr/>
              <a:t>‹#›</a:t>
            </a:fld>
            <a:endParaRPr lang="en-US"/>
          </a:p>
        </p:txBody>
      </p:sp>
    </p:spTree>
    <p:extLst>
      <p:ext uri="{BB962C8B-B14F-4D97-AF65-F5344CB8AC3E}">
        <p14:creationId xmlns:p14="http://schemas.microsoft.com/office/powerpoint/2010/main" val="1635063070"/>
      </p:ext>
    </p:extLst>
  </p:cSld>
  <p:clrMapOvr>
    <a:masterClrMapping/>
  </p:clrMapOvr>
  <p:transition>
    <p:split orient="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19810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2583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76803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29310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fr-F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fr-F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261F02-FC75-4242-8F91-E4803EA0BC2D}"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363006152"/>
      </p:ext>
    </p:extLst>
  </p:cSld>
  <p:clrMapOvr>
    <a:masterClrMapping/>
  </p:clrMapOvr>
  <p:transition advTm="5000"/>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fr-F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fr-F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01F669-364B-4C4A-A18F-7F6729CA52CE}"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531073032"/>
      </p:ext>
    </p:extLst>
  </p:cSld>
  <p:clrMapOvr>
    <a:masterClrMapping/>
  </p:clrMapOvr>
  <p:transition advTm="5000"/>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fr-F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fr-F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698A3FD-4C7C-479A-A351-4B79FD5F32F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238450487"/>
      </p:ext>
    </p:extLst>
  </p:cSld>
  <p:clrMapOvr>
    <a:masterClrMapping/>
  </p:clrMapOvr>
  <p:transition advTm="5000"/>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fr-F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fr-F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BFA6FC-F1AF-4A7E-8645-AB0F7F77B693}"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614379041"/>
      </p:ext>
    </p:extLst>
  </p:cSld>
  <p:clrMapOvr>
    <a:masterClrMapping/>
  </p:clrMapOvr>
  <p:transition advTm="5000"/>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fr-FR">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fr-FR">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FCC6FDA-6BB8-42E3-A94C-88547FFAABFA}"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988466709"/>
      </p:ext>
    </p:extLst>
  </p:cSld>
  <p:clrMapOvr>
    <a:masterClrMapping/>
  </p:clrMapOvr>
  <p:transition advTm="5000"/>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fr-FR">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fr-FR">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9A61131-21A3-415B-A1AD-4DC3B9C9237B}"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903128541"/>
      </p:ext>
    </p:extLst>
  </p:cSld>
  <p:clrMapOvr>
    <a:masterClrMapping/>
  </p:clrMapOvr>
  <p:transition advTm="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349F87F-F34A-B841-B641-CA9DE1FD5B0B}" type="slidenum">
              <a:rPr lang="en-US"/>
              <a:pPr/>
              <a:t>‹#›</a:t>
            </a:fld>
            <a:endParaRPr lang="en-US"/>
          </a:p>
        </p:txBody>
      </p:sp>
    </p:spTree>
    <p:extLst>
      <p:ext uri="{BB962C8B-B14F-4D97-AF65-F5344CB8AC3E}">
        <p14:creationId xmlns:p14="http://schemas.microsoft.com/office/powerpoint/2010/main" val="4168442025"/>
      </p:ext>
    </p:extLst>
  </p:cSld>
  <p:clrMapOvr>
    <a:masterClrMapping/>
  </p:clrMapOvr>
  <p:transition>
    <p:split orient="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fr-FR">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fr-FR">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982A85D-D9CD-4B07-9846-3111E3C02C82}"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50446501"/>
      </p:ext>
    </p:extLst>
  </p:cSld>
  <p:clrMapOvr>
    <a:masterClrMapping/>
  </p:clrMapOvr>
  <p:transition advTm="5000"/>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fr-F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fr-F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E24E3CC-98D0-4885-9001-4912516DF487}"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731891258"/>
      </p:ext>
    </p:extLst>
  </p:cSld>
  <p:clrMapOvr>
    <a:masterClrMapping/>
  </p:clrMapOvr>
  <p:transition advTm="5000"/>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fr-F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fr-F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624679-D923-473A-AEF9-9B0E421BB344}"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428315245"/>
      </p:ext>
    </p:extLst>
  </p:cSld>
  <p:clrMapOvr>
    <a:masterClrMapping/>
  </p:clrMapOvr>
  <p:transition advTm="5000"/>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fr-F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fr-F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BF83895-39F4-4F57-B1C0-3B62641E72E5}"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4291616836"/>
      </p:ext>
    </p:extLst>
  </p:cSld>
  <p:clrMapOvr>
    <a:masterClrMapping/>
  </p:clrMapOvr>
  <p:transition advTm="5000"/>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fr-F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fr-F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26FAC4-D680-4DBD-99D2-6F1FADF5F5DB}" type="slidenum">
              <a:rPr lang="fr-FR">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1578356265"/>
      </p:ext>
    </p:extLst>
  </p:cSld>
  <p:clrMapOvr>
    <a:masterClrMapping/>
  </p:clrMapOvr>
  <p:transition advTm="5000"/>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A5DE537-CCEA-4A55-BEFE-9CEBFB6365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017895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FF9BAC60-97EA-450B-BA81-F34257D06C2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9811079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572B2105-4633-4DE2-A0D8-FA091B31CE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261302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B9197B84-4B12-4C8E-8A71-A80324AF2C7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4190356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3FAFA55B-64C0-4D26-BBEA-B3222516F8B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54429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CCD390D-DCF2-E24C-A2C2-E38AF2C3BF6D}" type="slidenum">
              <a:rPr lang="en-US"/>
              <a:pPr/>
              <a:t>‹#›</a:t>
            </a:fld>
            <a:endParaRPr lang="en-US"/>
          </a:p>
        </p:txBody>
      </p:sp>
    </p:spTree>
    <p:extLst>
      <p:ext uri="{BB962C8B-B14F-4D97-AF65-F5344CB8AC3E}">
        <p14:creationId xmlns:p14="http://schemas.microsoft.com/office/powerpoint/2010/main" val="3266303813"/>
      </p:ext>
    </p:extLst>
  </p:cSld>
  <p:clrMapOvr>
    <a:masterClrMapping/>
  </p:clrMapOvr>
  <p:transition>
    <p:split orient="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1B65758-7535-4EAA-836D-9E87612500D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228496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9E093ACD-FBE4-4FEF-A9FF-6A75C403618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167257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C59D720B-7536-4586-94CD-E3878CEACE3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9051236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9887CB8C-E3A4-4932-AB3D-3B1654301A5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648739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76387C0-F740-4849-952A-FFD84B538FC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787651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2D9BA61-48BC-431F-8CF9-DB0E7A5330E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653450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A49012C5-F206-40AA-8A51-D61696CB178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3970413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E1BE895B-1F1F-4329-A299-AF8AA5D6F3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465857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EC629216-2499-4C9C-AA03-5EBB059AAA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463114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AA6B672B-A638-4AC0-BCDE-4CD409B4C3E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03803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E40FC58-7CFD-D542-9B19-4155439B5C00}" type="slidenum">
              <a:rPr lang="en-US"/>
              <a:pPr/>
              <a:t>‹#›</a:t>
            </a:fld>
            <a:endParaRPr lang="en-US"/>
          </a:p>
        </p:txBody>
      </p:sp>
    </p:spTree>
    <p:extLst>
      <p:ext uri="{BB962C8B-B14F-4D97-AF65-F5344CB8AC3E}">
        <p14:creationId xmlns:p14="http://schemas.microsoft.com/office/powerpoint/2010/main" val="3613244094"/>
      </p:ext>
    </p:extLst>
  </p:cSld>
  <p:clrMapOvr>
    <a:masterClrMapping/>
  </p:clrMapOvr>
  <p:transition>
    <p:split orient="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F647F646-4C10-49D7-8E6A-407F05EF0A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865572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A86B73B8-1713-4962-B147-373190DA886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6130414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8EA83883-D48A-48FB-8217-8BF1FDBCCFF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922040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69B41850-4012-483C-ADDE-26CF85EFFE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616793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881B1543-8586-4F12-89F8-A356F63A586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2188475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21183635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27412822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37120076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10429234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273837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0.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heme" Target="../theme/theme11.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3" Type="http://schemas.openxmlformats.org/officeDocument/2006/relationships/slideLayout" Target="../slideLayouts/slideLayout180.xml"/><Relationship Id="rId21" Type="http://schemas.openxmlformats.org/officeDocument/2006/relationships/theme" Target="../theme/theme12.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 Type="http://schemas.openxmlformats.org/officeDocument/2006/relationships/slideLayout" Target="../slideLayouts/slideLayout179.xml"/><Relationship Id="rId16" Type="http://schemas.openxmlformats.org/officeDocument/2006/relationships/slideLayout" Target="../slideLayouts/slideLayout193.xml"/><Relationship Id="rId20" Type="http://schemas.openxmlformats.org/officeDocument/2006/relationships/slideLayout" Target="../slideLayouts/slideLayout197.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10" Type="http://schemas.openxmlformats.org/officeDocument/2006/relationships/slideLayout" Target="../slideLayouts/slideLayout187.xml"/><Relationship Id="rId19" Type="http://schemas.openxmlformats.org/officeDocument/2006/relationships/slideLayout" Target="../slideLayouts/slideLayout196.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3.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theme" Target="../theme/theme14.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3" Type="http://schemas.openxmlformats.org/officeDocument/2006/relationships/slideLayout" Target="../slideLayouts/slideLayout227.xml"/><Relationship Id="rId21" Type="http://schemas.openxmlformats.org/officeDocument/2006/relationships/theme" Target="../theme/theme15.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20" Type="http://schemas.openxmlformats.org/officeDocument/2006/relationships/slideLayout" Target="../slideLayouts/slideLayout244.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10" Type="http://schemas.openxmlformats.org/officeDocument/2006/relationships/slideLayout" Target="../slideLayouts/slideLayout234.xml"/><Relationship Id="rId19" Type="http://schemas.openxmlformats.org/officeDocument/2006/relationships/slideLayout" Target="../slideLayouts/slideLayout243.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theme" Target="../theme/theme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21" Type="http://schemas.openxmlformats.org/officeDocument/2006/relationships/theme" Target="../theme/theme6.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 Type="http://schemas.openxmlformats.org/officeDocument/2006/relationships/slideLayout" Target="../slideLayouts/slideLayout97.xml"/><Relationship Id="rId21" Type="http://schemas.openxmlformats.org/officeDocument/2006/relationships/theme" Target="../theme/theme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 Type="http://schemas.openxmlformats.org/officeDocument/2006/relationships/slideLayout" Target="../slideLayouts/slideLayout117.xml"/><Relationship Id="rId21" Type="http://schemas.openxmlformats.org/officeDocument/2006/relationships/theme" Target="../theme/theme8.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3" Type="http://schemas.openxmlformats.org/officeDocument/2006/relationships/slideLayout" Target="../slideLayouts/slideLayout137.xml"/><Relationship Id="rId21" Type="http://schemas.openxmlformats.org/officeDocument/2006/relationships/theme" Target="../theme/theme9.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59C58"/>
            </a:gs>
            <a:gs pos="74000">
              <a:srgbClr val="EEC189"/>
            </a:gs>
            <a:gs pos="83000">
              <a:srgbClr val="EEC189"/>
            </a:gs>
            <a:gs pos="100000">
              <a:srgbClr val="FBE3BD"/>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A8EAEDC-A8DA-5146-8006-32E7BD6C02A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split orient="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pPr>
            <a:endParaRPr lang="en-US" kern="1200">
              <a:solidFill>
                <a:srgbClr val="000000"/>
              </a:solidFill>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pPr>
            <a:endParaRPr lang="en-US" kern="1200">
              <a:solidFill>
                <a:srgbClr val="000000"/>
              </a:solidFill>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pPr>
            <a:fld id="{20C58E4D-6E28-4406-ABAA-E58CA0F54D11}" type="slidenum">
              <a:rPr lang="en-US" kern="1200">
                <a:solidFill>
                  <a:srgbClr val="000000"/>
                </a:solidFill>
                <a:latin typeface="Arial" charset="0"/>
                <a:ea typeface="+mn-ea"/>
                <a:cs typeface="+mn-cs"/>
              </a:rPr>
              <a:pPr rtl="0" fontAlgn="base">
                <a:spcBef>
                  <a:spcPct val="0"/>
                </a:spcBef>
                <a:spcAft>
                  <a:spcPct val="0"/>
                </a:spcAft>
              </a:pPr>
              <a:t>‹#›</a:t>
            </a:fld>
            <a:endParaRPr lang="en-US" kern="1200">
              <a:solidFill>
                <a:srgbClr val="000000"/>
              </a:solidFill>
              <a:latin typeface="Arial" charset="0"/>
              <a:ea typeface="+mn-ea"/>
              <a:cs typeface="+mn-cs"/>
            </a:endParaRPr>
          </a:p>
        </p:txBody>
      </p:sp>
    </p:spTree>
    <p:extLst>
      <p:ext uri="{BB962C8B-B14F-4D97-AF65-F5344CB8AC3E}">
        <p14:creationId xmlns:p14="http://schemas.microsoft.com/office/powerpoint/2010/main" val="3407484959"/>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pPr>
            <a:endParaRPr lang="en-US" kern="1200">
              <a:solidFill>
                <a:srgbClr val="000000"/>
              </a:solidFill>
              <a:latin typeface="Times New Roman"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pPr>
            <a:endParaRPr lang="en-US" kern="1200">
              <a:solidFill>
                <a:srgbClr val="000000"/>
              </a:solidFill>
              <a:latin typeface="Times New Roman"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pPr>
            <a:fld id="{B165D03C-9C4F-41AE-8ACA-24FD3559EE36}" type="slidenum">
              <a:rPr lang="en-US" kern="1200">
                <a:solidFill>
                  <a:srgbClr val="000000"/>
                </a:solidFill>
                <a:latin typeface="Times New Roman" pitchFamily="18" charset="0"/>
                <a:ea typeface="+mn-ea"/>
                <a:cs typeface="+mn-cs"/>
              </a:rPr>
              <a:pPr rtl="0" fontAlgn="base">
                <a:spcBef>
                  <a:spcPct val="0"/>
                </a:spcBef>
                <a:spcAft>
                  <a:spcPct val="0"/>
                </a:spcAft>
              </a:pPr>
              <a:t>‹#›</a:t>
            </a:fld>
            <a:endParaRPr lang="en-US"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4210998088"/>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Lst>
  <p:transition>
    <p:split orient="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0181235"/>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 id="2147484143" r:id="rId12"/>
    <p:sldLayoutId id="2147484144" r:id="rId13"/>
    <p:sldLayoutId id="2147484145" r:id="rId14"/>
    <p:sldLayoutId id="2147484146" r:id="rId15"/>
    <p:sldLayoutId id="2147484147" r:id="rId16"/>
    <p:sldLayoutId id="2147484148" r:id="rId17"/>
    <p:sldLayoutId id="2147484149" r:id="rId18"/>
    <p:sldLayoutId id="2147484150" r:id="rId19"/>
    <p:sldLayoutId id="2147484151"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1026"/>
          <p:cNvSpPr>
            <a:spLocks noGrp="1" noChangeArrowheads="1"/>
          </p:cNvSpPr>
          <p:nvPr>
            <p:ph type="title"/>
          </p:nvPr>
        </p:nvSpPr>
        <p:spPr bwMode="auto">
          <a:xfrm>
            <a:off x="457200" y="76200"/>
            <a:ext cx="8305800" cy="685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5459" name="Rectangle 1027"/>
          <p:cNvSpPr>
            <a:spLocks noGrp="1" noChangeArrowheads="1"/>
          </p:cNvSpPr>
          <p:nvPr>
            <p:ph type="body" idx="1"/>
          </p:nvPr>
        </p:nvSpPr>
        <p:spPr bwMode="auto">
          <a:xfrm>
            <a:off x="1066800" y="990600"/>
            <a:ext cx="76962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46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solidFill>
                <a:srgbClr val="000000"/>
              </a:solidFill>
              <a:effectLst/>
              <a:latin typeface="Arial" charset="0"/>
            </a:endParaRPr>
          </a:p>
        </p:txBody>
      </p:sp>
      <p:sp>
        <p:nvSpPr>
          <p:cNvPr id="27546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ffectLst/>
              <a:latin typeface="Arial" charset="0"/>
            </a:endParaRPr>
          </a:p>
        </p:txBody>
      </p:sp>
      <p:sp>
        <p:nvSpPr>
          <p:cNvPr id="27546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A0BB0890-FAC2-49D1-A222-66C6AFCC3B0F}" type="slidenum">
              <a:rPr lang="en-US" smtClean="0">
                <a:solidFill>
                  <a:srgbClr val="000000"/>
                </a:solidFill>
                <a:effectLst/>
                <a:latin typeface="Arial" charset="0"/>
              </a:rPr>
              <a:pPr eaLnBrk="0" hangingPunct="0"/>
              <a:t>‹#›</a:t>
            </a:fld>
            <a:endParaRPr lang="en-US">
              <a:solidFill>
                <a:srgbClr val="000000"/>
              </a:solidFill>
              <a:effectLst/>
              <a:latin typeface="Arial" charset="0"/>
            </a:endParaRPr>
          </a:p>
        </p:txBody>
      </p:sp>
    </p:spTree>
    <p:extLst>
      <p:ext uri="{BB962C8B-B14F-4D97-AF65-F5344CB8AC3E}">
        <p14:creationId xmlns:p14="http://schemas.microsoft.com/office/powerpoint/2010/main" val="497064915"/>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l" rtl="0" fontAlgn="base">
        <a:spcBef>
          <a:spcPct val="0"/>
        </a:spcBef>
        <a:spcAft>
          <a:spcPct val="0"/>
        </a:spcAft>
        <a:defRPr sz="4000" b="1">
          <a:solidFill>
            <a:srgbClr val="FCF7F7"/>
          </a:solidFill>
          <a:latin typeface="+mj-lt"/>
          <a:ea typeface="+mj-ea"/>
          <a:cs typeface="+mj-cs"/>
        </a:defRPr>
      </a:lvl1pPr>
      <a:lvl2pPr algn="l" rtl="0" fontAlgn="base">
        <a:spcBef>
          <a:spcPct val="0"/>
        </a:spcBef>
        <a:spcAft>
          <a:spcPct val="0"/>
        </a:spcAft>
        <a:defRPr sz="4000" b="1">
          <a:solidFill>
            <a:srgbClr val="FCF7F7"/>
          </a:solidFill>
          <a:latin typeface="Arial" charset="0"/>
          <a:ea typeface="ＭＳ Ｐゴシック" pitchFamily="124" charset="-128"/>
        </a:defRPr>
      </a:lvl2pPr>
      <a:lvl3pPr algn="l" rtl="0" fontAlgn="base">
        <a:spcBef>
          <a:spcPct val="0"/>
        </a:spcBef>
        <a:spcAft>
          <a:spcPct val="0"/>
        </a:spcAft>
        <a:defRPr sz="4000" b="1">
          <a:solidFill>
            <a:srgbClr val="FCF7F7"/>
          </a:solidFill>
          <a:latin typeface="Arial" charset="0"/>
          <a:ea typeface="ＭＳ Ｐゴシック" pitchFamily="124" charset="-128"/>
        </a:defRPr>
      </a:lvl3pPr>
      <a:lvl4pPr algn="l" rtl="0" fontAlgn="base">
        <a:spcBef>
          <a:spcPct val="0"/>
        </a:spcBef>
        <a:spcAft>
          <a:spcPct val="0"/>
        </a:spcAft>
        <a:defRPr sz="4000" b="1">
          <a:solidFill>
            <a:srgbClr val="FCF7F7"/>
          </a:solidFill>
          <a:latin typeface="Arial" charset="0"/>
          <a:ea typeface="ＭＳ Ｐゴシック" pitchFamily="124" charset="-128"/>
        </a:defRPr>
      </a:lvl4pPr>
      <a:lvl5pPr algn="l" rtl="0" fontAlgn="base">
        <a:spcBef>
          <a:spcPct val="0"/>
        </a:spcBef>
        <a:spcAft>
          <a:spcPct val="0"/>
        </a:spcAft>
        <a:defRPr sz="4000" b="1">
          <a:solidFill>
            <a:srgbClr val="FCF7F7"/>
          </a:solidFill>
          <a:latin typeface="Arial" charset="0"/>
          <a:ea typeface="ＭＳ Ｐゴシック" pitchFamily="124" charset="-128"/>
        </a:defRPr>
      </a:lvl5pPr>
      <a:lvl6pPr marL="457200" algn="l" rtl="0" fontAlgn="base">
        <a:spcBef>
          <a:spcPct val="0"/>
        </a:spcBef>
        <a:spcAft>
          <a:spcPct val="0"/>
        </a:spcAft>
        <a:defRPr sz="4000" b="1">
          <a:solidFill>
            <a:srgbClr val="FCF7F7"/>
          </a:solidFill>
          <a:latin typeface="Arial" charset="0"/>
          <a:ea typeface="ＭＳ Ｐゴシック" pitchFamily="124" charset="-128"/>
        </a:defRPr>
      </a:lvl6pPr>
      <a:lvl7pPr marL="914400" algn="l" rtl="0" fontAlgn="base">
        <a:spcBef>
          <a:spcPct val="0"/>
        </a:spcBef>
        <a:spcAft>
          <a:spcPct val="0"/>
        </a:spcAft>
        <a:defRPr sz="4000" b="1">
          <a:solidFill>
            <a:srgbClr val="FCF7F7"/>
          </a:solidFill>
          <a:latin typeface="Arial" charset="0"/>
          <a:ea typeface="ＭＳ Ｐゴシック" pitchFamily="124" charset="-128"/>
        </a:defRPr>
      </a:lvl7pPr>
      <a:lvl8pPr marL="1371600" algn="l" rtl="0" fontAlgn="base">
        <a:spcBef>
          <a:spcPct val="0"/>
        </a:spcBef>
        <a:spcAft>
          <a:spcPct val="0"/>
        </a:spcAft>
        <a:defRPr sz="4000" b="1">
          <a:solidFill>
            <a:srgbClr val="FCF7F7"/>
          </a:solidFill>
          <a:latin typeface="Arial" charset="0"/>
          <a:ea typeface="ＭＳ Ｐゴシック" pitchFamily="124" charset="-128"/>
        </a:defRPr>
      </a:lvl8pPr>
      <a:lvl9pPr marL="1828800" algn="l" rtl="0" fontAlgn="base">
        <a:spcBef>
          <a:spcPct val="0"/>
        </a:spcBef>
        <a:spcAft>
          <a:spcPct val="0"/>
        </a:spcAft>
        <a:defRPr sz="4000" b="1">
          <a:solidFill>
            <a:srgbClr val="FCF7F7"/>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0B59EB0-06D4-6430-2E64-55DAD5F4513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5AE20E5-48F7-69D1-274E-08635CF8D65D}"/>
              </a:ext>
            </a:extLst>
          </p:cNvPr>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94EDA8D-C41A-4817-D183-EDAD6F05941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EA9FA1C8-84E6-FC56-4ABA-0F2A62D4822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B380B64D-A5D1-A388-69B5-3ABF2D58A47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a:defRPr/>
            </a:pPr>
            <a:fld id="{48BC8417-5DAC-4673-8E40-A3177BA25349}" type="slidenum">
              <a:rPr lang="en-US" altLang="en-US"/>
              <a:pPr>
                <a:defRPr/>
              </a:pPr>
              <a:t>‹#›</a:t>
            </a:fld>
            <a:endParaRPr lang="en-US" altLang="en-US"/>
          </a:p>
        </p:txBody>
      </p:sp>
    </p:spTree>
    <p:extLst>
      <p:ext uri="{BB962C8B-B14F-4D97-AF65-F5344CB8AC3E}">
        <p14:creationId xmlns:p14="http://schemas.microsoft.com/office/powerpoint/2010/main" val="3008333482"/>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 id="2147484204" r:id="rId16"/>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cs typeface="Arial" charset="0"/>
        </a:defRPr>
      </a:lvl2pPr>
      <a:lvl3pPr algn="ctr" rtl="0" eaLnBrk="0" fontAlgn="base" hangingPunct="0">
        <a:spcBef>
          <a:spcPct val="0"/>
        </a:spcBef>
        <a:spcAft>
          <a:spcPct val="0"/>
        </a:spcAft>
        <a:defRPr sz="3300">
          <a:solidFill>
            <a:schemeClr val="tx2"/>
          </a:solidFill>
          <a:latin typeface="Arial" charset="0"/>
          <a:cs typeface="Arial" charset="0"/>
        </a:defRPr>
      </a:lvl3pPr>
      <a:lvl4pPr algn="ctr" rtl="0" eaLnBrk="0" fontAlgn="base" hangingPunct="0">
        <a:spcBef>
          <a:spcPct val="0"/>
        </a:spcBef>
        <a:spcAft>
          <a:spcPct val="0"/>
        </a:spcAft>
        <a:defRPr sz="3300">
          <a:solidFill>
            <a:schemeClr val="tx2"/>
          </a:solidFill>
          <a:latin typeface="Arial" charset="0"/>
          <a:cs typeface="Arial" charset="0"/>
        </a:defRPr>
      </a:lvl4pPr>
      <a:lvl5pPr algn="ctr" rtl="0" eaLnBrk="0" fontAlgn="base" hangingPunct="0">
        <a:spcBef>
          <a:spcPct val="0"/>
        </a:spcBef>
        <a:spcAft>
          <a:spcPct val="0"/>
        </a:spcAft>
        <a:defRPr sz="3300">
          <a:solidFill>
            <a:schemeClr val="tx2"/>
          </a:solidFill>
          <a:latin typeface="Arial" charset="0"/>
          <a:cs typeface="Arial" charset="0"/>
        </a:defRPr>
      </a:lvl5pPr>
      <a:lvl6pPr marL="342900" algn="ctr" rtl="0" fontAlgn="base">
        <a:spcBef>
          <a:spcPct val="0"/>
        </a:spcBef>
        <a:spcAft>
          <a:spcPct val="0"/>
        </a:spcAft>
        <a:defRPr sz="3300">
          <a:solidFill>
            <a:schemeClr val="tx2"/>
          </a:solidFill>
          <a:latin typeface="Arial" charset="0"/>
          <a:cs typeface="Arial" charset="0"/>
        </a:defRPr>
      </a:lvl6pPr>
      <a:lvl7pPr marL="685800" algn="ctr" rtl="0" fontAlgn="base">
        <a:spcBef>
          <a:spcPct val="0"/>
        </a:spcBef>
        <a:spcAft>
          <a:spcPct val="0"/>
        </a:spcAft>
        <a:defRPr sz="3300">
          <a:solidFill>
            <a:schemeClr val="tx2"/>
          </a:solidFill>
          <a:latin typeface="Arial" charset="0"/>
          <a:cs typeface="Arial" charset="0"/>
        </a:defRPr>
      </a:lvl7pPr>
      <a:lvl8pPr marL="1028700" algn="ctr" rtl="0" fontAlgn="base">
        <a:spcBef>
          <a:spcPct val="0"/>
        </a:spcBef>
        <a:spcAft>
          <a:spcPct val="0"/>
        </a:spcAft>
        <a:defRPr sz="3300">
          <a:solidFill>
            <a:schemeClr val="tx2"/>
          </a:solidFill>
          <a:latin typeface="Arial" charset="0"/>
          <a:cs typeface="Arial" charset="0"/>
        </a:defRPr>
      </a:lvl8pPr>
      <a:lvl9pPr marL="1371600" algn="ctr" rtl="0" fontAlgn="base">
        <a:spcBef>
          <a:spcPct val="0"/>
        </a:spcBef>
        <a:spcAft>
          <a:spcPct val="0"/>
        </a:spcAft>
        <a:defRPr sz="3300">
          <a:solidFill>
            <a:schemeClr val="tx2"/>
          </a:solidFill>
          <a:latin typeface="Arial" charset="0"/>
          <a:cs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cs typeface="+mn-cs"/>
        </a:defRPr>
      </a:lvl2pPr>
      <a:lvl3pPr marL="857250" indent="-171450" algn="l" rtl="0" eaLnBrk="0" fontAlgn="base" hangingPunct="0">
        <a:spcBef>
          <a:spcPct val="20000"/>
        </a:spcBef>
        <a:spcAft>
          <a:spcPct val="0"/>
        </a:spcAft>
        <a:buChar char="•"/>
        <a:defRPr sz="1800">
          <a:solidFill>
            <a:schemeClr val="tx1"/>
          </a:solidFill>
          <a:latin typeface="+mn-lt"/>
          <a:cs typeface="+mn-cs"/>
        </a:defRPr>
      </a:lvl3pPr>
      <a:lvl4pPr marL="1200150" indent="-171450" algn="l" rtl="0" eaLnBrk="0" fontAlgn="base" hangingPunct="0">
        <a:spcBef>
          <a:spcPct val="20000"/>
        </a:spcBef>
        <a:spcAft>
          <a:spcPct val="0"/>
        </a:spcAft>
        <a:buChar char="–"/>
        <a:defRPr sz="1500">
          <a:solidFill>
            <a:schemeClr val="tx1"/>
          </a:solidFill>
          <a:latin typeface="+mn-lt"/>
          <a:cs typeface="+mn-cs"/>
        </a:defRPr>
      </a:lvl4pPr>
      <a:lvl5pPr marL="1543050" indent="-171450" algn="l" rtl="0" eaLnBrk="0" fontAlgn="base" hangingPunct="0">
        <a:spcBef>
          <a:spcPct val="20000"/>
        </a:spcBef>
        <a:spcAft>
          <a:spcPct val="0"/>
        </a:spcAft>
        <a:buChar char="»"/>
        <a:defRPr sz="1500">
          <a:solidFill>
            <a:schemeClr val="tx1"/>
          </a:solidFill>
          <a:latin typeface="+mn-lt"/>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B67E396-AB58-770E-8673-893273B9C10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9ABA5BB-7825-1009-0969-0D95A7F434E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94F6693-5A7B-CCED-BF24-F71204336E0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B0AD2E6A-F2BA-4824-4554-FC66AA79451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49EB6ADC-EFBE-B73A-0554-A70FE5E995F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74D2B9F6-6F20-44D7-8EF2-A68C3A39C1CC}" type="slidenum">
              <a:rPr lang="en-US" altLang="en-US"/>
              <a:pPr/>
              <a:t>‹#›</a:t>
            </a:fld>
            <a:endParaRPr lang="en-US" altLang="en-US"/>
          </a:p>
        </p:txBody>
      </p:sp>
    </p:spTree>
    <p:extLst>
      <p:ext uri="{BB962C8B-B14F-4D97-AF65-F5344CB8AC3E}">
        <p14:creationId xmlns:p14="http://schemas.microsoft.com/office/powerpoint/2010/main" val="3934055914"/>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 id="2147484218" r:id="rId13"/>
    <p:sldLayoutId id="2147484219" r:id="rId14"/>
    <p:sldLayoutId id="2147484220" r:id="rId15"/>
    <p:sldLayoutId id="2147484221" r:id="rId16"/>
    <p:sldLayoutId id="2147484222" r:id="rId17"/>
    <p:sldLayoutId id="2147484223" r:id="rId18"/>
    <p:sldLayoutId id="2147484224" r:id="rId19"/>
    <p:sldLayoutId id="2147484225"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380505246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CA"/>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endParaRPr lang="en-CA" b="0">
              <a:solidFill>
                <a:srgbClr val="000000"/>
              </a:solidFill>
              <a:effectLst/>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CA" b="0">
              <a:solidFill>
                <a:srgbClr val="000000"/>
              </a:solidFill>
              <a:effectLst/>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96288E8-3E70-426F-ABFE-1249C5C86F39}" type="slidenum">
              <a:rPr lang="en-CA" b="0" smtClean="0">
                <a:solidFill>
                  <a:srgbClr val="000000"/>
                </a:solidFill>
                <a:effectLst/>
                <a:latin typeface="Arial" charset="0"/>
              </a:rPr>
              <a:pPr/>
              <a:t>‹#›</a:t>
            </a:fld>
            <a:endParaRPr lang="en-CA" b="0">
              <a:solidFill>
                <a:srgbClr val="000000"/>
              </a:solidFill>
              <a:effectLst/>
              <a:latin typeface="Arial" charset="0"/>
            </a:endParaRPr>
          </a:p>
        </p:txBody>
      </p:sp>
    </p:spTree>
    <p:extLst>
      <p:ext uri="{BB962C8B-B14F-4D97-AF65-F5344CB8AC3E}">
        <p14:creationId xmlns:p14="http://schemas.microsoft.com/office/powerpoint/2010/main" val="162151552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072361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endParaRPr lang="fr-FR" b="0">
              <a:solidFill>
                <a:srgbClr val="000000"/>
              </a:solidFill>
              <a:effectLst/>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fr-FR" b="0">
              <a:solidFill>
                <a:srgbClr val="000000"/>
              </a:solidFill>
              <a:effectLst/>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56D2376-98CF-466D-BE6C-89677877A2C8}" type="slidenum">
              <a:rPr lang="fr-FR" b="0">
                <a:solidFill>
                  <a:srgbClr val="000000"/>
                </a:solidFill>
                <a:effectLst/>
                <a:latin typeface="Arial" pitchFamily="34" charset="0"/>
              </a:rPr>
              <a:pPr/>
              <a:t>‹#›</a:t>
            </a:fld>
            <a:endParaRPr lang="fr-FR" b="0">
              <a:solidFill>
                <a:srgbClr val="000000"/>
              </a:solidFill>
              <a:effectLst/>
              <a:latin typeface="Arial" pitchFamily="34" charset="0"/>
            </a:endParaRPr>
          </a:p>
        </p:txBody>
      </p:sp>
    </p:spTree>
    <p:extLst>
      <p:ext uri="{BB962C8B-B14F-4D97-AF65-F5344CB8AC3E}">
        <p14:creationId xmlns:p14="http://schemas.microsoft.com/office/powerpoint/2010/main" val="3031659011"/>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ransition advTm="500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rtl="0" fontAlgn="base">
              <a:spcBef>
                <a:spcPct val="0"/>
              </a:spcBef>
              <a:spcAft>
                <a:spcPct val="0"/>
              </a:spcAft>
            </a:pPr>
            <a:fld id="{CBC6A143-D09A-49A1-AE42-99897F63B598}"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1652536951"/>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 id="2147483869"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50">
                <a:effectLst/>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effectLst/>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889911438"/>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Lst>
  <p:txStyles>
    <p:titleStyle>
      <a:lvl1pPr algn="ctr" rtl="0" fontAlgn="base">
        <a:spcBef>
          <a:spcPct val="0"/>
        </a:spcBef>
        <a:spcAft>
          <a:spcPct val="0"/>
        </a:spcAft>
        <a:defRPr sz="3300">
          <a:solidFill>
            <a:schemeClr val="tx2"/>
          </a:solidFill>
          <a:latin typeface="+mj-lt"/>
          <a:ea typeface="+mj-ea"/>
          <a:cs typeface="+mj-cs"/>
        </a:defRPr>
      </a:lvl1pPr>
      <a:lvl2pPr algn="ctr" rtl="0" fontAlgn="base">
        <a:spcBef>
          <a:spcPct val="0"/>
        </a:spcBef>
        <a:spcAft>
          <a:spcPct val="0"/>
        </a:spcAft>
        <a:defRPr sz="3300">
          <a:solidFill>
            <a:schemeClr val="tx2"/>
          </a:solidFill>
          <a:latin typeface="Times New Roman" pitchFamily="18" charset="0"/>
        </a:defRPr>
      </a:lvl2pPr>
      <a:lvl3pPr algn="ctr" rtl="0" fontAlgn="base">
        <a:spcBef>
          <a:spcPct val="0"/>
        </a:spcBef>
        <a:spcAft>
          <a:spcPct val="0"/>
        </a:spcAft>
        <a:defRPr sz="3300">
          <a:solidFill>
            <a:schemeClr val="tx2"/>
          </a:solidFill>
          <a:latin typeface="Times New Roman" pitchFamily="18" charset="0"/>
        </a:defRPr>
      </a:lvl3pPr>
      <a:lvl4pPr algn="ctr" rtl="0" fontAlgn="base">
        <a:spcBef>
          <a:spcPct val="0"/>
        </a:spcBef>
        <a:spcAft>
          <a:spcPct val="0"/>
        </a:spcAft>
        <a:defRPr sz="3300">
          <a:solidFill>
            <a:schemeClr val="tx2"/>
          </a:solidFill>
          <a:latin typeface="Times New Roman" pitchFamily="18" charset="0"/>
        </a:defRPr>
      </a:lvl4pPr>
      <a:lvl5pPr algn="ctr" rtl="0" fontAlgn="base">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fontAlgn="base">
        <a:spcBef>
          <a:spcPct val="20000"/>
        </a:spcBef>
        <a:spcAft>
          <a:spcPct val="0"/>
        </a:spcAft>
        <a:buChar char="•"/>
        <a:defRPr sz="2400">
          <a:solidFill>
            <a:schemeClr val="tx1"/>
          </a:solidFill>
          <a:latin typeface="+mn-lt"/>
          <a:ea typeface="+mn-ea"/>
          <a:cs typeface="+mn-cs"/>
        </a:defRPr>
      </a:lvl1pPr>
      <a:lvl2pPr marL="557213" indent="-214313" algn="l" rtl="0" fontAlgn="base">
        <a:spcBef>
          <a:spcPct val="20000"/>
        </a:spcBef>
        <a:spcAft>
          <a:spcPct val="0"/>
        </a:spcAft>
        <a:buChar char="–"/>
        <a:defRPr sz="2100">
          <a:solidFill>
            <a:schemeClr val="tx1"/>
          </a:solidFill>
          <a:latin typeface="+mn-lt"/>
        </a:defRPr>
      </a:lvl2pPr>
      <a:lvl3pPr marL="857250" indent="-171450" algn="l" rtl="0" fontAlgn="base">
        <a:spcBef>
          <a:spcPct val="20000"/>
        </a:spcBef>
        <a:spcAft>
          <a:spcPct val="0"/>
        </a:spcAft>
        <a:buChar char="•"/>
        <a:defRPr sz="1800">
          <a:solidFill>
            <a:schemeClr val="tx1"/>
          </a:solidFill>
          <a:latin typeface="+mn-lt"/>
        </a:defRPr>
      </a:lvl3pPr>
      <a:lvl4pPr marL="1200150" indent="-171450" algn="l" rtl="0" fontAlgn="base">
        <a:spcBef>
          <a:spcPct val="20000"/>
        </a:spcBef>
        <a:spcAft>
          <a:spcPct val="0"/>
        </a:spcAft>
        <a:buChar char="–"/>
        <a:defRPr sz="1500">
          <a:solidFill>
            <a:schemeClr val="tx1"/>
          </a:solidFill>
          <a:latin typeface="+mn-lt"/>
        </a:defRPr>
      </a:lvl4pPr>
      <a:lvl5pPr marL="1543050" indent="-171450" algn="l" rtl="0" fontAlgn="base">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DE78EB43-9C2A-4124-B10C-4F2957FD4661}"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3980382215"/>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2001634153"/>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 id="2147484086" r:id="rId14"/>
    <p:sldLayoutId id="2147484087" r:id="rId15"/>
    <p:sldLayoutId id="2147484088" r:id="rId16"/>
    <p:sldLayoutId id="2147484089" r:id="rId17"/>
    <p:sldLayoutId id="2147484090" r:id="rId18"/>
    <p:sldLayoutId id="2147484091" r:id="rId19"/>
    <p:sldLayoutId id="2147484092"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140.xml"/></Relationships>
</file>

<file path=ppt/slides/_rels/slide10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55.xml"/></Relationships>
</file>

<file path=ppt/slides/_rels/slide10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56.xml"/></Relationships>
</file>

<file path=ppt/slides/_rels/slide10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6.xml"/></Relationships>
</file>

<file path=ppt/slides/_rels/slide10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56.xml"/><Relationship Id="rId5" Type="http://schemas.openxmlformats.org/officeDocument/2006/relationships/image" Target="../media/image77.jpeg"/><Relationship Id="rId4" Type="http://schemas.openxmlformats.org/officeDocument/2006/relationships/image" Target="../media/image76.jpeg"/></Relationships>
</file>

<file path=ppt/slides/_rels/slide10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56.xml"/></Relationships>
</file>

<file path=ppt/slides/_rels/slide10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56.xml"/></Relationships>
</file>

<file path=ppt/slides/_rels/slide10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56.xml"/></Relationships>
</file>

<file path=ppt/slides/_rels/slide10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56.xml"/></Relationships>
</file>

<file path=ppt/slides/_rels/slide10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5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56.xml"/></Relationships>
</file>

<file path=ppt/slides/_rels/slide11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56.xml"/></Relationships>
</file>

<file path=ppt/slides/_rels/slide11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56.xml"/></Relationships>
</file>

<file path=ppt/slides/_rels/slide11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5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40.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136.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99.xml"/><Relationship Id="rId4" Type="http://schemas.openxmlformats.org/officeDocument/2006/relationships/image" Target="../media/image14.gif"/></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99.xml"/><Relationship Id="rId4" Type="http://schemas.openxmlformats.org/officeDocument/2006/relationships/image" Target="../media/image14.gif"/></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99.xml"/><Relationship Id="rId4" Type="http://schemas.openxmlformats.org/officeDocument/2006/relationships/image" Target="../media/image14.gif"/></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99.xml"/><Relationship Id="rId4" Type="http://schemas.openxmlformats.org/officeDocument/2006/relationships/image" Target="../media/image14.gif"/></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99.xml"/><Relationship Id="rId4" Type="http://schemas.openxmlformats.org/officeDocument/2006/relationships/image" Target="../media/image14.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79.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3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1.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36.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electricscotland.com/history/other/images/Cardinal_Beaton.gif" TargetMode="External"/><Relationship Id="rId1" Type="http://schemas.openxmlformats.org/officeDocument/2006/relationships/slideLayout" Target="../slideLayouts/slideLayout2.xml"/><Relationship Id="rId5" Type="http://schemas.openxmlformats.org/officeDocument/2006/relationships/image" Target="../media/image24.tiff"/><Relationship Id="rId4" Type="http://schemas.openxmlformats.org/officeDocument/2006/relationships/image" Target="../media/image23.tiff"/></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35.xml"/><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electricscotland.com/history/other/images/Cardinal_Beaton.gif" TargetMode="External"/><Relationship Id="rId1" Type="http://schemas.openxmlformats.org/officeDocument/2006/relationships/slideLayout" Target="../slideLayouts/slideLayout167.xml"/><Relationship Id="rId6" Type="http://schemas.openxmlformats.org/officeDocument/2006/relationships/image" Target="../media/image27.png"/><Relationship Id="rId5" Type="http://schemas.openxmlformats.org/officeDocument/2006/relationships/oleObject" Target="../embeddings/oleObject1.bin"/><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66.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0.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6.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67.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67.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7.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7.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35.xml"/><Relationship Id="rId5" Type="http://schemas.openxmlformats.org/officeDocument/2006/relationships/image" Target="../media/image6.pn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oleObject" Target="../embeddings/oleObject3.bin"/><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oleObject" Target="../embeddings/oleObject4.bin"/><Relationship Id="rId1" Type="http://schemas.openxmlformats.org/officeDocument/2006/relationships/slideLayout" Target="../slideLayouts/slideLayout177.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77.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oleObject" Target="../embeddings/oleObject5.bin"/></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67.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10.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0.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50.jpeg"/></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77.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59.jpeg"/></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59.jpeg"/></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59.jpeg"/></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oleObject" Target="../embeddings/oleObject6.bin"/></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59.jpeg"/></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59.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10.xml"/><Relationship Id="rId5" Type="http://schemas.openxmlformats.org/officeDocument/2006/relationships/image" Target="../media/image10.jpe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59.jpeg"/></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59.jpeg"/></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59.jpeg"/></Relationships>
</file>

<file path=ppt/slides/_rels/slide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59.jpeg"/></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59.jpeg"/></Relationships>
</file>

<file path=ppt/slides/_rels/slide7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oleObject" Target="../embeddings/oleObject7.bin"/><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77.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59.jpeg"/></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20.xml"/></Relationships>
</file>

<file path=ppt/slides/_rels/slide8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image" Target="../media/image59.jpeg"/></Relationships>
</file>

<file path=ppt/slides/_rels/slide8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image" Target="../media/image59.jpeg"/></Relationships>
</file>

<file path=ppt/slides/_rels/slide8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image" Target="../media/image59.jpeg"/></Relationships>
</file>

<file path=ppt/slides/_rels/slide8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oleObject" Target="../embeddings/oleObject8.bin"/><Relationship Id="rId1" Type="http://schemas.openxmlformats.org/officeDocument/2006/relationships/slideLayout" Target="../slideLayouts/slideLayout177.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19.xml"/><Relationship Id="rId4" Type="http://schemas.openxmlformats.org/officeDocument/2006/relationships/image" Target="../media/image66.jpeg"/></Relationships>
</file>

<file path=ppt/slides/_rels/slide8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59.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78.xml"/><Relationship Id="rId4" Type="http://schemas.openxmlformats.org/officeDocument/2006/relationships/image" Target="../media/image59.jpeg"/></Relationships>
</file>

<file path=ppt/slides/_rels/slide8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openxmlformats.org/officeDocument/2006/relationships/image" Target="../media/image5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16.xml"/><Relationship Id="rId4" Type="http://schemas.openxmlformats.org/officeDocument/2006/relationships/image" Target="../media/image59.jpeg"/></Relationships>
</file>

<file path=ppt/slides/_rels/slide9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77.xml"/></Relationships>
</file>

<file path=ppt/slides/_rels/slide9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47.xml"/><Relationship Id="rId4" Type="http://schemas.openxmlformats.org/officeDocument/2006/relationships/image" Target="../media/image59.jpeg"/></Relationships>
</file>

<file path=ppt/slides/_rels/slide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88.xml"/></Relationships>
</file>

<file path=ppt/slides/_rels/slide9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16.xml"/><Relationship Id="rId4" Type="http://schemas.openxmlformats.org/officeDocument/2006/relationships/image" Target="../media/image59.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3.xml"/><Relationship Id="rId1" Type="http://schemas.openxmlformats.org/officeDocument/2006/relationships/slideLayout" Target="../slideLayouts/slideLayout136.xml"/><Relationship Id="rId4" Type="http://schemas.openxmlformats.org/officeDocument/2006/relationships/image" Target="../media/image12.jpeg"/></Relationships>
</file>

<file path=ppt/slides/_rels/slide9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4.xml"/><Relationship Id="rId1" Type="http://schemas.openxmlformats.org/officeDocument/2006/relationships/slideLayout" Target="../slideLayouts/slideLayout140.xml"/><Relationship Id="rId5" Type="http://schemas.openxmlformats.org/officeDocument/2006/relationships/image" Target="../media/image58.jpeg"/><Relationship Id="rId4" Type="http://schemas.openxmlformats.org/officeDocument/2006/relationships/image" Target="../media/image69.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36627"/>
            <a:ext cx="7478213" cy="1981200"/>
          </a:xfrm>
        </p:spPr>
        <p:txBody>
          <a:bodyPr/>
          <a:lstStyle/>
          <a:p>
            <a:pPr eaLnBrk="1" hangingPunct="1"/>
            <a:r>
              <a:rPr lang="en-US" dirty="0">
                <a:effectLst>
                  <a:outerShdw blurRad="38100" dist="38100" dir="2700000" algn="tl">
                    <a:srgbClr val="000000">
                      <a:alpha val="43137"/>
                    </a:srgbClr>
                  </a:outerShdw>
                </a:effectLst>
                <a:latin typeface="Arial" charset="0"/>
                <a:ea typeface="Arial" charset="0"/>
                <a:cs typeface="Arial" charset="0"/>
              </a:rPr>
              <a:t>Reformation &amp; Restoration </a:t>
            </a:r>
            <a:r>
              <a:rPr lang="en-US" sz="4800" dirty="0">
                <a:effectLst>
                  <a:outerShdw blurRad="38100" dist="38100" dir="2700000" algn="tl">
                    <a:srgbClr val="000000">
                      <a:alpha val="43137"/>
                    </a:srgbClr>
                  </a:outerShdw>
                </a:effectLst>
                <a:latin typeface="Arial" charset="0"/>
                <a:ea typeface="Arial" charset="0"/>
                <a:cs typeface="Arial" charset="0"/>
              </a:rPr>
              <a:t>Coming Out Of Scotland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81200"/>
            <a:ext cx="5181600" cy="43232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472" y="3962400"/>
            <a:ext cx="3505200" cy="2108507"/>
          </a:xfrm>
          <a:prstGeom prst="rect">
            <a:avLst/>
          </a:prstGeom>
        </p:spPr>
      </p:pic>
      <p:pic>
        <p:nvPicPr>
          <p:cNvPr id="8" name="Picture 5" descr="0809104989"/>
          <p:cNvPicPr>
            <a:picLocks noChangeAspect="1" noChangeArrowheads="1"/>
          </p:cNvPicPr>
          <p:nvPr/>
        </p:nvPicPr>
        <p:blipFill>
          <a:blip r:embed="rId4">
            <a:extLst>
              <a:ext uri="{28A0092B-C50C-407E-A947-70E740481C1C}">
                <a14:useLocalDpi xmlns:a14="http://schemas.microsoft.com/office/drawing/2010/main" val="0"/>
              </a:ext>
            </a:extLst>
          </a:blip>
          <a:srcRect l="27768"/>
          <a:stretch>
            <a:fillRect/>
          </a:stretch>
        </p:blipFill>
        <p:spPr bwMode="auto">
          <a:xfrm>
            <a:off x="7518197" y="1027227"/>
            <a:ext cx="1387475" cy="290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6011145" y="6018420"/>
            <a:ext cx="1467068" cy="230832"/>
          </a:xfrm>
          <a:prstGeom prst="rect">
            <a:avLst/>
          </a:prstGeom>
          <a:noFill/>
        </p:spPr>
        <p:txBody>
          <a:bodyPr wrap="none" rtlCol="0">
            <a:spAutoFit/>
          </a:bodyPr>
          <a:lstStyle/>
          <a:p>
            <a:r>
              <a:rPr lang="en-US" sz="900" dirty="0"/>
              <a:t>Source: Wikipedia graphics</a:t>
            </a:r>
          </a:p>
        </p:txBody>
      </p:sp>
      <p:sp>
        <p:nvSpPr>
          <p:cNvPr id="2" name="Rectangle 1">
            <a:extLst>
              <a:ext uri="{FF2B5EF4-FFF2-40B4-BE49-F238E27FC236}">
                <a16:creationId xmlns:a16="http://schemas.microsoft.com/office/drawing/2014/main" id="{1FE2579E-D30F-2457-F8D0-1496AAB141E0}"/>
              </a:ext>
            </a:extLst>
          </p:cNvPr>
          <p:cNvSpPr/>
          <p:nvPr/>
        </p:nvSpPr>
        <p:spPr>
          <a:xfrm>
            <a:off x="533400" y="5737322"/>
            <a:ext cx="4343400"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cap="none" spc="0" dirty="0">
                <a:ln/>
                <a:solidFill>
                  <a:srgbClr val="C00000"/>
                </a:solidFill>
                <a:effectLst/>
              </a:rPr>
              <a:t>by D.L. Burris, Editor &amp; Contributor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85570" name="WordArt 2"/>
          <p:cNvSpPr>
            <a:spLocks noChangeArrowheads="1" noChangeShapeType="1" noTextEdit="1"/>
          </p:cNvSpPr>
          <p:nvPr/>
        </p:nvSpPr>
        <p:spPr bwMode="auto">
          <a:xfrm>
            <a:off x="2690813" y="2457450"/>
            <a:ext cx="3762375" cy="19431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New Multiple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PROTESTANT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ORTHOPRAXIES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85570"/>
                                        </p:tgtEl>
                                        <p:attrNameLst>
                                          <p:attrName>style.visibility</p:attrName>
                                        </p:attrNameLst>
                                      </p:cBhvr>
                                      <p:to>
                                        <p:strVal val="visible"/>
                                      </p:to>
                                    </p:set>
                                    <p:anim calcmode="lin" valueType="num">
                                      <p:cBhvr>
                                        <p:cTn id="7" dur="500" fill="hold"/>
                                        <p:tgtEl>
                                          <p:spTgt spid="2285570"/>
                                        </p:tgtEl>
                                        <p:attrNameLst>
                                          <p:attrName>ppt_w</p:attrName>
                                        </p:attrNameLst>
                                      </p:cBhvr>
                                      <p:tavLst>
                                        <p:tav tm="0">
                                          <p:val>
                                            <p:fltVal val="0"/>
                                          </p:val>
                                        </p:tav>
                                        <p:tav tm="100000">
                                          <p:val>
                                            <p:strVal val="#ppt_w"/>
                                          </p:val>
                                        </p:tav>
                                      </p:tavLst>
                                    </p:anim>
                                    <p:anim calcmode="lin" valueType="num">
                                      <p:cBhvr>
                                        <p:cTn id="8" dur="500" fill="hold"/>
                                        <p:tgtEl>
                                          <p:spTgt spid="22855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557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668098" name="Rectangle 2"/>
          <p:cNvSpPr>
            <a:spLocks noGrp="1" noChangeArrowheads="1"/>
          </p:cNvSpPr>
          <p:nvPr>
            <p:ph type="title"/>
          </p:nvPr>
        </p:nvSpPr>
        <p:spPr/>
        <p:txBody>
          <a:bodyPr/>
          <a:lstStyle/>
          <a:p>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cp_7268a"/>
          <p:cNvPicPr>
            <a:picLocks noChangeAspect="1" noChangeArrowheads="1"/>
          </p:cNvPicPr>
          <p:nvPr/>
        </p:nvPicPr>
        <p:blipFill>
          <a:blip r:embed="rId2" cstate="print"/>
          <a:srcRect/>
          <a:stretch>
            <a:fillRect/>
          </a:stretch>
        </p:blipFill>
        <p:spPr bwMode="auto">
          <a:xfrm>
            <a:off x="685800" y="1524000"/>
            <a:ext cx="7772400" cy="5181600"/>
          </a:xfrm>
          <a:prstGeom prst="rect">
            <a:avLst/>
          </a:prstGeom>
          <a:noFill/>
        </p:spPr>
      </p:pic>
      <p:sp>
        <p:nvSpPr>
          <p:cNvPr id="2050" name="Rectangle 2"/>
          <p:cNvSpPr>
            <a:spLocks noGrp="1" noChangeArrowheads="1"/>
          </p:cNvSpPr>
          <p:nvPr>
            <p:ph type="ctrTitle"/>
          </p:nvPr>
        </p:nvSpPr>
        <p:spPr>
          <a:xfrm>
            <a:off x="838200" y="0"/>
            <a:ext cx="7772400" cy="1470025"/>
          </a:xfrm>
        </p:spPr>
        <p:txBody>
          <a:bodyPr/>
          <a:lstStyle/>
          <a:p>
            <a:r>
              <a:rPr lang="en-US" sz="5400">
                <a:latin typeface="GothicE" pitchFamily="2" charset="0"/>
              </a:rPr>
              <a:t>Tottlebank Church</a:t>
            </a:r>
          </a:p>
        </p:txBody>
      </p:sp>
      <p:sp>
        <p:nvSpPr>
          <p:cNvPr id="2051" name="Rectangle 3"/>
          <p:cNvSpPr>
            <a:spLocks noGrp="1" noChangeArrowheads="1"/>
          </p:cNvSpPr>
          <p:nvPr>
            <p:ph type="subTitle" idx="1"/>
          </p:nvPr>
        </p:nvSpPr>
        <p:spPr>
          <a:xfrm>
            <a:off x="1295400" y="1524000"/>
            <a:ext cx="7162800" cy="1752600"/>
          </a:xfrm>
        </p:spPr>
        <p:txBody>
          <a:bodyPr/>
          <a:lstStyle/>
          <a:p>
            <a:pPr>
              <a:lnSpc>
                <a:spcPct val="90000"/>
              </a:lnSpc>
              <a:spcBef>
                <a:spcPct val="15000"/>
              </a:spcBef>
            </a:pPr>
            <a:r>
              <a:rPr lang="en-US">
                <a:latin typeface="GothicE" pitchFamily="2" charset="0"/>
              </a:rPr>
              <a:t>        A Church of Christ </a:t>
            </a:r>
          </a:p>
          <a:p>
            <a:pPr>
              <a:lnSpc>
                <a:spcPct val="90000"/>
              </a:lnSpc>
              <a:spcBef>
                <a:spcPct val="15000"/>
              </a:spcBef>
            </a:pPr>
            <a:r>
              <a:rPr lang="en-US">
                <a:latin typeface="GothicE" pitchFamily="2" charset="0"/>
              </a:rPr>
              <a:t>-Early As 1669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cp_7278a"/>
          <p:cNvPicPr>
            <a:picLocks noChangeAspect="1" noChangeArrowheads="1"/>
          </p:cNvPicPr>
          <p:nvPr/>
        </p:nvPicPr>
        <p:blipFill>
          <a:blip r:embed="rId2" cstate="print"/>
          <a:srcRect t="-2190" r="12408" b="3650"/>
          <a:stretch>
            <a:fillRect/>
          </a:stretch>
        </p:blipFill>
        <p:spPr bwMode="auto">
          <a:xfrm>
            <a:off x="0" y="0"/>
            <a:ext cx="9144000" cy="6858000"/>
          </a:xfrm>
          <a:prstGeom prst="rect">
            <a:avLst/>
          </a:prstGeom>
          <a:noFill/>
        </p:spPr>
      </p:pic>
      <p:sp>
        <p:nvSpPr>
          <p:cNvPr id="3074" name="Rectangle 2"/>
          <p:cNvSpPr>
            <a:spLocks noGrp="1" noChangeArrowheads="1"/>
          </p:cNvSpPr>
          <p:nvPr>
            <p:ph type="title"/>
          </p:nvPr>
        </p:nvSpPr>
        <p:spPr>
          <a:xfrm>
            <a:off x="1219200" y="76200"/>
            <a:ext cx="6477000" cy="838200"/>
          </a:xfrm>
          <a:solidFill>
            <a:schemeClr val="bg2">
              <a:alpha val="17999"/>
            </a:schemeClr>
          </a:solidFill>
        </p:spPr>
        <p:txBody>
          <a:bodyPr/>
          <a:lstStyle/>
          <a:p>
            <a:r>
              <a:rPr lang="en-US"/>
              <a:t>Attempting Restoration</a:t>
            </a:r>
          </a:p>
        </p:txBody>
      </p:sp>
      <p:sp>
        <p:nvSpPr>
          <p:cNvPr id="3075" name="Rectangle 3"/>
          <p:cNvSpPr>
            <a:spLocks noGrp="1" noChangeArrowheads="1"/>
          </p:cNvSpPr>
          <p:nvPr>
            <p:ph type="body" idx="1"/>
          </p:nvPr>
        </p:nvSpPr>
        <p:spPr>
          <a:xfrm>
            <a:off x="304800" y="1066800"/>
            <a:ext cx="8534400" cy="5791200"/>
          </a:xfrm>
          <a:solidFill>
            <a:schemeClr val="bg2">
              <a:alpha val="48000"/>
            </a:schemeClr>
          </a:solidFill>
          <a:ln/>
        </p:spPr>
        <p:txBody>
          <a:bodyPr/>
          <a:lstStyle/>
          <a:p>
            <a:pPr>
              <a:lnSpc>
                <a:spcPct val="90000"/>
              </a:lnSpc>
            </a:pPr>
            <a:r>
              <a:rPr lang="en-US" sz="2800" dirty="0">
                <a:solidFill>
                  <a:srgbClr val="FFFF00"/>
                </a:solidFill>
                <a:effectLst>
                  <a:outerShdw blurRad="38100" dist="38100" dir="2700000" algn="tl">
                    <a:srgbClr val="000000"/>
                  </a:outerShdw>
                </a:effectLst>
              </a:rPr>
              <a:t>In 1669, Charles II had been on the English throne for nine years.</a:t>
            </a:r>
          </a:p>
          <a:p>
            <a:pPr>
              <a:lnSpc>
                <a:spcPct val="90000"/>
              </a:lnSpc>
            </a:pPr>
            <a:r>
              <a:rPr lang="en-US" sz="2800" dirty="0">
                <a:solidFill>
                  <a:srgbClr val="FFFF00"/>
                </a:solidFill>
                <a:effectLst>
                  <a:outerShdw blurRad="38100" dist="38100" dir="2700000" algn="tl">
                    <a:srgbClr val="000000"/>
                  </a:outerShdw>
                </a:effectLst>
              </a:rPr>
              <a:t>Despite Charles’ inclination toward toleration, the early years of his reign were marked by a series of repressive measures, collectively known as the Clarendon Code.</a:t>
            </a:r>
          </a:p>
          <a:p>
            <a:pPr>
              <a:lnSpc>
                <a:spcPct val="90000"/>
              </a:lnSpc>
            </a:pPr>
            <a:r>
              <a:rPr lang="en-US" sz="2800" dirty="0">
                <a:solidFill>
                  <a:srgbClr val="FFFF00"/>
                </a:solidFill>
                <a:effectLst>
                  <a:outerShdw blurRad="38100" dist="38100" dir="2700000" algn="tl">
                    <a:srgbClr val="000000"/>
                  </a:outerShdw>
                </a:effectLst>
              </a:rPr>
              <a:t>Under the Clarendon Code grave disabilities were placed on those who sought to worship outside the boundaries placed on them by the English church.</a:t>
            </a:r>
          </a:p>
          <a:p>
            <a:pPr>
              <a:lnSpc>
                <a:spcPct val="90000"/>
              </a:lnSpc>
            </a:pPr>
            <a:r>
              <a:rPr lang="en-US" sz="2800" dirty="0">
                <a:solidFill>
                  <a:srgbClr val="FFFF00"/>
                </a:solidFill>
                <a:effectLst>
                  <a:outerShdw blurRad="38100" dist="38100" dir="2700000" algn="tl">
                    <a:srgbClr val="000000"/>
                  </a:outerShdw>
                </a:effectLst>
              </a:rPr>
              <a:t>In particular the Conventicle Act banished any meetings of more than five people in addition to the household for worship other than in the prescribed form and location.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5">
                                            <p:txEl>
                                              <p:pRg st="0" end="0"/>
                                            </p:txEl>
                                          </p:spTgt>
                                        </p:tgtEl>
                                        <p:attrNameLst>
                                          <p:attrName>style.visibility</p:attrName>
                                        </p:attrNameLst>
                                      </p:cBhvr>
                                      <p:to>
                                        <p:strVal val="visible"/>
                                      </p:to>
                                    </p:set>
                                    <p:animEffect transition="in" filter="fade">
                                      <p:cBhvr>
                                        <p:cTn id="12" dur="2000"/>
                                        <p:tgtEl>
                                          <p:spTgt spid="307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75">
                                            <p:bg/>
                                          </p:spTgt>
                                        </p:tgtEl>
                                        <p:attrNameLst>
                                          <p:attrName>style.visibility</p:attrName>
                                        </p:attrNameLst>
                                      </p:cBhvr>
                                      <p:to>
                                        <p:strVal val="visible"/>
                                      </p:to>
                                    </p:set>
                                    <p:animEffect transition="in" filter="fade">
                                      <p:cBhvr>
                                        <p:cTn id="15" dur="2000"/>
                                        <p:tgtEl>
                                          <p:spTgt spid="3075">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75">
                                            <p:txEl>
                                              <p:pRg st="1" end="1"/>
                                            </p:txEl>
                                          </p:spTgt>
                                        </p:tgtEl>
                                        <p:attrNameLst>
                                          <p:attrName>style.visibility</p:attrName>
                                        </p:attrNameLst>
                                      </p:cBhvr>
                                      <p:to>
                                        <p:strVal val="visible"/>
                                      </p:to>
                                    </p:set>
                                    <p:animEffect transition="in" filter="fade">
                                      <p:cBhvr>
                                        <p:cTn id="20" dur="2000"/>
                                        <p:tgtEl>
                                          <p:spTgt spid="307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075">
                                            <p:txEl>
                                              <p:pRg st="2" end="2"/>
                                            </p:txEl>
                                          </p:spTgt>
                                        </p:tgtEl>
                                        <p:attrNameLst>
                                          <p:attrName>style.visibility</p:attrName>
                                        </p:attrNameLst>
                                      </p:cBhvr>
                                      <p:to>
                                        <p:strVal val="visible"/>
                                      </p:to>
                                    </p:set>
                                    <p:animEffect transition="in" filter="fade">
                                      <p:cBhvr>
                                        <p:cTn id="25" dur="2000"/>
                                        <p:tgtEl>
                                          <p:spTgt spid="307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075">
                                            <p:txEl>
                                              <p:pRg st="3" end="3"/>
                                            </p:txEl>
                                          </p:spTgt>
                                        </p:tgtEl>
                                        <p:attrNameLst>
                                          <p:attrName>style.visibility</p:attrName>
                                        </p:attrNameLst>
                                      </p:cBhvr>
                                      <p:to>
                                        <p:strVal val="visible"/>
                                      </p:to>
                                    </p:set>
                                    <p:animEffect transition="in" filter="fade">
                                      <p:cBhvr>
                                        <p:cTn id="30" dur="2000"/>
                                        <p:tgtEl>
                                          <p:spTgt spid="30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3075" grpId="0" build="p"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body" idx="1"/>
          </p:nvPr>
        </p:nvSpPr>
        <p:spPr>
          <a:xfrm>
            <a:off x="5029200" y="990600"/>
            <a:ext cx="3962400" cy="3505200"/>
          </a:xfrm>
          <a:solidFill>
            <a:schemeClr val="bg2">
              <a:alpha val="48000"/>
            </a:schemeClr>
          </a:solidFill>
          <a:ln/>
        </p:spPr>
        <p:txBody>
          <a:bodyPr/>
          <a:lstStyle/>
          <a:p>
            <a:pPr>
              <a:lnSpc>
                <a:spcPct val="90000"/>
              </a:lnSpc>
            </a:pPr>
            <a:r>
              <a:rPr lang="en-US" sz="2800" dirty="0">
                <a:effectLst>
                  <a:outerShdw blurRad="38100" dist="38100" dir="2700000" algn="tl">
                    <a:srgbClr val="FFFFFF"/>
                  </a:outerShdw>
                </a:effectLst>
              </a:rPr>
              <a:t>Seven fled, two of whom had suffered severe penalties for violation, sought seclusion &amp; solitude from London’s watchful eye!</a:t>
            </a:r>
          </a:p>
        </p:txBody>
      </p:sp>
      <p:pic>
        <p:nvPicPr>
          <p:cNvPr id="4102" name="Picture 6" descr="england map01a"/>
          <p:cNvPicPr>
            <a:picLocks noChangeAspect="1" noChangeArrowheads="1"/>
          </p:cNvPicPr>
          <p:nvPr/>
        </p:nvPicPr>
        <p:blipFill>
          <a:blip r:embed="rId2" cstate="print"/>
          <a:srcRect/>
          <a:stretch>
            <a:fillRect/>
          </a:stretch>
        </p:blipFill>
        <p:spPr bwMode="auto">
          <a:xfrm>
            <a:off x="228600" y="152400"/>
            <a:ext cx="4895850" cy="6496050"/>
          </a:xfrm>
          <a:prstGeom prst="rect">
            <a:avLst/>
          </a:prstGeom>
          <a:noFill/>
        </p:spPr>
      </p:pic>
      <p:sp>
        <p:nvSpPr>
          <p:cNvPr id="4099" name="Rectangle 3"/>
          <p:cNvSpPr>
            <a:spLocks noGrp="1" noChangeArrowheads="1"/>
          </p:cNvSpPr>
          <p:nvPr>
            <p:ph type="title"/>
          </p:nvPr>
        </p:nvSpPr>
        <p:spPr>
          <a:xfrm>
            <a:off x="2209800" y="76200"/>
            <a:ext cx="6477000" cy="838200"/>
          </a:xfrm>
          <a:solidFill>
            <a:schemeClr val="bg2">
              <a:alpha val="17999"/>
            </a:schemeClr>
          </a:solidFill>
        </p:spPr>
        <p:txBody>
          <a:bodyPr/>
          <a:lstStyle/>
          <a:p>
            <a:r>
              <a:rPr lang="en-US" sz="4000"/>
              <a:t>Escape To Remote Areas</a:t>
            </a:r>
          </a:p>
        </p:txBody>
      </p:sp>
      <p:sp>
        <p:nvSpPr>
          <p:cNvPr id="4103" name="Rectangle 7"/>
          <p:cNvSpPr>
            <a:spLocks noChangeArrowheads="1"/>
          </p:cNvSpPr>
          <p:nvPr/>
        </p:nvSpPr>
        <p:spPr bwMode="auto">
          <a:xfrm>
            <a:off x="5105400" y="4648200"/>
            <a:ext cx="3886200" cy="2057400"/>
          </a:xfrm>
          <a:prstGeom prst="rect">
            <a:avLst/>
          </a:prstGeom>
          <a:solidFill>
            <a:schemeClr val="bg2">
              <a:alpha val="48000"/>
            </a:schemeClr>
          </a:solidFill>
          <a:ln w="9525">
            <a:noFill/>
            <a:miter lim="800000"/>
            <a:headEnd/>
            <a:tailEnd/>
          </a:ln>
          <a:effectLst/>
        </p:spPr>
        <p:txBody>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They settled in England’s Northern Lake District, 200 miles to the NW of London</a:t>
            </a:r>
          </a:p>
        </p:txBody>
      </p:sp>
      <p:sp>
        <p:nvSpPr>
          <p:cNvPr id="4104" name="Line 8"/>
          <p:cNvSpPr>
            <a:spLocks noChangeShapeType="1"/>
          </p:cNvSpPr>
          <p:nvPr/>
        </p:nvSpPr>
        <p:spPr bwMode="auto">
          <a:xfrm flipH="1" flipV="1">
            <a:off x="2209800" y="2743200"/>
            <a:ext cx="1447800" cy="2286000"/>
          </a:xfrm>
          <a:prstGeom prst="line">
            <a:avLst/>
          </a:prstGeom>
          <a:noFill/>
          <a:ln w="76200">
            <a:solidFill>
              <a:srgbClr val="FF0000"/>
            </a:solidFill>
            <a:prstDash val="sysDot"/>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20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00">
                                            <p:txEl>
                                              <p:pRg st="0" end="0"/>
                                            </p:txEl>
                                          </p:spTgt>
                                        </p:tgtEl>
                                        <p:attrNameLst>
                                          <p:attrName>style.visibility</p:attrName>
                                        </p:attrNameLst>
                                      </p:cBhvr>
                                      <p:to>
                                        <p:strVal val="visible"/>
                                      </p:to>
                                    </p:set>
                                    <p:animEffect transition="in" filter="fade">
                                      <p:cBhvr>
                                        <p:cTn id="12" dur="2000"/>
                                        <p:tgtEl>
                                          <p:spTgt spid="4100">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00">
                                            <p:bg/>
                                          </p:spTgt>
                                        </p:tgtEl>
                                        <p:attrNameLst>
                                          <p:attrName>style.visibility</p:attrName>
                                        </p:attrNameLst>
                                      </p:cBhvr>
                                      <p:to>
                                        <p:strVal val="visible"/>
                                      </p:to>
                                    </p:set>
                                    <p:animEffect transition="in" filter="fade">
                                      <p:cBhvr>
                                        <p:cTn id="15" dur="2000"/>
                                        <p:tgtEl>
                                          <p:spTgt spid="4100">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103">
                                            <p:txEl>
                                              <p:pRg st="0" end="0"/>
                                            </p:txEl>
                                          </p:spTgt>
                                        </p:tgtEl>
                                        <p:attrNameLst>
                                          <p:attrName>style.visibility</p:attrName>
                                        </p:attrNameLst>
                                      </p:cBhvr>
                                      <p:to>
                                        <p:strVal val="visible"/>
                                      </p:to>
                                    </p:set>
                                    <p:animEffect transition="in" filter="fade">
                                      <p:cBhvr>
                                        <p:cTn id="20" dur="2000"/>
                                        <p:tgtEl>
                                          <p:spTgt spid="4103">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103">
                                            <p:bg/>
                                          </p:spTgt>
                                        </p:tgtEl>
                                        <p:attrNameLst>
                                          <p:attrName>style.visibility</p:attrName>
                                        </p:attrNameLst>
                                      </p:cBhvr>
                                      <p:to>
                                        <p:strVal val="visible"/>
                                      </p:to>
                                    </p:set>
                                    <p:animEffect transition="in" filter="fade">
                                      <p:cBhvr>
                                        <p:cTn id="23" dur="2000"/>
                                        <p:tgtEl>
                                          <p:spTgt spid="4103">
                                            <p:bg/>
                                          </p:spTgt>
                                        </p:tgtEl>
                                      </p:cBhvr>
                                    </p:animEffect>
                                  </p:childTnLst>
                                </p:cTn>
                              </p:par>
                            </p:childTnLst>
                          </p:cTn>
                        </p:par>
                        <p:par>
                          <p:cTn id="24" fill="hold">
                            <p:stCondLst>
                              <p:cond delay="2000"/>
                            </p:stCondLst>
                            <p:childTnLst>
                              <p:par>
                                <p:cTn id="25" presetID="51" presetClass="entr" presetSubtype="0" fill="hold" grpId="0" nodeType="afterEffect">
                                  <p:stCondLst>
                                    <p:cond delay="0"/>
                                  </p:stCondLst>
                                  <p:childTnLst>
                                    <p:set>
                                      <p:cBhvr>
                                        <p:cTn id="26" dur="1" fill="hold">
                                          <p:stCondLst>
                                            <p:cond delay="0"/>
                                          </p:stCondLst>
                                        </p:cTn>
                                        <p:tgtEl>
                                          <p:spTgt spid="4104"/>
                                        </p:tgtEl>
                                        <p:attrNameLst>
                                          <p:attrName>style.visibility</p:attrName>
                                        </p:attrNameLst>
                                      </p:cBhvr>
                                      <p:to>
                                        <p:strVal val="visible"/>
                                      </p:to>
                                    </p:set>
                                    <p:animEffect transition="in" filter="fade">
                                      <p:cBhvr>
                                        <p:cTn id="27" dur="770" decel="100000"/>
                                        <p:tgtEl>
                                          <p:spTgt spid="4104"/>
                                        </p:tgtEl>
                                      </p:cBhvr>
                                    </p:animEffect>
                                    <p:animScale>
                                      <p:cBhvr>
                                        <p:cTn id="28" dur="770" decel="100000"/>
                                        <p:tgtEl>
                                          <p:spTgt spid="4104"/>
                                        </p:tgtEl>
                                      </p:cBhvr>
                                      <p:from x="10000" y="10000"/>
                                      <p:to x="200000" y="450000"/>
                                    </p:animScale>
                                    <p:animScale>
                                      <p:cBhvr>
                                        <p:cTn id="29" dur="1230" accel="100000" fill="hold">
                                          <p:stCondLst>
                                            <p:cond delay="770"/>
                                          </p:stCondLst>
                                        </p:cTn>
                                        <p:tgtEl>
                                          <p:spTgt spid="4104"/>
                                        </p:tgtEl>
                                      </p:cBhvr>
                                      <p:from x="200000" y="450000"/>
                                      <p:to x="100000" y="100000"/>
                                    </p:animScale>
                                    <p:set>
                                      <p:cBhvr>
                                        <p:cTn id="30" dur="770" fill="hold"/>
                                        <p:tgtEl>
                                          <p:spTgt spid="4104"/>
                                        </p:tgtEl>
                                        <p:attrNameLst>
                                          <p:attrName>ppt_x</p:attrName>
                                        </p:attrNameLst>
                                      </p:cBhvr>
                                      <p:to>
                                        <p:strVal val="(0.5)"/>
                                      </p:to>
                                    </p:set>
                                    <p:anim from="(0.5)" to="(#ppt_x)" calcmode="lin" valueType="num">
                                      <p:cBhvr>
                                        <p:cTn id="31" dur="1230" accel="100000" fill="hold">
                                          <p:stCondLst>
                                            <p:cond delay="770"/>
                                          </p:stCondLst>
                                        </p:cTn>
                                        <p:tgtEl>
                                          <p:spTgt spid="4104"/>
                                        </p:tgtEl>
                                        <p:attrNameLst>
                                          <p:attrName>ppt_x</p:attrName>
                                        </p:attrNameLst>
                                      </p:cBhvr>
                                    </p:anim>
                                    <p:set>
                                      <p:cBhvr>
                                        <p:cTn id="32" dur="770" fill="hold"/>
                                        <p:tgtEl>
                                          <p:spTgt spid="4104"/>
                                        </p:tgtEl>
                                        <p:attrNameLst>
                                          <p:attrName>ppt_y</p:attrName>
                                        </p:attrNameLst>
                                      </p:cBhvr>
                                      <p:to>
                                        <p:strVal val="(#ppt_y+0.4)"/>
                                      </p:to>
                                    </p:set>
                                    <p:anim from="(#ppt_y+0.4)" to="(#ppt_y)" calcmode="lin" valueType="num">
                                      <p:cBhvr>
                                        <p:cTn id="33" dur="1230" accel="100000" fill="hold">
                                          <p:stCondLst>
                                            <p:cond delay="770"/>
                                          </p:stCondLst>
                                        </p:cTn>
                                        <p:tgtEl>
                                          <p:spTgt spid="410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animBg="1"/>
      <p:bldP spid="4099" grpId="0" animBg="1"/>
      <p:bldP spid="4103" grpId="0" build="p" animBg="1"/>
      <p:bldP spid="410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a:xfrm>
            <a:off x="1219200" y="76200"/>
            <a:ext cx="6477000" cy="838200"/>
          </a:xfrm>
          <a:solidFill>
            <a:schemeClr val="bg2">
              <a:alpha val="17999"/>
            </a:schemeClr>
          </a:solidFill>
        </p:spPr>
        <p:txBody>
          <a:bodyPr/>
          <a:lstStyle/>
          <a:p>
            <a:r>
              <a:rPr lang="en-US"/>
              <a:t>England’s Lake District</a:t>
            </a:r>
          </a:p>
        </p:txBody>
      </p:sp>
      <p:pic>
        <p:nvPicPr>
          <p:cNvPr id="5126" name="Picture 6" descr="Dcp_7221a"/>
          <p:cNvPicPr>
            <a:picLocks noChangeAspect="1" noChangeArrowheads="1"/>
          </p:cNvPicPr>
          <p:nvPr/>
        </p:nvPicPr>
        <p:blipFill>
          <a:blip r:embed="rId2" cstate="print"/>
          <a:srcRect/>
          <a:stretch>
            <a:fillRect/>
          </a:stretch>
        </p:blipFill>
        <p:spPr bwMode="auto">
          <a:xfrm>
            <a:off x="0" y="1092200"/>
            <a:ext cx="9144000" cy="5842000"/>
          </a:xfrm>
          <a:prstGeom prst="rect">
            <a:avLst/>
          </a:prstGeom>
          <a:noFill/>
        </p:spPr>
      </p:pic>
      <p:pic>
        <p:nvPicPr>
          <p:cNvPr id="5127" name="Picture 7" descr="Dcp_7223a"/>
          <p:cNvPicPr>
            <a:picLocks noChangeAspect="1" noChangeArrowheads="1"/>
          </p:cNvPicPr>
          <p:nvPr/>
        </p:nvPicPr>
        <p:blipFill>
          <a:blip r:embed="rId3" cstate="print"/>
          <a:srcRect/>
          <a:stretch>
            <a:fillRect/>
          </a:stretch>
        </p:blipFill>
        <p:spPr bwMode="auto">
          <a:xfrm>
            <a:off x="0" y="1066800"/>
            <a:ext cx="9144000" cy="5816600"/>
          </a:xfrm>
          <a:prstGeom prst="rect">
            <a:avLst/>
          </a:prstGeom>
          <a:noFill/>
        </p:spPr>
      </p:pic>
      <p:pic>
        <p:nvPicPr>
          <p:cNvPr id="5128" name="Picture 8" descr="Dcp_7224a"/>
          <p:cNvPicPr>
            <a:picLocks noChangeAspect="1" noChangeArrowheads="1"/>
          </p:cNvPicPr>
          <p:nvPr/>
        </p:nvPicPr>
        <p:blipFill>
          <a:blip r:embed="rId4" cstate="print"/>
          <a:srcRect/>
          <a:stretch>
            <a:fillRect/>
          </a:stretch>
        </p:blipFill>
        <p:spPr bwMode="auto">
          <a:xfrm>
            <a:off x="0" y="1066800"/>
            <a:ext cx="9144000" cy="5842000"/>
          </a:xfrm>
          <a:prstGeom prst="rect">
            <a:avLst/>
          </a:prstGeom>
          <a:noFill/>
        </p:spPr>
      </p:pic>
      <p:pic>
        <p:nvPicPr>
          <p:cNvPr id="5129" name="Picture 9" descr="Dcp_7227a"/>
          <p:cNvPicPr>
            <a:picLocks noChangeAspect="1" noChangeArrowheads="1"/>
          </p:cNvPicPr>
          <p:nvPr/>
        </p:nvPicPr>
        <p:blipFill>
          <a:blip r:embed="rId5" cstate="print"/>
          <a:srcRect/>
          <a:stretch>
            <a:fillRect/>
          </a:stretch>
        </p:blipFill>
        <p:spPr bwMode="auto">
          <a:xfrm>
            <a:off x="0" y="990600"/>
            <a:ext cx="9144000" cy="5892800"/>
          </a:xfrm>
          <a:prstGeom prst="rect">
            <a:avLst/>
          </a:prstGeom>
          <a:noFill/>
        </p:spPr>
      </p:pic>
      <p:sp>
        <p:nvSpPr>
          <p:cNvPr id="5130" name="Rectangle 10"/>
          <p:cNvSpPr>
            <a:spLocks noChangeArrowheads="1"/>
          </p:cNvSpPr>
          <p:nvPr/>
        </p:nvSpPr>
        <p:spPr bwMode="auto">
          <a:xfrm>
            <a:off x="457200" y="1447800"/>
            <a:ext cx="8305800" cy="5029200"/>
          </a:xfrm>
          <a:prstGeom prst="rect">
            <a:avLst/>
          </a:prstGeom>
          <a:solidFill>
            <a:schemeClr val="bg2">
              <a:alpha val="48000"/>
            </a:schemeClr>
          </a:solidFill>
          <a:ln w="9525">
            <a:noFill/>
            <a:miter lim="800000"/>
            <a:headEnd/>
            <a:tailEnd/>
          </a:ln>
          <a:effectLst/>
        </p:spPr>
        <p:txBody>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5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mn-cs"/>
              </a:rPr>
              <a:t>In 1669 the </a:t>
            </a:r>
            <a:r>
              <a:rPr kumimoji="0" lang="en-US" sz="5400" b="0"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charset="0"/>
                <a:ea typeface="+mn-ea"/>
                <a:cs typeface="+mn-cs"/>
              </a:rPr>
              <a:t>Convenicle</a:t>
            </a:r>
            <a:r>
              <a:rPr kumimoji="0" lang="en-US" sz="5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mn-cs"/>
              </a:rPr>
              <a:t> Act ran out, and during the brief period before its re-enactment</a:t>
            </a:r>
            <a:r>
              <a:rPr kumimoji="0" lang="en-US" sz="5400" b="0" i="0" u="none" strike="noStrike" kern="1200" cap="none" spc="0" normalizeH="0" noProof="0" dirty="0">
                <a:ln>
                  <a:noFill/>
                </a:ln>
                <a:solidFill>
                  <a:srgbClr val="FFFF00"/>
                </a:solidFill>
                <a:effectLst>
                  <a:outerShdw blurRad="38100" dist="38100" dir="2700000" algn="tl">
                    <a:srgbClr val="000000"/>
                  </a:outerShdw>
                </a:effectLst>
                <a:uLnTx/>
                <a:uFillTx/>
                <a:latin typeface="Arial" charset="0"/>
                <a:ea typeface="+mn-ea"/>
                <a:cs typeface="+mn-cs"/>
              </a:rPr>
              <a:t> t</a:t>
            </a:r>
            <a:r>
              <a:rPr kumimoji="0" lang="en-US" sz="5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mn-cs"/>
              </a:rPr>
              <a:t>he group drew up their articles of organization as follows: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2000"/>
                                        <p:tgtEl>
                                          <p:spTgt spid="5123"/>
                                        </p:tgtEl>
                                      </p:cBhvr>
                                    </p:animEffect>
                                  </p:childTnLst>
                                </p:cTn>
                              </p:par>
                            </p:childTnLst>
                          </p:cTn>
                        </p:par>
                        <p:par>
                          <p:cTn id="8" fill="hold">
                            <p:stCondLst>
                              <p:cond delay="2000"/>
                            </p:stCondLst>
                            <p:childTnLst>
                              <p:par>
                                <p:cTn id="9" presetID="35" presetClass="entr" presetSubtype="0" fill="hold" nodeType="afterEffect">
                                  <p:stCondLst>
                                    <p:cond delay="0"/>
                                  </p:stCondLst>
                                  <p:childTnLst>
                                    <p:set>
                                      <p:cBhvr>
                                        <p:cTn id="10" dur="1" fill="hold">
                                          <p:stCondLst>
                                            <p:cond delay="0"/>
                                          </p:stCondLst>
                                        </p:cTn>
                                        <p:tgtEl>
                                          <p:spTgt spid="5126"/>
                                        </p:tgtEl>
                                        <p:attrNameLst>
                                          <p:attrName>style.visibility</p:attrName>
                                        </p:attrNameLst>
                                      </p:cBhvr>
                                      <p:to>
                                        <p:strVal val="visible"/>
                                      </p:to>
                                    </p:set>
                                    <p:animEffect transition="in" filter="fade">
                                      <p:cBhvr>
                                        <p:cTn id="11" dur="2000"/>
                                        <p:tgtEl>
                                          <p:spTgt spid="5126"/>
                                        </p:tgtEl>
                                      </p:cBhvr>
                                    </p:animEffect>
                                    <p:anim calcmode="lin" valueType="num">
                                      <p:cBhvr>
                                        <p:cTn id="12" dur="2000" fill="hold"/>
                                        <p:tgtEl>
                                          <p:spTgt spid="5126"/>
                                        </p:tgtEl>
                                        <p:attrNameLst>
                                          <p:attrName>style.rotation</p:attrName>
                                        </p:attrNameLst>
                                      </p:cBhvr>
                                      <p:tavLst>
                                        <p:tav tm="0">
                                          <p:val>
                                            <p:fltVal val="720"/>
                                          </p:val>
                                        </p:tav>
                                        <p:tav tm="100000">
                                          <p:val>
                                            <p:fltVal val="0"/>
                                          </p:val>
                                        </p:tav>
                                      </p:tavLst>
                                    </p:anim>
                                    <p:anim calcmode="lin" valueType="num">
                                      <p:cBhvr>
                                        <p:cTn id="13" dur="2000" fill="hold"/>
                                        <p:tgtEl>
                                          <p:spTgt spid="5126"/>
                                        </p:tgtEl>
                                        <p:attrNameLst>
                                          <p:attrName>ppt_h</p:attrName>
                                        </p:attrNameLst>
                                      </p:cBhvr>
                                      <p:tavLst>
                                        <p:tav tm="0">
                                          <p:val>
                                            <p:fltVal val="0"/>
                                          </p:val>
                                        </p:tav>
                                        <p:tav tm="100000">
                                          <p:val>
                                            <p:strVal val="#ppt_h"/>
                                          </p:val>
                                        </p:tav>
                                      </p:tavLst>
                                    </p:anim>
                                    <p:anim calcmode="lin" valueType="num">
                                      <p:cBhvr>
                                        <p:cTn id="14" dur="2000" fill="hold"/>
                                        <p:tgtEl>
                                          <p:spTgt spid="5126"/>
                                        </p:tgtEl>
                                        <p:attrNameLst>
                                          <p:attrName>ppt_w</p:attrName>
                                        </p:attrNameLst>
                                      </p:cBhvr>
                                      <p:tavLst>
                                        <p:tav tm="0">
                                          <p:val>
                                            <p:fltVal val="0"/>
                                          </p:val>
                                        </p:tav>
                                        <p:tav tm="100000">
                                          <p:val>
                                            <p:strVal val="#ppt_w"/>
                                          </p:val>
                                        </p:tav>
                                      </p:tavLst>
                                    </p:anim>
                                  </p:childTnLst>
                                </p:cTn>
                              </p:par>
                            </p:childTnLst>
                          </p:cTn>
                        </p:par>
                        <p:par>
                          <p:cTn id="15" fill="hold">
                            <p:stCondLst>
                              <p:cond delay="4000"/>
                            </p:stCondLst>
                            <p:childTnLst>
                              <p:par>
                                <p:cTn id="16" presetID="35" presetClass="entr" presetSubtype="0" fill="hold" nodeType="afterEffect">
                                  <p:stCondLst>
                                    <p:cond delay="4000"/>
                                  </p:stCondLst>
                                  <p:childTnLst>
                                    <p:set>
                                      <p:cBhvr>
                                        <p:cTn id="17" dur="1" fill="hold">
                                          <p:stCondLst>
                                            <p:cond delay="0"/>
                                          </p:stCondLst>
                                        </p:cTn>
                                        <p:tgtEl>
                                          <p:spTgt spid="5127"/>
                                        </p:tgtEl>
                                        <p:attrNameLst>
                                          <p:attrName>style.visibility</p:attrName>
                                        </p:attrNameLst>
                                      </p:cBhvr>
                                      <p:to>
                                        <p:strVal val="visible"/>
                                      </p:to>
                                    </p:set>
                                    <p:animEffect transition="in" filter="fade">
                                      <p:cBhvr>
                                        <p:cTn id="18" dur="2000"/>
                                        <p:tgtEl>
                                          <p:spTgt spid="5127"/>
                                        </p:tgtEl>
                                      </p:cBhvr>
                                    </p:animEffect>
                                    <p:anim calcmode="lin" valueType="num">
                                      <p:cBhvr>
                                        <p:cTn id="19" dur="2000" fill="hold"/>
                                        <p:tgtEl>
                                          <p:spTgt spid="5127"/>
                                        </p:tgtEl>
                                        <p:attrNameLst>
                                          <p:attrName>style.rotation</p:attrName>
                                        </p:attrNameLst>
                                      </p:cBhvr>
                                      <p:tavLst>
                                        <p:tav tm="0">
                                          <p:val>
                                            <p:fltVal val="720"/>
                                          </p:val>
                                        </p:tav>
                                        <p:tav tm="100000">
                                          <p:val>
                                            <p:fltVal val="0"/>
                                          </p:val>
                                        </p:tav>
                                      </p:tavLst>
                                    </p:anim>
                                    <p:anim calcmode="lin" valueType="num">
                                      <p:cBhvr>
                                        <p:cTn id="20" dur="2000" fill="hold"/>
                                        <p:tgtEl>
                                          <p:spTgt spid="5127"/>
                                        </p:tgtEl>
                                        <p:attrNameLst>
                                          <p:attrName>ppt_h</p:attrName>
                                        </p:attrNameLst>
                                      </p:cBhvr>
                                      <p:tavLst>
                                        <p:tav tm="0">
                                          <p:val>
                                            <p:fltVal val="0"/>
                                          </p:val>
                                        </p:tav>
                                        <p:tav tm="100000">
                                          <p:val>
                                            <p:strVal val="#ppt_h"/>
                                          </p:val>
                                        </p:tav>
                                      </p:tavLst>
                                    </p:anim>
                                    <p:anim calcmode="lin" valueType="num">
                                      <p:cBhvr>
                                        <p:cTn id="21" dur="2000" fill="hold"/>
                                        <p:tgtEl>
                                          <p:spTgt spid="5127"/>
                                        </p:tgtEl>
                                        <p:attrNameLst>
                                          <p:attrName>ppt_w</p:attrName>
                                        </p:attrNameLst>
                                      </p:cBhvr>
                                      <p:tavLst>
                                        <p:tav tm="0">
                                          <p:val>
                                            <p:fltVal val="0"/>
                                          </p:val>
                                        </p:tav>
                                        <p:tav tm="100000">
                                          <p:val>
                                            <p:strVal val="#ppt_w"/>
                                          </p:val>
                                        </p:tav>
                                      </p:tavLst>
                                    </p:anim>
                                  </p:childTnLst>
                                </p:cTn>
                              </p:par>
                            </p:childTnLst>
                          </p:cTn>
                        </p:par>
                        <p:par>
                          <p:cTn id="22" fill="hold">
                            <p:stCondLst>
                              <p:cond delay="10000"/>
                            </p:stCondLst>
                            <p:childTnLst>
                              <p:par>
                                <p:cTn id="23" presetID="35" presetClass="entr" presetSubtype="0" fill="hold" nodeType="afterEffect">
                                  <p:stCondLst>
                                    <p:cond delay="4000"/>
                                  </p:stCondLst>
                                  <p:childTnLst>
                                    <p:set>
                                      <p:cBhvr>
                                        <p:cTn id="24" dur="1" fill="hold">
                                          <p:stCondLst>
                                            <p:cond delay="0"/>
                                          </p:stCondLst>
                                        </p:cTn>
                                        <p:tgtEl>
                                          <p:spTgt spid="5128"/>
                                        </p:tgtEl>
                                        <p:attrNameLst>
                                          <p:attrName>style.visibility</p:attrName>
                                        </p:attrNameLst>
                                      </p:cBhvr>
                                      <p:to>
                                        <p:strVal val="visible"/>
                                      </p:to>
                                    </p:set>
                                    <p:animEffect transition="in" filter="fade">
                                      <p:cBhvr>
                                        <p:cTn id="25" dur="2000"/>
                                        <p:tgtEl>
                                          <p:spTgt spid="5128"/>
                                        </p:tgtEl>
                                      </p:cBhvr>
                                    </p:animEffect>
                                    <p:anim calcmode="lin" valueType="num">
                                      <p:cBhvr>
                                        <p:cTn id="26" dur="2000" fill="hold"/>
                                        <p:tgtEl>
                                          <p:spTgt spid="5128"/>
                                        </p:tgtEl>
                                        <p:attrNameLst>
                                          <p:attrName>style.rotation</p:attrName>
                                        </p:attrNameLst>
                                      </p:cBhvr>
                                      <p:tavLst>
                                        <p:tav tm="0">
                                          <p:val>
                                            <p:fltVal val="720"/>
                                          </p:val>
                                        </p:tav>
                                        <p:tav tm="100000">
                                          <p:val>
                                            <p:fltVal val="0"/>
                                          </p:val>
                                        </p:tav>
                                      </p:tavLst>
                                    </p:anim>
                                    <p:anim calcmode="lin" valueType="num">
                                      <p:cBhvr>
                                        <p:cTn id="27" dur="2000" fill="hold"/>
                                        <p:tgtEl>
                                          <p:spTgt spid="5128"/>
                                        </p:tgtEl>
                                        <p:attrNameLst>
                                          <p:attrName>ppt_h</p:attrName>
                                        </p:attrNameLst>
                                      </p:cBhvr>
                                      <p:tavLst>
                                        <p:tav tm="0">
                                          <p:val>
                                            <p:fltVal val="0"/>
                                          </p:val>
                                        </p:tav>
                                        <p:tav tm="100000">
                                          <p:val>
                                            <p:strVal val="#ppt_h"/>
                                          </p:val>
                                        </p:tav>
                                      </p:tavLst>
                                    </p:anim>
                                    <p:anim calcmode="lin" valueType="num">
                                      <p:cBhvr>
                                        <p:cTn id="28" dur="2000" fill="hold"/>
                                        <p:tgtEl>
                                          <p:spTgt spid="5128"/>
                                        </p:tgtEl>
                                        <p:attrNameLst>
                                          <p:attrName>ppt_w</p:attrName>
                                        </p:attrNameLst>
                                      </p:cBhvr>
                                      <p:tavLst>
                                        <p:tav tm="0">
                                          <p:val>
                                            <p:fltVal val="0"/>
                                          </p:val>
                                        </p:tav>
                                        <p:tav tm="100000">
                                          <p:val>
                                            <p:strVal val="#ppt_w"/>
                                          </p:val>
                                        </p:tav>
                                      </p:tavLst>
                                    </p:anim>
                                  </p:childTnLst>
                                </p:cTn>
                              </p:par>
                            </p:childTnLst>
                          </p:cTn>
                        </p:par>
                        <p:par>
                          <p:cTn id="29" fill="hold">
                            <p:stCondLst>
                              <p:cond delay="16000"/>
                            </p:stCondLst>
                            <p:childTnLst>
                              <p:par>
                                <p:cTn id="30" presetID="35" presetClass="entr" presetSubtype="0" fill="hold" nodeType="afterEffect">
                                  <p:stCondLst>
                                    <p:cond delay="4000"/>
                                  </p:stCondLst>
                                  <p:childTnLst>
                                    <p:set>
                                      <p:cBhvr>
                                        <p:cTn id="31" dur="1" fill="hold">
                                          <p:stCondLst>
                                            <p:cond delay="0"/>
                                          </p:stCondLst>
                                        </p:cTn>
                                        <p:tgtEl>
                                          <p:spTgt spid="5129"/>
                                        </p:tgtEl>
                                        <p:attrNameLst>
                                          <p:attrName>style.visibility</p:attrName>
                                        </p:attrNameLst>
                                      </p:cBhvr>
                                      <p:to>
                                        <p:strVal val="visible"/>
                                      </p:to>
                                    </p:set>
                                    <p:animEffect transition="in" filter="fade">
                                      <p:cBhvr>
                                        <p:cTn id="32" dur="2000"/>
                                        <p:tgtEl>
                                          <p:spTgt spid="5129"/>
                                        </p:tgtEl>
                                      </p:cBhvr>
                                    </p:animEffect>
                                    <p:anim calcmode="lin" valueType="num">
                                      <p:cBhvr>
                                        <p:cTn id="33" dur="2000" fill="hold"/>
                                        <p:tgtEl>
                                          <p:spTgt spid="5129"/>
                                        </p:tgtEl>
                                        <p:attrNameLst>
                                          <p:attrName>style.rotation</p:attrName>
                                        </p:attrNameLst>
                                      </p:cBhvr>
                                      <p:tavLst>
                                        <p:tav tm="0">
                                          <p:val>
                                            <p:fltVal val="720"/>
                                          </p:val>
                                        </p:tav>
                                        <p:tav tm="100000">
                                          <p:val>
                                            <p:fltVal val="0"/>
                                          </p:val>
                                        </p:tav>
                                      </p:tavLst>
                                    </p:anim>
                                    <p:anim calcmode="lin" valueType="num">
                                      <p:cBhvr>
                                        <p:cTn id="34" dur="2000" fill="hold"/>
                                        <p:tgtEl>
                                          <p:spTgt spid="5129"/>
                                        </p:tgtEl>
                                        <p:attrNameLst>
                                          <p:attrName>ppt_h</p:attrName>
                                        </p:attrNameLst>
                                      </p:cBhvr>
                                      <p:tavLst>
                                        <p:tav tm="0">
                                          <p:val>
                                            <p:fltVal val="0"/>
                                          </p:val>
                                        </p:tav>
                                        <p:tav tm="100000">
                                          <p:val>
                                            <p:strVal val="#ppt_h"/>
                                          </p:val>
                                        </p:tav>
                                      </p:tavLst>
                                    </p:anim>
                                    <p:anim calcmode="lin" valueType="num">
                                      <p:cBhvr>
                                        <p:cTn id="35" dur="2000" fill="hold"/>
                                        <p:tgtEl>
                                          <p:spTgt spid="5129"/>
                                        </p:tgtEl>
                                        <p:attrNameLst>
                                          <p:attrName>ppt_w</p:attrName>
                                        </p:attrNameLst>
                                      </p:cBhvr>
                                      <p:tavLst>
                                        <p:tav tm="0">
                                          <p:val>
                                            <p:fltVal val="0"/>
                                          </p:val>
                                        </p:tav>
                                        <p:tav tm="100000">
                                          <p:val>
                                            <p:strVal val="#ppt_w"/>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130">
                                            <p:txEl>
                                              <p:pRg st="0" end="0"/>
                                            </p:txEl>
                                          </p:spTgt>
                                        </p:tgtEl>
                                        <p:attrNameLst>
                                          <p:attrName>style.visibility</p:attrName>
                                        </p:attrNameLst>
                                      </p:cBhvr>
                                      <p:to>
                                        <p:strVal val="visible"/>
                                      </p:to>
                                    </p:set>
                                    <p:animEffect transition="in" filter="fade">
                                      <p:cBhvr>
                                        <p:cTn id="40" dur="2000"/>
                                        <p:tgtEl>
                                          <p:spTgt spid="5130">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130">
                                            <p:bg/>
                                          </p:spTgt>
                                        </p:tgtEl>
                                        <p:attrNameLst>
                                          <p:attrName>style.visibility</p:attrName>
                                        </p:attrNameLst>
                                      </p:cBhvr>
                                      <p:to>
                                        <p:strVal val="visible"/>
                                      </p:to>
                                    </p:set>
                                    <p:animEffect transition="in" filter="fade">
                                      <p:cBhvr>
                                        <p:cTn id="43" dur="2000"/>
                                        <p:tgtEl>
                                          <p:spTgt spid="5130">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P spid="5130" grpId="0" build="p"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tottlebank page 1b"/>
          <p:cNvPicPr>
            <a:picLocks noChangeAspect="1" noChangeArrowheads="1"/>
          </p:cNvPicPr>
          <p:nvPr/>
        </p:nvPicPr>
        <p:blipFill>
          <a:blip r:embed="rId2" cstate="print"/>
          <a:srcRect/>
          <a:stretch>
            <a:fillRect/>
          </a:stretch>
        </p:blipFill>
        <p:spPr bwMode="auto">
          <a:xfrm>
            <a:off x="0" y="228600"/>
            <a:ext cx="5014913" cy="6629400"/>
          </a:xfrm>
          <a:prstGeom prst="rect">
            <a:avLst/>
          </a:prstGeom>
          <a:noFill/>
        </p:spPr>
      </p:pic>
      <p:sp>
        <p:nvSpPr>
          <p:cNvPr id="6148" name="Rectangle 4"/>
          <p:cNvSpPr>
            <a:spLocks noGrp="1" noChangeArrowheads="1"/>
          </p:cNvSpPr>
          <p:nvPr>
            <p:ph type="body" idx="1"/>
          </p:nvPr>
        </p:nvSpPr>
        <p:spPr>
          <a:xfrm>
            <a:off x="4876800" y="990600"/>
            <a:ext cx="4267200" cy="5791200"/>
          </a:xfrm>
          <a:noFill/>
          <a:ln/>
        </p:spPr>
        <p:txBody>
          <a:bodyPr/>
          <a:lstStyle/>
          <a:p>
            <a:pPr>
              <a:lnSpc>
                <a:spcPct val="90000"/>
              </a:lnSpc>
              <a:buFontTx/>
              <a:buNone/>
            </a:pPr>
            <a:r>
              <a:rPr lang="en-US" sz="2500">
                <a:effectLst>
                  <a:outerShdw blurRad="38100" dist="38100" dir="2700000" algn="tl">
                    <a:srgbClr val="C0C0C0"/>
                  </a:outerShdw>
                </a:effectLst>
              </a:rPr>
              <a:t>This booke is for the use of that Church of Christ in Broughton furnessfell and Cartmell whereof Mr. Gabrill Camelford is Teachinge Elder</a:t>
            </a:r>
          </a:p>
          <a:p>
            <a:pPr>
              <a:lnSpc>
                <a:spcPct val="90000"/>
              </a:lnSpc>
              <a:buFontTx/>
              <a:buNone/>
            </a:pPr>
            <a:r>
              <a:rPr lang="en-US" sz="2500">
                <a:effectLst>
                  <a:outerShdw blurRad="38100" dist="38100" dir="2700000" algn="tl">
                    <a:srgbClr val="C0C0C0"/>
                  </a:outerShdw>
                </a:effectLst>
              </a:rPr>
              <a:t>The 18</a:t>
            </a:r>
            <a:r>
              <a:rPr lang="en-US" sz="2500" baseline="30000">
                <a:effectLst>
                  <a:outerShdw blurRad="38100" dist="38100" dir="2700000" algn="tl">
                    <a:srgbClr val="C0C0C0"/>
                  </a:outerShdw>
                </a:effectLst>
              </a:rPr>
              <a:t>th</a:t>
            </a:r>
            <a:r>
              <a:rPr lang="en-US" sz="2500">
                <a:effectLst>
                  <a:outerShdw blurRad="38100" dist="38100" dir="2700000" algn="tl">
                    <a:srgbClr val="C0C0C0"/>
                  </a:outerShdw>
                </a:effectLst>
              </a:rPr>
              <a:t> day of ye sixth month called August 1669 A church of Christ was formed in order and sate down together in the fellowship and order of ye Gospel of Jesus Christ. Att the house of William Rawlinson off Totle-banke in Coulton in furness.</a:t>
            </a:r>
          </a:p>
        </p:txBody>
      </p:sp>
      <p:sp>
        <p:nvSpPr>
          <p:cNvPr id="6147" name="Rectangle 3"/>
          <p:cNvSpPr>
            <a:spLocks noGrp="1" noChangeArrowheads="1"/>
          </p:cNvSpPr>
          <p:nvPr>
            <p:ph type="title"/>
          </p:nvPr>
        </p:nvSpPr>
        <p:spPr>
          <a:xfrm>
            <a:off x="5029200" y="76200"/>
            <a:ext cx="3886200" cy="838200"/>
          </a:xfrm>
          <a:solidFill>
            <a:schemeClr val="bg2">
              <a:alpha val="17999"/>
            </a:schemeClr>
          </a:solidFill>
        </p:spPr>
        <p:txBody>
          <a:bodyPr/>
          <a:lstStyle/>
          <a:p>
            <a:r>
              <a:rPr lang="en-US"/>
              <a:t>The Ledger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20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2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tottlebank page 1b"/>
          <p:cNvPicPr>
            <a:picLocks noChangeAspect="1" noChangeArrowheads="1"/>
          </p:cNvPicPr>
          <p:nvPr/>
        </p:nvPicPr>
        <p:blipFill>
          <a:blip r:embed="rId2" cstate="print"/>
          <a:srcRect/>
          <a:stretch>
            <a:fillRect/>
          </a:stretch>
        </p:blipFill>
        <p:spPr bwMode="auto">
          <a:xfrm>
            <a:off x="0" y="228600"/>
            <a:ext cx="5014913" cy="6629400"/>
          </a:xfrm>
          <a:prstGeom prst="rect">
            <a:avLst/>
          </a:prstGeom>
          <a:noFill/>
        </p:spPr>
      </p:pic>
      <p:sp>
        <p:nvSpPr>
          <p:cNvPr id="7170" name="Rectangle 2"/>
          <p:cNvSpPr>
            <a:spLocks noGrp="1" noChangeArrowheads="1"/>
          </p:cNvSpPr>
          <p:nvPr>
            <p:ph type="body" idx="1"/>
          </p:nvPr>
        </p:nvSpPr>
        <p:spPr>
          <a:xfrm>
            <a:off x="4876800" y="990600"/>
            <a:ext cx="4267200" cy="5791200"/>
          </a:xfrm>
          <a:noFill/>
          <a:ln/>
        </p:spPr>
        <p:txBody>
          <a:bodyPr/>
          <a:lstStyle/>
          <a:p>
            <a:pPr>
              <a:lnSpc>
                <a:spcPct val="85000"/>
              </a:lnSpc>
              <a:buFontTx/>
              <a:buNone/>
            </a:pPr>
            <a:r>
              <a:rPr lang="en-US" sz="2400">
                <a:effectLst>
                  <a:outerShdw blurRad="38100" dist="38100" dir="2700000" algn="tl">
                    <a:srgbClr val="C0C0C0"/>
                  </a:outerShdw>
                </a:effectLst>
              </a:rPr>
              <a:t>There were present and assisted Mr Geroge Larkham Pasto off a Church off Christ in Cumberland and Mr Roger Sawrey of Broughton Tower a member of Christ and off that particular Church in London of wych Mr George Coackine is Teaching Elder</a:t>
            </a:r>
          </a:p>
          <a:p>
            <a:pPr>
              <a:lnSpc>
                <a:spcPct val="85000"/>
              </a:lnSpc>
              <a:buFontTx/>
              <a:buNone/>
            </a:pPr>
            <a:r>
              <a:rPr lang="en-US" sz="2400">
                <a:effectLst>
                  <a:outerShdw blurRad="38100" dist="38100" dir="2700000" algn="tl">
                    <a:srgbClr val="C0C0C0"/>
                  </a:outerShdw>
                </a:effectLst>
              </a:rPr>
              <a:t>The persons joyning themselves at this time Gabriel Camelford, Hugh Towers, William Towers, James Towers, Joseph Towers, James Fisher, Henery Jackson</a:t>
            </a:r>
          </a:p>
        </p:txBody>
      </p:sp>
      <p:sp>
        <p:nvSpPr>
          <p:cNvPr id="7172" name="Rectangle 4"/>
          <p:cNvSpPr>
            <a:spLocks noGrp="1" noChangeArrowheads="1"/>
          </p:cNvSpPr>
          <p:nvPr>
            <p:ph type="title"/>
          </p:nvPr>
        </p:nvSpPr>
        <p:spPr>
          <a:xfrm>
            <a:off x="5029200" y="76200"/>
            <a:ext cx="3886200" cy="838200"/>
          </a:xfrm>
          <a:solidFill>
            <a:schemeClr val="bg2">
              <a:alpha val="17999"/>
            </a:schemeClr>
          </a:solidFill>
        </p:spPr>
        <p:txBody>
          <a:bodyPr/>
          <a:lstStyle/>
          <a:p>
            <a:r>
              <a:rPr lang="en-US"/>
              <a:t>The Ledger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Dcp_7275a"/>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8195" name="Rectangle 3"/>
          <p:cNvSpPr>
            <a:spLocks noGrp="1" noChangeArrowheads="1"/>
          </p:cNvSpPr>
          <p:nvPr>
            <p:ph type="title"/>
          </p:nvPr>
        </p:nvSpPr>
        <p:spPr>
          <a:xfrm>
            <a:off x="1676400" y="76200"/>
            <a:ext cx="5334000" cy="838200"/>
          </a:xfrm>
          <a:solidFill>
            <a:schemeClr val="bg2">
              <a:alpha val="17999"/>
            </a:schemeClr>
          </a:solidFill>
        </p:spPr>
        <p:txBody>
          <a:bodyPr/>
          <a:lstStyle/>
          <a:p>
            <a:r>
              <a:rPr lang="en-US">
                <a:solidFill>
                  <a:srgbClr val="FFFF00"/>
                </a:solidFill>
                <a:effectLst>
                  <a:outerShdw blurRad="38100" dist="38100" dir="2700000" algn="tl">
                    <a:srgbClr val="000000"/>
                  </a:outerShdw>
                </a:effectLst>
              </a:rPr>
              <a:t>Organization</a:t>
            </a:r>
          </a:p>
        </p:txBody>
      </p:sp>
      <p:sp>
        <p:nvSpPr>
          <p:cNvPr id="8196" name="Rectangle 4"/>
          <p:cNvSpPr>
            <a:spLocks noGrp="1" noChangeArrowheads="1"/>
          </p:cNvSpPr>
          <p:nvPr>
            <p:ph type="body" idx="1"/>
          </p:nvPr>
        </p:nvSpPr>
        <p:spPr>
          <a:xfrm>
            <a:off x="457200" y="1066800"/>
            <a:ext cx="8229600" cy="5791200"/>
          </a:xfrm>
          <a:solidFill>
            <a:schemeClr val="bg2">
              <a:alpha val="48000"/>
            </a:schemeClr>
          </a:solidFill>
          <a:ln/>
        </p:spPr>
        <p:txBody>
          <a:bodyPr/>
          <a:lstStyle/>
          <a:p>
            <a:pPr>
              <a:lnSpc>
                <a:spcPct val="90000"/>
              </a:lnSpc>
            </a:pPr>
            <a:r>
              <a:rPr lang="en-US" sz="2800">
                <a:solidFill>
                  <a:srgbClr val="FFFF00"/>
                </a:solidFill>
                <a:effectLst>
                  <a:outerShdw blurRad="38100" dist="38100" dir="2700000" algn="tl">
                    <a:srgbClr val="000000"/>
                  </a:outerShdw>
                </a:effectLst>
              </a:rPr>
              <a:t>On 9</a:t>
            </a:r>
            <a:r>
              <a:rPr lang="en-US" sz="2800" baseline="30000">
                <a:solidFill>
                  <a:srgbClr val="FFFF00"/>
                </a:solidFill>
                <a:effectLst>
                  <a:outerShdw blurRad="38100" dist="38100" dir="2700000" algn="tl">
                    <a:srgbClr val="000000"/>
                  </a:outerShdw>
                </a:effectLst>
              </a:rPr>
              <a:t>th</a:t>
            </a:r>
            <a:r>
              <a:rPr lang="en-US" sz="2800">
                <a:solidFill>
                  <a:srgbClr val="FFFF00"/>
                </a:solidFill>
                <a:effectLst>
                  <a:outerShdw blurRad="38100" dist="38100" dir="2700000" algn="tl">
                    <a:srgbClr val="000000"/>
                  </a:outerShdw>
                </a:effectLst>
              </a:rPr>
              <a:t> of November, 1669, articles of faith were drawn up.</a:t>
            </a:r>
          </a:p>
          <a:p>
            <a:pPr>
              <a:lnSpc>
                <a:spcPct val="90000"/>
              </a:lnSpc>
            </a:pPr>
            <a:r>
              <a:rPr lang="en-US" sz="2800">
                <a:solidFill>
                  <a:srgbClr val="FFFF00"/>
                </a:solidFill>
                <a:effectLst>
                  <a:outerShdw blurRad="38100" dist="38100" dir="2700000" algn="tl">
                    <a:srgbClr val="000000"/>
                  </a:outerShdw>
                </a:effectLst>
              </a:rPr>
              <a:t>“The Confession off ffaith held forth by the Church off Christ  . . .”</a:t>
            </a:r>
          </a:p>
          <a:p>
            <a:pPr>
              <a:lnSpc>
                <a:spcPct val="90000"/>
              </a:lnSpc>
            </a:pPr>
            <a:r>
              <a:rPr lang="en-US" sz="2800">
                <a:solidFill>
                  <a:srgbClr val="FFFF00"/>
                </a:solidFill>
                <a:effectLst>
                  <a:outerShdw blurRad="38100" dist="38100" dir="2700000" algn="tl">
                    <a:srgbClr val="000000"/>
                  </a:outerShdw>
                </a:effectLst>
              </a:rPr>
              <a:t>Some Things The Lengthy document claims:</a:t>
            </a:r>
          </a:p>
          <a:p>
            <a:pPr lvl="1">
              <a:lnSpc>
                <a:spcPct val="90000"/>
              </a:lnSpc>
            </a:pPr>
            <a:r>
              <a:rPr lang="en-US" sz="2400">
                <a:solidFill>
                  <a:srgbClr val="FFFF00"/>
                </a:solidFill>
                <a:effectLst>
                  <a:outerShdw blurRad="38100" dist="38100" dir="2700000" algn="tl">
                    <a:srgbClr val="000000"/>
                  </a:outerShdw>
                </a:effectLst>
              </a:rPr>
              <a:t>“The way of Separation from the world is the way off god.”</a:t>
            </a:r>
          </a:p>
          <a:p>
            <a:pPr lvl="1">
              <a:lnSpc>
                <a:spcPct val="90000"/>
              </a:lnSpc>
            </a:pPr>
            <a:r>
              <a:rPr lang="en-US" sz="2400">
                <a:solidFill>
                  <a:srgbClr val="FFFF00"/>
                </a:solidFill>
                <a:effectLst>
                  <a:outerShdw blurRad="38100" dist="38100" dir="2700000" algn="tl">
                    <a:srgbClr val="000000"/>
                  </a:outerShdw>
                </a:effectLst>
              </a:rPr>
              <a:t>“with us is a door wide enough to entertaine every Sonn of ye lord of glory, we dare not barr the dore against any honest soule …desieringe much that we may all be helpful to each other…our table is large enough and provision suited for children, younge men and ffathers amonge the flock of Christ that shall consent with us and desier to sit down with us or amongst 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20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6">
                                            <p:txEl>
                                              <p:pRg st="0" end="0"/>
                                            </p:txEl>
                                          </p:spTgt>
                                        </p:tgtEl>
                                        <p:attrNameLst>
                                          <p:attrName>style.visibility</p:attrName>
                                        </p:attrNameLst>
                                      </p:cBhvr>
                                      <p:to>
                                        <p:strVal val="visible"/>
                                      </p:to>
                                    </p:set>
                                    <p:animEffect transition="in" filter="fade">
                                      <p:cBhvr>
                                        <p:cTn id="12" dur="2000"/>
                                        <p:tgtEl>
                                          <p:spTgt spid="8196">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196">
                                            <p:bg/>
                                          </p:spTgt>
                                        </p:tgtEl>
                                        <p:attrNameLst>
                                          <p:attrName>style.visibility</p:attrName>
                                        </p:attrNameLst>
                                      </p:cBhvr>
                                      <p:to>
                                        <p:strVal val="visible"/>
                                      </p:to>
                                    </p:set>
                                    <p:animEffect transition="in" filter="fade">
                                      <p:cBhvr>
                                        <p:cTn id="15" dur="2000"/>
                                        <p:tgtEl>
                                          <p:spTgt spid="8196">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196">
                                            <p:txEl>
                                              <p:pRg st="1" end="1"/>
                                            </p:txEl>
                                          </p:spTgt>
                                        </p:tgtEl>
                                        <p:attrNameLst>
                                          <p:attrName>style.visibility</p:attrName>
                                        </p:attrNameLst>
                                      </p:cBhvr>
                                      <p:to>
                                        <p:strVal val="visible"/>
                                      </p:to>
                                    </p:set>
                                    <p:animEffect transition="in" filter="fade">
                                      <p:cBhvr>
                                        <p:cTn id="20" dur="2000"/>
                                        <p:tgtEl>
                                          <p:spTgt spid="819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196">
                                            <p:txEl>
                                              <p:pRg st="2" end="2"/>
                                            </p:txEl>
                                          </p:spTgt>
                                        </p:tgtEl>
                                        <p:attrNameLst>
                                          <p:attrName>style.visibility</p:attrName>
                                        </p:attrNameLst>
                                      </p:cBhvr>
                                      <p:to>
                                        <p:strVal val="visible"/>
                                      </p:to>
                                    </p:set>
                                    <p:animEffect transition="in" filter="fade">
                                      <p:cBhvr>
                                        <p:cTn id="25" dur="2000"/>
                                        <p:tgtEl>
                                          <p:spTgt spid="819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196">
                                            <p:txEl>
                                              <p:pRg st="3" end="3"/>
                                            </p:txEl>
                                          </p:spTgt>
                                        </p:tgtEl>
                                        <p:attrNameLst>
                                          <p:attrName>style.visibility</p:attrName>
                                        </p:attrNameLst>
                                      </p:cBhvr>
                                      <p:to>
                                        <p:strVal val="visible"/>
                                      </p:to>
                                    </p:set>
                                    <p:animEffect transition="in" filter="fade">
                                      <p:cBhvr>
                                        <p:cTn id="30" dur="2000"/>
                                        <p:tgtEl>
                                          <p:spTgt spid="819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196">
                                            <p:txEl>
                                              <p:pRg st="4" end="4"/>
                                            </p:txEl>
                                          </p:spTgt>
                                        </p:tgtEl>
                                        <p:attrNameLst>
                                          <p:attrName>style.visibility</p:attrName>
                                        </p:attrNameLst>
                                      </p:cBhvr>
                                      <p:to>
                                        <p:strVal val="visible"/>
                                      </p:to>
                                    </p:set>
                                    <p:animEffect transition="in" filter="fade">
                                      <p:cBhvr>
                                        <p:cTn id="35" dur="2000"/>
                                        <p:tgtEl>
                                          <p:spTgt spid="819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P spid="8196" grpId="0" build="p" bldLvl="2"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Dcp_7272a"/>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9219" name="Rectangle 3"/>
          <p:cNvSpPr>
            <a:spLocks noGrp="1" noChangeArrowheads="1"/>
          </p:cNvSpPr>
          <p:nvPr>
            <p:ph type="title"/>
          </p:nvPr>
        </p:nvSpPr>
        <p:spPr>
          <a:xfrm>
            <a:off x="1676400" y="76200"/>
            <a:ext cx="5334000" cy="685800"/>
          </a:xfrm>
          <a:solidFill>
            <a:schemeClr val="bg2">
              <a:alpha val="17999"/>
            </a:schemeClr>
          </a:solidFill>
        </p:spPr>
        <p:txBody>
          <a:bodyPr/>
          <a:lstStyle/>
          <a:p>
            <a:r>
              <a:rPr lang="en-US" sz="4000">
                <a:solidFill>
                  <a:srgbClr val="FFFF00"/>
                </a:solidFill>
                <a:effectLst>
                  <a:outerShdw blurRad="38100" dist="38100" dir="2700000" algn="tl">
                    <a:srgbClr val="000000"/>
                  </a:outerShdw>
                </a:effectLst>
              </a:rPr>
              <a:t>Organization</a:t>
            </a:r>
          </a:p>
        </p:txBody>
      </p:sp>
      <p:sp>
        <p:nvSpPr>
          <p:cNvPr id="9220" name="Rectangle 4"/>
          <p:cNvSpPr>
            <a:spLocks noGrp="1" noChangeArrowheads="1"/>
          </p:cNvSpPr>
          <p:nvPr>
            <p:ph type="body" idx="1"/>
          </p:nvPr>
        </p:nvSpPr>
        <p:spPr>
          <a:xfrm>
            <a:off x="152400" y="762000"/>
            <a:ext cx="8763000" cy="5943600"/>
          </a:xfrm>
          <a:solidFill>
            <a:schemeClr val="bg2">
              <a:alpha val="48000"/>
            </a:schemeClr>
          </a:solidFill>
          <a:ln/>
        </p:spPr>
        <p:txBody>
          <a:bodyPr/>
          <a:lstStyle/>
          <a:p>
            <a:pPr>
              <a:lnSpc>
                <a:spcPct val="85000"/>
              </a:lnSpc>
            </a:pPr>
            <a:r>
              <a:rPr lang="en-US" sz="2600">
                <a:solidFill>
                  <a:srgbClr val="FFFF00"/>
                </a:solidFill>
                <a:effectLst>
                  <a:outerShdw blurRad="38100" dist="38100" dir="2700000" algn="tl">
                    <a:srgbClr val="000000"/>
                  </a:outerShdw>
                </a:effectLst>
              </a:rPr>
              <a:t>Seven Basic Principles Of Faith Were Listed According To Tottlebank Historian Foster Sutherland, 1969:</a:t>
            </a:r>
          </a:p>
          <a:p>
            <a:pPr lvl="1">
              <a:lnSpc>
                <a:spcPct val="85000"/>
              </a:lnSpc>
            </a:pPr>
            <a:r>
              <a:rPr lang="en-US" sz="2400">
                <a:solidFill>
                  <a:srgbClr val="FFFF00"/>
                </a:solidFill>
                <a:effectLst>
                  <a:outerShdw blurRad="38100" dist="38100" dir="2700000" algn="tl">
                    <a:srgbClr val="000000"/>
                  </a:outerShdw>
                </a:effectLst>
              </a:rPr>
              <a:t>Repentance, Faith, Baptism of water and the spirit, laying on of hands, resurrection of the dead and eternal judgement.</a:t>
            </a:r>
          </a:p>
          <a:p>
            <a:pPr lvl="1">
              <a:lnSpc>
                <a:spcPct val="85000"/>
              </a:lnSpc>
            </a:pPr>
            <a:r>
              <a:rPr lang="en-US" sz="2400">
                <a:solidFill>
                  <a:srgbClr val="FFFF00"/>
                </a:solidFill>
                <a:effectLst>
                  <a:outerShdw blurRad="38100" dist="38100" dir="2700000" algn="tl">
                    <a:srgbClr val="000000"/>
                  </a:outerShdw>
                </a:effectLst>
              </a:rPr>
              <a:t>Thankfulness to God and willingness to be the praise of His grace.</a:t>
            </a:r>
          </a:p>
          <a:p>
            <a:pPr lvl="1">
              <a:lnSpc>
                <a:spcPct val="85000"/>
              </a:lnSpc>
            </a:pPr>
            <a:r>
              <a:rPr lang="en-US" sz="2400">
                <a:solidFill>
                  <a:srgbClr val="FFFF00"/>
                </a:solidFill>
                <a:effectLst>
                  <a:outerShdw blurRad="38100" dist="38100" dir="2700000" algn="tl">
                    <a:srgbClr val="000000"/>
                  </a:outerShdw>
                </a:effectLst>
              </a:rPr>
              <a:t>Dear love and affection to all saints.</a:t>
            </a:r>
          </a:p>
          <a:p>
            <a:pPr lvl="1">
              <a:lnSpc>
                <a:spcPct val="85000"/>
              </a:lnSpc>
            </a:pPr>
            <a:r>
              <a:rPr lang="en-US" sz="2400">
                <a:solidFill>
                  <a:srgbClr val="FFFF00"/>
                </a:solidFill>
                <a:effectLst>
                  <a:outerShdw blurRad="38100" dist="38100" dir="2700000" algn="tl">
                    <a:srgbClr val="000000"/>
                  </a:outerShdw>
                </a:effectLst>
              </a:rPr>
              <a:t>The chiefest tie and bond is the bond of love, Christian, heavenly and unfeigned love.</a:t>
            </a:r>
          </a:p>
          <a:p>
            <a:pPr lvl="1">
              <a:lnSpc>
                <a:spcPct val="85000"/>
              </a:lnSpc>
            </a:pPr>
            <a:r>
              <a:rPr lang="en-US" sz="2400">
                <a:solidFill>
                  <a:srgbClr val="FFFF00"/>
                </a:solidFill>
                <a:effectLst>
                  <a:outerShdw blurRad="38100" dist="38100" dir="2700000" algn="tl">
                    <a:srgbClr val="000000"/>
                  </a:outerShdw>
                </a:effectLst>
              </a:rPr>
              <a:t>The word of Christ is the utmost boundary of liberty.</a:t>
            </a:r>
          </a:p>
          <a:p>
            <a:pPr lvl="1">
              <a:lnSpc>
                <a:spcPct val="85000"/>
              </a:lnSpc>
            </a:pPr>
            <a:r>
              <a:rPr lang="en-US" sz="2400">
                <a:solidFill>
                  <a:srgbClr val="FFFF00"/>
                </a:solidFill>
                <a:effectLst>
                  <a:outerShdw blurRad="38100" dist="38100" dir="2700000" algn="tl">
                    <a:srgbClr val="000000"/>
                  </a:outerShdw>
                </a:effectLst>
              </a:rPr>
              <a:t>“We desire and expect to receive help in our weakness and from another by the watchful aid of one another and the faithful reprehension and admonition one of another.”</a:t>
            </a:r>
          </a:p>
          <a:p>
            <a:pPr lvl="1">
              <a:lnSpc>
                <a:spcPct val="85000"/>
              </a:lnSpc>
            </a:pPr>
            <a:r>
              <a:rPr lang="en-US" sz="2400">
                <a:solidFill>
                  <a:srgbClr val="FFFF00"/>
                </a:solidFill>
                <a:effectLst>
                  <a:outerShdw blurRad="38100" dist="38100" dir="2700000" algn="tl">
                    <a:srgbClr val="000000"/>
                  </a:outerShdw>
                </a:effectLst>
              </a:rPr>
              <a:t>Everything is to be referred to God and Christ, and when all is done they are to say, “Not unto us but unto Thy name be praise.”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animEffect transition="in" filter="fade">
                                      <p:cBhvr>
                                        <p:cTn id="7" dur="2000"/>
                                        <p:tgtEl>
                                          <p:spTgt spid="9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20">
                                            <p:txEl>
                                              <p:pRg st="1" end="1"/>
                                            </p:txEl>
                                          </p:spTgt>
                                        </p:tgtEl>
                                        <p:attrNameLst>
                                          <p:attrName>style.visibility</p:attrName>
                                        </p:attrNameLst>
                                      </p:cBhvr>
                                      <p:to>
                                        <p:strVal val="visible"/>
                                      </p:to>
                                    </p:set>
                                    <p:animEffect transition="in" filter="fade">
                                      <p:cBhvr>
                                        <p:cTn id="12" dur="2000"/>
                                        <p:tgtEl>
                                          <p:spTgt spid="92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20">
                                            <p:txEl>
                                              <p:pRg st="2" end="2"/>
                                            </p:txEl>
                                          </p:spTgt>
                                        </p:tgtEl>
                                        <p:attrNameLst>
                                          <p:attrName>style.visibility</p:attrName>
                                        </p:attrNameLst>
                                      </p:cBhvr>
                                      <p:to>
                                        <p:strVal val="visible"/>
                                      </p:to>
                                    </p:set>
                                    <p:animEffect transition="in" filter="fade">
                                      <p:cBhvr>
                                        <p:cTn id="17" dur="2000"/>
                                        <p:tgtEl>
                                          <p:spTgt spid="92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20">
                                            <p:txEl>
                                              <p:pRg st="3" end="3"/>
                                            </p:txEl>
                                          </p:spTgt>
                                        </p:tgtEl>
                                        <p:attrNameLst>
                                          <p:attrName>style.visibility</p:attrName>
                                        </p:attrNameLst>
                                      </p:cBhvr>
                                      <p:to>
                                        <p:strVal val="visible"/>
                                      </p:to>
                                    </p:set>
                                    <p:animEffect transition="in" filter="fade">
                                      <p:cBhvr>
                                        <p:cTn id="22" dur="2000"/>
                                        <p:tgtEl>
                                          <p:spTgt spid="92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220">
                                            <p:txEl>
                                              <p:pRg st="4" end="4"/>
                                            </p:txEl>
                                          </p:spTgt>
                                        </p:tgtEl>
                                        <p:attrNameLst>
                                          <p:attrName>style.visibility</p:attrName>
                                        </p:attrNameLst>
                                      </p:cBhvr>
                                      <p:to>
                                        <p:strVal val="visible"/>
                                      </p:to>
                                    </p:set>
                                    <p:animEffect transition="in" filter="fade">
                                      <p:cBhvr>
                                        <p:cTn id="27" dur="2000"/>
                                        <p:tgtEl>
                                          <p:spTgt spid="92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220">
                                            <p:txEl>
                                              <p:pRg st="5" end="5"/>
                                            </p:txEl>
                                          </p:spTgt>
                                        </p:tgtEl>
                                        <p:attrNameLst>
                                          <p:attrName>style.visibility</p:attrName>
                                        </p:attrNameLst>
                                      </p:cBhvr>
                                      <p:to>
                                        <p:strVal val="visible"/>
                                      </p:to>
                                    </p:set>
                                    <p:animEffect transition="in" filter="fade">
                                      <p:cBhvr>
                                        <p:cTn id="32" dur="2000"/>
                                        <p:tgtEl>
                                          <p:spTgt spid="922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220">
                                            <p:txEl>
                                              <p:pRg st="6" end="6"/>
                                            </p:txEl>
                                          </p:spTgt>
                                        </p:tgtEl>
                                        <p:attrNameLst>
                                          <p:attrName>style.visibility</p:attrName>
                                        </p:attrNameLst>
                                      </p:cBhvr>
                                      <p:to>
                                        <p:strVal val="visible"/>
                                      </p:to>
                                    </p:set>
                                    <p:animEffect transition="in" filter="fade">
                                      <p:cBhvr>
                                        <p:cTn id="37" dur="2000"/>
                                        <p:tgtEl>
                                          <p:spTgt spid="922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220">
                                            <p:txEl>
                                              <p:pRg st="7" end="7"/>
                                            </p:txEl>
                                          </p:spTgt>
                                        </p:tgtEl>
                                        <p:attrNameLst>
                                          <p:attrName>style.visibility</p:attrName>
                                        </p:attrNameLst>
                                      </p:cBhvr>
                                      <p:to>
                                        <p:strVal val="visible"/>
                                      </p:to>
                                    </p:set>
                                    <p:animEffect transition="in" filter="fade">
                                      <p:cBhvr>
                                        <p:cTn id="42" dur="2000"/>
                                        <p:tgtEl>
                                          <p:spTgt spid="9220">
                                            <p:txEl>
                                              <p:pRg st="7" end="7"/>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220">
                                            <p:bg/>
                                          </p:spTgt>
                                        </p:tgtEl>
                                        <p:attrNameLst>
                                          <p:attrName>style.visibility</p:attrName>
                                        </p:attrNameLst>
                                      </p:cBhvr>
                                      <p:to>
                                        <p:strVal val="visible"/>
                                      </p:to>
                                    </p:set>
                                    <p:animEffect transition="in" filter="fade">
                                      <p:cBhvr>
                                        <p:cTn id="45" dur="2000"/>
                                        <p:tgtEl>
                                          <p:spTgt spid="9220">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uild="p" bldLvl="2"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Dcp_7270a"/>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4339" name="Rectangle 3"/>
          <p:cNvSpPr>
            <a:spLocks noGrp="1" noChangeArrowheads="1"/>
          </p:cNvSpPr>
          <p:nvPr>
            <p:ph type="title"/>
          </p:nvPr>
        </p:nvSpPr>
        <p:spPr>
          <a:xfrm>
            <a:off x="1676400" y="76200"/>
            <a:ext cx="5334000" cy="838200"/>
          </a:xfrm>
          <a:solidFill>
            <a:schemeClr val="bg2">
              <a:alpha val="17999"/>
            </a:schemeClr>
          </a:solidFill>
        </p:spPr>
        <p:txBody>
          <a:bodyPr/>
          <a:lstStyle/>
          <a:p>
            <a:r>
              <a:rPr lang="en-US">
                <a:solidFill>
                  <a:srgbClr val="FFFF00"/>
                </a:solidFill>
                <a:effectLst>
                  <a:outerShdw blurRad="38100" dist="38100" dir="2700000" algn="tl">
                    <a:srgbClr val="000000"/>
                  </a:outerShdw>
                </a:effectLst>
              </a:rPr>
              <a:t>Organization</a:t>
            </a:r>
          </a:p>
        </p:txBody>
      </p:sp>
      <p:sp>
        <p:nvSpPr>
          <p:cNvPr id="14340" name="Rectangle 4"/>
          <p:cNvSpPr>
            <a:spLocks noGrp="1" noChangeArrowheads="1"/>
          </p:cNvSpPr>
          <p:nvPr>
            <p:ph type="body" idx="1"/>
          </p:nvPr>
        </p:nvSpPr>
        <p:spPr>
          <a:xfrm>
            <a:off x="228600" y="1143000"/>
            <a:ext cx="8610600" cy="5257800"/>
          </a:xfrm>
          <a:solidFill>
            <a:schemeClr val="bg2">
              <a:alpha val="48000"/>
            </a:schemeClr>
          </a:solidFill>
          <a:ln/>
        </p:spPr>
        <p:txBody>
          <a:bodyPr/>
          <a:lstStyle/>
          <a:p>
            <a:pPr>
              <a:lnSpc>
                <a:spcPct val="90000"/>
              </a:lnSpc>
            </a:pPr>
            <a:r>
              <a:rPr lang="en-US" sz="3000" dirty="0">
                <a:solidFill>
                  <a:srgbClr val="FFFF00"/>
                </a:solidFill>
                <a:effectLst>
                  <a:outerShdw blurRad="38100" dist="38100" dir="2700000" algn="tl">
                    <a:srgbClr val="000000"/>
                  </a:outerShdw>
                </a:effectLst>
              </a:rPr>
              <a:t>Infant baptism vs. adult baptism isn’t discussed in the book of faith.</a:t>
            </a:r>
          </a:p>
          <a:p>
            <a:pPr>
              <a:lnSpc>
                <a:spcPct val="90000"/>
              </a:lnSpc>
            </a:pPr>
            <a:endParaRPr lang="en-US" sz="3000" dirty="0">
              <a:solidFill>
                <a:srgbClr val="FFFF00"/>
              </a:solidFill>
              <a:effectLst>
                <a:outerShdw blurRad="38100" dist="38100" dir="2700000" algn="tl">
                  <a:srgbClr val="000000"/>
                </a:outerShdw>
              </a:effectLst>
            </a:endParaRPr>
          </a:p>
          <a:p>
            <a:pPr>
              <a:lnSpc>
                <a:spcPct val="90000"/>
              </a:lnSpc>
            </a:pPr>
            <a:r>
              <a:rPr lang="en-US" sz="3000" dirty="0">
                <a:solidFill>
                  <a:srgbClr val="FFFF00"/>
                </a:solidFill>
                <a:effectLst>
                  <a:outerShdw blurRad="38100" dist="38100" dir="2700000" algn="tl">
                    <a:srgbClr val="000000"/>
                  </a:outerShdw>
                </a:effectLst>
              </a:rPr>
              <a:t>They claimed church autonomy, having rights  to its own affairs, claiming freedom to choose its own officers, to examine disagreements or “matters of </a:t>
            </a:r>
            <a:r>
              <a:rPr lang="en-US" sz="3000" dirty="0" err="1">
                <a:solidFill>
                  <a:srgbClr val="FFFF00"/>
                </a:solidFill>
                <a:effectLst>
                  <a:outerShdw blurRad="38100" dist="38100" dir="2700000" algn="tl">
                    <a:srgbClr val="000000"/>
                  </a:outerShdw>
                </a:effectLst>
              </a:rPr>
              <a:t>scandall</a:t>
            </a:r>
            <a:r>
              <a:rPr lang="en-US" sz="3000" dirty="0">
                <a:solidFill>
                  <a:srgbClr val="FFFF00"/>
                </a:solidFill>
                <a:effectLst>
                  <a:outerShdw blurRad="38100" dist="38100" dir="2700000" algn="tl">
                    <a:srgbClr val="000000"/>
                  </a:outerShdw>
                </a:effectLst>
              </a:rPr>
              <a:t> any way </a:t>
            </a:r>
            <a:r>
              <a:rPr lang="en-US" sz="3000" dirty="0" err="1">
                <a:solidFill>
                  <a:srgbClr val="FFFF00"/>
                </a:solidFill>
                <a:effectLst>
                  <a:outerShdw blurRad="38100" dist="38100" dir="2700000" algn="tl">
                    <a:srgbClr val="000000"/>
                  </a:outerShdw>
                </a:effectLst>
              </a:rPr>
              <a:t>arrising</a:t>
            </a:r>
            <a:r>
              <a:rPr lang="en-US" sz="3000" dirty="0">
                <a:solidFill>
                  <a:srgbClr val="FFFF00"/>
                </a:solidFill>
                <a:effectLst>
                  <a:outerShdw blurRad="38100" dist="38100" dir="2700000" algn="tl">
                    <a:srgbClr val="000000"/>
                  </a:outerShdw>
                </a:effectLst>
              </a:rPr>
              <a:t> </a:t>
            </a:r>
            <a:r>
              <a:rPr lang="en-US" sz="3000" dirty="0" err="1">
                <a:solidFill>
                  <a:srgbClr val="FFFF00"/>
                </a:solidFill>
                <a:effectLst>
                  <a:outerShdw blurRad="38100" dist="38100" dir="2700000" algn="tl">
                    <a:srgbClr val="000000"/>
                  </a:outerShdw>
                </a:effectLst>
              </a:rPr>
              <a:t>amonge</a:t>
            </a:r>
            <a:r>
              <a:rPr lang="en-US" sz="3000" dirty="0">
                <a:solidFill>
                  <a:srgbClr val="FFFF00"/>
                </a:solidFill>
                <a:effectLst>
                  <a:outerShdw blurRad="38100" dist="38100" dir="2700000" algn="tl">
                    <a:srgbClr val="000000"/>
                  </a:outerShdw>
                </a:effectLst>
              </a:rPr>
              <a:t> </a:t>
            </a:r>
            <a:r>
              <a:rPr lang="en-US" sz="3000" dirty="0" err="1">
                <a:solidFill>
                  <a:srgbClr val="FFFF00"/>
                </a:solidFill>
                <a:effectLst>
                  <a:outerShdw blurRad="38100" dist="38100" dir="2700000" algn="tl">
                    <a:srgbClr val="000000"/>
                  </a:outerShdw>
                </a:effectLst>
              </a:rPr>
              <a:t>themselfes</a:t>
            </a:r>
            <a:r>
              <a:rPr lang="en-US" sz="3000" dirty="0">
                <a:solidFill>
                  <a:srgbClr val="FFFF00"/>
                </a:solidFill>
                <a:effectLst>
                  <a:outerShdw blurRad="38100" dist="38100" dir="2700000" algn="tl">
                    <a:srgbClr val="000000"/>
                  </a:outerShdw>
                </a:effectLst>
              </a:rPr>
              <a:t>,”and to discipline if necessary by suspension, “on </a:t>
            </a:r>
            <a:r>
              <a:rPr lang="en-US" sz="3000" dirty="0" err="1">
                <a:solidFill>
                  <a:srgbClr val="FFFF00"/>
                </a:solidFill>
                <a:effectLst>
                  <a:outerShdw blurRad="38100" dist="38100" dir="2700000" algn="tl">
                    <a:srgbClr val="000000"/>
                  </a:outerShdw>
                </a:effectLst>
              </a:rPr>
              <a:t>occation</a:t>
            </a:r>
            <a:r>
              <a:rPr lang="en-US" sz="3000" dirty="0">
                <a:solidFill>
                  <a:srgbClr val="FFFF00"/>
                </a:solidFill>
                <a:effectLst>
                  <a:outerShdw blurRad="38100" dist="38100" dir="2700000" algn="tl">
                    <a:srgbClr val="000000"/>
                  </a:outerShdw>
                </a:effectLst>
              </a:rPr>
              <a:t> of </a:t>
            </a:r>
            <a:r>
              <a:rPr lang="en-US" sz="3000" dirty="0" err="1">
                <a:solidFill>
                  <a:srgbClr val="FFFF00"/>
                </a:solidFill>
                <a:effectLst>
                  <a:outerShdw blurRad="38100" dist="38100" dir="2700000" algn="tl">
                    <a:srgbClr val="000000"/>
                  </a:outerShdw>
                </a:effectLst>
              </a:rPr>
              <a:t>obstinace</a:t>
            </a:r>
            <a:r>
              <a:rPr lang="en-US" sz="3000" dirty="0">
                <a:solidFill>
                  <a:srgbClr val="FFFF00"/>
                </a:solidFill>
                <a:effectLst>
                  <a:outerShdw blurRad="38100" dist="38100" dir="2700000" algn="tl">
                    <a:srgbClr val="000000"/>
                  </a:outerShdw>
                </a:effectLst>
              </a:rPr>
              <a:t> and </a:t>
            </a:r>
            <a:r>
              <a:rPr lang="en-US" sz="3000" dirty="0" err="1">
                <a:solidFill>
                  <a:srgbClr val="FFFF00"/>
                </a:solidFill>
                <a:effectLst>
                  <a:outerShdw blurRad="38100" dist="38100" dir="2700000" algn="tl">
                    <a:srgbClr val="000000"/>
                  </a:outerShdw>
                </a:effectLst>
              </a:rPr>
              <a:t>wilfull</a:t>
            </a:r>
            <a:r>
              <a:rPr lang="en-US" sz="3000" dirty="0">
                <a:solidFill>
                  <a:srgbClr val="FFFF00"/>
                </a:solidFill>
                <a:effectLst>
                  <a:outerShdw blurRad="38100" dist="38100" dir="2700000" algn="tl">
                    <a:srgbClr val="000000"/>
                  </a:outerShdw>
                </a:effectLst>
              </a:rPr>
              <a:t> </a:t>
            </a:r>
            <a:r>
              <a:rPr lang="en-US" sz="3000" dirty="0" err="1">
                <a:solidFill>
                  <a:srgbClr val="FFFF00"/>
                </a:solidFill>
                <a:effectLst>
                  <a:outerShdw blurRad="38100" dist="38100" dir="2700000" algn="tl">
                    <a:srgbClr val="000000"/>
                  </a:outerShdw>
                </a:effectLst>
              </a:rPr>
              <a:t>persistinge</a:t>
            </a:r>
            <a:r>
              <a:rPr lang="en-US" sz="3000" dirty="0">
                <a:solidFill>
                  <a:srgbClr val="FFFF00"/>
                </a:solidFill>
                <a:effectLst>
                  <a:outerShdw blurRad="38100" dist="38100" dir="2700000" algn="tl">
                    <a:srgbClr val="000000"/>
                  </a:outerShdw>
                </a:effectLst>
              </a:rPr>
              <a:t> in any </a:t>
            </a:r>
            <a:r>
              <a:rPr lang="en-US" sz="3000" dirty="0" err="1">
                <a:solidFill>
                  <a:srgbClr val="FFFF00"/>
                </a:solidFill>
                <a:effectLst>
                  <a:outerShdw blurRad="38100" dist="38100" dir="2700000" algn="tl">
                    <a:srgbClr val="000000"/>
                  </a:outerShdw>
                </a:effectLst>
              </a:rPr>
              <a:t>ennormous</a:t>
            </a:r>
            <a:r>
              <a:rPr lang="en-US" sz="3000" dirty="0">
                <a:solidFill>
                  <a:srgbClr val="FFFF00"/>
                </a:solidFill>
                <a:effectLst>
                  <a:outerShdw blurRad="38100" dist="38100" dir="2700000" algn="tl">
                    <a:srgbClr val="000000"/>
                  </a:outerShdw>
                </a:effectLst>
              </a:rPr>
              <a:t> </a:t>
            </a:r>
            <a:r>
              <a:rPr lang="en-US" sz="3000" dirty="0" err="1">
                <a:solidFill>
                  <a:srgbClr val="FFFF00"/>
                </a:solidFill>
                <a:effectLst>
                  <a:outerShdw blurRad="38100" dist="38100" dir="2700000" algn="tl">
                    <a:srgbClr val="000000"/>
                  </a:outerShdw>
                </a:effectLst>
              </a:rPr>
              <a:t>sinn</a:t>
            </a:r>
            <a:r>
              <a:rPr lang="en-US" sz="3000" dirty="0">
                <a:solidFill>
                  <a:srgbClr val="FFFF00"/>
                </a:solidFill>
                <a:effectLst>
                  <a:outerShdw blurRad="38100" dist="38100" dir="2700000" algn="tl">
                    <a:srgbClr val="000000"/>
                  </a:outerShdw>
                </a:effectLst>
              </a:rPr>
              <a:t>,” with exclusion as the final resort.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Effect transition="in" filter="fade">
                                      <p:cBhvr>
                                        <p:cTn id="7" dur="2000"/>
                                        <p:tgtEl>
                                          <p:spTgt spid="143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340">
                                            <p:txEl>
                                              <p:pRg st="2" end="2"/>
                                            </p:txEl>
                                          </p:spTgt>
                                        </p:tgtEl>
                                        <p:attrNameLst>
                                          <p:attrName>style.visibility</p:attrName>
                                        </p:attrNameLst>
                                      </p:cBhvr>
                                      <p:to>
                                        <p:strVal val="visible"/>
                                      </p:to>
                                    </p:set>
                                    <p:animEffect transition="in" filter="fade">
                                      <p:cBhvr>
                                        <p:cTn id="12" dur="2000"/>
                                        <p:tgtEl>
                                          <p:spTgt spid="14340">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340">
                                            <p:bg/>
                                          </p:spTgt>
                                        </p:tgtEl>
                                        <p:attrNameLst>
                                          <p:attrName>style.visibility</p:attrName>
                                        </p:attrNameLst>
                                      </p:cBhvr>
                                      <p:to>
                                        <p:strVal val="visible"/>
                                      </p:to>
                                    </p:set>
                                    <p:animEffect transition="in" filter="fade">
                                      <p:cBhvr>
                                        <p:cTn id="15" dur="2000"/>
                                        <p:tgtEl>
                                          <p:spTgt spid="14340">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bldLvl="2"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83522" name="Rectangle 2"/>
          <p:cNvSpPr>
            <a:spLocks noGrp="1" noChangeArrowheads="1"/>
          </p:cNvSpPr>
          <p:nvPr>
            <p:ph type="title"/>
          </p:nvPr>
        </p:nvSpPr>
        <p:spPr>
          <a:xfrm>
            <a:off x="0" y="0"/>
            <a:ext cx="9144000" cy="609600"/>
          </a:xfrm>
          <a:solidFill>
            <a:srgbClr val="FFFF00"/>
          </a:solidFill>
        </p:spPr>
        <p:txBody>
          <a:bodyPr/>
          <a:lstStyle/>
          <a:p>
            <a:r>
              <a:rPr lang="en-US" b="1">
                <a:solidFill>
                  <a:schemeClr val="accent1"/>
                </a:solidFill>
                <a:effectLst>
                  <a:outerShdw blurRad="38100" dist="38100" dir="2700000" algn="tl">
                    <a:srgbClr val="000000"/>
                  </a:outerShdw>
                </a:effectLst>
              </a:rPr>
              <a:t>Multiple Branches Of One Vine?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283522">
                                            <p:txEl>
                                              <p:pRg st="0" end="0"/>
                                            </p:txEl>
                                          </p:spTgt>
                                        </p:tgtEl>
                                        <p:attrNameLst>
                                          <p:attrName>style.visibility</p:attrName>
                                        </p:attrNameLst>
                                      </p:cBhvr>
                                      <p:to>
                                        <p:strVal val="visible"/>
                                      </p:to>
                                    </p:set>
                                    <p:anim calcmode="lin" valueType="num">
                                      <p:cBhvr additive="base">
                                        <p:cTn id="7" dur="300" fill="hold"/>
                                        <p:tgtEl>
                                          <p:spTgt spid="228352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28352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22"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Dcp_7245a"/>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291" name="Rectangle 3"/>
          <p:cNvSpPr>
            <a:spLocks noGrp="1" noChangeArrowheads="1"/>
          </p:cNvSpPr>
          <p:nvPr>
            <p:ph type="title"/>
          </p:nvPr>
        </p:nvSpPr>
        <p:spPr>
          <a:xfrm>
            <a:off x="1371600" y="76200"/>
            <a:ext cx="6705600" cy="838200"/>
          </a:xfrm>
          <a:solidFill>
            <a:schemeClr val="bg2">
              <a:alpha val="17999"/>
            </a:schemeClr>
          </a:solidFill>
        </p:spPr>
        <p:txBody>
          <a:bodyPr/>
          <a:lstStyle/>
          <a:p>
            <a:r>
              <a:rPr lang="en-US" dirty="0">
                <a:solidFill>
                  <a:srgbClr val="FFFF00"/>
                </a:solidFill>
                <a:effectLst>
                  <a:outerShdw blurRad="38100" dist="38100" dir="2700000" algn="tl">
                    <a:srgbClr val="000000"/>
                  </a:outerShdw>
                </a:effectLst>
              </a:rPr>
              <a:t>Outside Influences</a:t>
            </a:r>
          </a:p>
        </p:txBody>
      </p:sp>
      <p:sp>
        <p:nvSpPr>
          <p:cNvPr id="12292" name="Rectangle 4"/>
          <p:cNvSpPr>
            <a:spLocks noGrp="1" noChangeArrowheads="1"/>
          </p:cNvSpPr>
          <p:nvPr>
            <p:ph type="body" idx="1"/>
          </p:nvPr>
        </p:nvSpPr>
        <p:spPr>
          <a:xfrm>
            <a:off x="1066800" y="1066800"/>
            <a:ext cx="7620000" cy="4267200"/>
          </a:xfrm>
          <a:solidFill>
            <a:schemeClr val="bg2">
              <a:alpha val="48000"/>
            </a:schemeClr>
          </a:solidFill>
          <a:ln/>
        </p:spPr>
        <p:txBody>
          <a:bodyPr/>
          <a:lstStyle/>
          <a:p>
            <a:r>
              <a:rPr lang="en-US" sz="4400" dirty="0">
                <a:solidFill>
                  <a:srgbClr val="FFFF00"/>
                </a:solidFill>
                <a:effectLst>
                  <a:outerShdw blurRad="38100" dist="38100" dir="2700000" algn="tl">
                    <a:srgbClr val="000000"/>
                  </a:outerShdw>
                </a:effectLst>
              </a:rPr>
              <a:t>1695 — London Minister, David Crossley introduced Baptist Theology, and the church became identified       as a Baptist church, and is     so to the present.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2">
                                            <p:txEl>
                                              <p:pRg st="0" end="0"/>
                                            </p:txEl>
                                          </p:spTgt>
                                        </p:tgtEl>
                                        <p:attrNameLst>
                                          <p:attrName>style.visibility</p:attrName>
                                        </p:attrNameLst>
                                      </p:cBhvr>
                                      <p:to>
                                        <p:strVal val="visible"/>
                                      </p:to>
                                    </p:set>
                                    <p:animEffect transition="in" filter="fade">
                                      <p:cBhvr>
                                        <p:cTn id="7" dur="2000"/>
                                        <p:tgtEl>
                                          <p:spTgt spid="1229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292">
                                            <p:bg/>
                                          </p:spTgt>
                                        </p:tgtEl>
                                        <p:attrNameLst>
                                          <p:attrName>style.visibility</p:attrName>
                                        </p:attrNameLst>
                                      </p:cBhvr>
                                      <p:to>
                                        <p:strVal val="visible"/>
                                      </p:to>
                                    </p:set>
                                    <p:animEffect transition="in" filter="fade">
                                      <p:cBhvr>
                                        <p:cTn id="10" dur="2000"/>
                                        <p:tgtEl>
                                          <p:spTgt spid="12292">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build="p" bldLvl="2"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Kirkby01"/>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6387" name="Rectangle 3"/>
          <p:cNvSpPr>
            <a:spLocks noGrp="1" noChangeArrowheads="1"/>
          </p:cNvSpPr>
          <p:nvPr>
            <p:ph type="title"/>
          </p:nvPr>
        </p:nvSpPr>
        <p:spPr>
          <a:xfrm>
            <a:off x="1066800" y="76200"/>
            <a:ext cx="7010400" cy="838200"/>
          </a:xfrm>
          <a:solidFill>
            <a:schemeClr val="bg2">
              <a:alpha val="17999"/>
            </a:schemeClr>
          </a:solidFill>
        </p:spPr>
        <p:txBody>
          <a:bodyPr/>
          <a:lstStyle/>
          <a:p>
            <a:r>
              <a:rPr lang="en-US">
                <a:solidFill>
                  <a:srgbClr val="FFFF00"/>
                </a:solidFill>
                <a:effectLst>
                  <a:outerShdw blurRad="38100" dist="38100" dir="2700000" algn="tl">
                    <a:srgbClr val="000000"/>
                  </a:outerShdw>
                </a:effectLst>
              </a:rPr>
              <a:t>The Kirkby Church Planted</a:t>
            </a:r>
          </a:p>
        </p:txBody>
      </p:sp>
      <p:sp>
        <p:nvSpPr>
          <p:cNvPr id="16388" name="Rectangle 4"/>
          <p:cNvSpPr>
            <a:spLocks noGrp="1" noChangeArrowheads="1"/>
          </p:cNvSpPr>
          <p:nvPr>
            <p:ph type="body" idx="1"/>
          </p:nvPr>
        </p:nvSpPr>
        <p:spPr>
          <a:xfrm>
            <a:off x="457200" y="2743200"/>
            <a:ext cx="8229600" cy="2819400"/>
          </a:xfrm>
          <a:solidFill>
            <a:schemeClr val="bg2">
              <a:alpha val="48000"/>
            </a:schemeClr>
          </a:solidFill>
          <a:ln/>
        </p:spPr>
        <p:txBody>
          <a:bodyPr/>
          <a:lstStyle/>
          <a:p>
            <a:r>
              <a:rPr lang="en-US" sz="4000">
                <a:solidFill>
                  <a:srgbClr val="FFFF00"/>
                </a:solidFill>
              </a:rPr>
              <a:t>The Tottlebank church planted a church near the west coast that for years remained in fellowship with them.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Effect transition="in" filter="fade">
                                      <p:cBhvr>
                                        <p:cTn id="7" dur="2000"/>
                                        <p:tgtEl>
                                          <p:spTgt spid="1638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388">
                                            <p:bg/>
                                          </p:spTgt>
                                        </p:tgtEl>
                                        <p:attrNameLst>
                                          <p:attrName>style.visibility</p:attrName>
                                        </p:attrNameLst>
                                      </p:cBhvr>
                                      <p:to>
                                        <p:strVal val="visible"/>
                                      </p:to>
                                    </p:set>
                                    <p:animEffect transition="in" filter="fade">
                                      <p:cBhvr>
                                        <p:cTn id="10" dur="2000"/>
                                        <p:tgtEl>
                                          <p:spTgt spid="16388">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bldLvl="2"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descr="kirkby02"/>
          <p:cNvPicPr>
            <a:picLocks noChangeAspect="1" noChangeArrowheads="1"/>
          </p:cNvPicPr>
          <p:nvPr/>
        </p:nvPicPr>
        <p:blipFill>
          <a:blip r:embed="rId2" cstate="print"/>
          <a:srcRect r="11111"/>
          <a:stretch>
            <a:fillRect/>
          </a:stretch>
        </p:blipFill>
        <p:spPr bwMode="auto">
          <a:xfrm>
            <a:off x="0" y="0"/>
            <a:ext cx="9144000" cy="6867525"/>
          </a:xfrm>
          <a:prstGeom prst="rect">
            <a:avLst/>
          </a:prstGeom>
          <a:noFill/>
        </p:spPr>
      </p:pic>
      <p:sp>
        <p:nvSpPr>
          <p:cNvPr id="17411" name="Rectangle 3"/>
          <p:cNvSpPr>
            <a:spLocks noGrp="1" noChangeArrowheads="1"/>
          </p:cNvSpPr>
          <p:nvPr>
            <p:ph type="title"/>
          </p:nvPr>
        </p:nvSpPr>
        <p:spPr>
          <a:xfrm>
            <a:off x="1524000" y="76200"/>
            <a:ext cx="6553200" cy="838200"/>
          </a:xfrm>
          <a:solidFill>
            <a:schemeClr val="bg2">
              <a:alpha val="17999"/>
            </a:schemeClr>
          </a:solidFill>
        </p:spPr>
        <p:txBody>
          <a:bodyPr/>
          <a:lstStyle/>
          <a:p>
            <a:r>
              <a:rPr lang="en-US" sz="4800" dirty="0" err="1">
                <a:solidFill>
                  <a:srgbClr val="FFFF00"/>
                </a:solidFill>
                <a:effectLst>
                  <a:outerShdw blurRad="38100" dist="38100" dir="2700000" algn="tl">
                    <a:srgbClr val="000000"/>
                  </a:outerShdw>
                </a:effectLst>
              </a:rPr>
              <a:t>Kirkby</a:t>
            </a:r>
            <a:r>
              <a:rPr lang="en-US" sz="4800" dirty="0">
                <a:solidFill>
                  <a:srgbClr val="FFFF00"/>
                </a:solidFill>
                <a:effectLst>
                  <a:outerShdw blurRad="38100" dist="38100" dir="2700000" algn="tl">
                    <a:srgbClr val="000000"/>
                  </a:outerShdw>
                </a:effectLst>
              </a:rPr>
              <a:t> Church of Christ</a:t>
            </a:r>
          </a:p>
        </p:txBody>
      </p:sp>
      <p:sp>
        <p:nvSpPr>
          <p:cNvPr id="17412" name="Rectangle 4"/>
          <p:cNvSpPr>
            <a:spLocks noGrp="1" noChangeArrowheads="1"/>
          </p:cNvSpPr>
          <p:nvPr>
            <p:ph type="body" idx="1"/>
          </p:nvPr>
        </p:nvSpPr>
        <p:spPr>
          <a:xfrm>
            <a:off x="533400" y="1676400"/>
            <a:ext cx="8153400" cy="3276600"/>
          </a:xfrm>
          <a:solidFill>
            <a:schemeClr val="bg2">
              <a:alpha val="48000"/>
            </a:schemeClr>
          </a:solidFill>
          <a:ln/>
        </p:spPr>
        <p:txBody>
          <a:bodyPr/>
          <a:lstStyle/>
          <a:p>
            <a:pPr>
              <a:lnSpc>
                <a:spcPct val="90000"/>
              </a:lnSpc>
            </a:pPr>
            <a:r>
              <a:rPr lang="en-US" sz="4400" dirty="0">
                <a:solidFill>
                  <a:srgbClr val="FFFF00"/>
                </a:solidFill>
              </a:rPr>
              <a:t>By 1824 a church after the ancient order was serving the Lord at </a:t>
            </a:r>
            <a:r>
              <a:rPr lang="en-US" sz="4400" dirty="0" err="1">
                <a:solidFill>
                  <a:srgbClr val="FFFF00"/>
                </a:solidFill>
              </a:rPr>
              <a:t>Kirkby</a:t>
            </a:r>
            <a:r>
              <a:rPr lang="en-US" sz="4400" dirty="0">
                <a:solidFill>
                  <a:srgbClr val="FFFF00"/>
                </a:solidFill>
              </a:rPr>
              <a:t>.</a:t>
            </a:r>
          </a:p>
          <a:p>
            <a:pPr>
              <a:lnSpc>
                <a:spcPct val="90000"/>
              </a:lnSpc>
            </a:pPr>
            <a:r>
              <a:rPr lang="en-US" sz="4400" dirty="0">
                <a:solidFill>
                  <a:srgbClr val="FFFF00"/>
                </a:solidFill>
              </a:rPr>
              <a:t>It was 30 years before anyone heard of Barton W. Stone or of Alexander Campbell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Effect transition="in" filter="fade">
                                      <p:cBhvr>
                                        <p:cTn id="7" dur="2000"/>
                                        <p:tgtEl>
                                          <p:spTgt spid="174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12">
                                            <p:txEl>
                                              <p:pRg st="1" end="1"/>
                                            </p:txEl>
                                          </p:spTgt>
                                        </p:tgtEl>
                                        <p:attrNameLst>
                                          <p:attrName>style.visibility</p:attrName>
                                        </p:attrNameLst>
                                      </p:cBhvr>
                                      <p:to>
                                        <p:strVal val="visible"/>
                                      </p:to>
                                    </p:set>
                                    <p:animEffect transition="in" filter="fade">
                                      <p:cBhvr>
                                        <p:cTn id="12" dur="2000"/>
                                        <p:tgtEl>
                                          <p:spTgt spid="17412">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412">
                                            <p:bg/>
                                          </p:spTgt>
                                        </p:tgtEl>
                                        <p:attrNameLst>
                                          <p:attrName>style.visibility</p:attrName>
                                        </p:attrNameLst>
                                      </p:cBhvr>
                                      <p:to>
                                        <p:strVal val="visible"/>
                                      </p:to>
                                    </p:set>
                                    <p:animEffect transition="in" filter="fade">
                                      <p:cBhvr>
                                        <p:cTn id="15" dur="2000"/>
                                        <p:tgtEl>
                                          <p:spTgt spid="17412">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bldLvl="2"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descr="Kirkby03"/>
          <p:cNvPicPr>
            <a:picLocks noChangeAspect="1" noChangeArrowheads="1"/>
          </p:cNvPicPr>
          <p:nvPr/>
        </p:nvPicPr>
        <p:blipFill>
          <a:blip r:embed="rId2" cstate="print"/>
          <a:srcRect r="11111"/>
          <a:stretch>
            <a:fillRect/>
          </a:stretch>
        </p:blipFill>
        <p:spPr bwMode="auto">
          <a:xfrm>
            <a:off x="0" y="0"/>
            <a:ext cx="9144000" cy="6867525"/>
          </a:xfrm>
          <a:prstGeom prst="rect">
            <a:avLst/>
          </a:prstGeom>
          <a:noFill/>
        </p:spPr>
      </p:pic>
      <p:sp>
        <p:nvSpPr>
          <p:cNvPr id="18435" name="Rectangle 3"/>
          <p:cNvSpPr>
            <a:spLocks noGrp="1" noChangeArrowheads="1"/>
          </p:cNvSpPr>
          <p:nvPr>
            <p:ph type="title"/>
          </p:nvPr>
        </p:nvSpPr>
        <p:spPr>
          <a:xfrm>
            <a:off x="1676400" y="76200"/>
            <a:ext cx="6400800" cy="838200"/>
          </a:xfrm>
          <a:solidFill>
            <a:schemeClr val="bg2">
              <a:alpha val="17999"/>
            </a:schemeClr>
          </a:solidFill>
        </p:spPr>
        <p:txBody>
          <a:bodyPr/>
          <a:lstStyle/>
          <a:p>
            <a:r>
              <a:rPr lang="en-US">
                <a:solidFill>
                  <a:srgbClr val="FFFF00"/>
                </a:solidFill>
                <a:effectLst>
                  <a:outerShdw blurRad="38100" dist="38100" dir="2700000" algn="tl">
                    <a:srgbClr val="000000"/>
                  </a:outerShdw>
                </a:effectLst>
              </a:rPr>
              <a:t>Kirkby Part In Digression</a:t>
            </a:r>
          </a:p>
        </p:txBody>
      </p:sp>
      <p:sp>
        <p:nvSpPr>
          <p:cNvPr id="18436" name="Rectangle 4"/>
          <p:cNvSpPr>
            <a:spLocks noGrp="1" noChangeArrowheads="1"/>
          </p:cNvSpPr>
          <p:nvPr>
            <p:ph type="body" idx="1"/>
          </p:nvPr>
        </p:nvSpPr>
        <p:spPr>
          <a:xfrm>
            <a:off x="609600" y="1295400"/>
            <a:ext cx="8077200" cy="4419600"/>
          </a:xfrm>
          <a:solidFill>
            <a:schemeClr val="bg2">
              <a:alpha val="48000"/>
            </a:schemeClr>
          </a:solidFill>
          <a:ln/>
        </p:spPr>
        <p:txBody>
          <a:bodyPr/>
          <a:lstStyle/>
          <a:p>
            <a:r>
              <a:rPr lang="en-US" sz="3600" dirty="0">
                <a:solidFill>
                  <a:srgbClr val="FFFF00"/>
                </a:solidFill>
              </a:rPr>
              <a:t>When the battle over the instrument raged, the </a:t>
            </a:r>
            <a:r>
              <a:rPr lang="en-US" sz="3600" dirty="0" err="1">
                <a:solidFill>
                  <a:srgbClr val="FFFF00"/>
                </a:solidFill>
              </a:rPr>
              <a:t>Kirkby</a:t>
            </a:r>
            <a:r>
              <a:rPr lang="en-US" sz="3600" dirty="0">
                <a:solidFill>
                  <a:srgbClr val="FFFF00"/>
                </a:solidFill>
              </a:rPr>
              <a:t> church added the instrument to its services</a:t>
            </a:r>
          </a:p>
          <a:p>
            <a:r>
              <a:rPr lang="en-US" sz="3600" dirty="0">
                <a:solidFill>
                  <a:srgbClr val="FFFF00"/>
                </a:solidFill>
              </a:rPr>
              <a:t>Today </a:t>
            </a:r>
            <a:r>
              <a:rPr lang="en-US" sz="3600" dirty="0" err="1">
                <a:solidFill>
                  <a:srgbClr val="FFFF00"/>
                </a:solidFill>
              </a:rPr>
              <a:t>Kirkby</a:t>
            </a:r>
            <a:r>
              <a:rPr lang="en-US" sz="3600" dirty="0">
                <a:solidFill>
                  <a:srgbClr val="FFFF00"/>
                </a:solidFill>
              </a:rPr>
              <a:t> church is known as    the Wall End Christian Church. </a:t>
            </a:r>
          </a:p>
          <a:p>
            <a:r>
              <a:rPr lang="en-US" sz="3600" dirty="0">
                <a:solidFill>
                  <a:srgbClr val="FFFF00"/>
                </a:solidFill>
              </a:rPr>
              <a:t>It is the oldest continuous restoration church in Great Britain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6">
                                            <p:txEl>
                                              <p:pRg st="0" end="0"/>
                                            </p:txEl>
                                          </p:spTgt>
                                        </p:tgtEl>
                                        <p:attrNameLst>
                                          <p:attrName>style.visibility</p:attrName>
                                        </p:attrNameLst>
                                      </p:cBhvr>
                                      <p:to>
                                        <p:strVal val="visible"/>
                                      </p:to>
                                    </p:set>
                                    <p:animEffect transition="in" filter="fade">
                                      <p:cBhvr>
                                        <p:cTn id="7" dur="2000"/>
                                        <p:tgtEl>
                                          <p:spTgt spid="184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6">
                                            <p:txEl>
                                              <p:pRg st="1" end="1"/>
                                            </p:txEl>
                                          </p:spTgt>
                                        </p:tgtEl>
                                        <p:attrNameLst>
                                          <p:attrName>style.visibility</p:attrName>
                                        </p:attrNameLst>
                                      </p:cBhvr>
                                      <p:to>
                                        <p:strVal val="visible"/>
                                      </p:to>
                                    </p:set>
                                    <p:animEffect transition="in" filter="fade">
                                      <p:cBhvr>
                                        <p:cTn id="12" dur="2000"/>
                                        <p:tgtEl>
                                          <p:spTgt spid="184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6">
                                            <p:txEl>
                                              <p:pRg st="2" end="2"/>
                                            </p:txEl>
                                          </p:spTgt>
                                        </p:tgtEl>
                                        <p:attrNameLst>
                                          <p:attrName>style.visibility</p:attrName>
                                        </p:attrNameLst>
                                      </p:cBhvr>
                                      <p:to>
                                        <p:strVal val="visible"/>
                                      </p:to>
                                    </p:set>
                                    <p:animEffect transition="in" filter="fade">
                                      <p:cBhvr>
                                        <p:cTn id="17" dur="2000"/>
                                        <p:tgtEl>
                                          <p:spTgt spid="18436">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436">
                                            <p:bg/>
                                          </p:spTgt>
                                        </p:tgtEl>
                                        <p:attrNameLst>
                                          <p:attrName>style.visibility</p:attrName>
                                        </p:attrNameLst>
                                      </p:cBhvr>
                                      <p:to>
                                        <p:strVal val="visible"/>
                                      </p:to>
                                    </p:set>
                                    <p:animEffect transition="in" filter="fade">
                                      <p:cBhvr>
                                        <p:cTn id="20" dur="2000"/>
                                        <p:tgtEl>
                                          <p:spTgt spid="18436">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bldLvl="2"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934658" name="WordArt 2"/>
          <p:cNvSpPr>
            <a:spLocks noChangeArrowheads="1" noChangeShapeType="1" noTextEdit="1"/>
          </p:cNvSpPr>
          <p:nvPr/>
        </p:nvSpPr>
        <p:spPr bwMode="auto">
          <a:xfrm>
            <a:off x="381000" y="152400"/>
            <a:ext cx="8334375"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YOUNG'S SECOND LAW:</a:t>
            </a:r>
          </a:p>
        </p:txBody>
      </p:sp>
      <p:sp>
        <p:nvSpPr>
          <p:cNvPr id="4934660" name="WordArt 4"/>
          <p:cNvSpPr>
            <a:spLocks noChangeArrowheads="1" noChangeShapeType="1" noTextEdit="1"/>
          </p:cNvSpPr>
          <p:nvPr/>
        </p:nvSpPr>
        <p:spPr bwMode="auto">
          <a:xfrm>
            <a:off x="1685925" y="2514600"/>
            <a:ext cx="5772150" cy="1828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000000"/>
                  </a:solidFill>
                  <a:round/>
                  <a:headEnd/>
                  <a:tailEnd/>
                </a:ln>
                <a:solidFill>
                  <a:srgbClr val="FFFFFF"/>
                </a:solidFill>
                <a:effectLst>
                  <a:outerShdw dist="35921" dir="2700000" algn="ctr" rotWithShape="0">
                    <a:srgbClr val="808080"/>
                  </a:outerShdw>
                </a:effectLst>
                <a:uLnTx/>
                <a:uFillTx/>
                <a:latin typeface="Arial Black"/>
                <a:ea typeface="+mn-ea"/>
                <a:cs typeface="+mn-cs"/>
              </a:rPr>
              <a:t>It's the dead wood that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000000"/>
                  </a:solidFill>
                  <a:round/>
                  <a:headEnd/>
                  <a:tailEnd/>
                </a:ln>
                <a:solidFill>
                  <a:srgbClr val="FFFFFF"/>
                </a:solidFill>
                <a:effectLst>
                  <a:outerShdw dist="35921" dir="2700000" algn="ctr" rotWithShape="0">
                    <a:srgbClr val="808080"/>
                  </a:outerShdw>
                </a:effectLst>
                <a:uLnTx/>
                <a:uFillTx/>
                <a:latin typeface="Arial Black"/>
                <a:ea typeface="+mn-ea"/>
                <a:cs typeface="+mn-cs"/>
              </a:rPr>
              <a:t>holds up the tree!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934658"/>
                                        </p:tgtEl>
                                        <p:attrNameLst>
                                          <p:attrName>style.visibility</p:attrName>
                                        </p:attrNameLst>
                                      </p:cBhvr>
                                      <p:to>
                                        <p:strVal val="visible"/>
                                      </p:to>
                                    </p:set>
                                    <p:anim calcmode="lin" valueType="num">
                                      <p:cBhvr>
                                        <p:cTn id="7" dur="500" fill="hold"/>
                                        <p:tgtEl>
                                          <p:spTgt spid="4934658"/>
                                        </p:tgtEl>
                                        <p:attrNameLst>
                                          <p:attrName>ppt_w</p:attrName>
                                        </p:attrNameLst>
                                      </p:cBhvr>
                                      <p:tavLst>
                                        <p:tav tm="0">
                                          <p:val>
                                            <p:fltVal val="0"/>
                                          </p:val>
                                        </p:tav>
                                        <p:tav tm="100000">
                                          <p:val>
                                            <p:strVal val="#ppt_w"/>
                                          </p:val>
                                        </p:tav>
                                      </p:tavLst>
                                    </p:anim>
                                    <p:anim calcmode="lin" valueType="num">
                                      <p:cBhvr>
                                        <p:cTn id="8" dur="500" fill="hold"/>
                                        <p:tgtEl>
                                          <p:spTgt spid="493465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4934660"/>
                                        </p:tgtEl>
                                        <p:attrNameLst>
                                          <p:attrName>style.visibility</p:attrName>
                                        </p:attrNameLst>
                                      </p:cBhvr>
                                      <p:to>
                                        <p:strVal val="visible"/>
                                      </p:to>
                                    </p:set>
                                    <p:anim calcmode="lin" valueType="num">
                                      <p:cBhvr>
                                        <p:cTn id="13" dur="500" fill="hold"/>
                                        <p:tgtEl>
                                          <p:spTgt spid="4934660"/>
                                        </p:tgtEl>
                                        <p:attrNameLst>
                                          <p:attrName>ppt_w</p:attrName>
                                        </p:attrNameLst>
                                      </p:cBhvr>
                                      <p:tavLst>
                                        <p:tav tm="0">
                                          <p:val>
                                            <p:strVal val="2/3*#ppt_w"/>
                                          </p:val>
                                        </p:tav>
                                        <p:tav tm="100000">
                                          <p:val>
                                            <p:strVal val="#ppt_w"/>
                                          </p:val>
                                        </p:tav>
                                      </p:tavLst>
                                    </p:anim>
                                    <p:anim calcmode="lin" valueType="num">
                                      <p:cBhvr>
                                        <p:cTn id="14" dur="500" fill="hold"/>
                                        <p:tgtEl>
                                          <p:spTgt spid="493466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4658" grpId="0" animBg="1"/>
      <p:bldP spid="493466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044802" name="Rectangle 2"/>
          <p:cNvSpPr>
            <a:spLocks noGrp="1" noChangeArrowheads="1"/>
          </p:cNvSpPr>
          <p:nvPr>
            <p:ph type="title"/>
          </p:nvPr>
        </p:nvSpPr>
        <p:spPr>
          <a:xfrm>
            <a:off x="685800" y="0"/>
            <a:ext cx="7772400" cy="1143000"/>
          </a:xfrm>
        </p:spPr>
        <p:txBody>
          <a:bodyPr/>
          <a:lstStyle/>
          <a:p>
            <a:r>
              <a:rPr lang="en-US" sz="4800" b="1">
                <a:effectLst>
                  <a:outerShdw blurRad="38100" dist="38100" dir="2700000" algn="tl">
                    <a:srgbClr val="C0C0C0"/>
                  </a:outerShdw>
                </a:effectLst>
              </a:rPr>
              <a:t>The Butterfly Effect Of </a:t>
            </a:r>
            <a:br>
              <a:rPr lang="en-US" sz="4800" b="1">
                <a:effectLst>
                  <a:outerShdw blurRad="38100" dist="38100" dir="2700000" algn="tl">
                    <a:srgbClr val="C0C0C0"/>
                  </a:outerShdw>
                </a:effectLst>
              </a:rPr>
            </a:br>
            <a:r>
              <a:rPr lang="en-US" b="1">
                <a:effectLst>
                  <a:outerShdw blurRad="38100" dist="38100" dir="2700000" algn="tl">
                    <a:srgbClr val="C0C0C0"/>
                  </a:outerShdw>
                </a:effectLst>
              </a:rPr>
              <a:t>Religious &amp; Church History</a:t>
            </a:r>
          </a:p>
        </p:txBody>
      </p:sp>
      <p:sp>
        <p:nvSpPr>
          <p:cNvPr id="4044803" name="Rectangle 3"/>
          <p:cNvSpPr>
            <a:spLocks noGrp="1" noChangeArrowheads="1"/>
          </p:cNvSpPr>
          <p:nvPr>
            <p:ph type="body" idx="1"/>
          </p:nvPr>
        </p:nvSpPr>
        <p:spPr>
          <a:xfrm>
            <a:off x="533400" y="1981200"/>
            <a:ext cx="8305800" cy="2438400"/>
          </a:xfrm>
        </p:spPr>
        <p:txBody>
          <a:bodyPr/>
          <a:lstStyle/>
          <a:p>
            <a:pPr>
              <a:buClr>
                <a:srgbClr val="993366"/>
              </a:buClr>
              <a:buFont typeface="Wingdings" pitchFamily="2" charset="2"/>
              <a:buChar char="q"/>
            </a:pPr>
            <a:r>
              <a:rPr lang="en-US" sz="2800" i="1">
                <a:solidFill>
                  <a:srgbClr val="FF66FF"/>
                </a:solidFill>
                <a:effectLst>
                  <a:outerShdw blurRad="38100" dist="38100" dir="2700000" algn="tl">
                    <a:srgbClr val="C0C0C0"/>
                  </a:outerShdw>
                </a:effectLst>
              </a:rPr>
              <a:t>  </a:t>
            </a:r>
            <a:r>
              <a:rPr lang="en-US" sz="2800" u="sng">
                <a:solidFill>
                  <a:srgbClr val="FF66FF"/>
                </a:solidFill>
                <a:effectLst>
                  <a:outerShdw blurRad="38100" dist="38100" dir="2700000" algn="tl">
                    <a:srgbClr val="C0C0C0"/>
                  </a:outerShdw>
                </a:effectLst>
              </a:rPr>
              <a:t>Sensitive Dependence On Initial Conditions</a:t>
            </a:r>
          </a:p>
          <a:p>
            <a:pPr>
              <a:buClr>
                <a:srgbClr val="993366"/>
              </a:buClr>
              <a:buFont typeface="Wingdings" pitchFamily="2" charset="2"/>
              <a:buNone/>
            </a:pPr>
            <a:r>
              <a:rPr lang="en-US" sz="2800">
                <a:solidFill>
                  <a:srgbClr val="FF66FF"/>
                </a:solidFill>
                <a:effectLst>
                  <a:outerShdw blurRad="38100" dist="38100" dir="2700000" algn="tl">
                    <a:srgbClr val="C0C0C0"/>
                  </a:outerShdw>
                </a:effectLst>
              </a:rPr>
              <a:t>    </a:t>
            </a:r>
            <a:r>
              <a:rPr lang="en-US" sz="2800" i="1">
                <a:solidFill>
                  <a:srgbClr val="FF66FF"/>
                </a:solidFill>
                <a:effectLst>
                  <a:outerShdw blurRad="38100" dist="38100" dir="2700000" algn="tl">
                    <a:srgbClr val="C0C0C0"/>
                  </a:outerShdw>
                </a:effectLst>
              </a:rPr>
              <a:t>Small variations in initial condition of a non-linear dynamical system may produce large variations in long term behavior of the system.</a:t>
            </a:r>
          </a:p>
          <a:p>
            <a:pPr>
              <a:buClr>
                <a:srgbClr val="993366"/>
              </a:buClr>
              <a:buFont typeface="Wingdings" pitchFamily="2" charset="2"/>
              <a:buChar char="q"/>
            </a:pPr>
            <a:r>
              <a:rPr lang="en-US" sz="2800" i="1">
                <a:solidFill>
                  <a:srgbClr val="FF66FF"/>
                </a:solidFill>
                <a:effectLst>
                  <a:outerShdw blurRad="38100" dist="38100" dir="2700000" algn="tl">
                    <a:srgbClr val="C0C0C0"/>
                  </a:outerShdw>
                </a:effectLst>
              </a:rPr>
              <a:t>  </a:t>
            </a:r>
            <a:r>
              <a:rPr lang="en-US" sz="2800" u="sng">
                <a:solidFill>
                  <a:srgbClr val="FF66FF"/>
                </a:solidFill>
                <a:effectLst>
                  <a:outerShdw blurRad="38100" dist="38100" dir="2700000" algn="tl">
                    <a:srgbClr val="C0C0C0"/>
                  </a:outerShdw>
                </a:effectLst>
              </a:rPr>
              <a:t>Each Iteration Amplifies The Initial Departure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044802">
                                            <p:txEl>
                                              <p:pRg st="0" end="0"/>
                                            </p:txEl>
                                          </p:spTgt>
                                        </p:tgtEl>
                                        <p:attrNameLst>
                                          <p:attrName>style.visibility</p:attrName>
                                        </p:attrNameLst>
                                      </p:cBhvr>
                                      <p:to>
                                        <p:strVal val="visible"/>
                                      </p:to>
                                    </p:set>
                                    <p:anim calcmode="lin" valueType="num">
                                      <p:cBhvr additive="base">
                                        <p:cTn id="7" dur="300" fill="hold"/>
                                        <p:tgtEl>
                                          <p:spTgt spid="404480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04480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4044803">
                                            <p:txEl>
                                              <p:pRg st="0" end="0"/>
                                            </p:txEl>
                                          </p:spTgt>
                                        </p:tgtEl>
                                        <p:attrNameLst>
                                          <p:attrName>style.visibility</p:attrName>
                                        </p:attrNameLst>
                                      </p:cBhvr>
                                      <p:to>
                                        <p:strVal val="visible"/>
                                      </p:to>
                                    </p:set>
                                    <p:animEffect transition="in" filter="wipe(up)">
                                      <p:cBhvr>
                                        <p:cTn id="13" dur="75"/>
                                        <p:tgtEl>
                                          <p:spTgt spid="4044803">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4044803">
                                            <p:txEl>
                                              <p:pRg st="1" end="1"/>
                                            </p:txEl>
                                          </p:spTgt>
                                        </p:tgtEl>
                                        <p:attrNameLst>
                                          <p:attrName>style.visibility</p:attrName>
                                        </p:attrNameLst>
                                      </p:cBhvr>
                                      <p:to>
                                        <p:strVal val="visible"/>
                                      </p:to>
                                    </p:set>
                                    <p:animEffect transition="in" filter="wipe(up)">
                                      <p:cBhvr>
                                        <p:cTn id="18" dur="75"/>
                                        <p:tgtEl>
                                          <p:spTgt spid="4044803">
                                            <p:txEl>
                                              <p:pRg st="1" end="1"/>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3" name="type.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iterate type="lt">
                                    <p:tmPct val="100000"/>
                                  </p:iterate>
                                  <p:childTnLst>
                                    <p:set>
                                      <p:cBhvr>
                                        <p:cTn id="22" dur="1" fill="hold">
                                          <p:stCondLst>
                                            <p:cond delay="0"/>
                                          </p:stCondLst>
                                        </p:cTn>
                                        <p:tgtEl>
                                          <p:spTgt spid="4044803">
                                            <p:txEl>
                                              <p:pRg st="2" end="2"/>
                                            </p:txEl>
                                          </p:spTgt>
                                        </p:tgtEl>
                                        <p:attrNameLst>
                                          <p:attrName>style.visibility</p:attrName>
                                        </p:attrNameLst>
                                      </p:cBhvr>
                                      <p:to>
                                        <p:strVal val="visible"/>
                                      </p:to>
                                    </p:set>
                                    <p:animEffect transition="in" filter="wipe(up)">
                                      <p:cBhvr>
                                        <p:cTn id="23" dur="75"/>
                                        <p:tgtEl>
                                          <p:spTgt spid="4044803">
                                            <p:txEl>
                                              <p:pRg st="2" end="2"/>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02" grpId="0" build="p" autoUpdateAnimBg="0"/>
      <p:bldP spid="4044803"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01445" name="Rectangle 5"/>
          <p:cNvSpPr>
            <a:spLocks noGrp="1" noChangeArrowheads="1"/>
          </p:cNvSpPr>
          <p:nvPr>
            <p:ph type="title"/>
          </p:nvPr>
        </p:nvSpPr>
        <p:spPr/>
        <p:txBody>
          <a:bodyPr/>
          <a:lstStyle/>
          <a:p>
            <a:r>
              <a:rPr lang="en-US" dirty="0"/>
              <a:t>Protestants Revisit Initial Ideals</a:t>
            </a:r>
          </a:p>
        </p:txBody>
      </p:sp>
      <p:sp>
        <p:nvSpPr>
          <p:cNvPr id="701446" name="Rectangle 6"/>
          <p:cNvSpPr>
            <a:spLocks noGrp="1" noChangeArrowheads="1"/>
          </p:cNvSpPr>
          <p:nvPr>
            <p:ph type="body" idx="1"/>
          </p:nvPr>
        </p:nvSpPr>
        <p:spPr>
          <a:xfrm>
            <a:off x="1066800" y="990600"/>
            <a:ext cx="8077200" cy="5867400"/>
          </a:xfrm>
        </p:spPr>
        <p:txBody>
          <a:bodyPr/>
          <a:lstStyle/>
          <a:p>
            <a:endParaRPr lang="en-US" dirty="0"/>
          </a:p>
        </p:txBody>
      </p:sp>
      <p:pic>
        <p:nvPicPr>
          <p:cNvPr id="4" name="Picture 3" descr="http://www.mun.ca/rels/restmov/pics/people/general/pics/motto1.gif"/>
          <p:cNvPicPr/>
          <p:nvPr/>
        </p:nvPicPr>
        <p:blipFill>
          <a:blip r:embed="rId4" cstate="print"/>
          <a:srcRect/>
          <a:stretch>
            <a:fillRect/>
          </a:stretch>
        </p:blipFill>
        <p:spPr bwMode="auto">
          <a:xfrm>
            <a:off x="0" y="838199"/>
            <a:ext cx="9143999" cy="6019801"/>
          </a:xfrm>
          <a:prstGeom prst="rect">
            <a:avLst/>
          </a:prstGeom>
          <a:noFill/>
          <a:ln w="9525">
            <a:noFill/>
            <a:miter lim="800000"/>
            <a:headEnd/>
            <a:tailEnd/>
          </a:ln>
        </p:spPr>
      </p:pic>
      <p:sp>
        <p:nvSpPr>
          <p:cNvPr id="5" name="Rectangle 4"/>
          <p:cNvSpPr/>
          <p:nvPr/>
        </p:nvSpPr>
        <p:spPr>
          <a:xfrm>
            <a:off x="609600" y="3352800"/>
            <a:ext cx="7924800" cy="64633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latin typeface="Calligrapher" pitchFamily="2" charset="0"/>
                <a:ea typeface="ＭＳ Ｐゴシック"/>
                <a:cs typeface="+mn-cs"/>
              </a:rPr>
              <a:t>Lutheran </a:t>
            </a:r>
            <a:r>
              <a:rPr kumimoji="0" lang="en-US" sz="3600" b="1" i="0" u="none" strike="noStrike" kern="1200" cap="none" spc="0" normalizeH="0" baseline="0" noProof="0" dirty="0" err="1">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latin typeface="Calligrapher" pitchFamily="2" charset="0"/>
                <a:ea typeface="ＭＳ Ｐゴシック"/>
                <a:cs typeface="+mn-cs"/>
              </a:rPr>
              <a:t>Meiderlin’s</a:t>
            </a:r>
            <a:r>
              <a:rPr kumimoji="0" lang="en-US" sz="3600" b="1" i="0" u="none" strike="noStrike" kern="1200" cap="none" spc="0" normalizeH="0" baseline="0" noProof="0"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latin typeface="Calligrapher" pitchFamily="2" charset="0"/>
                <a:ea typeface="ＭＳ Ｐゴシック"/>
                <a:cs typeface="+mn-cs"/>
              </a:rPr>
              <a:t> Famous Quote:</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01445" name="Rectangle 5"/>
          <p:cNvSpPr>
            <a:spLocks noGrp="1" noChangeArrowheads="1"/>
          </p:cNvSpPr>
          <p:nvPr>
            <p:ph type="title"/>
          </p:nvPr>
        </p:nvSpPr>
        <p:spPr/>
        <p:txBody>
          <a:bodyPr/>
          <a:lstStyle/>
          <a:p>
            <a:r>
              <a:rPr lang="en-US" dirty="0"/>
              <a:t>Protestants Revisit Initial Ideals</a:t>
            </a:r>
          </a:p>
        </p:txBody>
      </p:sp>
      <p:sp>
        <p:nvSpPr>
          <p:cNvPr id="701446" name="Rectangle 6"/>
          <p:cNvSpPr>
            <a:spLocks noGrp="1" noChangeArrowheads="1"/>
          </p:cNvSpPr>
          <p:nvPr>
            <p:ph type="body" idx="1"/>
          </p:nvPr>
        </p:nvSpPr>
        <p:spPr>
          <a:xfrm>
            <a:off x="1066800" y="990600"/>
            <a:ext cx="8077200" cy="5867400"/>
          </a:xfrm>
        </p:spPr>
        <p:txBody>
          <a:bodyPr/>
          <a:lstStyle/>
          <a:p>
            <a:endParaRPr lang="en-US" dirty="0"/>
          </a:p>
        </p:txBody>
      </p:sp>
      <p:pic>
        <p:nvPicPr>
          <p:cNvPr id="4" name="Picture 3" descr="http://www.mun.ca/rels/restmov/pics/people/general/pics/motto1.gif"/>
          <p:cNvPicPr/>
          <p:nvPr/>
        </p:nvPicPr>
        <p:blipFill>
          <a:blip r:embed="rId4" cstate="print"/>
          <a:srcRect/>
          <a:stretch>
            <a:fillRect/>
          </a:stretch>
        </p:blipFill>
        <p:spPr bwMode="auto">
          <a:xfrm>
            <a:off x="0" y="838199"/>
            <a:ext cx="9143999" cy="6019801"/>
          </a:xfrm>
          <a:prstGeom prst="rect">
            <a:avLst/>
          </a:prstGeom>
          <a:noFill/>
          <a:ln w="9525">
            <a:noFill/>
            <a:miter lim="800000"/>
            <a:headEnd/>
            <a:tailEnd/>
          </a:ln>
        </p:spPr>
      </p:pic>
      <p:sp>
        <p:nvSpPr>
          <p:cNvPr id="5" name="Rectangle 4"/>
          <p:cNvSpPr/>
          <p:nvPr/>
        </p:nvSpPr>
        <p:spPr>
          <a:xfrm>
            <a:off x="0" y="3276600"/>
            <a:ext cx="9144000" cy="64633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latin typeface="Calligrapher" pitchFamily="2" charset="0"/>
                <a:ea typeface="ＭＳ Ｐゴシック"/>
                <a:cs typeface="+mn-cs"/>
              </a:rPr>
              <a:t>“We would be in the best shape if we…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01445" name="Rectangle 5"/>
          <p:cNvSpPr>
            <a:spLocks noGrp="1" noChangeArrowheads="1"/>
          </p:cNvSpPr>
          <p:nvPr>
            <p:ph type="title"/>
          </p:nvPr>
        </p:nvSpPr>
        <p:spPr/>
        <p:txBody>
          <a:bodyPr/>
          <a:lstStyle/>
          <a:p>
            <a:r>
              <a:rPr lang="en-US" dirty="0"/>
              <a:t>Protestants Revisit Initial Ideals</a:t>
            </a:r>
          </a:p>
        </p:txBody>
      </p:sp>
      <p:sp>
        <p:nvSpPr>
          <p:cNvPr id="701446" name="Rectangle 6"/>
          <p:cNvSpPr>
            <a:spLocks noGrp="1" noChangeArrowheads="1"/>
          </p:cNvSpPr>
          <p:nvPr>
            <p:ph type="body" idx="1"/>
          </p:nvPr>
        </p:nvSpPr>
        <p:spPr>
          <a:xfrm>
            <a:off x="1066800" y="990600"/>
            <a:ext cx="8077200" cy="5867400"/>
          </a:xfrm>
        </p:spPr>
        <p:txBody>
          <a:bodyPr/>
          <a:lstStyle/>
          <a:p>
            <a:endParaRPr lang="en-US" dirty="0"/>
          </a:p>
        </p:txBody>
      </p:sp>
      <p:pic>
        <p:nvPicPr>
          <p:cNvPr id="4" name="Picture 3" descr="http://www.mun.ca/rels/restmov/pics/people/general/pics/motto1.gif"/>
          <p:cNvPicPr/>
          <p:nvPr/>
        </p:nvPicPr>
        <p:blipFill>
          <a:blip r:embed="rId4" cstate="print"/>
          <a:srcRect/>
          <a:stretch>
            <a:fillRect/>
          </a:stretch>
        </p:blipFill>
        <p:spPr bwMode="auto">
          <a:xfrm>
            <a:off x="0" y="951865"/>
            <a:ext cx="9144000" cy="5906135"/>
          </a:xfrm>
          <a:prstGeom prst="rect">
            <a:avLst/>
          </a:prstGeom>
          <a:noFill/>
          <a:ln w="9525">
            <a:noFill/>
            <a:miter lim="800000"/>
            <a:headEnd/>
            <a:tailEnd/>
          </a:ln>
        </p:spPr>
      </p:pic>
      <p:sp>
        <p:nvSpPr>
          <p:cNvPr id="5" name="Rectangle 4"/>
          <p:cNvSpPr/>
          <p:nvPr/>
        </p:nvSpPr>
        <p:spPr>
          <a:xfrm>
            <a:off x="0" y="3505200"/>
            <a:ext cx="9144000" cy="76944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latin typeface="Calligrapher" pitchFamily="2" charset="0"/>
                <a:ea typeface="ＭＳ Ｐゴシック"/>
                <a:cs typeface="+mn-cs"/>
              </a:rPr>
              <a:t>Kept in the essentials, Unity;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01445" name="Rectangle 5"/>
          <p:cNvSpPr>
            <a:spLocks noGrp="1" noChangeArrowheads="1"/>
          </p:cNvSpPr>
          <p:nvPr>
            <p:ph type="title"/>
          </p:nvPr>
        </p:nvSpPr>
        <p:spPr/>
        <p:txBody>
          <a:bodyPr/>
          <a:lstStyle/>
          <a:p>
            <a:r>
              <a:rPr lang="en-US" dirty="0"/>
              <a:t>Protestants Revisit Initial Ideals</a:t>
            </a:r>
          </a:p>
        </p:txBody>
      </p:sp>
      <p:sp>
        <p:nvSpPr>
          <p:cNvPr id="701446" name="Rectangle 6"/>
          <p:cNvSpPr>
            <a:spLocks noGrp="1" noChangeArrowheads="1"/>
          </p:cNvSpPr>
          <p:nvPr>
            <p:ph type="body" idx="1"/>
          </p:nvPr>
        </p:nvSpPr>
        <p:spPr>
          <a:xfrm>
            <a:off x="1066800" y="990600"/>
            <a:ext cx="8077200" cy="5867400"/>
          </a:xfrm>
        </p:spPr>
        <p:txBody>
          <a:bodyPr/>
          <a:lstStyle/>
          <a:p>
            <a:endParaRPr lang="en-US" dirty="0"/>
          </a:p>
        </p:txBody>
      </p:sp>
      <p:pic>
        <p:nvPicPr>
          <p:cNvPr id="4" name="Picture 3" descr="http://www.mun.ca/rels/restmov/pics/people/general/pics/motto1.gif"/>
          <p:cNvPicPr/>
          <p:nvPr/>
        </p:nvPicPr>
        <p:blipFill>
          <a:blip r:embed="rId4" cstate="print"/>
          <a:srcRect/>
          <a:stretch>
            <a:fillRect/>
          </a:stretch>
        </p:blipFill>
        <p:spPr bwMode="auto">
          <a:xfrm>
            <a:off x="0" y="838199"/>
            <a:ext cx="9143999" cy="6019801"/>
          </a:xfrm>
          <a:prstGeom prst="rect">
            <a:avLst/>
          </a:prstGeom>
          <a:noFill/>
          <a:ln w="9525">
            <a:noFill/>
            <a:miter lim="800000"/>
            <a:headEnd/>
            <a:tailEnd/>
          </a:ln>
        </p:spPr>
      </p:pic>
      <p:sp>
        <p:nvSpPr>
          <p:cNvPr id="5" name="Rectangle 4"/>
          <p:cNvSpPr/>
          <p:nvPr/>
        </p:nvSpPr>
        <p:spPr>
          <a:xfrm>
            <a:off x="-76200" y="3200400"/>
            <a:ext cx="9220200" cy="76944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latin typeface="Calligrapher" pitchFamily="2" charset="0"/>
                <a:ea typeface="ＭＳ Ｐゴシック"/>
                <a:cs typeface="+mn-cs"/>
              </a:rPr>
              <a:t>In the non-essentials, Liberty;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01445" name="Rectangle 5"/>
          <p:cNvSpPr>
            <a:spLocks noGrp="1" noChangeArrowheads="1"/>
          </p:cNvSpPr>
          <p:nvPr>
            <p:ph type="title"/>
          </p:nvPr>
        </p:nvSpPr>
        <p:spPr/>
        <p:txBody>
          <a:bodyPr/>
          <a:lstStyle/>
          <a:p>
            <a:r>
              <a:rPr lang="en-US" dirty="0"/>
              <a:t>Protestants Revisit Initial Ideals</a:t>
            </a:r>
          </a:p>
        </p:txBody>
      </p:sp>
      <p:sp>
        <p:nvSpPr>
          <p:cNvPr id="701446" name="Rectangle 6"/>
          <p:cNvSpPr>
            <a:spLocks noGrp="1" noChangeArrowheads="1"/>
          </p:cNvSpPr>
          <p:nvPr>
            <p:ph type="body" idx="1"/>
          </p:nvPr>
        </p:nvSpPr>
        <p:spPr>
          <a:xfrm>
            <a:off x="1066800" y="990600"/>
            <a:ext cx="8077200" cy="5867400"/>
          </a:xfrm>
        </p:spPr>
        <p:txBody>
          <a:bodyPr/>
          <a:lstStyle/>
          <a:p>
            <a:endParaRPr lang="en-US" dirty="0"/>
          </a:p>
        </p:txBody>
      </p:sp>
      <p:pic>
        <p:nvPicPr>
          <p:cNvPr id="4" name="Picture 3" descr="http://www.mun.ca/rels/restmov/pics/people/general/pics/motto1.gif"/>
          <p:cNvPicPr/>
          <p:nvPr/>
        </p:nvPicPr>
        <p:blipFill>
          <a:blip r:embed="rId4" cstate="print"/>
          <a:srcRect/>
          <a:stretch>
            <a:fillRect/>
          </a:stretch>
        </p:blipFill>
        <p:spPr bwMode="auto">
          <a:xfrm>
            <a:off x="0" y="838199"/>
            <a:ext cx="9143999" cy="6019801"/>
          </a:xfrm>
          <a:prstGeom prst="rect">
            <a:avLst/>
          </a:prstGeom>
          <a:noFill/>
          <a:ln w="9525">
            <a:noFill/>
            <a:miter lim="800000"/>
            <a:headEnd/>
            <a:tailEnd/>
          </a:ln>
        </p:spPr>
      </p:pic>
      <p:sp>
        <p:nvSpPr>
          <p:cNvPr id="5" name="Rectangle 4"/>
          <p:cNvSpPr/>
          <p:nvPr/>
        </p:nvSpPr>
        <p:spPr>
          <a:xfrm>
            <a:off x="152400" y="3124200"/>
            <a:ext cx="8991600" cy="101566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latin typeface="Calligrapher" pitchFamily="2" charset="0"/>
                <a:ea typeface="ＭＳ Ｐゴシック"/>
                <a:cs typeface="+mn-cs"/>
              </a:rPr>
              <a:t>And in both – Charity!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15426" name="Rectangle 2"/>
          <p:cNvSpPr>
            <a:spLocks noChangeArrowheads="1"/>
          </p:cNvSpPr>
          <p:nvPr/>
        </p:nvSpPr>
        <p:spPr bwMode="auto">
          <a:xfrm>
            <a:off x="4533900" y="1057275"/>
            <a:ext cx="4457700" cy="944563"/>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Jesus Christ</a:t>
            </a:r>
          </a:p>
        </p:txBody>
      </p:sp>
      <p:sp>
        <p:nvSpPr>
          <p:cNvPr id="3815427" name="Rectangle 3"/>
          <p:cNvSpPr>
            <a:spLocks noChangeArrowheads="1"/>
          </p:cNvSpPr>
          <p:nvPr/>
        </p:nvSpPr>
        <p:spPr bwMode="auto">
          <a:xfrm>
            <a:off x="76200" y="1057275"/>
            <a:ext cx="4457700" cy="944563"/>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omic Sans MS" pitchFamily="66" charset="0"/>
                <a:ea typeface="+mn-ea"/>
                <a:cs typeface="+mn-cs"/>
              </a:rPr>
              <a:t>A Person</a:t>
            </a:r>
          </a:p>
        </p:txBody>
      </p:sp>
      <p:sp>
        <p:nvSpPr>
          <p:cNvPr id="3815428" name="Rectangle 4"/>
          <p:cNvSpPr>
            <a:spLocks noChangeArrowheads="1"/>
          </p:cNvSpPr>
          <p:nvPr/>
        </p:nvSpPr>
        <p:spPr bwMode="auto">
          <a:xfrm>
            <a:off x="4533900" y="5811838"/>
            <a:ext cx="4457700" cy="944562"/>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The Gospel</a:t>
            </a:r>
          </a:p>
        </p:txBody>
      </p:sp>
      <p:sp>
        <p:nvSpPr>
          <p:cNvPr id="3815429" name="Rectangle 5"/>
          <p:cNvSpPr>
            <a:spLocks noChangeArrowheads="1"/>
          </p:cNvSpPr>
          <p:nvPr/>
        </p:nvSpPr>
        <p:spPr bwMode="auto">
          <a:xfrm>
            <a:off x="76200" y="5811838"/>
            <a:ext cx="4457700" cy="9445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omic Sans MS" pitchFamily="66" charset="0"/>
                <a:ea typeface="+mn-ea"/>
                <a:cs typeface="+mn-cs"/>
              </a:rPr>
              <a:t>A Power</a:t>
            </a: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 </a:t>
            </a:r>
          </a:p>
        </p:txBody>
      </p:sp>
      <p:sp>
        <p:nvSpPr>
          <p:cNvPr id="3815430" name="Rectangle 6"/>
          <p:cNvSpPr>
            <a:spLocks noChangeArrowheads="1"/>
          </p:cNvSpPr>
          <p:nvPr/>
        </p:nvSpPr>
        <p:spPr bwMode="auto">
          <a:xfrm>
            <a:off x="4533900" y="4906963"/>
            <a:ext cx="4457700" cy="904875"/>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Simply Obey</a:t>
            </a:r>
          </a:p>
        </p:txBody>
      </p:sp>
      <p:sp>
        <p:nvSpPr>
          <p:cNvPr id="3815431" name="Rectangle 7"/>
          <p:cNvSpPr>
            <a:spLocks noChangeArrowheads="1"/>
          </p:cNvSpPr>
          <p:nvPr/>
        </p:nvSpPr>
        <p:spPr bwMode="auto">
          <a:xfrm>
            <a:off x="76200" y="4906963"/>
            <a:ext cx="4457700" cy="90487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omic Sans MS" pitchFamily="66" charset="0"/>
                <a:ea typeface="+mn-ea"/>
                <a:cs typeface="+mn-cs"/>
              </a:rPr>
              <a:t>A Plan</a:t>
            </a:r>
          </a:p>
        </p:txBody>
      </p:sp>
      <p:sp>
        <p:nvSpPr>
          <p:cNvPr id="3815432" name="Rectangle 8"/>
          <p:cNvSpPr>
            <a:spLocks noChangeArrowheads="1"/>
          </p:cNvSpPr>
          <p:nvPr/>
        </p:nvSpPr>
        <p:spPr bwMode="auto">
          <a:xfrm>
            <a:off x="4533900" y="3984625"/>
            <a:ext cx="4457700" cy="922338"/>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One Faith</a:t>
            </a: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 </a:t>
            </a:r>
          </a:p>
        </p:txBody>
      </p:sp>
      <p:sp>
        <p:nvSpPr>
          <p:cNvPr id="3815433" name="Rectangle 9"/>
          <p:cNvSpPr>
            <a:spLocks noChangeArrowheads="1"/>
          </p:cNvSpPr>
          <p:nvPr/>
        </p:nvSpPr>
        <p:spPr bwMode="auto">
          <a:xfrm>
            <a:off x="76200" y="3984625"/>
            <a:ext cx="4457700" cy="922338"/>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A </a:t>
            </a:r>
            <a:r>
              <a:rPr kumimoji="0" lang="en-US" sz="4000" b="1" i="0" u="none" strike="noStrike" kern="1200" cap="none" spc="0" normalizeH="0" baseline="0" noProof="0">
                <a:ln>
                  <a:noFill/>
                </a:ln>
                <a:solidFill>
                  <a:srgbClr val="000000"/>
                </a:solidFill>
                <a:effectLst/>
                <a:uLnTx/>
                <a:uFillTx/>
                <a:latin typeface="Comic Sans MS" pitchFamily="66" charset="0"/>
                <a:ea typeface="+mn-ea"/>
                <a:cs typeface="+mn-cs"/>
              </a:rPr>
              <a:t>Platform</a:t>
            </a:r>
          </a:p>
        </p:txBody>
      </p:sp>
      <p:sp>
        <p:nvSpPr>
          <p:cNvPr id="3815434" name="Rectangle 10"/>
          <p:cNvSpPr>
            <a:spLocks noChangeArrowheads="1"/>
          </p:cNvSpPr>
          <p:nvPr/>
        </p:nvSpPr>
        <p:spPr bwMode="auto">
          <a:xfrm>
            <a:off x="4533900" y="3078163"/>
            <a:ext cx="4457700" cy="906462"/>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Just Christians</a:t>
            </a:r>
          </a:p>
        </p:txBody>
      </p:sp>
      <p:sp>
        <p:nvSpPr>
          <p:cNvPr id="3815435" name="Rectangle 11"/>
          <p:cNvSpPr>
            <a:spLocks noChangeArrowheads="1"/>
          </p:cNvSpPr>
          <p:nvPr/>
        </p:nvSpPr>
        <p:spPr bwMode="auto">
          <a:xfrm>
            <a:off x="76200" y="3078163"/>
            <a:ext cx="4457700" cy="9064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omic Sans MS" pitchFamily="66" charset="0"/>
                <a:ea typeface="+mn-ea"/>
                <a:cs typeface="+mn-cs"/>
              </a:rPr>
              <a:t>A Privilege</a:t>
            </a:r>
          </a:p>
        </p:txBody>
      </p:sp>
      <p:sp>
        <p:nvSpPr>
          <p:cNvPr id="3815436" name="Rectangle 12"/>
          <p:cNvSpPr>
            <a:spLocks noChangeArrowheads="1"/>
          </p:cNvSpPr>
          <p:nvPr/>
        </p:nvSpPr>
        <p:spPr bwMode="auto">
          <a:xfrm>
            <a:off x="4533900" y="2001838"/>
            <a:ext cx="4457700" cy="1076325"/>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Restoration</a:t>
            </a:r>
          </a:p>
        </p:txBody>
      </p:sp>
      <p:sp>
        <p:nvSpPr>
          <p:cNvPr id="3815437" name="Rectangle 13"/>
          <p:cNvSpPr>
            <a:spLocks noChangeArrowheads="1"/>
          </p:cNvSpPr>
          <p:nvPr/>
        </p:nvSpPr>
        <p:spPr bwMode="auto">
          <a:xfrm>
            <a:off x="76200" y="2001838"/>
            <a:ext cx="4457700" cy="107632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omic Sans MS" pitchFamily="66" charset="0"/>
                <a:ea typeface="+mn-ea"/>
                <a:cs typeface="+mn-cs"/>
              </a:rPr>
              <a:t>A Principle</a:t>
            </a:r>
          </a:p>
        </p:txBody>
      </p:sp>
      <p:sp>
        <p:nvSpPr>
          <p:cNvPr id="3815438" name="Rectangle 14"/>
          <p:cNvSpPr>
            <a:spLocks noChangeArrowheads="1"/>
          </p:cNvSpPr>
          <p:nvPr/>
        </p:nvSpPr>
        <p:spPr bwMode="auto">
          <a:xfrm>
            <a:off x="4533900" y="152400"/>
            <a:ext cx="4457700" cy="90487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FUNDAMENTALS</a:t>
            </a:r>
          </a:p>
        </p:txBody>
      </p:sp>
      <p:sp>
        <p:nvSpPr>
          <p:cNvPr id="3815439" name="Rectangle 15"/>
          <p:cNvSpPr>
            <a:spLocks noChangeArrowheads="1"/>
          </p:cNvSpPr>
          <p:nvPr/>
        </p:nvSpPr>
        <p:spPr bwMode="auto">
          <a:xfrm>
            <a:off x="76200" y="152400"/>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BASIS FOR UNITY</a:t>
            </a:r>
          </a:p>
        </p:txBody>
      </p:sp>
      <p:sp>
        <p:nvSpPr>
          <p:cNvPr id="3815440" name="Line 16"/>
          <p:cNvSpPr>
            <a:spLocks noChangeShapeType="1"/>
          </p:cNvSpPr>
          <p:nvPr/>
        </p:nvSpPr>
        <p:spPr bwMode="auto">
          <a:xfrm>
            <a:off x="76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15441" name="Line 17"/>
          <p:cNvSpPr>
            <a:spLocks noChangeShapeType="1"/>
          </p:cNvSpPr>
          <p:nvPr/>
        </p:nvSpPr>
        <p:spPr bwMode="auto">
          <a:xfrm>
            <a:off x="76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15442" name="Line 18"/>
          <p:cNvSpPr>
            <a:spLocks noChangeShapeType="1"/>
          </p:cNvSpPr>
          <p:nvPr/>
        </p:nvSpPr>
        <p:spPr bwMode="auto">
          <a:xfrm>
            <a:off x="76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15443" name="Line 19"/>
          <p:cNvSpPr>
            <a:spLocks noChangeShapeType="1"/>
          </p:cNvSpPr>
          <p:nvPr/>
        </p:nvSpPr>
        <p:spPr bwMode="auto">
          <a:xfrm>
            <a:off x="76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15444" name="Line 20"/>
          <p:cNvSpPr>
            <a:spLocks noChangeShapeType="1"/>
          </p:cNvSpPr>
          <p:nvPr/>
        </p:nvSpPr>
        <p:spPr bwMode="auto">
          <a:xfrm>
            <a:off x="76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15445" name="Line 21"/>
          <p:cNvSpPr>
            <a:spLocks noChangeShapeType="1"/>
          </p:cNvSpPr>
          <p:nvPr/>
        </p:nvSpPr>
        <p:spPr bwMode="auto">
          <a:xfrm>
            <a:off x="76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15446" name="Line 22"/>
          <p:cNvSpPr>
            <a:spLocks noChangeShapeType="1"/>
          </p:cNvSpPr>
          <p:nvPr/>
        </p:nvSpPr>
        <p:spPr bwMode="auto">
          <a:xfrm>
            <a:off x="76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15447" name="Line 23"/>
          <p:cNvSpPr>
            <a:spLocks noChangeShapeType="1"/>
          </p:cNvSpPr>
          <p:nvPr/>
        </p:nvSpPr>
        <p:spPr bwMode="auto">
          <a:xfrm>
            <a:off x="4533900" y="152400"/>
            <a:ext cx="0" cy="660400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15448" name="Line 24"/>
          <p:cNvSpPr>
            <a:spLocks noChangeShapeType="1"/>
          </p:cNvSpPr>
          <p:nvPr/>
        </p:nvSpPr>
        <p:spPr bwMode="auto">
          <a:xfrm>
            <a:off x="8991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15449" name="Line 25"/>
          <p:cNvSpPr>
            <a:spLocks noChangeShapeType="1"/>
          </p:cNvSpPr>
          <p:nvPr/>
        </p:nvSpPr>
        <p:spPr bwMode="auto">
          <a:xfrm>
            <a:off x="76200" y="581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15450" name="Line 26"/>
          <p:cNvSpPr>
            <a:spLocks noChangeShapeType="1"/>
          </p:cNvSpPr>
          <p:nvPr/>
        </p:nvSpPr>
        <p:spPr bwMode="auto">
          <a:xfrm>
            <a:off x="76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815427"/>
                                        </p:tgtEl>
                                        <p:attrNameLst>
                                          <p:attrName>style.visibility</p:attrName>
                                        </p:attrNameLst>
                                      </p:cBhvr>
                                      <p:to>
                                        <p:strVal val="visible"/>
                                      </p:to>
                                    </p:set>
                                    <p:anim calcmode="lin" valueType="num">
                                      <p:cBhvr>
                                        <p:cTn id="7" dur="1000" fill="hold"/>
                                        <p:tgtEl>
                                          <p:spTgt spid="3815427"/>
                                        </p:tgtEl>
                                        <p:attrNameLst>
                                          <p:attrName>ppt_w</p:attrName>
                                        </p:attrNameLst>
                                      </p:cBhvr>
                                      <p:tavLst>
                                        <p:tav tm="0">
                                          <p:val>
                                            <p:fltVal val="0"/>
                                          </p:val>
                                        </p:tav>
                                        <p:tav tm="100000">
                                          <p:val>
                                            <p:strVal val="#ppt_w"/>
                                          </p:val>
                                        </p:tav>
                                      </p:tavLst>
                                    </p:anim>
                                    <p:anim calcmode="lin" valueType="num">
                                      <p:cBhvr>
                                        <p:cTn id="8" dur="1000" fill="hold"/>
                                        <p:tgtEl>
                                          <p:spTgt spid="3815427"/>
                                        </p:tgtEl>
                                        <p:attrNameLst>
                                          <p:attrName>ppt_h</p:attrName>
                                        </p:attrNameLst>
                                      </p:cBhvr>
                                      <p:tavLst>
                                        <p:tav tm="0">
                                          <p:val>
                                            <p:fltVal val="0"/>
                                          </p:val>
                                        </p:tav>
                                        <p:tav tm="100000">
                                          <p:val>
                                            <p:strVal val="#ppt_h"/>
                                          </p:val>
                                        </p:tav>
                                      </p:tavLst>
                                    </p:anim>
                                    <p:anim calcmode="lin" valueType="num">
                                      <p:cBhvr>
                                        <p:cTn id="9" dur="1000" fill="hold"/>
                                        <p:tgtEl>
                                          <p:spTgt spid="38154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154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815426"/>
                                        </p:tgtEl>
                                        <p:attrNameLst>
                                          <p:attrName>style.visibility</p:attrName>
                                        </p:attrNameLst>
                                      </p:cBhvr>
                                      <p:to>
                                        <p:strVal val="visible"/>
                                      </p:to>
                                    </p:set>
                                    <p:anim calcmode="lin" valueType="num">
                                      <p:cBhvr>
                                        <p:cTn id="15" dur="1000" fill="hold"/>
                                        <p:tgtEl>
                                          <p:spTgt spid="3815426"/>
                                        </p:tgtEl>
                                        <p:attrNameLst>
                                          <p:attrName>ppt_w</p:attrName>
                                        </p:attrNameLst>
                                      </p:cBhvr>
                                      <p:tavLst>
                                        <p:tav tm="0">
                                          <p:val>
                                            <p:fltVal val="0"/>
                                          </p:val>
                                        </p:tav>
                                        <p:tav tm="100000">
                                          <p:val>
                                            <p:strVal val="#ppt_w"/>
                                          </p:val>
                                        </p:tav>
                                      </p:tavLst>
                                    </p:anim>
                                    <p:anim calcmode="lin" valueType="num">
                                      <p:cBhvr>
                                        <p:cTn id="16" dur="1000" fill="hold"/>
                                        <p:tgtEl>
                                          <p:spTgt spid="3815426"/>
                                        </p:tgtEl>
                                        <p:attrNameLst>
                                          <p:attrName>ppt_h</p:attrName>
                                        </p:attrNameLst>
                                      </p:cBhvr>
                                      <p:tavLst>
                                        <p:tav tm="0">
                                          <p:val>
                                            <p:fltVal val="0"/>
                                          </p:val>
                                        </p:tav>
                                        <p:tav tm="100000">
                                          <p:val>
                                            <p:strVal val="#ppt_h"/>
                                          </p:val>
                                        </p:tav>
                                      </p:tavLst>
                                    </p:anim>
                                    <p:anim calcmode="lin" valueType="num">
                                      <p:cBhvr>
                                        <p:cTn id="17" dur="1000" fill="hold"/>
                                        <p:tgtEl>
                                          <p:spTgt spid="381542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8154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815437"/>
                                        </p:tgtEl>
                                        <p:attrNameLst>
                                          <p:attrName>style.visibility</p:attrName>
                                        </p:attrNameLst>
                                      </p:cBhvr>
                                      <p:to>
                                        <p:strVal val="visible"/>
                                      </p:to>
                                    </p:set>
                                    <p:anim calcmode="lin" valueType="num">
                                      <p:cBhvr>
                                        <p:cTn id="23" dur="1000" fill="hold"/>
                                        <p:tgtEl>
                                          <p:spTgt spid="3815437"/>
                                        </p:tgtEl>
                                        <p:attrNameLst>
                                          <p:attrName>ppt_w</p:attrName>
                                        </p:attrNameLst>
                                      </p:cBhvr>
                                      <p:tavLst>
                                        <p:tav tm="0">
                                          <p:val>
                                            <p:fltVal val="0"/>
                                          </p:val>
                                        </p:tav>
                                        <p:tav tm="100000">
                                          <p:val>
                                            <p:strVal val="#ppt_w"/>
                                          </p:val>
                                        </p:tav>
                                      </p:tavLst>
                                    </p:anim>
                                    <p:anim calcmode="lin" valueType="num">
                                      <p:cBhvr>
                                        <p:cTn id="24" dur="1000" fill="hold"/>
                                        <p:tgtEl>
                                          <p:spTgt spid="3815437"/>
                                        </p:tgtEl>
                                        <p:attrNameLst>
                                          <p:attrName>ppt_h</p:attrName>
                                        </p:attrNameLst>
                                      </p:cBhvr>
                                      <p:tavLst>
                                        <p:tav tm="0">
                                          <p:val>
                                            <p:fltVal val="0"/>
                                          </p:val>
                                        </p:tav>
                                        <p:tav tm="100000">
                                          <p:val>
                                            <p:strVal val="#ppt_h"/>
                                          </p:val>
                                        </p:tav>
                                      </p:tavLst>
                                    </p:anim>
                                    <p:anim calcmode="lin" valueType="num">
                                      <p:cBhvr>
                                        <p:cTn id="25" dur="1000" fill="hold"/>
                                        <p:tgtEl>
                                          <p:spTgt spid="381543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8154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815436"/>
                                        </p:tgtEl>
                                        <p:attrNameLst>
                                          <p:attrName>style.visibility</p:attrName>
                                        </p:attrNameLst>
                                      </p:cBhvr>
                                      <p:to>
                                        <p:strVal val="visible"/>
                                      </p:to>
                                    </p:set>
                                    <p:anim calcmode="lin" valueType="num">
                                      <p:cBhvr>
                                        <p:cTn id="31" dur="1000" fill="hold"/>
                                        <p:tgtEl>
                                          <p:spTgt spid="3815436"/>
                                        </p:tgtEl>
                                        <p:attrNameLst>
                                          <p:attrName>ppt_w</p:attrName>
                                        </p:attrNameLst>
                                      </p:cBhvr>
                                      <p:tavLst>
                                        <p:tav tm="0">
                                          <p:val>
                                            <p:fltVal val="0"/>
                                          </p:val>
                                        </p:tav>
                                        <p:tav tm="100000">
                                          <p:val>
                                            <p:strVal val="#ppt_w"/>
                                          </p:val>
                                        </p:tav>
                                      </p:tavLst>
                                    </p:anim>
                                    <p:anim calcmode="lin" valueType="num">
                                      <p:cBhvr>
                                        <p:cTn id="32" dur="1000" fill="hold"/>
                                        <p:tgtEl>
                                          <p:spTgt spid="3815436"/>
                                        </p:tgtEl>
                                        <p:attrNameLst>
                                          <p:attrName>ppt_h</p:attrName>
                                        </p:attrNameLst>
                                      </p:cBhvr>
                                      <p:tavLst>
                                        <p:tav tm="0">
                                          <p:val>
                                            <p:fltVal val="0"/>
                                          </p:val>
                                        </p:tav>
                                        <p:tav tm="100000">
                                          <p:val>
                                            <p:strVal val="#ppt_h"/>
                                          </p:val>
                                        </p:tav>
                                      </p:tavLst>
                                    </p:anim>
                                    <p:anim calcmode="lin" valueType="num">
                                      <p:cBhvr>
                                        <p:cTn id="33" dur="1000" fill="hold"/>
                                        <p:tgtEl>
                                          <p:spTgt spid="3815436"/>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81543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815435"/>
                                        </p:tgtEl>
                                        <p:attrNameLst>
                                          <p:attrName>style.visibility</p:attrName>
                                        </p:attrNameLst>
                                      </p:cBhvr>
                                      <p:to>
                                        <p:strVal val="visible"/>
                                      </p:to>
                                    </p:set>
                                    <p:anim calcmode="lin" valueType="num">
                                      <p:cBhvr>
                                        <p:cTn id="39" dur="1000" fill="hold"/>
                                        <p:tgtEl>
                                          <p:spTgt spid="3815435"/>
                                        </p:tgtEl>
                                        <p:attrNameLst>
                                          <p:attrName>ppt_w</p:attrName>
                                        </p:attrNameLst>
                                      </p:cBhvr>
                                      <p:tavLst>
                                        <p:tav tm="0">
                                          <p:val>
                                            <p:fltVal val="0"/>
                                          </p:val>
                                        </p:tav>
                                        <p:tav tm="100000">
                                          <p:val>
                                            <p:strVal val="#ppt_w"/>
                                          </p:val>
                                        </p:tav>
                                      </p:tavLst>
                                    </p:anim>
                                    <p:anim calcmode="lin" valueType="num">
                                      <p:cBhvr>
                                        <p:cTn id="40" dur="1000" fill="hold"/>
                                        <p:tgtEl>
                                          <p:spTgt spid="3815435"/>
                                        </p:tgtEl>
                                        <p:attrNameLst>
                                          <p:attrName>ppt_h</p:attrName>
                                        </p:attrNameLst>
                                      </p:cBhvr>
                                      <p:tavLst>
                                        <p:tav tm="0">
                                          <p:val>
                                            <p:fltVal val="0"/>
                                          </p:val>
                                        </p:tav>
                                        <p:tav tm="100000">
                                          <p:val>
                                            <p:strVal val="#ppt_h"/>
                                          </p:val>
                                        </p:tav>
                                      </p:tavLst>
                                    </p:anim>
                                    <p:anim calcmode="lin" valueType="num">
                                      <p:cBhvr>
                                        <p:cTn id="41" dur="1000" fill="hold"/>
                                        <p:tgtEl>
                                          <p:spTgt spid="3815435"/>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81543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815434"/>
                                        </p:tgtEl>
                                        <p:attrNameLst>
                                          <p:attrName>style.visibility</p:attrName>
                                        </p:attrNameLst>
                                      </p:cBhvr>
                                      <p:to>
                                        <p:strVal val="visible"/>
                                      </p:to>
                                    </p:set>
                                    <p:anim calcmode="lin" valueType="num">
                                      <p:cBhvr>
                                        <p:cTn id="47" dur="1000" fill="hold"/>
                                        <p:tgtEl>
                                          <p:spTgt spid="3815434"/>
                                        </p:tgtEl>
                                        <p:attrNameLst>
                                          <p:attrName>ppt_w</p:attrName>
                                        </p:attrNameLst>
                                      </p:cBhvr>
                                      <p:tavLst>
                                        <p:tav tm="0">
                                          <p:val>
                                            <p:fltVal val="0"/>
                                          </p:val>
                                        </p:tav>
                                        <p:tav tm="100000">
                                          <p:val>
                                            <p:strVal val="#ppt_w"/>
                                          </p:val>
                                        </p:tav>
                                      </p:tavLst>
                                    </p:anim>
                                    <p:anim calcmode="lin" valueType="num">
                                      <p:cBhvr>
                                        <p:cTn id="48" dur="1000" fill="hold"/>
                                        <p:tgtEl>
                                          <p:spTgt spid="3815434"/>
                                        </p:tgtEl>
                                        <p:attrNameLst>
                                          <p:attrName>ppt_h</p:attrName>
                                        </p:attrNameLst>
                                      </p:cBhvr>
                                      <p:tavLst>
                                        <p:tav tm="0">
                                          <p:val>
                                            <p:fltVal val="0"/>
                                          </p:val>
                                        </p:tav>
                                        <p:tav tm="100000">
                                          <p:val>
                                            <p:strVal val="#ppt_h"/>
                                          </p:val>
                                        </p:tav>
                                      </p:tavLst>
                                    </p:anim>
                                    <p:anim calcmode="lin" valueType="num">
                                      <p:cBhvr>
                                        <p:cTn id="49" dur="1000" fill="hold"/>
                                        <p:tgtEl>
                                          <p:spTgt spid="3815434"/>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8154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815433"/>
                                        </p:tgtEl>
                                        <p:attrNameLst>
                                          <p:attrName>style.visibility</p:attrName>
                                        </p:attrNameLst>
                                      </p:cBhvr>
                                      <p:to>
                                        <p:strVal val="visible"/>
                                      </p:to>
                                    </p:set>
                                    <p:anim calcmode="lin" valueType="num">
                                      <p:cBhvr>
                                        <p:cTn id="55" dur="1000" fill="hold"/>
                                        <p:tgtEl>
                                          <p:spTgt spid="3815433"/>
                                        </p:tgtEl>
                                        <p:attrNameLst>
                                          <p:attrName>ppt_w</p:attrName>
                                        </p:attrNameLst>
                                      </p:cBhvr>
                                      <p:tavLst>
                                        <p:tav tm="0">
                                          <p:val>
                                            <p:fltVal val="0"/>
                                          </p:val>
                                        </p:tav>
                                        <p:tav tm="100000">
                                          <p:val>
                                            <p:strVal val="#ppt_w"/>
                                          </p:val>
                                        </p:tav>
                                      </p:tavLst>
                                    </p:anim>
                                    <p:anim calcmode="lin" valueType="num">
                                      <p:cBhvr>
                                        <p:cTn id="56" dur="1000" fill="hold"/>
                                        <p:tgtEl>
                                          <p:spTgt spid="3815433"/>
                                        </p:tgtEl>
                                        <p:attrNameLst>
                                          <p:attrName>ppt_h</p:attrName>
                                        </p:attrNameLst>
                                      </p:cBhvr>
                                      <p:tavLst>
                                        <p:tav tm="0">
                                          <p:val>
                                            <p:fltVal val="0"/>
                                          </p:val>
                                        </p:tav>
                                        <p:tav tm="100000">
                                          <p:val>
                                            <p:strVal val="#ppt_h"/>
                                          </p:val>
                                        </p:tav>
                                      </p:tavLst>
                                    </p:anim>
                                    <p:anim calcmode="lin" valueType="num">
                                      <p:cBhvr>
                                        <p:cTn id="57" dur="1000" fill="hold"/>
                                        <p:tgtEl>
                                          <p:spTgt spid="381543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8154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815432"/>
                                        </p:tgtEl>
                                        <p:attrNameLst>
                                          <p:attrName>style.visibility</p:attrName>
                                        </p:attrNameLst>
                                      </p:cBhvr>
                                      <p:to>
                                        <p:strVal val="visible"/>
                                      </p:to>
                                    </p:set>
                                    <p:anim calcmode="lin" valueType="num">
                                      <p:cBhvr>
                                        <p:cTn id="63" dur="1000" fill="hold"/>
                                        <p:tgtEl>
                                          <p:spTgt spid="3815432"/>
                                        </p:tgtEl>
                                        <p:attrNameLst>
                                          <p:attrName>ppt_w</p:attrName>
                                        </p:attrNameLst>
                                      </p:cBhvr>
                                      <p:tavLst>
                                        <p:tav tm="0">
                                          <p:val>
                                            <p:fltVal val="0"/>
                                          </p:val>
                                        </p:tav>
                                        <p:tav tm="100000">
                                          <p:val>
                                            <p:strVal val="#ppt_w"/>
                                          </p:val>
                                        </p:tav>
                                      </p:tavLst>
                                    </p:anim>
                                    <p:anim calcmode="lin" valueType="num">
                                      <p:cBhvr>
                                        <p:cTn id="64" dur="1000" fill="hold"/>
                                        <p:tgtEl>
                                          <p:spTgt spid="3815432"/>
                                        </p:tgtEl>
                                        <p:attrNameLst>
                                          <p:attrName>ppt_h</p:attrName>
                                        </p:attrNameLst>
                                      </p:cBhvr>
                                      <p:tavLst>
                                        <p:tav tm="0">
                                          <p:val>
                                            <p:fltVal val="0"/>
                                          </p:val>
                                        </p:tav>
                                        <p:tav tm="100000">
                                          <p:val>
                                            <p:strVal val="#ppt_h"/>
                                          </p:val>
                                        </p:tav>
                                      </p:tavLst>
                                    </p:anim>
                                    <p:anim calcmode="lin" valueType="num">
                                      <p:cBhvr>
                                        <p:cTn id="65" dur="1000" fill="hold"/>
                                        <p:tgtEl>
                                          <p:spTgt spid="381543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8154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815431"/>
                                        </p:tgtEl>
                                        <p:attrNameLst>
                                          <p:attrName>style.visibility</p:attrName>
                                        </p:attrNameLst>
                                      </p:cBhvr>
                                      <p:to>
                                        <p:strVal val="visible"/>
                                      </p:to>
                                    </p:set>
                                    <p:anim calcmode="lin" valueType="num">
                                      <p:cBhvr>
                                        <p:cTn id="71" dur="1000" fill="hold"/>
                                        <p:tgtEl>
                                          <p:spTgt spid="3815431"/>
                                        </p:tgtEl>
                                        <p:attrNameLst>
                                          <p:attrName>ppt_w</p:attrName>
                                        </p:attrNameLst>
                                      </p:cBhvr>
                                      <p:tavLst>
                                        <p:tav tm="0">
                                          <p:val>
                                            <p:fltVal val="0"/>
                                          </p:val>
                                        </p:tav>
                                        <p:tav tm="100000">
                                          <p:val>
                                            <p:strVal val="#ppt_w"/>
                                          </p:val>
                                        </p:tav>
                                      </p:tavLst>
                                    </p:anim>
                                    <p:anim calcmode="lin" valueType="num">
                                      <p:cBhvr>
                                        <p:cTn id="72" dur="1000" fill="hold"/>
                                        <p:tgtEl>
                                          <p:spTgt spid="3815431"/>
                                        </p:tgtEl>
                                        <p:attrNameLst>
                                          <p:attrName>ppt_h</p:attrName>
                                        </p:attrNameLst>
                                      </p:cBhvr>
                                      <p:tavLst>
                                        <p:tav tm="0">
                                          <p:val>
                                            <p:fltVal val="0"/>
                                          </p:val>
                                        </p:tav>
                                        <p:tav tm="100000">
                                          <p:val>
                                            <p:strVal val="#ppt_h"/>
                                          </p:val>
                                        </p:tav>
                                      </p:tavLst>
                                    </p:anim>
                                    <p:anim calcmode="lin" valueType="num">
                                      <p:cBhvr>
                                        <p:cTn id="73" dur="1000" fill="hold"/>
                                        <p:tgtEl>
                                          <p:spTgt spid="3815431"/>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8154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815430"/>
                                        </p:tgtEl>
                                        <p:attrNameLst>
                                          <p:attrName>style.visibility</p:attrName>
                                        </p:attrNameLst>
                                      </p:cBhvr>
                                      <p:to>
                                        <p:strVal val="visible"/>
                                      </p:to>
                                    </p:set>
                                    <p:anim calcmode="lin" valueType="num">
                                      <p:cBhvr>
                                        <p:cTn id="79" dur="1000" fill="hold"/>
                                        <p:tgtEl>
                                          <p:spTgt spid="3815430"/>
                                        </p:tgtEl>
                                        <p:attrNameLst>
                                          <p:attrName>ppt_w</p:attrName>
                                        </p:attrNameLst>
                                      </p:cBhvr>
                                      <p:tavLst>
                                        <p:tav tm="0">
                                          <p:val>
                                            <p:fltVal val="0"/>
                                          </p:val>
                                        </p:tav>
                                        <p:tav tm="100000">
                                          <p:val>
                                            <p:strVal val="#ppt_w"/>
                                          </p:val>
                                        </p:tav>
                                      </p:tavLst>
                                    </p:anim>
                                    <p:anim calcmode="lin" valueType="num">
                                      <p:cBhvr>
                                        <p:cTn id="80" dur="1000" fill="hold"/>
                                        <p:tgtEl>
                                          <p:spTgt spid="3815430"/>
                                        </p:tgtEl>
                                        <p:attrNameLst>
                                          <p:attrName>ppt_h</p:attrName>
                                        </p:attrNameLst>
                                      </p:cBhvr>
                                      <p:tavLst>
                                        <p:tav tm="0">
                                          <p:val>
                                            <p:fltVal val="0"/>
                                          </p:val>
                                        </p:tav>
                                        <p:tav tm="100000">
                                          <p:val>
                                            <p:strVal val="#ppt_h"/>
                                          </p:val>
                                        </p:tav>
                                      </p:tavLst>
                                    </p:anim>
                                    <p:anim calcmode="lin" valueType="num">
                                      <p:cBhvr>
                                        <p:cTn id="81" dur="1000" fill="hold"/>
                                        <p:tgtEl>
                                          <p:spTgt spid="381543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8154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815429"/>
                                        </p:tgtEl>
                                        <p:attrNameLst>
                                          <p:attrName>style.visibility</p:attrName>
                                        </p:attrNameLst>
                                      </p:cBhvr>
                                      <p:to>
                                        <p:strVal val="visible"/>
                                      </p:to>
                                    </p:set>
                                    <p:anim calcmode="lin" valueType="num">
                                      <p:cBhvr>
                                        <p:cTn id="87" dur="1000" fill="hold"/>
                                        <p:tgtEl>
                                          <p:spTgt spid="3815429"/>
                                        </p:tgtEl>
                                        <p:attrNameLst>
                                          <p:attrName>ppt_w</p:attrName>
                                        </p:attrNameLst>
                                      </p:cBhvr>
                                      <p:tavLst>
                                        <p:tav tm="0">
                                          <p:val>
                                            <p:fltVal val="0"/>
                                          </p:val>
                                        </p:tav>
                                        <p:tav tm="100000">
                                          <p:val>
                                            <p:strVal val="#ppt_w"/>
                                          </p:val>
                                        </p:tav>
                                      </p:tavLst>
                                    </p:anim>
                                    <p:anim calcmode="lin" valueType="num">
                                      <p:cBhvr>
                                        <p:cTn id="88" dur="1000" fill="hold"/>
                                        <p:tgtEl>
                                          <p:spTgt spid="3815429"/>
                                        </p:tgtEl>
                                        <p:attrNameLst>
                                          <p:attrName>ppt_h</p:attrName>
                                        </p:attrNameLst>
                                      </p:cBhvr>
                                      <p:tavLst>
                                        <p:tav tm="0">
                                          <p:val>
                                            <p:fltVal val="0"/>
                                          </p:val>
                                        </p:tav>
                                        <p:tav tm="100000">
                                          <p:val>
                                            <p:strVal val="#ppt_h"/>
                                          </p:val>
                                        </p:tav>
                                      </p:tavLst>
                                    </p:anim>
                                    <p:anim calcmode="lin" valueType="num">
                                      <p:cBhvr>
                                        <p:cTn id="89" dur="1000" fill="hold"/>
                                        <p:tgtEl>
                                          <p:spTgt spid="3815429"/>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8154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815428"/>
                                        </p:tgtEl>
                                        <p:attrNameLst>
                                          <p:attrName>style.visibility</p:attrName>
                                        </p:attrNameLst>
                                      </p:cBhvr>
                                      <p:to>
                                        <p:strVal val="visible"/>
                                      </p:to>
                                    </p:set>
                                    <p:anim calcmode="lin" valueType="num">
                                      <p:cBhvr>
                                        <p:cTn id="95" dur="1000" fill="hold"/>
                                        <p:tgtEl>
                                          <p:spTgt spid="3815428"/>
                                        </p:tgtEl>
                                        <p:attrNameLst>
                                          <p:attrName>ppt_w</p:attrName>
                                        </p:attrNameLst>
                                      </p:cBhvr>
                                      <p:tavLst>
                                        <p:tav tm="0">
                                          <p:val>
                                            <p:fltVal val="0"/>
                                          </p:val>
                                        </p:tav>
                                        <p:tav tm="100000">
                                          <p:val>
                                            <p:strVal val="#ppt_w"/>
                                          </p:val>
                                        </p:tav>
                                      </p:tavLst>
                                    </p:anim>
                                    <p:anim calcmode="lin" valueType="num">
                                      <p:cBhvr>
                                        <p:cTn id="96" dur="1000" fill="hold"/>
                                        <p:tgtEl>
                                          <p:spTgt spid="3815428"/>
                                        </p:tgtEl>
                                        <p:attrNameLst>
                                          <p:attrName>ppt_h</p:attrName>
                                        </p:attrNameLst>
                                      </p:cBhvr>
                                      <p:tavLst>
                                        <p:tav tm="0">
                                          <p:val>
                                            <p:fltVal val="0"/>
                                          </p:val>
                                        </p:tav>
                                        <p:tav tm="100000">
                                          <p:val>
                                            <p:strVal val="#ppt_h"/>
                                          </p:val>
                                        </p:tav>
                                      </p:tavLst>
                                    </p:anim>
                                    <p:anim calcmode="lin" valueType="num">
                                      <p:cBhvr>
                                        <p:cTn id="97" dur="1000" fill="hold"/>
                                        <p:tgtEl>
                                          <p:spTgt spid="3815428"/>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81542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5426" grpId="0" animBg="1" autoUpdateAnimBg="0"/>
      <p:bldP spid="3815427" grpId="0" animBg="1" autoUpdateAnimBg="0"/>
      <p:bldP spid="3815428" grpId="0" animBg="1" autoUpdateAnimBg="0"/>
      <p:bldP spid="3815429" grpId="0" animBg="1" autoUpdateAnimBg="0"/>
      <p:bldP spid="3815430" grpId="0" animBg="1" autoUpdateAnimBg="0"/>
      <p:bldP spid="3815431" grpId="0" animBg="1" autoUpdateAnimBg="0"/>
      <p:bldP spid="3815432" grpId="0" animBg="1" autoUpdateAnimBg="0"/>
      <p:bldP spid="3815433" grpId="0" animBg="1" autoUpdateAnimBg="0"/>
      <p:bldP spid="3815434" grpId="0" animBg="1" autoUpdateAnimBg="0"/>
      <p:bldP spid="3815435" grpId="0" animBg="1" autoUpdateAnimBg="0"/>
      <p:bldP spid="3815436" grpId="0" animBg="1" autoUpdateAnimBg="0"/>
      <p:bldP spid="3815437"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0" y="609600"/>
            <a:ext cx="7086600" cy="1143000"/>
          </a:xfrm>
        </p:spPr>
        <p:txBody>
          <a:bodyPr/>
          <a:lstStyle/>
          <a:p>
            <a:r>
              <a:rPr lang="en-US" sz="5400" dirty="0">
                <a:solidFill>
                  <a:srgbClr val="3333FF"/>
                </a:solidFill>
                <a:effectLst>
                  <a:outerShdw blurRad="38100" dist="38100" dir="2700000" algn="tl">
                    <a:srgbClr val="000000">
                      <a:alpha val="43137"/>
                    </a:srgbClr>
                  </a:outerShdw>
                </a:effectLst>
              </a:rPr>
              <a:t>THERE ARE LIMITS!</a:t>
            </a:r>
            <a:r>
              <a:rPr lang="en-US" sz="5400" dirty="0">
                <a:solidFill>
                  <a:srgbClr val="D70705"/>
                </a:solidFill>
                <a:effectLst>
                  <a:outerShdw blurRad="38100" dist="38100" dir="2700000" algn="tl">
                    <a:srgbClr val="000000">
                      <a:alpha val="43137"/>
                    </a:srgbClr>
                  </a:outerShdw>
                </a:effectLst>
              </a:rPr>
              <a:t> </a:t>
            </a:r>
            <a:endParaRPr lang="en-US" b="1" dirty="0">
              <a:effectLst>
                <a:outerShdw blurRad="38100" dist="38100" dir="2700000" algn="tl">
                  <a:srgbClr val="000000">
                    <a:alpha val="43137"/>
                  </a:srgbClr>
                </a:outerShdw>
              </a:effectLst>
            </a:endParaRPr>
          </a:p>
        </p:txBody>
      </p:sp>
      <p:sp>
        <p:nvSpPr>
          <p:cNvPr id="945155" name="Rectangle 3"/>
          <p:cNvSpPr>
            <a:spLocks noGrp="1" noChangeArrowheads="1"/>
          </p:cNvSpPr>
          <p:nvPr>
            <p:ph type="body" idx="1"/>
          </p:nvPr>
        </p:nvSpPr>
        <p:spPr>
          <a:xfrm>
            <a:off x="0" y="1752600"/>
            <a:ext cx="7467600" cy="4953000"/>
          </a:xfrm>
        </p:spPr>
        <p:txBody>
          <a:bodyPr/>
          <a:lstStyle/>
          <a:p>
            <a:r>
              <a:rPr lang="en-US" dirty="0">
                <a:solidFill>
                  <a:schemeClr val="accent1"/>
                </a:solidFill>
                <a:effectLst>
                  <a:outerShdw blurRad="38100" dist="38100" dir="2700000" algn="tl">
                    <a:srgbClr val="C0C0C0"/>
                  </a:outerShdw>
                </a:effectLst>
              </a:rPr>
              <a:t>Limits are needful in order to avoid an </a:t>
            </a:r>
            <a:r>
              <a:rPr lang="en-US" i="1" dirty="0">
                <a:solidFill>
                  <a:schemeClr val="accent1"/>
                </a:solidFill>
                <a:effectLst>
                  <a:outerShdw blurRad="38100" dist="38100" dir="2700000" algn="tl">
                    <a:srgbClr val="C0C0C0"/>
                  </a:outerShdw>
                </a:effectLst>
              </a:rPr>
              <a:t>anything goes mindset</a:t>
            </a:r>
            <a:r>
              <a:rPr lang="en-US" dirty="0">
                <a:solidFill>
                  <a:schemeClr val="accent1"/>
                </a:solidFill>
                <a:effectLst>
                  <a:outerShdw blurRad="38100" dist="38100" dir="2700000" algn="tl">
                    <a:srgbClr val="C0C0C0"/>
                  </a:outerShdw>
                </a:effectLst>
              </a:rPr>
              <a:t>;  Israel serves as prime example of what we can expect in outcome when we only consider “right” what is pleasing to our own selves</a:t>
            </a:r>
          </a:p>
          <a:p>
            <a:r>
              <a:rPr lang="en-US" dirty="0">
                <a:solidFill>
                  <a:schemeClr val="accent1"/>
                </a:solidFill>
                <a:effectLst>
                  <a:outerShdw blurRad="38100" dist="38100" dir="2700000" algn="tl">
                    <a:srgbClr val="C0C0C0"/>
                  </a:outerShdw>
                </a:effectLst>
              </a:rPr>
              <a:t>In reference to issue guidance/guideline</a:t>
            </a:r>
          </a:p>
          <a:p>
            <a:r>
              <a:rPr lang="en-US" dirty="0">
                <a:solidFill>
                  <a:schemeClr val="accent1"/>
                </a:solidFill>
                <a:effectLst>
                  <a:outerShdw blurRad="38100" dist="38100" dir="2700000" algn="tl">
                    <a:srgbClr val="C0C0C0"/>
                  </a:outerShdw>
                </a:effectLst>
              </a:rPr>
              <a:t>In purpose of the unified work of mission; The closer we work together - the more in sync our common boundaries become.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51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51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451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55"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508227" name="Rectangle 3"/>
          <p:cNvSpPr>
            <a:spLocks noGrp="1" noChangeArrowheads="1"/>
          </p:cNvSpPr>
          <p:nvPr>
            <p:ph type="body" idx="1"/>
          </p:nvPr>
        </p:nvSpPr>
        <p:spPr>
          <a:xfrm>
            <a:off x="685800" y="1828800"/>
            <a:ext cx="7772400" cy="4038600"/>
          </a:xfrm>
        </p:spPr>
        <p:txBody>
          <a:bodyPr/>
          <a:lstStyle/>
          <a:p>
            <a:pPr>
              <a:buClr>
                <a:srgbClr val="FFFF00"/>
              </a:buClr>
              <a:buFont typeface="Wingdings" pitchFamily="2" charset="2"/>
              <a:buChar char="v"/>
            </a:pPr>
            <a:r>
              <a:rPr lang="en-US" sz="2800">
                <a:solidFill>
                  <a:srgbClr val="FFFFCC"/>
                </a:solidFill>
                <a:effectLst>
                  <a:outerShdw blurRad="38100" dist="38100" dir="2700000" algn="tl">
                    <a:srgbClr val="C0C0C0"/>
                  </a:outerShdw>
                </a:effectLst>
              </a:rPr>
              <a:t> “Just as there are as many ‘faiths’ or acceptable systems of belief through which a person living today can be saved as there are Gods – and there  is </a:t>
            </a:r>
            <a:r>
              <a:rPr lang="en-US" sz="2800" b="1">
                <a:solidFill>
                  <a:srgbClr val="FFFF99"/>
                </a:solidFill>
                <a:effectLst>
                  <a:outerShdw blurRad="38100" dist="38100" dir="2700000" algn="tl">
                    <a:srgbClr val="C0C0C0"/>
                  </a:outerShdw>
                </a:effectLst>
              </a:rPr>
              <a:t>only one</a:t>
            </a:r>
            <a:r>
              <a:rPr lang="en-US" sz="2800">
                <a:solidFill>
                  <a:srgbClr val="FFFF99"/>
                </a:solidFill>
                <a:effectLst>
                  <a:outerShdw blurRad="38100" dist="38100" dir="2700000" algn="tl">
                    <a:srgbClr val="C0C0C0"/>
                  </a:outerShdw>
                </a:effectLst>
              </a:rPr>
              <a:t>:</a:t>
            </a:r>
            <a:r>
              <a:rPr lang="en-US" sz="2800">
                <a:solidFill>
                  <a:srgbClr val="FFFFCC"/>
                </a:solidFill>
                <a:effectLst>
                  <a:outerShdw blurRad="38100" dist="38100" dir="2700000" algn="tl">
                    <a:srgbClr val="C0C0C0"/>
                  </a:outerShdw>
                </a:effectLst>
              </a:rPr>
              <a:t>  “One God and Father of all,  who is above all,  and through all,  and in you all”  (Eph. 4: 4).  -  just as there are as many bodies of saved people or churches as there are Gods in heaven.  There is one and only one.  The reason is because the same text affirms,  ‘There is one body.’”</a:t>
            </a:r>
            <a:r>
              <a:rPr lang="en-US" sz="2800">
                <a:solidFill>
                  <a:srgbClr val="FFFFFF"/>
                </a:solidFill>
              </a:rPr>
              <a:t> </a:t>
            </a:r>
          </a:p>
        </p:txBody>
      </p:sp>
      <p:sp>
        <p:nvSpPr>
          <p:cNvPr id="3508228" name="WordArt 4"/>
          <p:cNvSpPr>
            <a:spLocks noChangeArrowheads="1" noChangeShapeType="1" noTextEdit="1"/>
          </p:cNvSpPr>
          <p:nvPr/>
        </p:nvSpPr>
        <p:spPr bwMode="auto">
          <a:xfrm>
            <a:off x="1371600" y="609600"/>
            <a:ext cx="6400800" cy="1066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EXCLUSIVITY</a:t>
            </a:r>
          </a:p>
        </p:txBody>
      </p:sp>
      <p:sp>
        <p:nvSpPr>
          <p:cNvPr id="3508229" name="WordArt 5"/>
          <p:cNvSpPr>
            <a:spLocks noChangeArrowheads="1" noChangeShapeType="1" noTextEdit="1"/>
          </p:cNvSpPr>
          <p:nvPr/>
        </p:nvSpPr>
        <p:spPr bwMode="auto">
          <a:xfrm>
            <a:off x="7696200" y="5410200"/>
            <a:ext cx="276225"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a:t>
            </a:r>
          </a:p>
        </p:txBody>
      </p:sp>
      <p:sp>
        <p:nvSpPr>
          <p:cNvPr id="3508230" name="WordArt 6"/>
          <p:cNvSpPr>
            <a:spLocks noChangeArrowheads="1" noChangeShapeType="1" noTextEdit="1"/>
          </p:cNvSpPr>
          <p:nvPr/>
        </p:nvSpPr>
        <p:spPr bwMode="auto">
          <a:xfrm>
            <a:off x="1143000" y="5943600"/>
            <a:ext cx="6019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Getwell Church Of Christ Bulletin  4-16-07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08228"/>
                                        </p:tgtEl>
                                        <p:attrNameLst>
                                          <p:attrName>style.visibility</p:attrName>
                                        </p:attrNameLst>
                                      </p:cBhvr>
                                      <p:to>
                                        <p:strVal val="visible"/>
                                      </p:to>
                                    </p:set>
                                    <p:animEffect transition="in" filter="randombar(horizontal)">
                                      <p:cBhvr>
                                        <p:cTn id="7" dur="500"/>
                                        <p:tgtEl>
                                          <p:spTgt spid="350822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grpId="0" nodeType="clickEffect">
                                  <p:stCondLst>
                                    <p:cond delay="0"/>
                                  </p:stCondLst>
                                  <p:iterate type="wd">
                                    <p:tmPct val="100000"/>
                                  </p:iterate>
                                  <p:childTnLst>
                                    <p:set>
                                      <p:cBhvr>
                                        <p:cTn id="11" dur="1" fill="hold">
                                          <p:stCondLst>
                                            <p:cond delay="0"/>
                                          </p:stCondLst>
                                        </p:cTn>
                                        <p:tgtEl>
                                          <p:spTgt spid="3508227">
                                            <p:txEl>
                                              <p:pRg st="0" end="0"/>
                                            </p:txEl>
                                          </p:spTgt>
                                        </p:tgtEl>
                                        <p:attrNameLst>
                                          <p:attrName>style.visibility</p:attrName>
                                        </p:attrNameLst>
                                      </p:cBhvr>
                                      <p:to>
                                        <p:strVal val="visible"/>
                                      </p:to>
                                    </p:set>
                                    <p:anim calcmode="lin" valueType="num">
                                      <p:cBhvr>
                                        <p:cTn id="12" dur="300" fill="hold"/>
                                        <p:tgtEl>
                                          <p:spTgt spid="3508227">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3508227">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3508227">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350822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3508230"/>
                                        </p:tgtEl>
                                        <p:attrNameLst>
                                          <p:attrName>style.visibility</p:attrName>
                                        </p:attrNameLst>
                                      </p:cBhvr>
                                      <p:to>
                                        <p:strVal val="visible"/>
                                      </p:to>
                                    </p:set>
                                    <p:anim calcmode="lin" valueType="num">
                                      <p:cBhvr>
                                        <p:cTn id="20" dur="1000" fill="hold"/>
                                        <p:tgtEl>
                                          <p:spTgt spid="3508230"/>
                                        </p:tgtEl>
                                        <p:attrNameLst>
                                          <p:attrName>ppt_w</p:attrName>
                                        </p:attrNameLst>
                                      </p:cBhvr>
                                      <p:tavLst>
                                        <p:tav tm="0">
                                          <p:val>
                                            <p:fltVal val="0"/>
                                          </p:val>
                                        </p:tav>
                                        <p:tav tm="100000">
                                          <p:val>
                                            <p:strVal val="#ppt_w"/>
                                          </p:val>
                                        </p:tav>
                                      </p:tavLst>
                                    </p:anim>
                                    <p:anim calcmode="lin" valueType="num">
                                      <p:cBhvr>
                                        <p:cTn id="21" dur="1000" fill="hold"/>
                                        <p:tgtEl>
                                          <p:spTgt spid="3508230"/>
                                        </p:tgtEl>
                                        <p:attrNameLst>
                                          <p:attrName>ppt_h</p:attrName>
                                        </p:attrNameLst>
                                      </p:cBhvr>
                                      <p:tavLst>
                                        <p:tav tm="0">
                                          <p:val>
                                            <p:fltVal val="0"/>
                                          </p:val>
                                        </p:tav>
                                        <p:tav tm="100000">
                                          <p:val>
                                            <p:strVal val="#ppt_h"/>
                                          </p:val>
                                        </p:tav>
                                      </p:tavLst>
                                    </p:anim>
                                    <p:anim calcmode="lin" valueType="num">
                                      <p:cBhvr>
                                        <p:cTn id="22" dur="1000" fill="hold"/>
                                        <p:tgtEl>
                                          <p:spTgt spid="3508230"/>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5082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8227" grpId="0" build="p" autoUpdateAnimBg="0"/>
      <p:bldP spid="3508228" grpId="0" animBg="1"/>
      <p:bldP spid="35082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12706" name="Rectangle 2"/>
          <p:cNvSpPr>
            <a:spLocks noChangeArrowheads="1"/>
          </p:cNvSpPr>
          <p:nvPr/>
        </p:nvSpPr>
        <p:spPr bwMode="auto">
          <a:xfrm>
            <a:off x="4533900" y="1057275"/>
            <a:ext cx="4457700" cy="944563"/>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Matthew 16: 18</a:t>
            </a:r>
          </a:p>
        </p:txBody>
      </p:sp>
      <p:sp>
        <p:nvSpPr>
          <p:cNvPr id="3912707" name="Rectangle 3"/>
          <p:cNvSpPr>
            <a:spLocks noChangeArrowheads="1"/>
          </p:cNvSpPr>
          <p:nvPr/>
        </p:nvSpPr>
        <p:spPr bwMode="auto">
          <a:xfrm>
            <a:off x="76200" y="1057275"/>
            <a:ext cx="4457700" cy="944563"/>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omic Sans MS" pitchFamily="66" charset="0"/>
                <a:ea typeface="+mn-ea"/>
                <a:cs typeface="+mn-cs"/>
              </a:rPr>
              <a:t>“My Church”</a:t>
            </a:r>
          </a:p>
        </p:txBody>
      </p:sp>
      <p:sp>
        <p:nvSpPr>
          <p:cNvPr id="3912708" name="Rectangle 4"/>
          <p:cNvSpPr>
            <a:spLocks noChangeArrowheads="1"/>
          </p:cNvSpPr>
          <p:nvPr/>
        </p:nvSpPr>
        <p:spPr bwMode="auto">
          <a:xfrm>
            <a:off x="4533900" y="5811838"/>
            <a:ext cx="4457700" cy="944562"/>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1</a:t>
            </a:r>
            <a:r>
              <a:rPr kumimoji="0" lang="en-US" sz="3600" b="1" i="0" u="none" strike="noStrike" kern="1200" cap="none" spc="0" normalizeH="0" baseline="30000" noProof="0">
                <a:ln>
                  <a:noFill/>
                </a:ln>
                <a:solidFill>
                  <a:srgbClr val="000000"/>
                </a:solidFill>
                <a:effectLst/>
                <a:uLnTx/>
                <a:uFillTx/>
                <a:latin typeface="Comic Sans MS" pitchFamily="66" charset="0"/>
                <a:ea typeface="+mn-ea"/>
                <a:cs typeface="+mn-cs"/>
              </a:rPr>
              <a:t>st</a:t>
            </a: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 Cor. 1: 10 </a:t>
            </a:r>
          </a:p>
        </p:txBody>
      </p:sp>
      <p:sp>
        <p:nvSpPr>
          <p:cNvPr id="3912709" name="Rectangle 5"/>
          <p:cNvSpPr>
            <a:spLocks noChangeArrowheads="1"/>
          </p:cNvSpPr>
          <p:nvPr/>
        </p:nvSpPr>
        <p:spPr bwMode="auto">
          <a:xfrm>
            <a:off x="76200" y="5811838"/>
            <a:ext cx="4457700" cy="9445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omic Sans MS" pitchFamily="66" charset="0"/>
                <a:ea typeface="+mn-ea"/>
                <a:cs typeface="+mn-cs"/>
              </a:rPr>
              <a:t>“No Divisions”</a:t>
            </a:r>
            <a:endPar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3912710" name="Rectangle 6"/>
          <p:cNvSpPr>
            <a:spLocks noChangeArrowheads="1"/>
          </p:cNvSpPr>
          <p:nvPr/>
        </p:nvSpPr>
        <p:spPr bwMode="auto">
          <a:xfrm>
            <a:off x="4533900" y="4906963"/>
            <a:ext cx="4457700" cy="904875"/>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1</a:t>
            </a:r>
            <a:r>
              <a:rPr kumimoji="0" lang="en-US" sz="3600" b="1" i="0" u="none" strike="noStrike" kern="1200" cap="none" spc="0" normalizeH="0" baseline="30000" noProof="0">
                <a:ln>
                  <a:noFill/>
                </a:ln>
                <a:solidFill>
                  <a:srgbClr val="000000"/>
                </a:solidFill>
                <a:effectLst/>
                <a:uLnTx/>
                <a:uFillTx/>
                <a:latin typeface="Comic Sans MS" pitchFamily="66" charset="0"/>
                <a:ea typeface="+mn-ea"/>
                <a:cs typeface="+mn-cs"/>
              </a:rPr>
              <a:t>st</a:t>
            </a: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 Timothy 3: 15</a:t>
            </a:r>
          </a:p>
        </p:txBody>
      </p:sp>
      <p:sp>
        <p:nvSpPr>
          <p:cNvPr id="3912711" name="Rectangle 7"/>
          <p:cNvSpPr>
            <a:spLocks noChangeArrowheads="1"/>
          </p:cNvSpPr>
          <p:nvPr/>
        </p:nvSpPr>
        <p:spPr bwMode="auto">
          <a:xfrm>
            <a:off x="76200" y="4906963"/>
            <a:ext cx="4457700" cy="90487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omic Sans MS" pitchFamily="66" charset="0"/>
                <a:ea typeface="+mn-ea"/>
                <a:cs typeface="+mn-cs"/>
              </a:rPr>
              <a:t>“One Family”</a:t>
            </a:r>
          </a:p>
        </p:txBody>
      </p:sp>
      <p:sp>
        <p:nvSpPr>
          <p:cNvPr id="3912712" name="Rectangle 8"/>
          <p:cNvSpPr>
            <a:spLocks noChangeArrowheads="1"/>
          </p:cNvSpPr>
          <p:nvPr/>
        </p:nvSpPr>
        <p:spPr bwMode="auto">
          <a:xfrm>
            <a:off x="4533900" y="3984625"/>
            <a:ext cx="4457700" cy="922338"/>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John 10: 16</a:t>
            </a: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 </a:t>
            </a:r>
          </a:p>
        </p:txBody>
      </p:sp>
      <p:sp>
        <p:nvSpPr>
          <p:cNvPr id="3912713" name="Rectangle 9"/>
          <p:cNvSpPr>
            <a:spLocks noChangeArrowheads="1"/>
          </p:cNvSpPr>
          <p:nvPr/>
        </p:nvSpPr>
        <p:spPr bwMode="auto">
          <a:xfrm>
            <a:off x="76200" y="3984625"/>
            <a:ext cx="4457700" cy="922338"/>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omic Sans MS" pitchFamily="66" charset="0"/>
                <a:ea typeface="+mn-ea"/>
                <a:cs typeface="+mn-cs"/>
              </a:rPr>
              <a:t>“One Fold”</a:t>
            </a:r>
          </a:p>
        </p:txBody>
      </p:sp>
      <p:sp>
        <p:nvSpPr>
          <p:cNvPr id="3912714" name="Rectangle 10"/>
          <p:cNvSpPr>
            <a:spLocks noChangeArrowheads="1"/>
          </p:cNvSpPr>
          <p:nvPr/>
        </p:nvSpPr>
        <p:spPr bwMode="auto">
          <a:xfrm>
            <a:off x="4533900" y="3078163"/>
            <a:ext cx="4457700" cy="906462"/>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Ephesians 4: 4</a:t>
            </a:r>
          </a:p>
        </p:txBody>
      </p:sp>
      <p:sp>
        <p:nvSpPr>
          <p:cNvPr id="3912715" name="Rectangle 11"/>
          <p:cNvSpPr>
            <a:spLocks noChangeArrowheads="1"/>
          </p:cNvSpPr>
          <p:nvPr/>
        </p:nvSpPr>
        <p:spPr bwMode="auto">
          <a:xfrm>
            <a:off x="76200" y="3078163"/>
            <a:ext cx="4457700" cy="9064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omic Sans MS" pitchFamily="66" charset="0"/>
                <a:ea typeface="+mn-ea"/>
                <a:cs typeface="+mn-cs"/>
              </a:rPr>
              <a:t>“One Body”</a:t>
            </a:r>
          </a:p>
        </p:txBody>
      </p:sp>
      <p:sp>
        <p:nvSpPr>
          <p:cNvPr id="3912716" name="Rectangle 12"/>
          <p:cNvSpPr>
            <a:spLocks noChangeArrowheads="1"/>
          </p:cNvSpPr>
          <p:nvPr/>
        </p:nvSpPr>
        <p:spPr bwMode="auto">
          <a:xfrm>
            <a:off x="4533900" y="2001838"/>
            <a:ext cx="4457700" cy="1076325"/>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Ephesians 1: 22</a:t>
            </a:r>
          </a:p>
        </p:txBody>
      </p:sp>
      <p:sp>
        <p:nvSpPr>
          <p:cNvPr id="3912717" name="Rectangle 13"/>
          <p:cNvSpPr>
            <a:spLocks noChangeArrowheads="1"/>
          </p:cNvSpPr>
          <p:nvPr/>
        </p:nvSpPr>
        <p:spPr bwMode="auto">
          <a:xfrm>
            <a:off x="76200" y="2001838"/>
            <a:ext cx="4457700" cy="107632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omic Sans MS" pitchFamily="66" charset="0"/>
                <a:ea typeface="+mn-ea"/>
                <a:cs typeface="+mn-cs"/>
              </a:rPr>
              <a:t>“The Church”</a:t>
            </a:r>
          </a:p>
        </p:txBody>
      </p:sp>
      <p:sp>
        <p:nvSpPr>
          <p:cNvPr id="3912718" name="Rectangle 14"/>
          <p:cNvSpPr>
            <a:spLocks noChangeArrowheads="1"/>
          </p:cNvSpPr>
          <p:nvPr/>
        </p:nvSpPr>
        <p:spPr bwMode="auto">
          <a:xfrm>
            <a:off x="4533900" y="152400"/>
            <a:ext cx="4457700" cy="90487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SCRIPTURE REFERENCE</a:t>
            </a:r>
          </a:p>
        </p:txBody>
      </p:sp>
      <p:sp>
        <p:nvSpPr>
          <p:cNvPr id="3912719" name="Rectangle 15"/>
          <p:cNvSpPr>
            <a:spLocks noChangeArrowheads="1"/>
          </p:cNvSpPr>
          <p:nvPr/>
        </p:nvSpPr>
        <p:spPr bwMode="auto">
          <a:xfrm>
            <a:off x="76200" y="152400"/>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ONENESS LESSON</a:t>
            </a:r>
          </a:p>
        </p:txBody>
      </p:sp>
      <p:sp>
        <p:nvSpPr>
          <p:cNvPr id="3912720" name="Line 16"/>
          <p:cNvSpPr>
            <a:spLocks noChangeShapeType="1"/>
          </p:cNvSpPr>
          <p:nvPr/>
        </p:nvSpPr>
        <p:spPr bwMode="auto">
          <a:xfrm>
            <a:off x="76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1" name="Line 17"/>
          <p:cNvSpPr>
            <a:spLocks noChangeShapeType="1"/>
          </p:cNvSpPr>
          <p:nvPr/>
        </p:nvSpPr>
        <p:spPr bwMode="auto">
          <a:xfrm>
            <a:off x="76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2" name="Line 18"/>
          <p:cNvSpPr>
            <a:spLocks noChangeShapeType="1"/>
          </p:cNvSpPr>
          <p:nvPr/>
        </p:nvSpPr>
        <p:spPr bwMode="auto">
          <a:xfrm>
            <a:off x="76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3" name="Line 19"/>
          <p:cNvSpPr>
            <a:spLocks noChangeShapeType="1"/>
          </p:cNvSpPr>
          <p:nvPr/>
        </p:nvSpPr>
        <p:spPr bwMode="auto">
          <a:xfrm>
            <a:off x="76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4" name="Line 20"/>
          <p:cNvSpPr>
            <a:spLocks noChangeShapeType="1"/>
          </p:cNvSpPr>
          <p:nvPr/>
        </p:nvSpPr>
        <p:spPr bwMode="auto">
          <a:xfrm>
            <a:off x="76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5" name="Line 21"/>
          <p:cNvSpPr>
            <a:spLocks noChangeShapeType="1"/>
          </p:cNvSpPr>
          <p:nvPr/>
        </p:nvSpPr>
        <p:spPr bwMode="auto">
          <a:xfrm>
            <a:off x="76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6" name="Line 22"/>
          <p:cNvSpPr>
            <a:spLocks noChangeShapeType="1"/>
          </p:cNvSpPr>
          <p:nvPr/>
        </p:nvSpPr>
        <p:spPr bwMode="auto">
          <a:xfrm>
            <a:off x="76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7" name="Line 23"/>
          <p:cNvSpPr>
            <a:spLocks noChangeShapeType="1"/>
          </p:cNvSpPr>
          <p:nvPr/>
        </p:nvSpPr>
        <p:spPr bwMode="auto">
          <a:xfrm>
            <a:off x="4533900" y="152400"/>
            <a:ext cx="0" cy="660400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8" name="Line 24"/>
          <p:cNvSpPr>
            <a:spLocks noChangeShapeType="1"/>
          </p:cNvSpPr>
          <p:nvPr/>
        </p:nvSpPr>
        <p:spPr bwMode="auto">
          <a:xfrm>
            <a:off x="8991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29" name="Line 25"/>
          <p:cNvSpPr>
            <a:spLocks noChangeShapeType="1"/>
          </p:cNvSpPr>
          <p:nvPr/>
        </p:nvSpPr>
        <p:spPr bwMode="auto">
          <a:xfrm>
            <a:off x="76200" y="581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2730" name="Line 26"/>
          <p:cNvSpPr>
            <a:spLocks noChangeShapeType="1"/>
          </p:cNvSpPr>
          <p:nvPr/>
        </p:nvSpPr>
        <p:spPr bwMode="auto">
          <a:xfrm>
            <a:off x="76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912707"/>
                                        </p:tgtEl>
                                        <p:attrNameLst>
                                          <p:attrName>style.visibility</p:attrName>
                                        </p:attrNameLst>
                                      </p:cBhvr>
                                      <p:to>
                                        <p:strVal val="visible"/>
                                      </p:to>
                                    </p:set>
                                    <p:anim calcmode="lin" valueType="num">
                                      <p:cBhvr>
                                        <p:cTn id="7" dur="1000" fill="hold"/>
                                        <p:tgtEl>
                                          <p:spTgt spid="3912707"/>
                                        </p:tgtEl>
                                        <p:attrNameLst>
                                          <p:attrName>ppt_w</p:attrName>
                                        </p:attrNameLst>
                                      </p:cBhvr>
                                      <p:tavLst>
                                        <p:tav tm="0">
                                          <p:val>
                                            <p:fltVal val="0"/>
                                          </p:val>
                                        </p:tav>
                                        <p:tav tm="100000">
                                          <p:val>
                                            <p:strVal val="#ppt_w"/>
                                          </p:val>
                                        </p:tav>
                                      </p:tavLst>
                                    </p:anim>
                                    <p:anim calcmode="lin" valueType="num">
                                      <p:cBhvr>
                                        <p:cTn id="8" dur="1000" fill="hold"/>
                                        <p:tgtEl>
                                          <p:spTgt spid="3912707"/>
                                        </p:tgtEl>
                                        <p:attrNameLst>
                                          <p:attrName>ppt_h</p:attrName>
                                        </p:attrNameLst>
                                      </p:cBhvr>
                                      <p:tavLst>
                                        <p:tav tm="0">
                                          <p:val>
                                            <p:fltVal val="0"/>
                                          </p:val>
                                        </p:tav>
                                        <p:tav tm="100000">
                                          <p:val>
                                            <p:strVal val="#ppt_h"/>
                                          </p:val>
                                        </p:tav>
                                      </p:tavLst>
                                    </p:anim>
                                    <p:anim calcmode="lin" valueType="num">
                                      <p:cBhvr>
                                        <p:cTn id="9" dur="1000" fill="hold"/>
                                        <p:tgtEl>
                                          <p:spTgt spid="391270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1270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912706"/>
                                        </p:tgtEl>
                                        <p:attrNameLst>
                                          <p:attrName>style.visibility</p:attrName>
                                        </p:attrNameLst>
                                      </p:cBhvr>
                                      <p:to>
                                        <p:strVal val="visible"/>
                                      </p:to>
                                    </p:set>
                                    <p:anim calcmode="lin" valueType="num">
                                      <p:cBhvr>
                                        <p:cTn id="15" dur="1000" fill="hold"/>
                                        <p:tgtEl>
                                          <p:spTgt spid="3912706"/>
                                        </p:tgtEl>
                                        <p:attrNameLst>
                                          <p:attrName>ppt_w</p:attrName>
                                        </p:attrNameLst>
                                      </p:cBhvr>
                                      <p:tavLst>
                                        <p:tav tm="0">
                                          <p:val>
                                            <p:fltVal val="0"/>
                                          </p:val>
                                        </p:tav>
                                        <p:tav tm="100000">
                                          <p:val>
                                            <p:strVal val="#ppt_w"/>
                                          </p:val>
                                        </p:tav>
                                      </p:tavLst>
                                    </p:anim>
                                    <p:anim calcmode="lin" valueType="num">
                                      <p:cBhvr>
                                        <p:cTn id="16" dur="1000" fill="hold"/>
                                        <p:tgtEl>
                                          <p:spTgt spid="3912706"/>
                                        </p:tgtEl>
                                        <p:attrNameLst>
                                          <p:attrName>ppt_h</p:attrName>
                                        </p:attrNameLst>
                                      </p:cBhvr>
                                      <p:tavLst>
                                        <p:tav tm="0">
                                          <p:val>
                                            <p:fltVal val="0"/>
                                          </p:val>
                                        </p:tav>
                                        <p:tav tm="100000">
                                          <p:val>
                                            <p:strVal val="#ppt_h"/>
                                          </p:val>
                                        </p:tav>
                                      </p:tavLst>
                                    </p:anim>
                                    <p:anim calcmode="lin" valueType="num">
                                      <p:cBhvr>
                                        <p:cTn id="17" dur="1000" fill="hold"/>
                                        <p:tgtEl>
                                          <p:spTgt spid="391270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9127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912717"/>
                                        </p:tgtEl>
                                        <p:attrNameLst>
                                          <p:attrName>style.visibility</p:attrName>
                                        </p:attrNameLst>
                                      </p:cBhvr>
                                      <p:to>
                                        <p:strVal val="visible"/>
                                      </p:to>
                                    </p:set>
                                    <p:anim calcmode="lin" valueType="num">
                                      <p:cBhvr>
                                        <p:cTn id="23" dur="1000" fill="hold"/>
                                        <p:tgtEl>
                                          <p:spTgt spid="3912717"/>
                                        </p:tgtEl>
                                        <p:attrNameLst>
                                          <p:attrName>ppt_w</p:attrName>
                                        </p:attrNameLst>
                                      </p:cBhvr>
                                      <p:tavLst>
                                        <p:tav tm="0">
                                          <p:val>
                                            <p:fltVal val="0"/>
                                          </p:val>
                                        </p:tav>
                                        <p:tav tm="100000">
                                          <p:val>
                                            <p:strVal val="#ppt_w"/>
                                          </p:val>
                                        </p:tav>
                                      </p:tavLst>
                                    </p:anim>
                                    <p:anim calcmode="lin" valueType="num">
                                      <p:cBhvr>
                                        <p:cTn id="24" dur="1000" fill="hold"/>
                                        <p:tgtEl>
                                          <p:spTgt spid="3912717"/>
                                        </p:tgtEl>
                                        <p:attrNameLst>
                                          <p:attrName>ppt_h</p:attrName>
                                        </p:attrNameLst>
                                      </p:cBhvr>
                                      <p:tavLst>
                                        <p:tav tm="0">
                                          <p:val>
                                            <p:fltVal val="0"/>
                                          </p:val>
                                        </p:tav>
                                        <p:tav tm="100000">
                                          <p:val>
                                            <p:strVal val="#ppt_h"/>
                                          </p:val>
                                        </p:tav>
                                      </p:tavLst>
                                    </p:anim>
                                    <p:anim calcmode="lin" valueType="num">
                                      <p:cBhvr>
                                        <p:cTn id="25" dur="1000" fill="hold"/>
                                        <p:tgtEl>
                                          <p:spTgt spid="391271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9127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912716"/>
                                        </p:tgtEl>
                                        <p:attrNameLst>
                                          <p:attrName>style.visibility</p:attrName>
                                        </p:attrNameLst>
                                      </p:cBhvr>
                                      <p:to>
                                        <p:strVal val="visible"/>
                                      </p:to>
                                    </p:set>
                                    <p:anim calcmode="lin" valueType="num">
                                      <p:cBhvr>
                                        <p:cTn id="31" dur="1000" fill="hold"/>
                                        <p:tgtEl>
                                          <p:spTgt spid="3912716"/>
                                        </p:tgtEl>
                                        <p:attrNameLst>
                                          <p:attrName>ppt_w</p:attrName>
                                        </p:attrNameLst>
                                      </p:cBhvr>
                                      <p:tavLst>
                                        <p:tav tm="0">
                                          <p:val>
                                            <p:fltVal val="0"/>
                                          </p:val>
                                        </p:tav>
                                        <p:tav tm="100000">
                                          <p:val>
                                            <p:strVal val="#ppt_w"/>
                                          </p:val>
                                        </p:tav>
                                      </p:tavLst>
                                    </p:anim>
                                    <p:anim calcmode="lin" valueType="num">
                                      <p:cBhvr>
                                        <p:cTn id="32" dur="1000" fill="hold"/>
                                        <p:tgtEl>
                                          <p:spTgt spid="3912716"/>
                                        </p:tgtEl>
                                        <p:attrNameLst>
                                          <p:attrName>ppt_h</p:attrName>
                                        </p:attrNameLst>
                                      </p:cBhvr>
                                      <p:tavLst>
                                        <p:tav tm="0">
                                          <p:val>
                                            <p:fltVal val="0"/>
                                          </p:val>
                                        </p:tav>
                                        <p:tav tm="100000">
                                          <p:val>
                                            <p:strVal val="#ppt_h"/>
                                          </p:val>
                                        </p:tav>
                                      </p:tavLst>
                                    </p:anim>
                                    <p:anim calcmode="lin" valueType="num">
                                      <p:cBhvr>
                                        <p:cTn id="33" dur="1000" fill="hold"/>
                                        <p:tgtEl>
                                          <p:spTgt spid="3912716"/>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9127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912715"/>
                                        </p:tgtEl>
                                        <p:attrNameLst>
                                          <p:attrName>style.visibility</p:attrName>
                                        </p:attrNameLst>
                                      </p:cBhvr>
                                      <p:to>
                                        <p:strVal val="visible"/>
                                      </p:to>
                                    </p:set>
                                    <p:anim calcmode="lin" valueType="num">
                                      <p:cBhvr>
                                        <p:cTn id="39" dur="1000" fill="hold"/>
                                        <p:tgtEl>
                                          <p:spTgt spid="3912715"/>
                                        </p:tgtEl>
                                        <p:attrNameLst>
                                          <p:attrName>ppt_w</p:attrName>
                                        </p:attrNameLst>
                                      </p:cBhvr>
                                      <p:tavLst>
                                        <p:tav tm="0">
                                          <p:val>
                                            <p:fltVal val="0"/>
                                          </p:val>
                                        </p:tav>
                                        <p:tav tm="100000">
                                          <p:val>
                                            <p:strVal val="#ppt_w"/>
                                          </p:val>
                                        </p:tav>
                                      </p:tavLst>
                                    </p:anim>
                                    <p:anim calcmode="lin" valueType="num">
                                      <p:cBhvr>
                                        <p:cTn id="40" dur="1000" fill="hold"/>
                                        <p:tgtEl>
                                          <p:spTgt spid="3912715"/>
                                        </p:tgtEl>
                                        <p:attrNameLst>
                                          <p:attrName>ppt_h</p:attrName>
                                        </p:attrNameLst>
                                      </p:cBhvr>
                                      <p:tavLst>
                                        <p:tav tm="0">
                                          <p:val>
                                            <p:fltVal val="0"/>
                                          </p:val>
                                        </p:tav>
                                        <p:tav tm="100000">
                                          <p:val>
                                            <p:strVal val="#ppt_h"/>
                                          </p:val>
                                        </p:tav>
                                      </p:tavLst>
                                    </p:anim>
                                    <p:anim calcmode="lin" valueType="num">
                                      <p:cBhvr>
                                        <p:cTn id="41" dur="1000" fill="hold"/>
                                        <p:tgtEl>
                                          <p:spTgt spid="3912715"/>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9127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912714"/>
                                        </p:tgtEl>
                                        <p:attrNameLst>
                                          <p:attrName>style.visibility</p:attrName>
                                        </p:attrNameLst>
                                      </p:cBhvr>
                                      <p:to>
                                        <p:strVal val="visible"/>
                                      </p:to>
                                    </p:set>
                                    <p:anim calcmode="lin" valueType="num">
                                      <p:cBhvr>
                                        <p:cTn id="47" dur="1000" fill="hold"/>
                                        <p:tgtEl>
                                          <p:spTgt spid="3912714"/>
                                        </p:tgtEl>
                                        <p:attrNameLst>
                                          <p:attrName>ppt_w</p:attrName>
                                        </p:attrNameLst>
                                      </p:cBhvr>
                                      <p:tavLst>
                                        <p:tav tm="0">
                                          <p:val>
                                            <p:fltVal val="0"/>
                                          </p:val>
                                        </p:tav>
                                        <p:tav tm="100000">
                                          <p:val>
                                            <p:strVal val="#ppt_w"/>
                                          </p:val>
                                        </p:tav>
                                      </p:tavLst>
                                    </p:anim>
                                    <p:anim calcmode="lin" valueType="num">
                                      <p:cBhvr>
                                        <p:cTn id="48" dur="1000" fill="hold"/>
                                        <p:tgtEl>
                                          <p:spTgt spid="3912714"/>
                                        </p:tgtEl>
                                        <p:attrNameLst>
                                          <p:attrName>ppt_h</p:attrName>
                                        </p:attrNameLst>
                                      </p:cBhvr>
                                      <p:tavLst>
                                        <p:tav tm="0">
                                          <p:val>
                                            <p:fltVal val="0"/>
                                          </p:val>
                                        </p:tav>
                                        <p:tav tm="100000">
                                          <p:val>
                                            <p:strVal val="#ppt_h"/>
                                          </p:val>
                                        </p:tav>
                                      </p:tavLst>
                                    </p:anim>
                                    <p:anim calcmode="lin" valueType="num">
                                      <p:cBhvr>
                                        <p:cTn id="49" dur="1000" fill="hold"/>
                                        <p:tgtEl>
                                          <p:spTgt spid="3912714"/>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9127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912713"/>
                                        </p:tgtEl>
                                        <p:attrNameLst>
                                          <p:attrName>style.visibility</p:attrName>
                                        </p:attrNameLst>
                                      </p:cBhvr>
                                      <p:to>
                                        <p:strVal val="visible"/>
                                      </p:to>
                                    </p:set>
                                    <p:anim calcmode="lin" valueType="num">
                                      <p:cBhvr>
                                        <p:cTn id="55" dur="1000" fill="hold"/>
                                        <p:tgtEl>
                                          <p:spTgt spid="3912713"/>
                                        </p:tgtEl>
                                        <p:attrNameLst>
                                          <p:attrName>ppt_w</p:attrName>
                                        </p:attrNameLst>
                                      </p:cBhvr>
                                      <p:tavLst>
                                        <p:tav tm="0">
                                          <p:val>
                                            <p:fltVal val="0"/>
                                          </p:val>
                                        </p:tav>
                                        <p:tav tm="100000">
                                          <p:val>
                                            <p:strVal val="#ppt_w"/>
                                          </p:val>
                                        </p:tav>
                                      </p:tavLst>
                                    </p:anim>
                                    <p:anim calcmode="lin" valueType="num">
                                      <p:cBhvr>
                                        <p:cTn id="56" dur="1000" fill="hold"/>
                                        <p:tgtEl>
                                          <p:spTgt spid="3912713"/>
                                        </p:tgtEl>
                                        <p:attrNameLst>
                                          <p:attrName>ppt_h</p:attrName>
                                        </p:attrNameLst>
                                      </p:cBhvr>
                                      <p:tavLst>
                                        <p:tav tm="0">
                                          <p:val>
                                            <p:fltVal val="0"/>
                                          </p:val>
                                        </p:tav>
                                        <p:tav tm="100000">
                                          <p:val>
                                            <p:strVal val="#ppt_h"/>
                                          </p:val>
                                        </p:tav>
                                      </p:tavLst>
                                    </p:anim>
                                    <p:anim calcmode="lin" valueType="num">
                                      <p:cBhvr>
                                        <p:cTn id="57" dur="1000" fill="hold"/>
                                        <p:tgtEl>
                                          <p:spTgt spid="391271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9127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912712"/>
                                        </p:tgtEl>
                                        <p:attrNameLst>
                                          <p:attrName>style.visibility</p:attrName>
                                        </p:attrNameLst>
                                      </p:cBhvr>
                                      <p:to>
                                        <p:strVal val="visible"/>
                                      </p:to>
                                    </p:set>
                                    <p:anim calcmode="lin" valueType="num">
                                      <p:cBhvr>
                                        <p:cTn id="63" dur="1000" fill="hold"/>
                                        <p:tgtEl>
                                          <p:spTgt spid="3912712"/>
                                        </p:tgtEl>
                                        <p:attrNameLst>
                                          <p:attrName>ppt_w</p:attrName>
                                        </p:attrNameLst>
                                      </p:cBhvr>
                                      <p:tavLst>
                                        <p:tav tm="0">
                                          <p:val>
                                            <p:fltVal val="0"/>
                                          </p:val>
                                        </p:tav>
                                        <p:tav tm="100000">
                                          <p:val>
                                            <p:strVal val="#ppt_w"/>
                                          </p:val>
                                        </p:tav>
                                      </p:tavLst>
                                    </p:anim>
                                    <p:anim calcmode="lin" valueType="num">
                                      <p:cBhvr>
                                        <p:cTn id="64" dur="1000" fill="hold"/>
                                        <p:tgtEl>
                                          <p:spTgt spid="3912712"/>
                                        </p:tgtEl>
                                        <p:attrNameLst>
                                          <p:attrName>ppt_h</p:attrName>
                                        </p:attrNameLst>
                                      </p:cBhvr>
                                      <p:tavLst>
                                        <p:tav tm="0">
                                          <p:val>
                                            <p:fltVal val="0"/>
                                          </p:val>
                                        </p:tav>
                                        <p:tav tm="100000">
                                          <p:val>
                                            <p:strVal val="#ppt_h"/>
                                          </p:val>
                                        </p:tav>
                                      </p:tavLst>
                                    </p:anim>
                                    <p:anim calcmode="lin" valueType="num">
                                      <p:cBhvr>
                                        <p:cTn id="65" dur="1000" fill="hold"/>
                                        <p:tgtEl>
                                          <p:spTgt spid="391271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9127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912711"/>
                                        </p:tgtEl>
                                        <p:attrNameLst>
                                          <p:attrName>style.visibility</p:attrName>
                                        </p:attrNameLst>
                                      </p:cBhvr>
                                      <p:to>
                                        <p:strVal val="visible"/>
                                      </p:to>
                                    </p:set>
                                    <p:anim calcmode="lin" valueType="num">
                                      <p:cBhvr>
                                        <p:cTn id="71" dur="1000" fill="hold"/>
                                        <p:tgtEl>
                                          <p:spTgt spid="3912711"/>
                                        </p:tgtEl>
                                        <p:attrNameLst>
                                          <p:attrName>ppt_w</p:attrName>
                                        </p:attrNameLst>
                                      </p:cBhvr>
                                      <p:tavLst>
                                        <p:tav tm="0">
                                          <p:val>
                                            <p:fltVal val="0"/>
                                          </p:val>
                                        </p:tav>
                                        <p:tav tm="100000">
                                          <p:val>
                                            <p:strVal val="#ppt_w"/>
                                          </p:val>
                                        </p:tav>
                                      </p:tavLst>
                                    </p:anim>
                                    <p:anim calcmode="lin" valueType="num">
                                      <p:cBhvr>
                                        <p:cTn id="72" dur="1000" fill="hold"/>
                                        <p:tgtEl>
                                          <p:spTgt spid="3912711"/>
                                        </p:tgtEl>
                                        <p:attrNameLst>
                                          <p:attrName>ppt_h</p:attrName>
                                        </p:attrNameLst>
                                      </p:cBhvr>
                                      <p:tavLst>
                                        <p:tav tm="0">
                                          <p:val>
                                            <p:fltVal val="0"/>
                                          </p:val>
                                        </p:tav>
                                        <p:tav tm="100000">
                                          <p:val>
                                            <p:strVal val="#ppt_h"/>
                                          </p:val>
                                        </p:tav>
                                      </p:tavLst>
                                    </p:anim>
                                    <p:anim calcmode="lin" valueType="num">
                                      <p:cBhvr>
                                        <p:cTn id="73" dur="1000" fill="hold"/>
                                        <p:tgtEl>
                                          <p:spTgt spid="3912711"/>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9127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912710"/>
                                        </p:tgtEl>
                                        <p:attrNameLst>
                                          <p:attrName>style.visibility</p:attrName>
                                        </p:attrNameLst>
                                      </p:cBhvr>
                                      <p:to>
                                        <p:strVal val="visible"/>
                                      </p:to>
                                    </p:set>
                                    <p:anim calcmode="lin" valueType="num">
                                      <p:cBhvr>
                                        <p:cTn id="79" dur="1000" fill="hold"/>
                                        <p:tgtEl>
                                          <p:spTgt spid="3912710"/>
                                        </p:tgtEl>
                                        <p:attrNameLst>
                                          <p:attrName>ppt_w</p:attrName>
                                        </p:attrNameLst>
                                      </p:cBhvr>
                                      <p:tavLst>
                                        <p:tav tm="0">
                                          <p:val>
                                            <p:fltVal val="0"/>
                                          </p:val>
                                        </p:tav>
                                        <p:tav tm="100000">
                                          <p:val>
                                            <p:strVal val="#ppt_w"/>
                                          </p:val>
                                        </p:tav>
                                      </p:tavLst>
                                    </p:anim>
                                    <p:anim calcmode="lin" valueType="num">
                                      <p:cBhvr>
                                        <p:cTn id="80" dur="1000" fill="hold"/>
                                        <p:tgtEl>
                                          <p:spTgt spid="3912710"/>
                                        </p:tgtEl>
                                        <p:attrNameLst>
                                          <p:attrName>ppt_h</p:attrName>
                                        </p:attrNameLst>
                                      </p:cBhvr>
                                      <p:tavLst>
                                        <p:tav tm="0">
                                          <p:val>
                                            <p:fltVal val="0"/>
                                          </p:val>
                                        </p:tav>
                                        <p:tav tm="100000">
                                          <p:val>
                                            <p:strVal val="#ppt_h"/>
                                          </p:val>
                                        </p:tav>
                                      </p:tavLst>
                                    </p:anim>
                                    <p:anim calcmode="lin" valueType="num">
                                      <p:cBhvr>
                                        <p:cTn id="81" dur="1000" fill="hold"/>
                                        <p:tgtEl>
                                          <p:spTgt spid="391271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9127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912709"/>
                                        </p:tgtEl>
                                        <p:attrNameLst>
                                          <p:attrName>style.visibility</p:attrName>
                                        </p:attrNameLst>
                                      </p:cBhvr>
                                      <p:to>
                                        <p:strVal val="visible"/>
                                      </p:to>
                                    </p:set>
                                    <p:anim calcmode="lin" valueType="num">
                                      <p:cBhvr>
                                        <p:cTn id="87" dur="1000" fill="hold"/>
                                        <p:tgtEl>
                                          <p:spTgt spid="3912709"/>
                                        </p:tgtEl>
                                        <p:attrNameLst>
                                          <p:attrName>ppt_w</p:attrName>
                                        </p:attrNameLst>
                                      </p:cBhvr>
                                      <p:tavLst>
                                        <p:tav tm="0">
                                          <p:val>
                                            <p:fltVal val="0"/>
                                          </p:val>
                                        </p:tav>
                                        <p:tav tm="100000">
                                          <p:val>
                                            <p:strVal val="#ppt_w"/>
                                          </p:val>
                                        </p:tav>
                                      </p:tavLst>
                                    </p:anim>
                                    <p:anim calcmode="lin" valueType="num">
                                      <p:cBhvr>
                                        <p:cTn id="88" dur="1000" fill="hold"/>
                                        <p:tgtEl>
                                          <p:spTgt spid="3912709"/>
                                        </p:tgtEl>
                                        <p:attrNameLst>
                                          <p:attrName>ppt_h</p:attrName>
                                        </p:attrNameLst>
                                      </p:cBhvr>
                                      <p:tavLst>
                                        <p:tav tm="0">
                                          <p:val>
                                            <p:fltVal val="0"/>
                                          </p:val>
                                        </p:tav>
                                        <p:tav tm="100000">
                                          <p:val>
                                            <p:strVal val="#ppt_h"/>
                                          </p:val>
                                        </p:tav>
                                      </p:tavLst>
                                    </p:anim>
                                    <p:anim calcmode="lin" valueType="num">
                                      <p:cBhvr>
                                        <p:cTn id="89" dur="1000" fill="hold"/>
                                        <p:tgtEl>
                                          <p:spTgt spid="3912709"/>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9127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912708"/>
                                        </p:tgtEl>
                                        <p:attrNameLst>
                                          <p:attrName>style.visibility</p:attrName>
                                        </p:attrNameLst>
                                      </p:cBhvr>
                                      <p:to>
                                        <p:strVal val="visible"/>
                                      </p:to>
                                    </p:set>
                                    <p:anim calcmode="lin" valueType="num">
                                      <p:cBhvr>
                                        <p:cTn id="95" dur="1000" fill="hold"/>
                                        <p:tgtEl>
                                          <p:spTgt spid="3912708"/>
                                        </p:tgtEl>
                                        <p:attrNameLst>
                                          <p:attrName>ppt_w</p:attrName>
                                        </p:attrNameLst>
                                      </p:cBhvr>
                                      <p:tavLst>
                                        <p:tav tm="0">
                                          <p:val>
                                            <p:fltVal val="0"/>
                                          </p:val>
                                        </p:tav>
                                        <p:tav tm="100000">
                                          <p:val>
                                            <p:strVal val="#ppt_w"/>
                                          </p:val>
                                        </p:tav>
                                      </p:tavLst>
                                    </p:anim>
                                    <p:anim calcmode="lin" valueType="num">
                                      <p:cBhvr>
                                        <p:cTn id="96" dur="1000" fill="hold"/>
                                        <p:tgtEl>
                                          <p:spTgt spid="3912708"/>
                                        </p:tgtEl>
                                        <p:attrNameLst>
                                          <p:attrName>ppt_h</p:attrName>
                                        </p:attrNameLst>
                                      </p:cBhvr>
                                      <p:tavLst>
                                        <p:tav tm="0">
                                          <p:val>
                                            <p:fltVal val="0"/>
                                          </p:val>
                                        </p:tav>
                                        <p:tav tm="100000">
                                          <p:val>
                                            <p:strVal val="#ppt_h"/>
                                          </p:val>
                                        </p:tav>
                                      </p:tavLst>
                                    </p:anim>
                                    <p:anim calcmode="lin" valueType="num">
                                      <p:cBhvr>
                                        <p:cTn id="97" dur="1000" fill="hold"/>
                                        <p:tgtEl>
                                          <p:spTgt spid="3912708"/>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91270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2706" grpId="0" animBg="1" autoUpdateAnimBg="0"/>
      <p:bldP spid="3912707" grpId="0" animBg="1" autoUpdateAnimBg="0"/>
      <p:bldP spid="3912708" grpId="0" animBg="1" autoUpdateAnimBg="0"/>
      <p:bldP spid="3912709" grpId="0" animBg="1" autoUpdateAnimBg="0"/>
      <p:bldP spid="3912710" grpId="0" animBg="1" autoUpdateAnimBg="0"/>
      <p:bldP spid="3912711" grpId="0" animBg="1" autoUpdateAnimBg="0"/>
      <p:bldP spid="3912712" grpId="0" animBg="1" autoUpdateAnimBg="0"/>
      <p:bldP spid="3912713" grpId="0" animBg="1" autoUpdateAnimBg="0"/>
      <p:bldP spid="3912714" grpId="0" animBg="1" autoUpdateAnimBg="0"/>
      <p:bldP spid="3912715" grpId="0" animBg="1" autoUpdateAnimBg="0"/>
      <p:bldP spid="3912716" grpId="0" animBg="1" autoUpdateAnimBg="0"/>
      <p:bldP spid="3912717"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36610" name="Rectangle 2">
            <a:extLst>
              <a:ext uri="{FF2B5EF4-FFF2-40B4-BE49-F238E27FC236}">
                <a16:creationId xmlns:a16="http://schemas.microsoft.com/office/drawing/2014/main" id="{E8DB58B6-B9DB-0FA5-E051-3A637A3E0768}"/>
              </a:ext>
            </a:extLst>
          </p:cNvPr>
          <p:cNvSpPr>
            <a:spLocks noChangeArrowheads="1"/>
          </p:cNvSpPr>
          <p:nvPr/>
        </p:nvSpPr>
        <p:spPr bwMode="auto">
          <a:xfrm>
            <a:off x="4533900" y="1057275"/>
            <a:ext cx="4457700" cy="944563"/>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Matthew 16: 18</a:t>
            </a:r>
          </a:p>
        </p:txBody>
      </p:sp>
      <p:sp>
        <p:nvSpPr>
          <p:cNvPr id="4036611" name="Rectangle 3">
            <a:extLst>
              <a:ext uri="{FF2B5EF4-FFF2-40B4-BE49-F238E27FC236}">
                <a16:creationId xmlns:a16="http://schemas.microsoft.com/office/drawing/2014/main" id="{B6FCE0E0-C40B-7587-4A9E-7385BE53F616}"/>
              </a:ext>
            </a:extLst>
          </p:cNvPr>
          <p:cNvSpPr>
            <a:spLocks noChangeArrowheads="1"/>
          </p:cNvSpPr>
          <p:nvPr/>
        </p:nvSpPr>
        <p:spPr bwMode="auto">
          <a:xfrm>
            <a:off x="76200" y="1057275"/>
            <a:ext cx="4457700" cy="944563"/>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Founder/Foundation Jesus Christ</a:t>
            </a:r>
          </a:p>
        </p:txBody>
      </p:sp>
      <p:sp>
        <p:nvSpPr>
          <p:cNvPr id="4036612" name="Rectangle 4">
            <a:extLst>
              <a:ext uri="{FF2B5EF4-FFF2-40B4-BE49-F238E27FC236}">
                <a16:creationId xmlns:a16="http://schemas.microsoft.com/office/drawing/2014/main" id="{5919F62F-B354-318F-7F6F-F7728211724A}"/>
              </a:ext>
            </a:extLst>
          </p:cNvPr>
          <p:cNvSpPr>
            <a:spLocks noChangeArrowheads="1"/>
          </p:cNvSpPr>
          <p:nvPr/>
        </p:nvSpPr>
        <p:spPr bwMode="auto">
          <a:xfrm>
            <a:off x="4533900" y="5811838"/>
            <a:ext cx="4457700" cy="944562"/>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Matt 28: 18-20</a:t>
            </a:r>
          </a:p>
        </p:txBody>
      </p:sp>
      <p:sp>
        <p:nvSpPr>
          <p:cNvPr id="4036613" name="Rectangle 5">
            <a:extLst>
              <a:ext uri="{FF2B5EF4-FFF2-40B4-BE49-F238E27FC236}">
                <a16:creationId xmlns:a16="http://schemas.microsoft.com/office/drawing/2014/main" id="{A9DBF12F-D2D2-7C09-4C4F-98140CDDEFF9}"/>
              </a:ext>
            </a:extLst>
          </p:cNvPr>
          <p:cNvSpPr>
            <a:spLocks noChangeArrowheads="1"/>
          </p:cNvSpPr>
          <p:nvPr/>
        </p:nvSpPr>
        <p:spPr bwMode="auto">
          <a:xfrm>
            <a:off x="76200" y="5811838"/>
            <a:ext cx="4457700" cy="944562"/>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Physical Location   All The Nations </a:t>
            </a:r>
          </a:p>
        </p:txBody>
      </p:sp>
      <p:sp>
        <p:nvSpPr>
          <p:cNvPr id="4036614" name="Rectangle 6">
            <a:extLst>
              <a:ext uri="{FF2B5EF4-FFF2-40B4-BE49-F238E27FC236}">
                <a16:creationId xmlns:a16="http://schemas.microsoft.com/office/drawing/2014/main" id="{BF9996D9-79A0-A74D-0D33-D2BCFE6FFEE5}"/>
              </a:ext>
            </a:extLst>
          </p:cNvPr>
          <p:cNvSpPr>
            <a:spLocks noChangeArrowheads="1"/>
          </p:cNvSpPr>
          <p:nvPr/>
        </p:nvSpPr>
        <p:spPr bwMode="auto">
          <a:xfrm>
            <a:off x="4533900" y="4906963"/>
            <a:ext cx="4457700" cy="904875"/>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Acts 14: 23</a:t>
            </a:r>
          </a:p>
        </p:txBody>
      </p:sp>
      <p:sp>
        <p:nvSpPr>
          <p:cNvPr id="4036615" name="Rectangle 7">
            <a:extLst>
              <a:ext uri="{FF2B5EF4-FFF2-40B4-BE49-F238E27FC236}">
                <a16:creationId xmlns:a16="http://schemas.microsoft.com/office/drawing/2014/main" id="{5AC87099-495A-5545-2229-DF5019B74AA1}"/>
              </a:ext>
            </a:extLst>
          </p:cNvPr>
          <p:cNvSpPr>
            <a:spLocks noChangeArrowheads="1"/>
          </p:cNvSpPr>
          <p:nvPr/>
        </p:nvSpPr>
        <p:spPr bwMode="auto">
          <a:xfrm>
            <a:off x="76200" y="4906963"/>
            <a:ext cx="4457700" cy="904875"/>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Organic Structure  Local Congregation</a:t>
            </a:r>
          </a:p>
        </p:txBody>
      </p:sp>
      <p:sp>
        <p:nvSpPr>
          <p:cNvPr id="4036616" name="Rectangle 8">
            <a:extLst>
              <a:ext uri="{FF2B5EF4-FFF2-40B4-BE49-F238E27FC236}">
                <a16:creationId xmlns:a16="http://schemas.microsoft.com/office/drawing/2014/main" id="{A88008E8-E165-D477-7A25-CF955839C7F9}"/>
              </a:ext>
            </a:extLst>
          </p:cNvPr>
          <p:cNvSpPr>
            <a:spLocks noChangeArrowheads="1"/>
          </p:cNvSpPr>
          <p:nvPr/>
        </p:nvSpPr>
        <p:spPr bwMode="auto">
          <a:xfrm>
            <a:off x="4533900" y="3984625"/>
            <a:ext cx="4457700" cy="922338"/>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Ephesians 2: 20 </a:t>
            </a:r>
          </a:p>
        </p:txBody>
      </p:sp>
      <p:sp>
        <p:nvSpPr>
          <p:cNvPr id="4036617" name="Rectangle 9">
            <a:extLst>
              <a:ext uri="{FF2B5EF4-FFF2-40B4-BE49-F238E27FC236}">
                <a16:creationId xmlns:a16="http://schemas.microsoft.com/office/drawing/2014/main" id="{85AFF41D-8E90-60E3-27ED-FC416A26D456}"/>
              </a:ext>
            </a:extLst>
          </p:cNvPr>
          <p:cNvSpPr>
            <a:spLocks noChangeArrowheads="1"/>
          </p:cNvSpPr>
          <p:nvPr/>
        </p:nvSpPr>
        <p:spPr bwMode="auto">
          <a:xfrm>
            <a:off x="76200" y="3984625"/>
            <a:ext cx="4457700" cy="922338"/>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Professed Doctrine   The New Testament</a:t>
            </a:r>
          </a:p>
        </p:txBody>
      </p:sp>
      <p:sp>
        <p:nvSpPr>
          <p:cNvPr id="4036618" name="Rectangle 10">
            <a:extLst>
              <a:ext uri="{FF2B5EF4-FFF2-40B4-BE49-F238E27FC236}">
                <a16:creationId xmlns:a16="http://schemas.microsoft.com/office/drawing/2014/main" id="{E2FD9289-C975-7605-302E-E4CA02EB9E8A}"/>
              </a:ext>
            </a:extLst>
          </p:cNvPr>
          <p:cNvSpPr>
            <a:spLocks noChangeArrowheads="1"/>
          </p:cNvSpPr>
          <p:nvPr/>
        </p:nvSpPr>
        <p:spPr bwMode="auto">
          <a:xfrm>
            <a:off x="4533900" y="3078163"/>
            <a:ext cx="4457700" cy="906462"/>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Phil 4: 14-18</a:t>
            </a:r>
          </a:p>
        </p:txBody>
      </p:sp>
      <p:sp>
        <p:nvSpPr>
          <p:cNvPr id="4036619" name="Rectangle 11">
            <a:extLst>
              <a:ext uri="{FF2B5EF4-FFF2-40B4-BE49-F238E27FC236}">
                <a16:creationId xmlns:a16="http://schemas.microsoft.com/office/drawing/2014/main" id="{CA357F8A-8CF8-F0A3-E712-44AF470CC871}"/>
              </a:ext>
            </a:extLst>
          </p:cNvPr>
          <p:cNvSpPr>
            <a:spLocks noChangeArrowheads="1"/>
          </p:cNvSpPr>
          <p:nvPr/>
        </p:nvSpPr>
        <p:spPr bwMode="auto">
          <a:xfrm>
            <a:off x="76200" y="3078163"/>
            <a:ext cx="4457700" cy="906462"/>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Action Focus     Save Souls</a:t>
            </a:r>
          </a:p>
        </p:txBody>
      </p:sp>
      <p:sp>
        <p:nvSpPr>
          <p:cNvPr id="4036620" name="Rectangle 12">
            <a:extLst>
              <a:ext uri="{FF2B5EF4-FFF2-40B4-BE49-F238E27FC236}">
                <a16:creationId xmlns:a16="http://schemas.microsoft.com/office/drawing/2014/main" id="{B7C516AC-8FED-DD52-FCE0-8EB84D8742DB}"/>
              </a:ext>
            </a:extLst>
          </p:cNvPr>
          <p:cNvSpPr>
            <a:spLocks noChangeArrowheads="1"/>
          </p:cNvSpPr>
          <p:nvPr/>
        </p:nvSpPr>
        <p:spPr bwMode="auto">
          <a:xfrm>
            <a:off x="4533900" y="2001838"/>
            <a:ext cx="4457700" cy="1076325"/>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Acts 2: 41</a:t>
            </a:r>
          </a:p>
        </p:txBody>
      </p:sp>
      <p:sp>
        <p:nvSpPr>
          <p:cNvPr id="4036621" name="Rectangle 13">
            <a:extLst>
              <a:ext uri="{FF2B5EF4-FFF2-40B4-BE49-F238E27FC236}">
                <a16:creationId xmlns:a16="http://schemas.microsoft.com/office/drawing/2014/main" id="{7BB79F78-FAF8-4AE5-5E2D-CAEB79EB9D1A}"/>
              </a:ext>
            </a:extLst>
          </p:cNvPr>
          <p:cNvSpPr>
            <a:spLocks noChangeArrowheads="1"/>
          </p:cNvSpPr>
          <p:nvPr/>
        </p:nvSpPr>
        <p:spPr bwMode="auto">
          <a:xfrm>
            <a:off x="76200" y="2001838"/>
            <a:ext cx="4457700" cy="1076325"/>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Member Profile Baptism Added</a:t>
            </a:r>
          </a:p>
        </p:txBody>
      </p:sp>
      <p:sp>
        <p:nvSpPr>
          <p:cNvPr id="4036622" name="Rectangle 14">
            <a:extLst>
              <a:ext uri="{FF2B5EF4-FFF2-40B4-BE49-F238E27FC236}">
                <a16:creationId xmlns:a16="http://schemas.microsoft.com/office/drawing/2014/main" id="{F8A17B1E-3E66-131A-7909-12250FFD4D6B}"/>
              </a:ext>
            </a:extLst>
          </p:cNvPr>
          <p:cNvSpPr>
            <a:spLocks noChangeArrowheads="1"/>
          </p:cNvSpPr>
          <p:nvPr/>
        </p:nvSpPr>
        <p:spPr bwMode="auto">
          <a:xfrm>
            <a:off x="4533900" y="152400"/>
            <a:ext cx="4457700" cy="90487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Arial" panose="020B0604020202020204" pitchFamily="34" charset="0"/>
              </a:rPr>
              <a:t>Proof Texts</a:t>
            </a:r>
          </a:p>
        </p:txBody>
      </p:sp>
      <p:sp>
        <p:nvSpPr>
          <p:cNvPr id="4036623" name="Rectangle 15">
            <a:extLst>
              <a:ext uri="{FF2B5EF4-FFF2-40B4-BE49-F238E27FC236}">
                <a16:creationId xmlns:a16="http://schemas.microsoft.com/office/drawing/2014/main" id="{8A89D8B4-1782-2FE6-4FD2-6AAD4DE31AB5}"/>
              </a:ext>
            </a:extLst>
          </p:cNvPr>
          <p:cNvSpPr>
            <a:spLocks noChangeArrowheads="1"/>
          </p:cNvSpPr>
          <p:nvPr/>
        </p:nvSpPr>
        <p:spPr bwMode="auto">
          <a:xfrm>
            <a:off x="76200" y="152400"/>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Arial" panose="020B0604020202020204" pitchFamily="34" charset="0"/>
              </a:rPr>
              <a:t>Church Identifiers</a:t>
            </a:r>
          </a:p>
        </p:txBody>
      </p:sp>
      <p:sp>
        <p:nvSpPr>
          <p:cNvPr id="4036624" name="Line 16">
            <a:extLst>
              <a:ext uri="{FF2B5EF4-FFF2-40B4-BE49-F238E27FC236}">
                <a16:creationId xmlns:a16="http://schemas.microsoft.com/office/drawing/2014/main" id="{5B696AB7-25CD-241B-E792-7A6243A881B7}"/>
              </a:ext>
            </a:extLst>
          </p:cNvPr>
          <p:cNvSpPr>
            <a:spLocks noChangeShapeType="1"/>
          </p:cNvSpPr>
          <p:nvPr/>
        </p:nvSpPr>
        <p:spPr bwMode="auto">
          <a:xfrm>
            <a:off x="76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4036625" name="Line 17">
            <a:extLst>
              <a:ext uri="{FF2B5EF4-FFF2-40B4-BE49-F238E27FC236}">
                <a16:creationId xmlns:a16="http://schemas.microsoft.com/office/drawing/2014/main" id="{8224A586-BF46-3E5F-BE52-156944424F1E}"/>
              </a:ext>
            </a:extLst>
          </p:cNvPr>
          <p:cNvSpPr>
            <a:spLocks noChangeShapeType="1"/>
          </p:cNvSpPr>
          <p:nvPr/>
        </p:nvSpPr>
        <p:spPr bwMode="auto">
          <a:xfrm>
            <a:off x="76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4036626" name="Line 18">
            <a:extLst>
              <a:ext uri="{FF2B5EF4-FFF2-40B4-BE49-F238E27FC236}">
                <a16:creationId xmlns:a16="http://schemas.microsoft.com/office/drawing/2014/main" id="{10528E06-CFD9-580D-A592-A067B951E622}"/>
              </a:ext>
            </a:extLst>
          </p:cNvPr>
          <p:cNvSpPr>
            <a:spLocks noChangeShapeType="1"/>
          </p:cNvSpPr>
          <p:nvPr/>
        </p:nvSpPr>
        <p:spPr bwMode="auto">
          <a:xfrm>
            <a:off x="76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4036627" name="Line 19">
            <a:extLst>
              <a:ext uri="{FF2B5EF4-FFF2-40B4-BE49-F238E27FC236}">
                <a16:creationId xmlns:a16="http://schemas.microsoft.com/office/drawing/2014/main" id="{E626A1D1-1562-0767-00C4-88EAA2838E06}"/>
              </a:ext>
            </a:extLst>
          </p:cNvPr>
          <p:cNvSpPr>
            <a:spLocks noChangeShapeType="1"/>
          </p:cNvSpPr>
          <p:nvPr/>
        </p:nvSpPr>
        <p:spPr bwMode="auto">
          <a:xfrm>
            <a:off x="76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4036628" name="Line 20">
            <a:extLst>
              <a:ext uri="{FF2B5EF4-FFF2-40B4-BE49-F238E27FC236}">
                <a16:creationId xmlns:a16="http://schemas.microsoft.com/office/drawing/2014/main" id="{AFAB3AC3-20EF-BA8F-B3F1-38F4E54D0894}"/>
              </a:ext>
            </a:extLst>
          </p:cNvPr>
          <p:cNvSpPr>
            <a:spLocks noChangeShapeType="1"/>
          </p:cNvSpPr>
          <p:nvPr/>
        </p:nvSpPr>
        <p:spPr bwMode="auto">
          <a:xfrm>
            <a:off x="76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4036629" name="Line 21">
            <a:extLst>
              <a:ext uri="{FF2B5EF4-FFF2-40B4-BE49-F238E27FC236}">
                <a16:creationId xmlns:a16="http://schemas.microsoft.com/office/drawing/2014/main" id="{1B8E0AA1-8E31-DDE0-22EE-A0BE686D720F}"/>
              </a:ext>
            </a:extLst>
          </p:cNvPr>
          <p:cNvSpPr>
            <a:spLocks noChangeShapeType="1"/>
          </p:cNvSpPr>
          <p:nvPr/>
        </p:nvSpPr>
        <p:spPr bwMode="auto">
          <a:xfrm>
            <a:off x="76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4036630" name="Line 22">
            <a:extLst>
              <a:ext uri="{FF2B5EF4-FFF2-40B4-BE49-F238E27FC236}">
                <a16:creationId xmlns:a16="http://schemas.microsoft.com/office/drawing/2014/main" id="{D22C8321-2BF2-531C-DD6B-A9DAD8DE60F0}"/>
              </a:ext>
            </a:extLst>
          </p:cNvPr>
          <p:cNvSpPr>
            <a:spLocks noChangeShapeType="1"/>
          </p:cNvSpPr>
          <p:nvPr/>
        </p:nvSpPr>
        <p:spPr bwMode="auto">
          <a:xfrm>
            <a:off x="76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4036631" name="Line 23">
            <a:extLst>
              <a:ext uri="{FF2B5EF4-FFF2-40B4-BE49-F238E27FC236}">
                <a16:creationId xmlns:a16="http://schemas.microsoft.com/office/drawing/2014/main" id="{71DE3CF7-D9A0-F7A7-2CB5-B20127D62489}"/>
              </a:ext>
            </a:extLst>
          </p:cNvPr>
          <p:cNvSpPr>
            <a:spLocks noChangeShapeType="1"/>
          </p:cNvSpPr>
          <p:nvPr/>
        </p:nvSpPr>
        <p:spPr bwMode="auto">
          <a:xfrm>
            <a:off x="4533900" y="152400"/>
            <a:ext cx="0" cy="660400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4036632" name="Line 24">
            <a:extLst>
              <a:ext uri="{FF2B5EF4-FFF2-40B4-BE49-F238E27FC236}">
                <a16:creationId xmlns:a16="http://schemas.microsoft.com/office/drawing/2014/main" id="{0A0D5E1D-B84A-F933-F2A2-7269DC1F1B77}"/>
              </a:ext>
            </a:extLst>
          </p:cNvPr>
          <p:cNvSpPr>
            <a:spLocks noChangeShapeType="1"/>
          </p:cNvSpPr>
          <p:nvPr/>
        </p:nvSpPr>
        <p:spPr bwMode="auto">
          <a:xfrm>
            <a:off x="8991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4036633" name="Line 25">
            <a:extLst>
              <a:ext uri="{FF2B5EF4-FFF2-40B4-BE49-F238E27FC236}">
                <a16:creationId xmlns:a16="http://schemas.microsoft.com/office/drawing/2014/main" id="{E8B305AB-D625-DFD5-FE85-56B6497A6A45}"/>
              </a:ext>
            </a:extLst>
          </p:cNvPr>
          <p:cNvSpPr>
            <a:spLocks noChangeShapeType="1"/>
          </p:cNvSpPr>
          <p:nvPr/>
        </p:nvSpPr>
        <p:spPr bwMode="auto">
          <a:xfrm>
            <a:off x="76200" y="581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4036634" name="Line 26">
            <a:extLst>
              <a:ext uri="{FF2B5EF4-FFF2-40B4-BE49-F238E27FC236}">
                <a16:creationId xmlns:a16="http://schemas.microsoft.com/office/drawing/2014/main" id="{231621E6-0868-E4FC-3A98-357BA1E38E31}"/>
              </a:ext>
            </a:extLst>
          </p:cNvPr>
          <p:cNvSpPr>
            <a:spLocks noChangeShapeType="1"/>
          </p:cNvSpPr>
          <p:nvPr/>
        </p:nvSpPr>
        <p:spPr bwMode="auto">
          <a:xfrm>
            <a:off x="76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036611"/>
                                        </p:tgtEl>
                                        <p:attrNameLst>
                                          <p:attrName>style.visibility</p:attrName>
                                        </p:attrNameLst>
                                      </p:cBhvr>
                                      <p:to>
                                        <p:strVal val="visible"/>
                                      </p:to>
                                    </p:set>
                                    <p:anim calcmode="lin" valueType="num">
                                      <p:cBhvr>
                                        <p:cTn id="7" dur="1000" fill="hold"/>
                                        <p:tgtEl>
                                          <p:spTgt spid="4036611"/>
                                        </p:tgtEl>
                                        <p:attrNameLst>
                                          <p:attrName>ppt_w</p:attrName>
                                        </p:attrNameLst>
                                      </p:cBhvr>
                                      <p:tavLst>
                                        <p:tav tm="0">
                                          <p:val>
                                            <p:fltVal val="0"/>
                                          </p:val>
                                        </p:tav>
                                        <p:tav tm="100000">
                                          <p:val>
                                            <p:strVal val="#ppt_w"/>
                                          </p:val>
                                        </p:tav>
                                      </p:tavLst>
                                    </p:anim>
                                    <p:anim calcmode="lin" valueType="num">
                                      <p:cBhvr>
                                        <p:cTn id="8" dur="1000" fill="hold"/>
                                        <p:tgtEl>
                                          <p:spTgt spid="4036611"/>
                                        </p:tgtEl>
                                        <p:attrNameLst>
                                          <p:attrName>ppt_h</p:attrName>
                                        </p:attrNameLst>
                                      </p:cBhvr>
                                      <p:tavLst>
                                        <p:tav tm="0">
                                          <p:val>
                                            <p:fltVal val="0"/>
                                          </p:val>
                                        </p:tav>
                                        <p:tav tm="100000">
                                          <p:val>
                                            <p:strVal val="#ppt_h"/>
                                          </p:val>
                                        </p:tav>
                                      </p:tavLst>
                                    </p:anim>
                                    <p:anim calcmode="lin" valueType="num">
                                      <p:cBhvr>
                                        <p:cTn id="9" dur="1000" fill="hold"/>
                                        <p:tgtEl>
                                          <p:spTgt spid="40366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366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4036610"/>
                                        </p:tgtEl>
                                        <p:attrNameLst>
                                          <p:attrName>style.visibility</p:attrName>
                                        </p:attrNameLst>
                                      </p:cBhvr>
                                      <p:to>
                                        <p:strVal val="visible"/>
                                      </p:to>
                                    </p:set>
                                    <p:anim calcmode="lin" valueType="num">
                                      <p:cBhvr>
                                        <p:cTn id="15" dur="1000" fill="hold"/>
                                        <p:tgtEl>
                                          <p:spTgt spid="4036610"/>
                                        </p:tgtEl>
                                        <p:attrNameLst>
                                          <p:attrName>ppt_w</p:attrName>
                                        </p:attrNameLst>
                                      </p:cBhvr>
                                      <p:tavLst>
                                        <p:tav tm="0">
                                          <p:val>
                                            <p:fltVal val="0"/>
                                          </p:val>
                                        </p:tav>
                                        <p:tav tm="100000">
                                          <p:val>
                                            <p:strVal val="#ppt_w"/>
                                          </p:val>
                                        </p:tav>
                                      </p:tavLst>
                                    </p:anim>
                                    <p:anim calcmode="lin" valueType="num">
                                      <p:cBhvr>
                                        <p:cTn id="16" dur="1000" fill="hold"/>
                                        <p:tgtEl>
                                          <p:spTgt spid="4036610"/>
                                        </p:tgtEl>
                                        <p:attrNameLst>
                                          <p:attrName>ppt_h</p:attrName>
                                        </p:attrNameLst>
                                      </p:cBhvr>
                                      <p:tavLst>
                                        <p:tav tm="0">
                                          <p:val>
                                            <p:fltVal val="0"/>
                                          </p:val>
                                        </p:tav>
                                        <p:tav tm="100000">
                                          <p:val>
                                            <p:strVal val="#ppt_h"/>
                                          </p:val>
                                        </p:tav>
                                      </p:tavLst>
                                    </p:anim>
                                    <p:anim calcmode="lin" valueType="num">
                                      <p:cBhvr>
                                        <p:cTn id="17" dur="1000" fill="hold"/>
                                        <p:tgtEl>
                                          <p:spTgt spid="403661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0366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4036621"/>
                                        </p:tgtEl>
                                        <p:attrNameLst>
                                          <p:attrName>style.visibility</p:attrName>
                                        </p:attrNameLst>
                                      </p:cBhvr>
                                      <p:to>
                                        <p:strVal val="visible"/>
                                      </p:to>
                                    </p:set>
                                    <p:anim calcmode="lin" valueType="num">
                                      <p:cBhvr>
                                        <p:cTn id="23" dur="1000" fill="hold"/>
                                        <p:tgtEl>
                                          <p:spTgt spid="4036621"/>
                                        </p:tgtEl>
                                        <p:attrNameLst>
                                          <p:attrName>ppt_w</p:attrName>
                                        </p:attrNameLst>
                                      </p:cBhvr>
                                      <p:tavLst>
                                        <p:tav tm="0">
                                          <p:val>
                                            <p:fltVal val="0"/>
                                          </p:val>
                                        </p:tav>
                                        <p:tav tm="100000">
                                          <p:val>
                                            <p:strVal val="#ppt_w"/>
                                          </p:val>
                                        </p:tav>
                                      </p:tavLst>
                                    </p:anim>
                                    <p:anim calcmode="lin" valueType="num">
                                      <p:cBhvr>
                                        <p:cTn id="24" dur="1000" fill="hold"/>
                                        <p:tgtEl>
                                          <p:spTgt spid="4036621"/>
                                        </p:tgtEl>
                                        <p:attrNameLst>
                                          <p:attrName>ppt_h</p:attrName>
                                        </p:attrNameLst>
                                      </p:cBhvr>
                                      <p:tavLst>
                                        <p:tav tm="0">
                                          <p:val>
                                            <p:fltVal val="0"/>
                                          </p:val>
                                        </p:tav>
                                        <p:tav tm="100000">
                                          <p:val>
                                            <p:strVal val="#ppt_h"/>
                                          </p:val>
                                        </p:tav>
                                      </p:tavLst>
                                    </p:anim>
                                    <p:anim calcmode="lin" valueType="num">
                                      <p:cBhvr>
                                        <p:cTn id="25" dur="1000" fill="hold"/>
                                        <p:tgtEl>
                                          <p:spTgt spid="403662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0366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4036620"/>
                                        </p:tgtEl>
                                        <p:attrNameLst>
                                          <p:attrName>style.visibility</p:attrName>
                                        </p:attrNameLst>
                                      </p:cBhvr>
                                      <p:to>
                                        <p:strVal val="visible"/>
                                      </p:to>
                                    </p:set>
                                    <p:anim calcmode="lin" valueType="num">
                                      <p:cBhvr>
                                        <p:cTn id="31" dur="1000" fill="hold"/>
                                        <p:tgtEl>
                                          <p:spTgt spid="4036620"/>
                                        </p:tgtEl>
                                        <p:attrNameLst>
                                          <p:attrName>ppt_w</p:attrName>
                                        </p:attrNameLst>
                                      </p:cBhvr>
                                      <p:tavLst>
                                        <p:tav tm="0">
                                          <p:val>
                                            <p:fltVal val="0"/>
                                          </p:val>
                                        </p:tav>
                                        <p:tav tm="100000">
                                          <p:val>
                                            <p:strVal val="#ppt_w"/>
                                          </p:val>
                                        </p:tav>
                                      </p:tavLst>
                                    </p:anim>
                                    <p:anim calcmode="lin" valueType="num">
                                      <p:cBhvr>
                                        <p:cTn id="32" dur="1000" fill="hold"/>
                                        <p:tgtEl>
                                          <p:spTgt spid="4036620"/>
                                        </p:tgtEl>
                                        <p:attrNameLst>
                                          <p:attrName>ppt_h</p:attrName>
                                        </p:attrNameLst>
                                      </p:cBhvr>
                                      <p:tavLst>
                                        <p:tav tm="0">
                                          <p:val>
                                            <p:fltVal val="0"/>
                                          </p:val>
                                        </p:tav>
                                        <p:tav tm="100000">
                                          <p:val>
                                            <p:strVal val="#ppt_h"/>
                                          </p:val>
                                        </p:tav>
                                      </p:tavLst>
                                    </p:anim>
                                    <p:anim calcmode="lin" valueType="num">
                                      <p:cBhvr>
                                        <p:cTn id="33" dur="1000" fill="hold"/>
                                        <p:tgtEl>
                                          <p:spTgt spid="403662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0366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4036619"/>
                                        </p:tgtEl>
                                        <p:attrNameLst>
                                          <p:attrName>style.visibility</p:attrName>
                                        </p:attrNameLst>
                                      </p:cBhvr>
                                      <p:to>
                                        <p:strVal val="visible"/>
                                      </p:to>
                                    </p:set>
                                    <p:anim calcmode="lin" valueType="num">
                                      <p:cBhvr>
                                        <p:cTn id="39" dur="1000" fill="hold"/>
                                        <p:tgtEl>
                                          <p:spTgt spid="4036619"/>
                                        </p:tgtEl>
                                        <p:attrNameLst>
                                          <p:attrName>ppt_w</p:attrName>
                                        </p:attrNameLst>
                                      </p:cBhvr>
                                      <p:tavLst>
                                        <p:tav tm="0">
                                          <p:val>
                                            <p:fltVal val="0"/>
                                          </p:val>
                                        </p:tav>
                                        <p:tav tm="100000">
                                          <p:val>
                                            <p:strVal val="#ppt_w"/>
                                          </p:val>
                                        </p:tav>
                                      </p:tavLst>
                                    </p:anim>
                                    <p:anim calcmode="lin" valueType="num">
                                      <p:cBhvr>
                                        <p:cTn id="40" dur="1000" fill="hold"/>
                                        <p:tgtEl>
                                          <p:spTgt spid="4036619"/>
                                        </p:tgtEl>
                                        <p:attrNameLst>
                                          <p:attrName>ppt_h</p:attrName>
                                        </p:attrNameLst>
                                      </p:cBhvr>
                                      <p:tavLst>
                                        <p:tav tm="0">
                                          <p:val>
                                            <p:fltVal val="0"/>
                                          </p:val>
                                        </p:tav>
                                        <p:tav tm="100000">
                                          <p:val>
                                            <p:strVal val="#ppt_h"/>
                                          </p:val>
                                        </p:tav>
                                      </p:tavLst>
                                    </p:anim>
                                    <p:anim calcmode="lin" valueType="num">
                                      <p:cBhvr>
                                        <p:cTn id="41" dur="1000" fill="hold"/>
                                        <p:tgtEl>
                                          <p:spTgt spid="403661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0366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4036618"/>
                                        </p:tgtEl>
                                        <p:attrNameLst>
                                          <p:attrName>style.visibility</p:attrName>
                                        </p:attrNameLst>
                                      </p:cBhvr>
                                      <p:to>
                                        <p:strVal val="visible"/>
                                      </p:to>
                                    </p:set>
                                    <p:anim calcmode="lin" valueType="num">
                                      <p:cBhvr>
                                        <p:cTn id="47" dur="1000" fill="hold"/>
                                        <p:tgtEl>
                                          <p:spTgt spid="4036618"/>
                                        </p:tgtEl>
                                        <p:attrNameLst>
                                          <p:attrName>ppt_w</p:attrName>
                                        </p:attrNameLst>
                                      </p:cBhvr>
                                      <p:tavLst>
                                        <p:tav tm="0">
                                          <p:val>
                                            <p:fltVal val="0"/>
                                          </p:val>
                                        </p:tav>
                                        <p:tav tm="100000">
                                          <p:val>
                                            <p:strVal val="#ppt_w"/>
                                          </p:val>
                                        </p:tav>
                                      </p:tavLst>
                                    </p:anim>
                                    <p:anim calcmode="lin" valueType="num">
                                      <p:cBhvr>
                                        <p:cTn id="48" dur="1000" fill="hold"/>
                                        <p:tgtEl>
                                          <p:spTgt spid="4036618"/>
                                        </p:tgtEl>
                                        <p:attrNameLst>
                                          <p:attrName>ppt_h</p:attrName>
                                        </p:attrNameLst>
                                      </p:cBhvr>
                                      <p:tavLst>
                                        <p:tav tm="0">
                                          <p:val>
                                            <p:fltVal val="0"/>
                                          </p:val>
                                        </p:tav>
                                        <p:tav tm="100000">
                                          <p:val>
                                            <p:strVal val="#ppt_h"/>
                                          </p:val>
                                        </p:tav>
                                      </p:tavLst>
                                    </p:anim>
                                    <p:anim calcmode="lin" valueType="num">
                                      <p:cBhvr>
                                        <p:cTn id="49" dur="1000" fill="hold"/>
                                        <p:tgtEl>
                                          <p:spTgt spid="403661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40366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nodeType="clickEffect">
                                  <p:stCondLst>
                                    <p:cond delay="0"/>
                                  </p:stCondLst>
                                  <p:childTnLst>
                                    <p:set>
                                      <p:cBhvr>
                                        <p:cTn id="54" dur="1" fill="hold">
                                          <p:stCondLst>
                                            <p:cond delay="0"/>
                                          </p:stCondLst>
                                        </p:cTn>
                                        <p:tgtEl>
                                          <p:spTgt spid="4036617"/>
                                        </p:tgtEl>
                                        <p:attrNameLst>
                                          <p:attrName>style.visibility</p:attrName>
                                        </p:attrNameLst>
                                      </p:cBhvr>
                                      <p:to>
                                        <p:strVal val="visible"/>
                                      </p:to>
                                    </p:set>
                                    <p:anim calcmode="lin" valueType="num">
                                      <p:cBhvr>
                                        <p:cTn id="55" dur="1000" fill="hold"/>
                                        <p:tgtEl>
                                          <p:spTgt spid="4036617"/>
                                        </p:tgtEl>
                                        <p:attrNameLst>
                                          <p:attrName>ppt_w</p:attrName>
                                        </p:attrNameLst>
                                      </p:cBhvr>
                                      <p:tavLst>
                                        <p:tav tm="0">
                                          <p:val>
                                            <p:fltVal val="0"/>
                                          </p:val>
                                        </p:tav>
                                        <p:tav tm="100000">
                                          <p:val>
                                            <p:strVal val="#ppt_w"/>
                                          </p:val>
                                        </p:tav>
                                      </p:tavLst>
                                    </p:anim>
                                    <p:anim calcmode="lin" valueType="num">
                                      <p:cBhvr>
                                        <p:cTn id="56" dur="1000" fill="hold"/>
                                        <p:tgtEl>
                                          <p:spTgt spid="4036617"/>
                                        </p:tgtEl>
                                        <p:attrNameLst>
                                          <p:attrName>ppt_h</p:attrName>
                                        </p:attrNameLst>
                                      </p:cBhvr>
                                      <p:tavLst>
                                        <p:tav tm="0">
                                          <p:val>
                                            <p:fltVal val="0"/>
                                          </p:val>
                                        </p:tav>
                                        <p:tav tm="100000">
                                          <p:val>
                                            <p:strVal val="#ppt_h"/>
                                          </p:val>
                                        </p:tav>
                                      </p:tavLst>
                                    </p:anim>
                                    <p:anim calcmode="lin" valueType="num">
                                      <p:cBhvr>
                                        <p:cTn id="57" dur="1000" fill="hold"/>
                                        <p:tgtEl>
                                          <p:spTgt spid="403661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40366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nodeType="clickEffect">
                                  <p:stCondLst>
                                    <p:cond delay="0"/>
                                  </p:stCondLst>
                                  <p:childTnLst>
                                    <p:set>
                                      <p:cBhvr>
                                        <p:cTn id="62" dur="1" fill="hold">
                                          <p:stCondLst>
                                            <p:cond delay="0"/>
                                          </p:stCondLst>
                                        </p:cTn>
                                        <p:tgtEl>
                                          <p:spTgt spid="4036616"/>
                                        </p:tgtEl>
                                        <p:attrNameLst>
                                          <p:attrName>style.visibility</p:attrName>
                                        </p:attrNameLst>
                                      </p:cBhvr>
                                      <p:to>
                                        <p:strVal val="visible"/>
                                      </p:to>
                                    </p:set>
                                    <p:anim calcmode="lin" valueType="num">
                                      <p:cBhvr>
                                        <p:cTn id="63" dur="1000" fill="hold"/>
                                        <p:tgtEl>
                                          <p:spTgt spid="4036616"/>
                                        </p:tgtEl>
                                        <p:attrNameLst>
                                          <p:attrName>ppt_w</p:attrName>
                                        </p:attrNameLst>
                                      </p:cBhvr>
                                      <p:tavLst>
                                        <p:tav tm="0">
                                          <p:val>
                                            <p:fltVal val="0"/>
                                          </p:val>
                                        </p:tav>
                                        <p:tav tm="100000">
                                          <p:val>
                                            <p:strVal val="#ppt_w"/>
                                          </p:val>
                                        </p:tav>
                                      </p:tavLst>
                                    </p:anim>
                                    <p:anim calcmode="lin" valueType="num">
                                      <p:cBhvr>
                                        <p:cTn id="64" dur="1000" fill="hold"/>
                                        <p:tgtEl>
                                          <p:spTgt spid="4036616"/>
                                        </p:tgtEl>
                                        <p:attrNameLst>
                                          <p:attrName>ppt_h</p:attrName>
                                        </p:attrNameLst>
                                      </p:cBhvr>
                                      <p:tavLst>
                                        <p:tav tm="0">
                                          <p:val>
                                            <p:fltVal val="0"/>
                                          </p:val>
                                        </p:tav>
                                        <p:tav tm="100000">
                                          <p:val>
                                            <p:strVal val="#ppt_h"/>
                                          </p:val>
                                        </p:tav>
                                      </p:tavLst>
                                    </p:anim>
                                    <p:anim calcmode="lin" valueType="num">
                                      <p:cBhvr>
                                        <p:cTn id="65" dur="1000" fill="hold"/>
                                        <p:tgtEl>
                                          <p:spTgt spid="4036616"/>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40366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nodeType="clickEffect">
                                  <p:stCondLst>
                                    <p:cond delay="0"/>
                                  </p:stCondLst>
                                  <p:childTnLst>
                                    <p:set>
                                      <p:cBhvr>
                                        <p:cTn id="70" dur="1" fill="hold">
                                          <p:stCondLst>
                                            <p:cond delay="0"/>
                                          </p:stCondLst>
                                        </p:cTn>
                                        <p:tgtEl>
                                          <p:spTgt spid="4036615"/>
                                        </p:tgtEl>
                                        <p:attrNameLst>
                                          <p:attrName>style.visibility</p:attrName>
                                        </p:attrNameLst>
                                      </p:cBhvr>
                                      <p:to>
                                        <p:strVal val="visible"/>
                                      </p:to>
                                    </p:set>
                                    <p:anim calcmode="lin" valueType="num">
                                      <p:cBhvr>
                                        <p:cTn id="71" dur="1000" fill="hold"/>
                                        <p:tgtEl>
                                          <p:spTgt spid="4036615"/>
                                        </p:tgtEl>
                                        <p:attrNameLst>
                                          <p:attrName>ppt_w</p:attrName>
                                        </p:attrNameLst>
                                      </p:cBhvr>
                                      <p:tavLst>
                                        <p:tav tm="0">
                                          <p:val>
                                            <p:fltVal val="0"/>
                                          </p:val>
                                        </p:tav>
                                        <p:tav tm="100000">
                                          <p:val>
                                            <p:strVal val="#ppt_w"/>
                                          </p:val>
                                        </p:tav>
                                      </p:tavLst>
                                    </p:anim>
                                    <p:anim calcmode="lin" valueType="num">
                                      <p:cBhvr>
                                        <p:cTn id="72" dur="1000" fill="hold"/>
                                        <p:tgtEl>
                                          <p:spTgt spid="4036615"/>
                                        </p:tgtEl>
                                        <p:attrNameLst>
                                          <p:attrName>ppt_h</p:attrName>
                                        </p:attrNameLst>
                                      </p:cBhvr>
                                      <p:tavLst>
                                        <p:tav tm="0">
                                          <p:val>
                                            <p:fltVal val="0"/>
                                          </p:val>
                                        </p:tav>
                                        <p:tav tm="100000">
                                          <p:val>
                                            <p:strVal val="#ppt_h"/>
                                          </p:val>
                                        </p:tav>
                                      </p:tavLst>
                                    </p:anim>
                                    <p:anim calcmode="lin" valueType="num">
                                      <p:cBhvr>
                                        <p:cTn id="73" dur="1000" fill="hold"/>
                                        <p:tgtEl>
                                          <p:spTgt spid="4036615"/>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40366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nodeType="clickEffect">
                                  <p:stCondLst>
                                    <p:cond delay="0"/>
                                  </p:stCondLst>
                                  <p:childTnLst>
                                    <p:set>
                                      <p:cBhvr>
                                        <p:cTn id="78" dur="1" fill="hold">
                                          <p:stCondLst>
                                            <p:cond delay="0"/>
                                          </p:stCondLst>
                                        </p:cTn>
                                        <p:tgtEl>
                                          <p:spTgt spid="4036614"/>
                                        </p:tgtEl>
                                        <p:attrNameLst>
                                          <p:attrName>style.visibility</p:attrName>
                                        </p:attrNameLst>
                                      </p:cBhvr>
                                      <p:to>
                                        <p:strVal val="visible"/>
                                      </p:to>
                                    </p:set>
                                    <p:anim calcmode="lin" valueType="num">
                                      <p:cBhvr>
                                        <p:cTn id="79" dur="1000" fill="hold"/>
                                        <p:tgtEl>
                                          <p:spTgt spid="4036614"/>
                                        </p:tgtEl>
                                        <p:attrNameLst>
                                          <p:attrName>ppt_w</p:attrName>
                                        </p:attrNameLst>
                                      </p:cBhvr>
                                      <p:tavLst>
                                        <p:tav tm="0">
                                          <p:val>
                                            <p:fltVal val="0"/>
                                          </p:val>
                                        </p:tav>
                                        <p:tav tm="100000">
                                          <p:val>
                                            <p:strVal val="#ppt_w"/>
                                          </p:val>
                                        </p:tav>
                                      </p:tavLst>
                                    </p:anim>
                                    <p:anim calcmode="lin" valueType="num">
                                      <p:cBhvr>
                                        <p:cTn id="80" dur="1000" fill="hold"/>
                                        <p:tgtEl>
                                          <p:spTgt spid="4036614"/>
                                        </p:tgtEl>
                                        <p:attrNameLst>
                                          <p:attrName>ppt_h</p:attrName>
                                        </p:attrNameLst>
                                      </p:cBhvr>
                                      <p:tavLst>
                                        <p:tav tm="0">
                                          <p:val>
                                            <p:fltVal val="0"/>
                                          </p:val>
                                        </p:tav>
                                        <p:tav tm="100000">
                                          <p:val>
                                            <p:strVal val="#ppt_h"/>
                                          </p:val>
                                        </p:tav>
                                      </p:tavLst>
                                    </p:anim>
                                    <p:anim calcmode="lin" valueType="num">
                                      <p:cBhvr>
                                        <p:cTn id="81" dur="1000" fill="hold"/>
                                        <p:tgtEl>
                                          <p:spTgt spid="4036614"/>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40366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nodeType="clickEffect">
                                  <p:stCondLst>
                                    <p:cond delay="0"/>
                                  </p:stCondLst>
                                  <p:childTnLst>
                                    <p:set>
                                      <p:cBhvr>
                                        <p:cTn id="86" dur="1" fill="hold">
                                          <p:stCondLst>
                                            <p:cond delay="0"/>
                                          </p:stCondLst>
                                        </p:cTn>
                                        <p:tgtEl>
                                          <p:spTgt spid="4036613"/>
                                        </p:tgtEl>
                                        <p:attrNameLst>
                                          <p:attrName>style.visibility</p:attrName>
                                        </p:attrNameLst>
                                      </p:cBhvr>
                                      <p:to>
                                        <p:strVal val="visible"/>
                                      </p:to>
                                    </p:set>
                                    <p:anim calcmode="lin" valueType="num">
                                      <p:cBhvr>
                                        <p:cTn id="87" dur="1000" fill="hold"/>
                                        <p:tgtEl>
                                          <p:spTgt spid="4036613"/>
                                        </p:tgtEl>
                                        <p:attrNameLst>
                                          <p:attrName>ppt_w</p:attrName>
                                        </p:attrNameLst>
                                      </p:cBhvr>
                                      <p:tavLst>
                                        <p:tav tm="0">
                                          <p:val>
                                            <p:fltVal val="0"/>
                                          </p:val>
                                        </p:tav>
                                        <p:tav tm="100000">
                                          <p:val>
                                            <p:strVal val="#ppt_w"/>
                                          </p:val>
                                        </p:tav>
                                      </p:tavLst>
                                    </p:anim>
                                    <p:anim calcmode="lin" valueType="num">
                                      <p:cBhvr>
                                        <p:cTn id="88" dur="1000" fill="hold"/>
                                        <p:tgtEl>
                                          <p:spTgt spid="4036613"/>
                                        </p:tgtEl>
                                        <p:attrNameLst>
                                          <p:attrName>ppt_h</p:attrName>
                                        </p:attrNameLst>
                                      </p:cBhvr>
                                      <p:tavLst>
                                        <p:tav tm="0">
                                          <p:val>
                                            <p:fltVal val="0"/>
                                          </p:val>
                                        </p:tav>
                                        <p:tav tm="100000">
                                          <p:val>
                                            <p:strVal val="#ppt_h"/>
                                          </p:val>
                                        </p:tav>
                                      </p:tavLst>
                                    </p:anim>
                                    <p:anim calcmode="lin" valueType="num">
                                      <p:cBhvr>
                                        <p:cTn id="89" dur="1000" fill="hold"/>
                                        <p:tgtEl>
                                          <p:spTgt spid="403661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40366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nodeType="clickEffect">
                                  <p:stCondLst>
                                    <p:cond delay="0"/>
                                  </p:stCondLst>
                                  <p:childTnLst>
                                    <p:set>
                                      <p:cBhvr>
                                        <p:cTn id="94" dur="1" fill="hold">
                                          <p:stCondLst>
                                            <p:cond delay="0"/>
                                          </p:stCondLst>
                                        </p:cTn>
                                        <p:tgtEl>
                                          <p:spTgt spid="4036612"/>
                                        </p:tgtEl>
                                        <p:attrNameLst>
                                          <p:attrName>style.visibility</p:attrName>
                                        </p:attrNameLst>
                                      </p:cBhvr>
                                      <p:to>
                                        <p:strVal val="visible"/>
                                      </p:to>
                                    </p:set>
                                    <p:anim calcmode="lin" valueType="num">
                                      <p:cBhvr>
                                        <p:cTn id="95" dur="1000" fill="hold"/>
                                        <p:tgtEl>
                                          <p:spTgt spid="4036612"/>
                                        </p:tgtEl>
                                        <p:attrNameLst>
                                          <p:attrName>ppt_w</p:attrName>
                                        </p:attrNameLst>
                                      </p:cBhvr>
                                      <p:tavLst>
                                        <p:tav tm="0">
                                          <p:val>
                                            <p:fltVal val="0"/>
                                          </p:val>
                                        </p:tav>
                                        <p:tav tm="100000">
                                          <p:val>
                                            <p:strVal val="#ppt_w"/>
                                          </p:val>
                                        </p:tav>
                                      </p:tavLst>
                                    </p:anim>
                                    <p:anim calcmode="lin" valueType="num">
                                      <p:cBhvr>
                                        <p:cTn id="96" dur="1000" fill="hold"/>
                                        <p:tgtEl>
                                          <p:spTgt spid="4036612"/>
                                        </p:tgtEl>
                                        <p:attrNameLst>
                                          <p:attrName>ppt_h</p:attrName>
                                        </p:attrNameLst>
                                      </p:cBhvr>
                                      <p:tavLst>
                                        <p:tav tm="0">
                                          <p:val>
                                            <p:fltVal val="0"/>
                                          </p:val>
                                        </p:tav>
                                        <p:tav tm="100000">
                                          <p:val>
                                            <p:strVal val="#ppt_h"/>
                                          </p:val>
                                        </p:tav>
                                      </p:tavLst>
                                    </p:anim>
                                    <p:anim calcmode="lin" valueType="num">
                                      <p:cBhvr>
                                        <p:cTn id="97" dur="1000" fill="hold"/>
                                        <p:tgtEl>
                                          <p:spTgt spid="4036612"/>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40366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6610" grpId="0" animBg="1" autoUpdateAnimBg="0"/>
      <p:bldP spid="4036611" grpId="0" animBg="1" autoUpdateAnimBg="0"/>
      <p:bldP spid="4036612" grpId="0" animBg="1" autoUpdateAnimBg="0"/>
      <p:bldP spid="4036613" grpId="0" animBg="1" autoUpdateAnimBg="0"/>
      <p:bldP spid="4036614" grpId="0" animBg="1" autoUpdateAnimBg="0"/>
      <p:bldP spid="4036615" grpId="0" animBg="1" autoUpdateAnimBg="0"/>
      <p:bldP spid="4036616" grpId="0" animBg="1" autoUpdateAnimBg="0"/>
      <p:bldP spid="4036617" grpId="0" animBg="1" autoUpdateAnimBg="0"/>
      <p:bldP spid="4036618" grpId="0" animBg="1" autoUpdateAnimBg="0"/>
      <p:bldP spid="4036619" grpId="0" animBg="1" autoUpdateAnimBg="0"/>
      <p:bldP spid="4036620" grpId="0" animBg="1" autoUpdateAnimBg="0"/>
      <p:bldP spid="4036621"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descr="npo00003b"/>
          <p:cNvPicPr>
            <a:picLocks noChangeAspect="1" noChangeArrowheads="1"/>
          </p:cNvPicPr>
          <p:nvPr/>
        </p:nvPicPr>
        <p:blipFill>
          <a:blip r:embed="rId2" cstate="print"/>
          <a:srcRect b="1689"/>
          <a:stretch>
            <a:fillRect/>
          </a:stretch>
        </p:blipFill>
        <p:spPr bwMode="auto">
          <a:xfrm>
            <a:off x="1" y="0"/>
            <a:ext cx="9144000" cy="6858000"/>
          </a:xfrm>
          <a:prstGeom prst="rect">
            <a:avLst/>
          </a:prstGeom>
          <a:noFill/>
          <a:ln w="9525">
            <a:noFill/>
            <a:miter lim="800000"/>
            <a:headEnd/>
            <a:tailEnd/>
          </a:ln>
          <a:effectLst/>
        </p:spPr>
      </p:pic>
    </p:spTree>
  </p:cSld>
  <p:clrMapOvr>
    <a:masterClrMapping/>
  </p:clrMapOvr>
  <p:transition advTm="5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50825" y="2857500"/>
            <a:ext cx="2962275" cy="1143000"/>
          </a:xfrm>
        </p:spPr>
        <p:txBody>
          <a:bodyPr/>
          <a:lstStyle/>
          <a:p>
            <a:r>
              <a:rPr lang="en-CA" sz="1800">
                <a:solidFill>
                  <a:schemeClr val="bg1"/>
                </a:solidFill>
              </a:rPr>
              <a:t>Location: </a:t>
            </a:r>
            <a:br>
              <a:rPr lang="en-CA" sz="1800">
                <a:solidFill>
                  <a:schemeClr val="bg1"/>
                </a:solidFill>
              </a:rPr>
            </a:br>
            <a:r>
              <a:rPr lang="en-CA" sz="1800">
                <a:solidFill>
                  <a:schemeClr val="bg1"/>
                </a:solidFill>
              </a:rPr>
              <a:t>Dundee, Scotland.</a:t>
            </a:r>
          </a:p>
        </p:txBody>
      </p:sp>
      <p:pic>
        <p:nvPicPr>
          <p:cNvPr id="26628" name="Picture 4" descr="0"/>
          <p:cNvPicPr>
            <a:picLocks noChangeAspect="1" noChangeArrowheads="1"/>
          </p:cNvPicPr>
          <p:nvPr/>
        </p:nvPicPr>
        <p:blipFill>
          <a:blip r:embed="rId2" cstate="print"/>
          <a:srcRect/>
          <a:stretch>
            <a:fillRect/>
          </a:stretch>
        </p:blipFill>
        <p:spPr bwMode="auto">
          <a:xfrm>
            <a:off x="3563938" y="247650"/>
            <a:ext cx="5000625" cy="63627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8050" name="Picture 1026" descr="PAGE_39"/>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religion_on_my_inside_by_fairydavinci.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age008.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85800" y="-381000"/>
            <a:ext cx="7848600" cy="1752600"/>
          </a:xfrm>
          <a:solidFill>
            <a:srgbClr val="FFFF00"/>
          </a:solidFill>
        </p:spPr>
        <p:txBody>
          <a:bodyPr/>
          <a:lstStyle/>
          <a:p>
            <a:r>
              <a:rPr lang="en-US" sz="3200" u="sng" dirty="0">
                <a:solidFill>
                  <a:srgbClr val="FF0000"/>
                </a:solidFill>
                <a:effectLst>
                  <a:outerShdw blurRad="38100" dist="38100" dir="2700000" algn="tl">
                    <a:srgbClr val="000000">
                      <a:alpha val="43137"/>
                    </a:srgbClr>
                  </a:outerShdw>
                </a:effectLst>
              </a:rPr>
              <a:t>Edward </a:t>
            </a:r>
            <a:r>
              <a:rPr lang="en-US" sz="3200" u="sng" dirty="0" err="1">
                <a:solidFill>
                  <a:srgbClr val="FF0000"/>
                </a:solidFill>
                <a:effectLst>
                  <a:outerShdw blurRad="38100" dist="38100" dir="2700000" algn="tl">
                    <a:srgbClr val="000000">
                      <a:alpha val="43137"/>
                    </a:srgbClr>
                  </a:outerShdw>
                </a:effectLst>
              </a:rPr>
              <a:t>Hallett</a:t>
            </a:r>
            <a:r>
              <a:rPr lang="en-US" sz="3200" u="sng" dirty="0">
                <a:solidFill>
                  <a:srgbClr val="FF0000"/>
                </a:solidFill>
                <a:effectLst>
                  <a:outerShdw blurRad="38100" dist="38100" dir="2700000" algn="tl">
                    <a:srgbClr val="000000">
                      <a:alpha val="43137"/>
                    </a:srgbClr>
                  </a:outerShdw>
                </a:effectLst>
              </a:rPr>
              <a:t> Carr On the Study of History</a:t>
            </a:r>
            <a:br>
              <a:rPr lang="en-US" sz="3200" u="sng" dirty="0">
                <a:solidFill>
                  <a:srgbClr val="FF0000"/>
                </a:solidFill>
                <a:effectLst>
                  <a:outerShdw blurRad="38100" dist="38100" dir="2700000" algn="tl">
                    <a:srgbClr val="000000">
                      <a:alpha val="43137"/>
                    </a:srgbClr>
                  </a:outerShdw>
                </a:effectLst>
              </a:rPr>
            </a:br>
            <a:r>
              <a:rPr lang="en-US" sz="3200" u="sng" dirty="0">
                <a:solidFill>
                  <a:srgbClr val="FF0000"/>
                </a:solidFill>
                <a:effectLst>
                  <a:outerShdw blurRad="38100" dist="38100" dir="2700000" algn="tl">
                    <a:srgbClr val="000000">
                      <a:alpha val="43137"/>
                    </a:srgbClr>
                  </a:outerShdw>
                </a:effectLst>
              </a:rPr>
              <a:t>How Vs. Why ~ Or ~ Function Versus Cause</a:t>
            </a:r>
          </a:p>
        </p:txBody>
      </p:sp>
      <p:sp>
        <p:nvSpPr>
          <p:cNvPr id="9131009" name="Rectangle 1"/>
          <p:cNvSpPr>
            <a:spLocks noGrp="1" noChangeArrowheads="1"/>
          </p:cNvSpPr>
          <p:nvPr>
            <p:ph idx="1"/>
          </p:nvPr>
        </p:nvSpPr>
        <p:spPr bwMode="auto">
          <a:xfrm>
            <a:off x="685800" y="1026992"/>
            <a:ext cx="7848600" cy="5693866"/>
          </a:xfrm>
          <a:prstGeom prst="rect">
            <a:avLst/>
          </a:prstGeom>
          <a:solidFill>
            <a:srgbClr val="CC0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v"/>
              <a:tabLst/>
            </a:pPr>
            <a:r>
              <a:rPr lang="en-US" sz="1400" b="1" dirty="0">
                <a:solidFill>
                  <a:schemeClr val="accent3"/>
                </a:solidFill>
                <a:latin typeface="Georgia" pitchFamily="18" charset="0"/>
                <a:ea typeface="Times New Roman" pitchFamily="18" charset="0"/>
                <a:cs typeface="Times New Roman" pitchFamily="18" charset="0"/>
              </a:rPr>
              <a:t>  “The true historian, confronted with this list of causes,  would feel a professional compulsion to reduce it to order, to establish some hierarchy of causes which would fix their relation to one another, perhaps to decide which cause,  or which category of causes,  should be regarded as the cause of all causes.”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v"/>
              <a:tabLst/>
            </a:pPr>
            <a:r>
              <a:rPr lang="en-US" sz="1400" b="1" dirty="0">
                <a:solidFill>
                  <a:schemeClr val="accent3"/>
                </a:solidFill>
                <a:latin typeface="Georgia" pitchFamily="18" charset="0"/>
                <a:ea typeface="Times New Roman" pitchFamily="18" charset="0"/>
                <a:cs typeface="Times New Roman" pitchFamily="18" charset="0"/>
              </a:rPr>
              <a:t>  “Historians,  like other people,  sometimes fall into rhetorical language and speak of an occurrence as  ‘inevitable’  when they mean merely that the conjunction of events leading one to expect it was overwhelmingly strong.”</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v"/>
              <a:tabLst/>
            </a:pPr>
            <a:r>
              <a:rPr lang="en-US" sz="1400" b="1" dirty="0">
                <a:solidFill>
                  <a:schemeClr val="accent3"/>
                </a:solidFill>
                <a:latin typeface="Georgia" pitchFamily="18" charset="0"/>
                <a:ea typeface="Times New Roman" pitchFamily="18" charset="0"/>
                <a:cs typeface="Times New Roman" pitchFamily="18" charset="0"/>
              </a:rPr>
              <a:t>  </a:t>
            </a:r>
            <a:r>
              <a:rPr lang="en-US" sz="1400" b="1" u="sng" dirty="0">
                <a:solidFill>
                  <a:schemeClr val="accent3"/>
                </a:solidFill>
                <a:latin typeface="Georgia" pitchFamily="18" charset="0"/>
                <a:ea typeface="Times New Roman" pitchFamily="18" charset="0"/>
                <a:cs typeface="Times New Roman" pitchFamily="18" charset="0"/>
              </a:rPr>
              <a:t>Determinism Vs. Free Will</a:t>
            </a:r>
            <a:r>
              <a:rPr lang="en-US" sz="1400" b="1" dirty="0">
                <a:solidFill>
                  <a:schemeClr val="accent3"/>
                </a:solidFill>
                <a:latin typeface="Georgia" pitchFamily="18" charset="0"/>
                <a:ea typeface="Times New Roman" pitchFamily="18" charset="0"/>
                <a:cs typeface="Times New Roman" pitchFamily="18" charset="0"/>
              </a:rPr>
              <a:t>.  “In practice,  historians do not assume that events are inevitable before they have taken place.   They frequently discuss alternative courses available to the actors in the story on the assumption that the option was open,  though they go on quite correctly to explain why one course was eventually chosen rather than the other.  Nothing in history is inevitable except in the formal sense that,  for it to have happened otherwise,  the antecedent causes would have had to be different.”</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v"/>
              <a:tabLst/>
            </a:pPr>
            <a:r>
              <a:rPr lang="en-US" sz="1400" b="1" dirty="0">
                <a:solidFill>
                  <a:schemeClr val="accent3"/>
                </a:solidFill>
                <a:latin typeface="Georgia" pitchFamily="18" charset="0"/>
                <a:ea typeface="Times New Roman" pitchFamily="18" charset="0"/>
                <a:cs typeface="Times New Roman" pitchFamily="18" charset="0"/>
              </a:rPr>
              <a:t>  </a:t>
            </a:r>
            <a:r>
              <a:rPr lang="en-US" sz="1400" b="1" u="sng" dirty="0">
                <a:solidFill>
                  <a:schemeClr val="accent3"/>
                </a:solidFill>
                <a:latin typeface="Georgia" pitchFamily="18" charset="0"/>
                <a:ea typeface="Times New Roman" pitchFamily="18" charset="0"/>
                <a:cs typeface="Times New Roman" pitchFamily="18" charset="0"/>
              </a:rPr>
              <a:t>Historical Accident Or Arranged Coincidence?</a:t>
            </a:r>
            <a:r>
              <a:rPr lang="en-US" sz="1400" b="1" dirty="0">
                <a:solidFill>
                  <a:schemeClr val="accent3"/>
                </a:solidFill>
                <a:latin typeface="Georgia" pitchFamily="18" charset="0"/>
                <a:ea typeface="Times New Roman" pitchFamily="18" charset="0"/>
                <a:cs typeface="Times New Roman" pitchFamily="18" charset="0"/>
              </a:rPr>
              <a:t>   “These so-called accidents in history represent a sequence of cause and effect interrupting  </a:t>
            </a:r>
            <a:r>
              <a:rPr lang="en-US" sz="1400" b="1" i="1" dirty="0">
                <a:solidFill>
                  <a:schemeClr val="accent3"/>
                </a:solidFill>
                <a:latin typeface="Georgia" pitchFamily="18" charset="0"/>
                <a:ea typeface="Times New Roman" pitchFamily="18" charset="0"/>
                <a:cs typeface="Times New Roman" pitchFamily="18" charset="0"/>
              </a:rPr>
              <a:t>historically  </a:t>
            </a:r>
            <a:r>
              <a:rPr lang="en-US" sz="1400" b="1" dirty="0">
                <a:solidFill>
                  <a:schemeClr val="accent3"/>
                </a:solidFill>
                <a:latin typeface="Georgia" pitchFamily="18" charset="0"/>
                <a:ea typeface="Times New Roman" pitchFamily="18" charset="0"/>
                <a:cs typeface="Times New Roman" pitchFamily="18" charset="0"/>
              </a:rPr>
              <a:t>and clashing  –  ‘a collision of two independent causal chains’.”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v"/>
              <a:tabLst/>
            </a:pPr>
            <a:r>
              <a:rPr lang="en-US" sz="1400" b="1" dirty="0">
                <a:solidFill>
                  <a:schemeClr val="accent3"/>
                </a:solidFill>
                <a:latin typeface="Georgia" pitchFamily="18" charset="0"/>
                <a:ea typeface="Times New Roman" pitchFamily="18" charset="0"/>
                <a:cs typeface="Times New Roman" pitchFamily="18" charset="0"/>
              </a:rPr>
              <a:t>  The Historian Marx.   “Marx offered an apology for chance in history under  three heads.  First,  it could accelerate or retard but not radically alter the course   of events.  Second,  one chance compensated for another, so that in the end chance cancelled itself out.   </a:t>
            </a:r>
            <a:r>
              <a:rPr lang="en-US" sz="1400" b="1" u="sng" dirty="0">
                <a:solidFill>
                  <a:srgbClr val="FFFF00"/>
                </a:solidFill>
                <a:latin typeface="Georgia" pitchFamily="18" charset="0"/>
                <a:ea typeface="Times New Roman" pitchFamily="18" charset="0"/>
                <a:cs typeface="Times New Roman" pitchFamily="18" charset="0"/>
              </a:rPr>
              <a:t>Third,  chance was especially illustrated in the character of individuals.”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v"/>
              <a:tabLst/>
            </a:pPr>
            <a:r>
              <a:rPr lang="en-US" sz="1400" b="1" dirty="0">
                <a:solidFill>
                  <a:schemeClr val="accent3"/>
                </a:solidFill>
                <a:latin typeface="Georgia" pitchFamily="18" charset="0"/>
                <a:ea typeface="Times New Roman" pitchFamily="18" charset="0"/>
                <a:cs typeface="Times New Roman" pitchFamily="18" charset="0"/>
              </a:rPr>
              <a:t>  </a:t>
            </a:r>
            <a:r>
              <a:rPr lang="en-US" sz="1400" b="1" dirty="0" err="1">
                <a:solidFill>
                  <a:schemeClr val="accent3"/>
                </a:solidFill>
                <a:latin typeface="Georgia" pitchFamily="18" charset="0"/>
                <a:ea typeface="Times New Roman" pitchFamily="18" charset="0"/>
                <a:cs typeface="Times New Roman" pitchFamily="18" charset="0"/>
              </a:rPr>
              <a:t>Meinecke’s</a:t>
            </a:r>
            <a:r>
              <a:rPr lang="en-US" sz="1400" b="1" dirty="0">
                <a:solidFill>
                  <a:schemeClr val="accent3"/>
                </a:solidFill>
                <a:latin typeface="Georgia" pitchFamily="18" charset="0"/>
                <a:ea typeface="Times New Roman" pitchFamily="18" charset="0"/>
                <a:cs typeface="Times New Roman" pitchFamily="18" charset="0"/>
              </a:rPr>
              <a:t> Historical Observation:   “The search for causalities in history             is impossible without reference to values  . . .  </a:t>
            </a:r>
            <a:r>
              <a:rPr lang="en-US" sz="1400" b="1" u="sng" dirty="0">
                <a:solidFill>
                  <a:schemeClr val="accent3"/>
                </a:solidFill>
                <a:latin typeface="Georgia" pitchFamily="18" charset="0"/>
                <a:ea typeface="Times New Roman" pitchFamily="18" charset="0"/>
                <a:cs typeface="Times New Roman" pitchFamily="18" charset="0"/>
              </a:rPr>
              <a:t>behind  the search for causalities     there always lies,  directly or indirectly,  the search for values.”    </a:t>
            </a:r>
            <a:endParaRPr kumimoji="0" lang="en-US" sz="1400" b="0" i="0" u="sng" strike="noStrike" cap="none" normalizeH="0" baseline="0" dirty="0">
              <a:ln>
                <a:noFill/>
              </a:ln>
              <a:solidFill>
                <a:srgbClr val="FFFF00"/>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131009">
                                            <p:txEl>
                                              <p:pRg st="0" end="0"/>
                                            </p:txEl>
                                          </p:spTgt>
                                        </p:tgtEl>
                                        <p:attrNameLst>
                                          <p:attrName>style.visibility</p:attrName>
                                        </p:attrNameLst>
                                      </p:cBhvr>
                                      <p:to>
                                        <p:strVal val="visible"/>
                                      </p:to>
                                    </p:set>
                                    <p:anim to="" calcmode="lin" valueType="num">
                                      <p:cBhvr>
                                        <p:cTn id="7" dur="1" fill="hold"/>
                                        <p:tgtEl>
                                          <p:spTgt spid="913100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131009">
                                            <p:txEl>
                                              <p:pRg st="1" end="1"/>
                                            </p:txEl>
                                          </p:spTgt>
                                        </p:tgtEl>
                                        <p:attrNameLst>
                                          <p:attrName>style.visibility</p:attrName>
                                        </p:attrNameLst>
                                      </p:cBhvr>
                                      <p:to>
                                        <p:strVal val="visible"/>
                                      </p:to>
                                    </p:set>
                                    <p:anim to="" calcmode="lin" valueType="num">
                                      <p:cBhvr>
                                        <p:cTn id="12" dur="1" fill="hold"/>
                                        <p:tgtEl>
                                          <p:spTgt spid="913100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9131009">
                                            <p:txEl>
                                              <p:pRg st="2" end="2"/>
                                            </p:txEl>
                                          </p:spTgt>
                                        </p:tgtEl>
                                        <p:attrNameLst>
                                          <p:attrName>style.visibility</p:attrName>
                                        </p:attrNameLst>
                                      </p:cBhvr>
                                      <p:to>
                                        <p:strVal val="visible"/>
                                      </p:to>
                                    </p:set>
                                    <p:anim to="" calcmode="lin" valueType="num">
                                      <p:cBhvr>
                                        <p:cTn id="17" dur="1" fill="hold"/>
                                        <p:tgtEl>
                                          <p:spTgt spid="9131009">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9131009">
                                            <p:txEl>
                                              <p:pRg st="3" end="3"/>
                                            </p:txEl>
                                          </p:spTgt>
                                        </p:tgtEl>
                                        <p:attrNameLst>
                                          <p:attrName>style.visibility</p:attrName>
                                        </p:attrNameLst>
                                      </p:cBhvr>
                                      <p:to>
                                        <p:strVal val="visible"/>
                                      </p:to>
                                    </p:set>
                                    <p:anim to="" calcmode="lin" valueType="num">
                                      <p:cBhvr>
                                        <p:cTn id="22" dur="1" fill="hold"/>
                                        <p:tgtEl>
                                          <p:spTgt spid="9131009">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9131009">
                                            <p:txEl>
                                              <p:pRg st="4" end="4"/>
                                            </p:txEl>
                                          </p:spTgt>
                                        </p:tgtEl>
                                        <p:attrNameLst>
                                          <p:attrName>style.visibility</p:attrName>
                                        </p:attrNameLst>
                                      </p:cBhvr>
                                      <p:to>
                                        <p:strVal val="visible"/>
                                      </p:to>
                                    </p:set>
                                    <p:anim to="" calcmode="lin" valueType="num">
                                      <p:cBhvr>
                                        <p:cTn id="27" dur="1" fill="hold"/>
                                        <p:tgtEl>
                                          <p:spTgt spid="9131009">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9131009">
                                            <p:txEl>
                                              <p:pRg st="5" end="5"/>
                                            </p:txEl>
                                          </p:spTgt>
                                        </p:tgtEl>
                                        <p:attrNameLst>
                                          <p:attrName>style.visibility</p:attrName>
                                        </p:attrNameLst>
                                      </p:cBhvr>
                                      <p:to>
                                        <p:strVal val="visible"/>
                                      </p:to>
                                    </p:set>
                                    <p:anim to="" calcmode="lin" valueType="num">
                                      <p:cBhvr>
                                        <p:cTn id="32" dur="1" fill="hold"/>
                                        <p:tgtEl>
                                          <p:spTgt spid="9131009">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5562600" y="152400"/>
            <a:ext cx="3382963" cy="4772025"/>
            <a:chOff x="3504" y="96"/>
            <a:chExt cx="2131" cy="3006"/>
          </a:xfrm>
        </p:grpSpPr>
        <p:pic>
          <p:nvPicPr>
            <p:cNvPr id="40968" name="Picture 5" descr="Cardinal David Beat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4" y="96"/>
              <a:ext cx="2131" cy="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9" name="Text Box 6"/>
            <p:cNvSpPr txBox="1">
              <a:spLocks noChangeArrowheads="1"/>
            </p:cNvSpPr>
            <p:nvPr/>
          </p:nvSpPr>
          <p:spPr bwMode="auto">
            <a:xfrm>
              <a:off x="3648" y="2352"/>
              <a:ext cx="1968" cy="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a:latin typeface="Tahoma" charset="0"/>
                </a:rPr>
                <a:t>Cardinal David Beaton</a:t>
              </a:r>
              <a:br>
                <a:rPr lang="en-US" sz="1800">
                  <a:latin typeface="Tahoma" charset="0"/>
                </a:rPr>
              </a:br>
              <a:r>
                <a:rPr lang="en-US" sz="1800">
                  <a:latin typeface="Tahoma" charset="0"/>
                </a:rPr>
                <a:t>Archbishop Of St. Andrews Church, Scotland</a:t>
              </a:r>
              <a:br>
                <a:rPr lang="en-US" sz="1800">
                  <a:latin typeface="Tahoma" charset="0"/>
                </a:rPr>
              </a:br>
              <a:r>
                <a:rPr lang="en-US" sz="1800">
                  <a:latin typeface="Tahoma" charset="0"/>
                </a:rPr>
                <a:t>1494-1546</a:t>
              </a:r>
            </a:p>
          </p:txBody>
        </p:sp>
      </p:grpSp>
      <p:sp>
        <p:nvSpPr>
          <p:cNvPr id="9" name="TextBox 8"/>
          <p:cNvSpPr txBox="1"/>
          <p:nvPr/>
        </p:nvSpPr>
        <p:spPr>
          <a:xfrm>
            <a:off x="3657600" y="6553200"/>
            <a:ext cx="5486400" cy="307777"/>
          </a:xfrm>
          <a:prstGeom prst="rect">
            <a:avLst/>
          </a:prstGeom>
          <a:noFill/>
        </p:spPr>
        <p:txBody>
          <a:bodyPr wrap="square" rtlCol="0">
            <a:spAutoFit/>
          </a:bodyPr>
          <a:lstStyle/>
          <a:p>
            <a:r>
              <a:rPr lang="en-US" sz="1400" b="1" dirty="0">
                <a:latin typeface="Tahoma"/>
                <a:cs typeface="Tahoma"/>
              </a:rPr>
              <a:t>See More At http://</a:t>
            </a:r>
            <a:r>
              <a:rPr lang="en-US" sz="1400" b="1" dirty="0" err="1">
                <a:latin typeface="Tahoma"/>
                <a:cs typeface="Tahoma"/>
              </a:rPr>
              <a:t>www.TheRestorationMovement.com</a:t>
            </a:r>
            <a:r>
              <a:rPr lang="en-US" sz="1400" b="1" dirty="0">
                <a:latin typeface="Tahoma"/>
                <a:cs typeface="Tahoma"/>
              </a:rPr>
              <a:t>/</a:t>
            </a:r>
          </a:p>
        </p:txBody>
      </p:sp>
      <p:pic>
        <p:nvPicPr>
          <p:cNvPr id="4" name="Picture 3"/>
          <p:cNvPicPr>
            <a:picLocks noChangeAspect="1"/>
          </p:cNvPicPr>
          <p:nvPr/>
        </p:nvPicPr>
        <p:blipFill>
          <a:blip r:embed="rId4"/>
          <a:stretch>
            <a:fillRect/>
          </a:stretch>
        </p:blipFill>
        <p:spPr>
          <a:xfrm>
            <a:off x="291189" y="0"/>
            <a:ext cx="3518811" cy="2639108"/>
          </a:xfrm>
          <a:prstGeom prst="rect">
            <a:avLst/>
          </a:prstGeom>
        </p:spPr>
      </p:pic>
      <p:pic>
        <p:nvPicPr>
          <p:cNvPr id="6" name="Picture 5"/>
          <p:cNvPicPr>
            <a:picLocks noChangeAspect="1"/>
          </p:cNvPicPr>
          <p:nvPr/>
        </p:nvPicPr>
        <p:blipFill>
          <a:blip r:embed="rId5"/>
          <a:stretch>
            <a:fillRect/>
          </a:stretch>
        </p:blipFill>
        <p:spPr>
          <a:xfrm>
            <a:off x="1229199" y="3736519"/>
            <a:ext cx="3800001" cy="2868628"/>
          </a:xfrm>
          <a:prstGeom prst="rect">
            <a:avLst/>
          </a:prstGeom>
        </p:spPr>
      </p:pic>
      <p:sp>
        <p:nvSpPr>
          <p:cNvPr id="7" name="TextBox 6"/>
          <p:cNvSpPr txBox="1"/>
          <p:nvPr/>
        </p:nvSpPr>
        <p:spPr>
          <a:xfrm rot="16200000">
            <a:off x="364696" y="4329112"/>
            <a:ext cx="1630575" cy="230832"/>
          </a:xfrm>
          <a:prstGeom prst="rect">
            <a:avLst/>
          </a:prstGeom>
          <a:noFill/>
        </p:spPr>
        <p:txBody>
          <a:bodyPr wrap="none" rtlCol="0">
            <a:spAutoFit/>
          </a:bodyPr>
          <a:lstStyle/>
          <a:p>
            <a:r>
              <a:rPr lang="en-US" sz="900" dirty="0"/>
              <a:t>Graphic source: </a:t>
            </a:r>
            <a:r>
              <a:rPr lang="en-US" sz="900" dirty="0" err="1"/>
              <a:t>wikipedia.com</a:t>
            </a:r>
            <a:endParaRPr lang="en-US" sz="900" dirty="0"/>
          </a:p>
        </p:txBody>
      </p:sp>
      <p:sp>
        <p:nvSpPr>
          <p:cNvPr id="14" name="TextBox 13"/>
          <p:cNvSpPr txBox="1"/>
          <p:nvPr/>
        </p:nvSpPr>
        <p:spPr>
          <a:xfrm rot="16200000">
            <a:off x="-607119" y="1408584"/>
            <a:ext cx="1630575" cy="230832"/>
          </a:xfrm>
          <a:prstGeom prst="rect">
            <a:avLst/>
          </a:prstGeom>
          <a:noFill/>
        </p:spPr>
        <p:txBody>
          <a:bodyPr wrap="none" rtlCol="0">
            <a:spAutoFit/>
          </a:bodyPr>
          <a:lstStyle/>
          <a:p>
            <a:r>
              <a:rPr lang="en-US" sz="900" dirty="0"/>
              <a:t>Graphic source: </a:t>
            </a:r>
            <a:r>
              <a:rPr lang="en-US" sz="900" dirty="0" err="1"/>
              <a:t>wikipedia.com</a:t>
            </a:r>
            <a:endParaRPr lang="en-US" sz="900" dirty="0"/>
          </a:p>
        </p:txBody>
      </p:sp>
      <p:sp>
        <p:nvSpPr>
          <p:cNvPr id="6146" name="Rectangle 2"/>
          <p:cNvSpPr>
            <a:spLocks noGrp="1" noChangeArrowheads="1"/>
          </p:cNvSpPr>
          <p:nvPr>
            <p:ph type="title"/>
          </p:nvPr>
        </p:nvSpPr>
        <p:spPr>
          <a:xfrm>
            <a:off x="0" y="1447800"/>
            <a:ext cx="9144000" cy="3429000"/>
          </a:xfrm>
        </p:spPr>
        <p:txBody>
          <a:bodyPr/>
          <a:lstStyle/>
          <a:p>
            <a:pPr eaLnBrk="1" hangingPunct="1"/>
            <a:r>
              <a:rPr lang="en-US" sz="5400" b="1" dirty="0">
                <a:solidFill>
                  <a:schemeClr val="accent1">
                    <a:lumMod val="60000"/>
                    <a:lumOff val="40000"/>
                  </a:schemeClr>
                </a:solidFill>
                <a:effectLst>
                  <a:outerShdw blurRad="38100" dist="38100" dir="2700000" algn="tl">
                    <a:srgbClr val="000000">
                      <a:alpha val="43137"/>
                    </a:srgbClr>
                  </a:outerShdw>
                </a:effectLst>
                <a:latin typeface="Tahoma" charset="0"/>
              </a:rPr>
              <a:t>Scottish Catholicism: </a:t>
            </a:r>
            <a:br>
              <a:rPr lang="en-US" sz="3600" dirty="0">
                <a:solidFill>
                  <a:schemeClr val="accent1">
                    <a:lumMod val="60000"/>
                    <a:lumOff val="40000"/>
                  </a:schemeClr>
                </a:solidFill>
                <a:effectLst>
                  <a:outerShdw blurRad="38100" dist="38100" dir="2700000" algn="tl">
                    <a:srgbClr val="000000">
                      <a:alpha val="43137"/>
                    </a:srgbClr>
                  </a:outerShdw>
                </a:effectLst>
                <a:latin typeface="Tahoma" charset="0"/>
              </a:rPr>
            </a:br>
            <a:r>
              <a:rPr lang="en-US" sz="3600" dirty="0">
                <a:solidFill>
                  <a:schemeClr val="accent1">
                    <a:lumMod val="60000"/>
                    <a:lumOff val="40000"/>
                  </a:schemeClr>
                </a:solidFill>
                <a:effectLst>
                  <a:outerShdw blurRad="38100" dist="38100" dir="2700000" algn="tl">
                    <a:srgbClr val="000000">
                      <a:alpha val="43137"/>
                    </a:srgbClr>
                  </a:outerShdw>
                </a:effectLst>
                <a:latin typeface="Tahoma" charset="0"/>
              </a:rPr>
              <a:t>Contributing Factors Bringing About Reform</a:t>
            </a:r>
          </a:p>
        </p:txBody>
      </p:sp>
    </p:spTree>
  </p:cSld>
  <p:clrMapOvr>
    <a:masterClrMapping/>
  </p:clrMapOvr>
  <p:transition>
    <p:split orient="vert"/>
  </p:transition>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4576258" name="Picture 2" descr="Bkg_color2"/>
          <p:cNvPicPr>
            <a:picLocks noChangeAspect="1" noChangeArrowheads="1"/>
          </p:cNvPicPr>
          <p:nvPr/>
        </p:nvPicPr>
        <p:blipFill>
          <a:blip r:embed="rId4" cstate="print"/>
          <a:srcRect/>
          <a:stretch>
            <a:fillRect/>
          </a:stretch>
        </p:blipFill>
        <p:spPr bwMode="auto">
          <a:xfrm>
            <a:off x="0" y="0"/>
            <a:ext cx="9144000" cy="6856413"/>
          </a:xfrm>
          <a:prstGeom prst="rect">
            <a:avLst/>
          </a:prstGeom>
          <a:noFill/>
        </p:spPr>
      </p:pic>
      <p:sp>
        <p:nvSpPr>
          <p:cNvPr id="4576259" name="Rectangle 3"/>
          <p:cNvSpPr>
            <a:spLocks noGrp="1" noChangeArrowheads="1"/>
          </p:cNvSpPr>
          <p:nvPr>
            <p:ph type="ctrTitle"/>
          </p:nvPr>
        </p:nvSpPr>
        <p:spPr>
          <a:xfrm>
            <a:off x="0" y="0"/>
            <a:ext cx="4191000" cy="2895600"/>
          </a:xfrm>
        </p:spPr>
        <p:txBody>
          <a:bodyPr anchor="t"/>
          <a:lstStyle/>
          <a:p>
            <a:pPr algn="r"/>
            <a:r>
              <a:rPr lang="en-US" i="1">
                <a:solidFill>
                  <a:srgbClr val="FF6600"/>
                </a:solidFill>
                <a:effectLst>
                  <a:outerShdw blurRad="38100" dist="38100" dir="2700000" algn="tl">
                    <a:srgbClr val="C0C0C0"/>
                  </a:outerShdw>
                </a:effectLst>
                <a:latin typeface="Broadway" pitchFamily="82" charset="0"/>
                <a:ea typeface="ＭＳ 明朝" charset="-128"/>
              </a:rPr>
              <a:t>Math Beyond</a:t>
            </a:r>
            <a:r>
              <a:rPr lang="en-US" sz="4800" i="1">
                <a:solidFill>
                  <a:srgbClr val="FF6600"/>
                </a:solidFill>
                <a:effectLst>
                  <a:outerShdw blurRad="38100" dist="38100" dir="2700000" algn="tl">
                    <a:srgbClr val="C0C0C0"/>
                  </a:outerShdw>
                </a:effectLst>
                <a:latin typeface="Broadway" pitchFamily="82" charset="0"/>
                <a:ea typeface="ＭＳ 明朝" charset="-128"/>
              </a:rPr>
              <a:t> </a:t>
            </a:r>
            <a:r>
              <a:rPr lang="en-US" sz="4000" i="1">
                <a:solidFill>
                  <a:srgbClr val="FF6600"/>
                </a:solidFill>
                <a:effectLst>
                  <a:outerShdw blurRad="38100" dist="38100" dir="2700000" algn="tl">
                    <a:srgbClr val="C0C0C0"/>
                  </a:outerShdw>
                </a:effectLst>
                <a:latin typeface="Broadway" pitchFamily="82" charset="0"/>
                <a:ea typeface="ＭＳ 明朝" charset="-128"/>
              </a:rPr>
              <a:t>Revelation 22: Multiplication </a:t>
            </a:r>
            <a:r>
              <a:rPr lang="en-US" i="1">
                <a:solidFill>
                  <a:srgbClr val="FF6600"/>
                </a:solidFill>
                <a:effectLst>
                  <a:outerShdw blurRad="38100" dist="38100" dir="2700000" algn="tl">
                    <a:srgbClr val="C0C0C0"/>
                  </a:outerShdw>
                </a:effectLst>
                <a:latin typeface="Broadway" pitchFamily="82" charset="0"/>
                <a:ea typeface="ＭＳ 明朝" charset="-128"/>
              </a:rPr>
              <a:t>&amp;  Division</a:t>
            </a:r>
            <a:endParaRPr lang="en-US">
              <a:latin typeface="Broadway" pitchFamily="82" charset="0"/>
              <a:ea typeface="ＭＳ 明朝" charset="-128"/>
            </a:endParaRPr>
          </a:p>
        </p:txBody>
      </p:sp>
      <p:sp>
        <p:nvSpPr>
          <p:cNvPr id="4576260" name="Rectangle 4"/>
          <p:cNvSpPr>
            <a:spLocks noGrp="1" noChangeArrowheads="1"/>
          </p:cNvSpPr>
          <p:nvPr>
            <p:ph type="subTitle" idx="1"/>
          </p:nvPr>
        </p:nvSpPr>
        <p:spPr>
          <a:xfrm>
            <a:off x="228600" y="2743200"/>
            <a:ext cx="8915400" cy="3962400"/>
          </a:xfrm>
        </p:spPr>
        <p:txBody>
          <a:bodyPr/>
          <a:lstStyle/>
          <a:p>
            <a:pPr marL="533400" indent="-533400" algn="l"/>
            <a:r>
              <a:rPr lang="en-US" sz="5400" b="1">
                <a:effectLst>
                  <a:outerShdw blurRad="38100" dist="38100" dir="2700000" algn="tl">
                    <a:srgbClr val="C0C0C0"/>
                  </a:outerShdw>
                </a:effectLst>
                <a:latin typeface="Broadway" pitchFamily="82" charset="0"/>
                <a:ea typeface="ＭＳ 明朝" charset="-128"/>
              </a:rPr>
              <a:t>Multiplying By Way Of</a:t>
            </a:r>
            <a:r>
              <a:rPr lang="en-US" sz="6000" b="1">
                <a:effectLst>
                  <a:outerShdw blurRad="38100" dist="38100" dir="2700000" algn="tl">
                    <a:srgbClr val="C0C0C0"/>
                  </a:outerShdw>
                </a:effectLst>
                <a:latin typeface="Broadway" pitchFamily="82" charset="0"/>
                <a:ea typeface="ＭＳ 明朝" charset="-128"/>
              </a:rPr>
              <a:t> </a:t>
            </a:r>
          </a:p>
          <a:p>
            <a:pPr marL="533400" indent="-533400" algn="l"/>
            <a:r>
              <a:rPr lang="en-US" sz="5400" b="1">
                <a:effectLst>
                  <a:outerShdw blurRad="38100" dist="38100" dir="2700000" algn="tl">
                    <a:srgbClr val="C0C0C0"/>
                  </a:outerShdw>
                </a:effectLst>
                <a:latin typeface="Broadway" pitchFamily="82" charset="0"/>
                <a:ea typeface="ＭＳ 明朝" charset="-128"/>
              </a:rPr>
              <a:t>Accountability Toward</a:t>
            </a:r>
          </a:p>
          <a:p>
            <a:pPr marL="533400" indent="-533400" algn="l"/>
            <a:r>
              <a:rPr lang="en-US" sz="5400" b="1">
                <a:effectLst>
                  <a:outerShdw blurRad="38100" dist="38100" dir="2700000" algn="tl">
                    <a:srgbClr val="C0C0C0"/>
                  </a:outerShdw>
                </a:effectLst>
                <a:latin typeface="Broadway" pitchFamily="82" charset="0"/>
                <a:ea typeface="ＭＳ 明朝" charset="-128"/>
              </a:rPr>
              <a:t>Multiple Hierarchies &amp; </a:t>
            </a:r>
          </a:p>
          <a:p>
            <a:pPr marL="533400" indent="-533400" algn="l"/>
            <a:r>
              <a:rPr lang="en-US" sz="5400" b="1">
                <a:effectLst>
                  <a:outerShdw blurRad="38100" dist="38100" dir="2700000" algn="tl">
                    <a:srgbClr val="C0C0C0"/>
                  </a:outerShdw>
                </a:effectLst>
                <a:latin typeface="Broadway" pitchFamily="82" charset="0"/>
                <a:ea typeface="ＭＳ 明朝" charset="-128"/>
              </a:rPr>
              <a:t>Governing Institutions</a:t>
            </a:r>
          </a:p>
          <a:p>
            <a:pPr marL="533400" indent="-533400" algn="l"/>
            <a:endParaRPr lang="en-US" sz="8000">
              <a:latin typeface="Arial" charset="0"/>
              <a:ea typeface="ＭＳ 明朝" charset="-128"/>
            </a:endParaRPr>
          </a:p>
        </p:txBody>
      </p:sp>
      <p:sp>
        <p:nvSpPr>
          <p:cNvPr id="4576261" name="Line 5"/>
          <p:cNvSpPr>
            <a:spLocks noChangeShapeType="1"/>
          </p:cNvSpPr>
          <p:nvPr/>
        </p:nvSpPr>
        <p:spPr bwMode="auto">
          <a:xfrm flipV="1">
            <a:off x="4191000" y="381000"/>
            <a:ext cx="0" cy="2514600"/>
          </a:xfrm>
          <a:prstGeom prst="line">
            <a:avLst/>
          </a:prstGeom>
          <a:noFill/>
          <a:ln w="38100">
            <a:solidFill>
              <a:schemeClr val="bg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4576262" name="Picture 6" descr="C:\Documents and Settings\Owner\My Documents\Educational Illustrations\ctslogosm.gif"/>
          <p:cNvPicPr>
            <a:picLocks noChangeAspect="1" noChangeArrowheads="1"/>
          </p:cNvPicPr>
          <p:nvPr/>
        </p:nvPicPr>
        <p:blipFill>
          <a:blip r:embed="rId5" cstate="print"/>
          <a:srcRect/>
          <a:stretch>
            <a:fillRect/>
          </a:stretch>
        </p:blipFill>
        <p:spPr bwMode="auto">
          <a:xfrm>
            <a:off x="5410200" y="381000"/>
            <a:ext cx="3200400" cy="2209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4576259">
                                            <p:txEl>
                                              <p:pRg st="0" end="0"/>
                                            </p:txEl>
                                          </p:spTgt>
                                        </p:tgtEl>
                                        <p:attrNameLst>
                                          <p:attrName>style.visibility</p:attrName>
                                        </p:attrNameLst>
                                      </p:cBhvr>
                                      <p:to>
                                        <p:strVal val="visible"/>
                                      </p:to>
                                    </p:set>
                                    <p:anim calcmode="lin" valueType="num">
                                      <p:cBhvr additive="base">
                                        <p:cTn id="7" dur="75" fill="hold"/>
                                        <p:tgtEl>
                                          <p:spTgt spid="4576259">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4576259">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576260">
                                            <p:txEl>
                                              <p:pRg st="0" end="0"/>
                                            </p:txEl>
                                          </p:spTgt>
                                        </p:tgtEl>
                                        <p:attrNameLst>
                                          <p:attrName>style.visibility</p:attrName>
                                        </p:attrNameLst>
                                      </p:cBhvr>
                                      <p:to>
                                        <p:strVal val="visible"/>
                                      </p:to>
                                    </p:set>
                                    <p:anim calcmode="lin" valueType="num">
                                      <p:cBhvr additive="base">
                                        <p:cTn id="13" dur="300" fill="hold"/>
                                        <p:tgtEl>
                                          <p:spTgt spid="4576260">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57626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576260">
                                            <p:txEl>
                                              <p:pRg st="1" end="1"/>
                                            </p:txEl>
                                          </p:spTgt>
                                        </p:tgtEl>
                                        <p:attrNameLst>
                                          <p:attrName>style.visibility</p:attrName>
                                        </p:attrNameLst>
                                      </p:cBhvr>
                                      <p:to>
                                        <p:strVal val="visible"/>
                                      </p:to>
                                    </p:set>
                                    <p:anim calcmode="lin" valueType="num">
                                      <p:cBhvr additive="base">
                                        <p:cTn id="19" dur="300" fill="hold"/>
                                        <p:tgtEl>
                                          <p:spTgt spid="4576260">
                                            <p:txEl>
                                              <p:pRg st="1" end="1"/>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57626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4576260">
                                            <p:txEl>
                                              <p:pRg st="2" end="2"/>
                                            </p:txEl>
                                          </p:spTgt>
                                        </p:tgtEl>
                                        <p:attrNameLst>
                                          <p:attrName>style.visibility</p:attrName>
                                        </p:attrNameLst>
                                      </p:cBhvr>
                                      <p:to>
                                        <p:strVal val="visible"/>
                                      </p:to>
                                    </p:set>
                                    <p:anim calcmode="lin" valueType="num">
                                      <p:cBhvr additive="base">
                                        <p:cTn id="25" dur="300" fill="hold"/>
                                        <p:tgtEl>
                                          <p:spTgt spid="4576260">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4576260">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iterate type="wd">
                                    <p:tmPct val="100000"/>
                                  </p:iterate>
                                  <p:childTnLst>
                                    <p:set>
                                      <p:cBhvr>
                                        <p:cTn id="30" dur="1" fill="hold">
                                          <p:stCondLst>
                                            <p:cond delay="0"/>
                                          </p:stCondLst>
                                        </p:cTn>
                                        <p:tgtEl>
                                          <p:spTgt spid="4576260">
                                            <p:txEl>
                                              <p:pRg st="3" end="3"/>
                                            </p:txEl>
                                          </p:spTgt>
                                        </p:tgtEl>
                                        <p:attrNameLst>
                                          <p:attrName>style.visibility</p:attrName>
                                        </p:attrNameLst>
                                      </p:cBhvr>
                                      <p:to>
                                        <p:strVal val="visible"/>
                                      </p:to>
                                    </p:set>
                                    <p:anim calcmode="lin" valueType="num">
                                      <p:cBhvr additive="base">
                                        <p:cTn id="31" dur="300" fill="hold"/>
                                        <p:tgtEl>
                                          <p:spTgt spid="4576260">
                                            <p:txEl>
                                              <p:pRg st="3" end="3"/>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4576260">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6259" grpId="0" build="p" autoUpdateAnimBg="0"/>
      <p:bldP spid="4576260"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09600" y="76200"/>
            <a:ext cx="4724400" cy="2667000"/>
          </a:xfrm>
        </p:spPr>
        <p:txBody>
          <a:bodyPr/>
          <a:lstStyle/>
          <a:p>
            <a:r>
              <a:rPr lang="en-US" sz="4800">
                <a:latin typeface="Tahoma" pitchFamily="34" charset="0"/>
              </a:rPr>
              <a:t>Cardinal David Beaton</a:t>
            </a:r>
            <a:br>
              <a:rPr lang="en-US" sz="4800">
                <a:latin typeface="Tahoma" pitchFamily="34" charset="0"/>
              </a:rPr>
            </a:br>
            <a:r>
              <a:rPr lang="en-US" sz="4800">
                <a:latin typeface="Tahoma" pitchFamily="34" charset="0"/>
              </a:rPr>
              <a:t>1494-1548</a:t>
            </a:r>
          </a:p>
        </p:txBody>
      </p:sp>
      <p:sp>
        <p:nvSpPr>
          <p:cNvPr id="21509" name="Rectangle 5"/>
          <p:cNvSpPr>
            <a:spLocks noGrp="1" noChangeArrowheads="1"/>
          </p:cNvSpPr>
          <p:nvPr>
            <p:ph type="body" idx="1"/>
          </p:nvPr>
        </p:nvSpPr>
        <p:spPr>
          <a:xfrm>
            <a:off x="228600" y="3124200"/>
            <a:ext cx="8458200" cy="3505200"/>
          </a:xfrm>
        </p:spPr>
        <p:txBody>
          <a:bodyPr/>
          <a:lstStyle/>
          <a:p>
            <a:pPr>
              <a:lnSpc>
                <a:spcPct val="90000"/>
              </a:lnSpc>
            </a:pPr>
            <a:r>
              <a:rPr lang="en-US" sz="2400" dirty="0"/>
              <a:t>Bishop and politician. Born in Balfour (Fife) and educated at   St. Andrews and Glasgow Universities. He negotiated both marriages of King James V (1512-1542) with the French court. As Abbot of </a:t>
            </a:r>
            <a:r>
              <a:rPr lang="en-US" sz="2400" dirty="0" err="1"/>
              <a:t>Arbroath</a:t>
            </a:r>
            <a:r>
              <a:rPr lang="en-US" sz="2400" dirty="0"/>
              <a:t>, Beaton sat in the Scottish parliament from 1525.</a:t>
            </a:r>
          </a:p>
          <a:p>
            <a:pPr>
              <a:lnSpc>
                <a:spcPct val="90000"/>
              </a:lnSpc>
            </a:pPr>
            <a:r>
              <a:rPr lang="en-US" sz="2400" dirty="0"/>
              <a:t>Beaton was effectively the last Archbishop of St. Andrews, appointed to this position in 1539. </a:t>
            </a:r>
          </a:p>
          <a:p>
            <a:pPr>
              <a:lnSpc>
                <a:spcPct val="90000"/>
              </a:lnSpc>
            </a:pPr>
            <a:r>
              <a:rPr lang="en-US" sz="2400" dirty="0"/>
              <a:t>Opposed by John Knox, Beaton was murdered by Protestant reformers in the same year as he executed George Wishart.</a:t>
            </a:r>
          </a:p>
        </p:txBody>
      </p:sp>
      <p:pic>
        <p:nvPicPr>
          <p:cNvPr id="21510" name="Picture 6"/>
          <p:cNvPicPr>
            <a:picLocks noChangeAspect="1" noChangeArrowheads="1"/>
          </p:cNvPicPr>
          <p:nvPr/>
        </p:nvPicPr>
        <p:blipFill>
          <a:blip r:embed="rId2" cstate="print"/>
          <a:srcRect/>
          <a:stretch>
            <a:fillRect/>
          </a:stretch>
        </p:blipFill>
        <p:spPr bwMode="auto">
          <a:xfrm>
            <a:off x="6324600" y="0"/>
            <a:ext cx="2819400" cy="3009900"/>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arn(outVertical)">
                                      <p:cBhvr>
                                        <p:cTn id="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5715000" cy="1752600"/>
          </a:xfrm>
        </p:spPr>
        <p:txBody>
          <a:bodyPr/>
          <a:lstStyle/>
          <a:p>
            <a:r>
              <a:rPr lang="en-US" sz="4000" dirty="0">
                <a:latin typeface="Tahoma" pitchFamily="34" charset="0"/>
              </a:rPr>
              <a:t>Scottish Catholicism:  </a:t>
            </a:r>
            <a:r>
              <a:rPr lang="en-US" sz="3200" dirty="0">
                <a:latin typeface="Tahoma" pitchFamily="34" charset="0"/>
              </a:rPr>
              <a:t>Contributing Factor To Reform</a:t>
            </a:r>
          </a:p>
        </p:txBody>
      </p:sp>
      <p:sp>
        <p:nvSpPr>
          <p:cNvPr id="6147" name="Rectangle 3"/>
          <p:cNvSpPr>
            <a:spLocks noGrp="1" noChangeArrowheads="1"/>
          </p:cNvSpPr>
          <p:nvPr>
            <p:ph type="body" idx="1"/>
          </p:nvPr>
        </p:nvSpPr>
        <p:spPr>
          <a:xfrm>
            <a:off x="104775" y="1657350"/>
            <a:ext cx="5334000" cy="5029200"/>
          </a:xfrm>
        </p:spPr>
        <p:txBody>
          <a:bodyPr/>
          <a:lstStyle/>
          <a:p>
            <a:pPr>
              <a:lnSpc>
                <a:spcPct val="90000"/>
              </a:lnSpc>
            </a:pPr>
            <a:r>
              <a:rPr lang="en-US" sz="2000">
                <a:latin typeface="Tahoma" pitchFamily="34" charset="0"/>
              </a:rPr>
              <a:t>Cardinal Beaton, Archbishop Of St. Andrews Had Nine Children</a:t>
            </a:r>
          </a:p>
          <a:p>
            <a:pPr>
              <a:lnSpc>
                <a:spcPct val="90000"/>
              </a:lnSpc>
            </a:pPr>
            <a:r>
              <a:rPr lang="en-US" sz="2000">
                <a:latin typeface="Tahoma" pitchFamily="34" charset="0"/>
              </a:rPr>
              <a:t>Bishop Hepburn Had 10 Children All By Different Mothers</a:t>
            </a:r>
          </a:p>
          <a:p>
            <a:pPr>
              <a:lnSpc>
                <a:spcPct val="90000"/>
              </a:lnSpc>
            </a:pPr>
            <a:r>
              <a:rPr lang="en-US" sz="2000">
                <a:latin typeface="Tahoma" pitchFamily="34" charset="0"/>
              </a:rPr>
              <a:t>1558 Catholic General Provincial Council Tried To Clean Up Their Act By Refusing To Pay For Illegitimate Children, Too Little Too Late</a:t>
            </a:r>
          </a:p>
          <a:p>
            <a:pPr>
              <a:lnSpc>
                <a:spcPct val="90000"/>
              </a:lnSpc>
            </a:pPr>
            <a:r>
              <a:rPr lang="en-US" sz="2000">
                <a:latin typeface="Tahoma" pitchFamily="34" charset="0"/>
              </a:rPr>
              <a:t>Catholic Leadership Was Immoral &amp; Incompetent, Causing Many To Move Away From Catholicism Refusing To Attend Mass</a:t>
            </a:r>
          </a:p>
          <a:p>
            <a:pPr>
              <a:lnSpc>
                <a:spcPct val="90000"/>
              </a:lnSpc>
            </a:pPr>
            <a:r>
              <a:rPr lang="en-US" sz="2000">
                <a:latin typeface="Tahoma" pitchFamily="34" charset="0"/>
              </a:rPr>
              <a:t>The 1558 Council Passed Laws Of Punishment To Those Who Missed Mass</a:t>
            </a:r>
          </a:p>
          <a:p>
            <a:pPr>
              <a:lnSpc>
                <a:spcPct val="90000"/>
              </a:lnSpc>
            </a:pPr>
            <a:r>
              <a:rPr lang="en-US" sz="2000">
                <a:latin typeface="Tahoma" pitchFamily="34" charset="0"/>
              </a:rPr>
              <a:t>Internal Moral Decay In Scottish Catholic Leadership Brought On More Desire For Reform Than Anything</a:t>
            </a:r>
          </a:p>
        </p:txBody>
      </p:sp>
      <p:grpSp>
        <p:nvGrpSpPr>
          <p:cNvPr id="2" name="Group 21"/>
          <p:cNvGrpSpPr>
            <a:grpSpLocks/>
          </p:cNvGrpSpPr>
          <p:nvPr/>
        </p:nvGrpSpPr>
        <p:grpSpPr bwMode="auto">
          <a:xfrm>
            <a:off x="5562600" y="152400"/>
            <a:ext cx="3382963" cy="4781550"/>
            <a:chOff x="3504" y="96"/>
            <a:chExt cx="2131" cy="3012"/>
          </a:xfrm>
        </p:grpSpPr>
        <p:pic>
          <p:nvPicPr>
            <p:cNvPr id="6149" name="Picture 5" descr="Cardinal David Beaton">
              <a:hlinkClick r:id="rId2"/>
            </p:cNvPr>
            <p:cNvPicPr>
              <a:picLocks noChangeAspect="1" noChangeArrowheads="1"/>
            </p:cNvPicPr>
            <p:nvPr/>
          </p:nvPicPr>
          <p:blipFill>
            <a:blip r:embed="rId3" cstate="print"/>
            <a:srcRect/>
            <a:stretch>
              <a:fillRect/>
            </a:stretch>
          </p:blipFill>
          <p:spPr bwMode="auto">
            <a:xfrm>
              <a:off x="3504" y="96"/>
              <a:ext cx="2131" cy="2275"/>
            </a:xfrm>
            <a:prstGeom prst="rect">
              <a:avLst/>
            </a:prstGeom>
            <a:noFill/>
          </p:spPr>
        </p:pic>
        <p:sp>
          <p:nvSpPr>
            <p:cNvPr id="6150" name="Text Box 6"/>
            <p:cNvSpPr txBox="1">
              <a:spLocks noChangeArrowheads="1"/>
            </p:cNvSpPr>
            <p:nvPr/>
          </p:nvSpPr>
          <p:spPr bwMode="auto">
            <a:xfrm>
              <a:off x="3648" y="2352"/>
              <a:ext cx="1968" cy="756"/>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Cardinal David Beaton</a:t>
              </a:r>
              <a:b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b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Archbishop Of St. Andrews Church, Scotland</a:t>
              </a:r>
              <a:b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b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1494-1546</a:t>
              </a:r>
            </a:p>
          </p:txBody>
        </p:sp>
      </p:grpSp>
      <p:grpSp>
        <p:nvGrpSpPr>
          <p:cNvPr id="3" name="Group 20"/>
          <p:cNvGrpSpPr>
            <a:grpSpLocks/>
          </p:cNvGrpSpPr>
          <p:nvPr/>
        </p:nvGrpSpPr>
        <p:grpSpPr bwMode="auto">
          <a:xfrm>
            <a:off x="5181600" y="4648200"/>
            <a:ext cx="3714750" cy="2064730"/>
            <a:chOff x="3303" y="2916"/>
            <a:chExt cx="2340" cy="1224"/>
          </a:xfrm>
        </p:grpSpPr>
        <p:pic>
          <p:nvPicPr>
            <p:cNvPr id="6154" name="Picture 10" descr="St Andrews"/>
            <p:cNvPicPr>
              <a:picLocks noChangeAspect="1" noChangeArrowheads="1"/>
            </p:cNvPicPr>
            <p:nvPr/>
          </p:nvPicPr>
          <p:blipFill>
            <a:blip r:embed="rId4" cstate="print"/>
            <a:srcRect/>
            <a:stretch>
              <a:fillRect/>
            </a:stretch>
          </p:blipFill>
          <p:spPr bwMode="auto">
            <a:xfrm>
              <a:off x="3303" y="2916"/>
              <a:ext cx="965" cy="1174"/>
            </a:xfrm>
            <a:prstGeom prst="rect">
              <a:avLst/>
            </a:prstGeom>
            <a:noFill/>
          </p:spPr>
        </p:pic>
        <p:graphicFrame>
          <p:nvGraphicFramePr>
            <p:cNvPr id="6163" name="Object 19"/>
            <p:cNvGraphicFramePr>
              <a:graphicFrameLocks noChangeAspect="1"/>
            </p:cNvGraphicFramePr>
            <p:nvPr/>
          </p:nvGraphicFramePr>
          <p:xfrm>
            <a:off x="4443" y="3261"/>
            <a:ext cx="1200" cy="879"/>
          </p:xfrm>
          <a:graphic>
            <a:graphicData uri="http://schemas.openxmlformats.org/presentationml/2006/ole">
              <mc:AlternateContent xmlns:mc="http://schemas.openxmlformats.org/markup-compatibility/2006">
                <mc:Choice xmlns:v="urn:schemas-microsoft-com:vml" Requires="v">
                  <p:oleObj name="Photo Editor Photo" r:id="rId5" imgW="1352381" imgH="990738" progId="">
                    <p:embed/>
                  </p:oleObj>
                </mc:Choice>
                <mc:Fallback>
                  <p:oleObj name="Photo Editor Photo" r:id="rId5" imgW="1352381" imgH="990738" progId="">
                    <p:embed/>
                    <p:pic>
                      <p:nvPicPr>
                        <p:cNvPr id="6163"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3" y="3261"/>
                          <a:ext cx="1200" cy="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outVertical)">
                                      <p:cBhvr>
                                        <p:cTn id="7" dur="500"/>
                                        <p:tgtEl>
                                          <p:spTgt spid="6146"/>
                                        </p:tgtEl>
                                      </p:cBhvr>
                                    </p:animEffect>
                                  </p:childTnLst>
                                </p:cTn>
                              </p:par>
                            </p:childTnLst>
                          </p:cTn>
                        </p:par>
                        <p:par>
                          <p:cTn id="8" fill="hold">
                            <p:stCondLst>
                              <p:cond delay="500"/>
                            </p:stCondLst>
                            <p:childTnLst>
                              <p:par>
                                <p:cTn id="9" presetID="2" presetClass="entr" presetSubtype="8" fill="hold" nodeType="afterEffect">
                                  <p:stCondLst>
                                    <p:cond delay="20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2" presetClass="entr" presetSubtype="8" fill="hold" nodeType="afterEffect">
                                  <p:stCondLst>
                                    <p:cond delay="20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6147">
                                            <p:txEl>
                                              <p:pRg st="0" end="0"/>
                                            </p:txEl>
                                          </p:spTgt>
                                        </p:tgtEl>
                                        <p:attrNameLst>
                                          <p:attrName>style.visibility</p:attrName>
                                        </p:attrNameLst>
                                      </p:cBhvr>
                                      <p:to>
                                        <p:strVal val="visible"/>
                                      </p:to>
                                    </p:set>
                                    <p:animEffect transition="in" filter="barn(outVertical)">
                                      <p:cBhvr>
                                        <p:cTn id="22" dur="500"/>
                                        <p:tgtEl>
                                          <p:spTgt spid="614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6147">
                                            <p:txEl>
                                              <p:pRg st="1" end="1"/>
                                            </p:txEl>
                                          </p:spTgt>
                                        </p:tgtEl>
                                        <p:attrNameLst>
                                          <p:attrName>style.visibility</p:attrName>
                                        </p:attrNameLst>
                                      </p:cBhvr>
                                      <p:to>
                                        <p:strVal val="visible"/>
                                      </p:to>
                                    </p:set>
                                    <p:animEffect transition="in" filter="barn(outVertical)">
                                      <p:cBhvr>
                                        <p:cTn id="27" dur="500"/>
                                        <p:tgtEl>
                                          <p:spTgt spid="614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6147">
                                            <p:txEl>
                                              <p:pRg st="2" end="2"/>
                                            </p:txEl>
                                          </p:spTgt>
                                        </p:tgtEl>
                                        <p:attrNameLst>
                                          <p:attrName>style.visibility</p:attrName>
                                        </p:attrNameLst>
                                      </p:cBhvr>
                                      <p:to>
                                        <p:strVal val="visible"/>
                                      </p:to>
                                    </p:set>
                                    <p:animEffect transition="in" filter="barn(outVertical)">
                                      <p:cBhvr>
                                        <p:cTn id="32" dur="500"/>
                                        <p:tgtEl>
                                          <p:spTgt spid="614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6147">
                                            <p:txEl>
                                              <p:pRg st="3" end="3"/>
                                            </p:txEl>
                                          </p:spTgt>
                                        </p:tgtEl>
                                        <p:attrNameLst>
                                          <p:attrName>style.visibility</p:attrName>
                                        </p:attrNameLst>
                                      </p:cBhvr>
                                      <p:to>
                                        <p:strVal val="visible"/>
                                      </p:to>
                                    </p:set>
                                    <p:animEffect transition="in" filter="barn(outVertical)">
                                      <p:cBhvr>
                                        <p:cTn id="37" dur="500"/>
                                        <p:tgtEl>
                                          <p:spTgt spid="614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6147">
                                            <p:txEl>
                                              <p:pRg st="4" end="4"/>
                                            </p:txEl>
                                          </p:spTgt>
                                        </p:tgtEl>
                                        <p:attrNameLst>
                                          <p:attrName>style.visibility</p:attrName>
                                        </p:attrNameLst>
                                      </p:cBhvr>
                                      <p:to>
                                        <p:strVal val="visible"/>
                                      </p:to>
                                    </p:set>
                                    <p:animEffect transition="in" filter="barn(outVertical)">
                                      <p:cBhvr>
                                        <p:cTn id="42" dur="500"/>
                                        <p:tgtEl>
                                          <p:spTgt spid="6147">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6147">
                                            <p:txEl>
                                              <p:pRg st="5" end="5"/>
                                            </p:txEl>
                                          </p:spTgt>
                                        </p:tgtEl>
                                        <p:attrNameLst>
                                          <p:attrName>style.visibility</p:attrName>
                                        </p:attrNameLst>
                                      </p:cBhvr>
                                      <p:to>
                                        <p:strVal val="visible"/>
                                      </p:to>
                                    </p:set>
                                    <p:animEffect transition="in" filter="barn(outVertical)">
                                      <p:cBhvr>
                                        <p:cTn id="47" dur="500"/>
                                        <p:tgtEl>
                                          <p:spTgt spid="61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utoUpdateAnimBg="0"/>
      <p:bldP spid="6147"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228600" y="152400"/>
            <a:ext cx="8686800" cy="1371600"/>
          </a:xfrm>
        </p:spPr>
        <p:txBody>
          <a:bodyPr/>
          <a:lstStyle/>
          <a:p>
            <a:pPr eaLnBrk="1" hangingPunct="1"/>
            <a:r>
              <a:rPr lang="en-US" dirty="0">
                <a:latin typeface="Tahoma" charset="0"/>
              </a:rPr>
              <a:t>Early Plantings Of Scottish Reform</a:t>
            </a:r>
          </a:p>
        </p:txBody>
      </p:sp>
      <p:sp>
        <p:nvSpPr>
          <p:cNvPr id="20483" name="Rectangle 3"/>
          <p:cNvSpPr>
            <a:spLocks noGrp="1" noChangeArrowheads="1"/>
          </p:cNvSpPr>
          <p:nvPr>
            <p:ph type="subTitle" idx="1"/>
          </p:nvPr>
        </p:nvSpPr>
        <p:spPr>
          <a:xfrm>
            <a:off x="2057400" y="5257800"/>
            <a:ext cx="5181600" cy="1447800"/>
          </a:xfrm>
        </p:spPr>
        <p:txBody>
          <a:bodyPr/>
          <a:lstStyle/>
          <a:p>
            <a:pPr marL="6350" indent="7938" algn="l" eaLnBrk="1" hangingPunct="1">
              <a:buFont typeface="Wingdings" charset="0"/>
              <a:buNone/>
            </a:pPr>
            <a:r>
              <a:rPr lang="en-US" sz="2800" dirty="0">
                <a:latin typeface="Tahoma" charset="0"/>
              </a:rPr>
              <a:t>By 1530 – Tyndale</a:t>
            </a:r>
            <a:r>
              <a:rPr lang="en-US" altLang="ja-JP" sz="2800" dirty="0">
                <a:latin typeface="Tahoma" charset="0"/>
              </a:rPr>
              <a:t>’</a:t>
            </a:r>
            <a:r>
              <a:rPr lang="en-US" sz="2800" dirty="0">
                <a:latin typeface="Tahoma" charset="0"/>
              </a:rPr>
              <a:t>s English Translation of 1525 Was Being Widely Used In Scotland</a:t>
            </a:r>
          </a:p>
        </p:txBody>
      </p:sp>
      <p:pic>
        <p:nvPicPr>
          <p:cNvPr id="20485" name="Picture 5" descr="portrait of William Tyndale at Hertford College, Oxford Univer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76400"/>
            <a:ext cx="2549525"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20486" name="Object 2"/>
          <p:cNvGraphicFramePr>
            <a:graphicFrameLocks noChangeAspect="1"/>
          </p:cNvGraphicFramePr>
          <p:nvPr/>
        </p:nvGraphicFramePr>
        <p:xfrm>
          <a:off x="4876800" y="1671638"/>
          <a:ext cx="2073275" cy="3429000"/>
        </p:xfrm>
        <a:graphic>
          <a:graphicData uri="http://schemas.openxmlformats.org/presentationml/2006/ole">
            <mc:AlternateContent xmlns:mc="http://schemas.openxmlformats.org/markup-compatibility/2006">
              <mc:Choice xmlns:v="urn:schemas-microsoft-com:vml" Requires="v">
                <p:oleObj name="Photo Editor Photo" r:id="rId3" imgW="3866667" imgH="6400000" progId="MSPhotoEd.3">
                  <p:embed/>
                </p:oleObj>
              </mc:Choice>
              <mc:Fallback>
                <p:oleObj name="Photo Editor Photo" r:id="rId3" imgW="3866667" imgH="6400000" progId="MSPhotoEd.3">
                  <p:embed/>
                  <p:pic>
                    <p:nvPicPr>
                      <p:cNvPr id="2048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671638"/>
                        <a:ext cx="2073275" cy="3429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TextBox 5"/>
          <p:cNvSpPr txBox="1"/>
          <p:nvPr/>
        </p:nvSpPr>
        <p:spPr>
          <a:xfrm>
            <a:off x="3657600" y="6553200"/>
            <a:ext cx="5486400" cy="307777"/>
          </a:xfrm>
          <a:prstGeom prst="rect">
            <a:avLst/>
          </a:prstGeom>
          <a:noFill/>
        </p:spPr>
        <p:txBody>
          <a:bodyPr wrap="square" rtlCol="0">
            <a:spAutoFit/>
          </a:bodyPr>
          <a:lstStyle/>
          <a:p>
            <a:r>
              <a:rPr lang="en-US" sz="1400" b="1" dirty="0">
                <a:latin typeface="Tahoma"/>
                <a:cs typeface="Tahoma"/>
              </a:rPr>
              <a:t>See More At http://</a:t>
            </a:r>
            <a:r>
              <a:rPr lang="en-US" sz="1400" b="1" dirty="0" err="1">
                <a:latin typeface="Tahoma"/>
                <a:cs typeface="Tahoma"/>
              </a:rPr>
              <a:t>www.TheRestorationMovement.com</a:t>
            </a:r>
            <a:r>
              <a:rPr lang="en-US" sz="1400" b="1" dirty="0">
                <a:latin typeface="Tahoma"/>
                <a:cs typeface="Tahoma"/>
              </a:rPr>
              <a:t>/</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500" fill="hold"/>
                                        <p:tgtEl>
                                          <p:spTgt spid="20482"/>
                                        </p:tgtEl>
                                        <p:attrNameLst>
                                          <p:attrName>ppt_w</p:attrName>
                                        </p:attrNameLst>
                                      </p:cBhvr>
                                      <p:tavLst>
                                        <p:tav tm="0">
                                          <p:val>
                                            <p:fltVal val="0"/>
                                          </p:val>
                                        </p:tav>
                                        <p:tav tm="100000">
                                          <p:val>
                                            <p:strVal val="#ppt_w"/>
                                          </p:val>
                                        </p:tav>
                                      </p:tavLst>
                                    </p:anim>
                                    <p:anim calcmode="lin" valueType="num">
                                      <p:cBhvr>
                                        <p:cTn id="8" dur="500" fill="hold"/>
                                        <p:tgtEl>
                                          <p:spTgt spid="20482"/>
                                        </p:tgtEl>
                                        <p:attrNameLst>
                                          <p:attrName>ppt_h</p:attrName>
                                        </p:attrNameLst>
                                      </p:cBhvr>
                                      <p:tavLst>
                                        <p:tav tm="0">
                                          <p:val>
                                            <p:strVal val="#ppt_h"/>
                                          </p:val>
                                        </p:tav>
                                        <p:tav tm="100000">
                                          <p:val>
                                            <p:strVal val="#ppt_h"/>
                                          </p:val>
                                        </p:tav>
                                      </p:tavLst>
                                    </p:anim>
                                  </p:childTnLst>
                                </p:cTn>
                              </p:par>
                            </p:childTnLst>
                          </p:cTn>
                        </p:par>
                        <p:par>
                          <p:cTn id="9" fill="hold" nodeType="with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20483">
                                            <p:txEl>
                                              <p:pRg st="0" end="0"/>
                                            </p:txEl>
                                          </p:spTgt>
                                        </p:tgtEl>
                                        <p:attrNameLst>
                                          <p:attrName>style.visibility</p:attrName>
                                        </p:attrNameLst>
                                      </p:cBhvr>
                                      <p:to>
                                        <p:strVal val="visible"/>
                                      </p:to>
                                    </p:set>
                                    <p:anim calcmode="lin" valueType="num">
                                      <p:cBhvr>
                                        <p:cTn id="12" dur="500" fill="hold"/>
                                        <p:tgtEl>
                                          <p:spTgt spid="2048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0483">
                                            <p:txEl>
                                              <p:pRg st="0" end="0"/>
                                            </p:txEl>
                                          </p:spTgt>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20485"/>
                                        </p:tgtEl>
                                        <p:attrNameLst>
                                          <p:attrName>style.visibility</p:attrName>
                                        </p:attrNameLst>
                                      </p:cBhvr>
                                      <p:to>
                                        <p:strVal val="visible"/>
                                      </p:to>
                                    </p:set>
                                    <p:anim calcmode="lin" valueType="num">
                                      <p:cBhvr additive="base">
                                        <p:cTn id="17" dur="500" fill="hold"/>
                                        <p:tgtEl>
                                          <p:spTgt spid="20485"/>
                                        </p:tgtEl>
                                        <p:attrNameLst>
                                          <p:attrName>ppt_x</p:attrName>
                                        </p:attrNameLst>
                                      </p:cBhvr>
                                      <p:tavLst>
                                        <p:tav tm="0">
                                          <p:val>
                                            <p:strVal val="0-#ppt_w/2"/>
                                          </p:val>
                                        </p:tav>
                                        <p:tav tm="100000">
                                          <p:val>
                                            <p:strVal val="#ppt_x"/>
                                          </p:val>
                                        </p:tav>
                                      </p:tavLst>
                                    </p:anim>
                                    <p:anim calcmode="lin" valueType="num">
                                      <p:cBhvr additive="base">
                                        <p:cTn id="18" dur="500" fill="hold"/>
                                        <p:tgtEl>
                                          <p:spTgt spid="20485"/>
                                        </p:tgtEl>
                                        <p:attrNameLst>
                                          <p:attrName>ppt_y</p:attrName>
                                        </p:attrNameLst>
                                      </p:cBhvr>
                                      <p:tavLst>
                                        <p:tav tm="0">
                                          <p:val>
                                            <p:strVal val="#ppt_y"/>
                                          </p:val>
                                        </p:tav>
                                        <p:tav tm="100000">
                                          <p:val>
                                            <p:strVal val="#ppt_y"/>
                                          </p:val>
                                        </p:tav>
                                      </p:tavLst>
                                    </p:anim>
                                  </p:childTnLst>
                                </p:cTn>
                              </p:par>
                            </p:childTnLst>
                          </p:cTn>
                        </p:par>
                        <p:par>
                          <p:cTn id="19" fill="hold" nodeType="withGroup">
                            <p:stCondLst>
                              <p:cond delay="1500"/>
                            </p:stCondLst>
                            <p:childTnLst>
                              <p:par>
                                <p:cTn id="20" presetID="16" presetClass="entr" presetSubtype="37" fill="hold" nodeType="afterEffect">
                                  <p:stCondLst>
                                    <p:cond delay="0"/>
                                  </p:stCondLst>
                                  <p:childTnLst>
                                    <p:set>
                                      <p:cBhvr>
                                        <p:cTn id="21" dur="1" fill="hold">
                                          <p:stCondLst>
                                            <p:cond delay="0"/>
                                          </p:stCondLst>
                                        </p:cTn>
                                        <p:tgtEl>
                                          <p:spTgt spid="20486"/>
                                        </p:tgtEl>
                                        <p:attrNameLst>
                                          <p:attrName>style.visibility</p:attrName>
                                        </p:attrNameLst>
                                      </p:cBhvr>
                                      <p:to>
                                        <p:strVal val="visible"/>
                                      </p:to>
                                    </p:set>
                                    <p:animEffect transition="in" filter="barn(outVertical)">
                                      <p:cBhvr>
                                        <p:cTn id="22"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utoUpdateAnimBg="0"/>
      <p:bldP spid="20483"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3400" y="381000"/>
            <a:ext cx="8077200" cy="1828800"/>
          </a:xfrm>
        </p:spPr>
        <p:txBody>
          <a:bodyPr/>
          <a:lstStyle/>
          <a:p>
            <a:r>
              <a:rPr lang="en-US" dirty="0">
                <a:latin typeface="Tahoma" pitchFamily="34" charset="0"/>
              </a:rPr>
              <a:t>Scotland’s Influence On Restoration</a:t>
            </a:r>
          </a:p>
        </p:txBody>
      </p:sp>
      <p:sp>
        <p:nvSpPr>
          <p:cNvPr id="2051" name="Rectangle 3"/>
          <p:cNvSpPr>
            <a:spLocks noGrp="1" noChangeArrowheads="1"/>
          </p:cNvSpPr>
          <p:nvPr>
            <p:ph type="subTitle" idx="1"/>
          </p:nvPr>
        </p:nvSpPr>
        <p:spPr>
          <a:xfrm>
            <a:off x="685800" y="2362200"/>
            <a:ext cx="7696200" cy="4114800"/>
          </a:xfrm>
        </p:spPr>
        <p:txBody>
          <a:bodyPr/>
          <a:lstStyle/>
          <a:p>
            <a:pPr marL="454025" indent="-393700"/>
            <a:r>
              <a:rPr lang="en-US" b="1" dirty="0">
                <a:latin typeface="Tahoma" pitchFamily="34" charset="0"/>
              </a:rPr>
              <a:t>Background</a:t>
            </a:r>
          </a:p>
          <a:p>
            <a:pPr marL="454025" indent="-393700"/>
            <a:endParaRPr lang="en-US" sz="800" dirty="0">
              <a:latin typeface="Tahoma" pitchFamily="34" charset="0"/>
            </a:endParaRPr>
          </a:p>
          <a:p>
            <a:pPr marL="454025" indent="-393700" algn="l">
              <a:buFont typeface="Wingdings" pitchFamily="2" charset="2"/>
              <a:buChar char="Ø"/>
            </a:pPr>
            <a:r>
              <a:rPr lang="en-US" sz="2800" dirty="0">
                <a:latin typeface="Tahoma" pitchFamily="34" charset="0"/>
              </a:rPr>
              <a:t>14</a:t>
            </a:r>
            <a:r>
              <a:rPr lang="en-US" sz="2800" baseline="30000" dirty="0">
                <a:latin typeface="Tahoma" pitchFamily="34" charset="0"/>
              </a:rPr>
              <a:t>th</a:t>
            </a:r>
            <a:r>
              <a:rPr lang="en-US" sz="2800" dirty="0">
                <a:latin typeface="Tahoma" pitchFamily="34" charset="0"/>
              </a:rPr>
              <a:t> Century – John Wycliffe Led A Reform Movement In England</a:t>
            </a:r>
          </a:p>
          <a:p>
            <a:pPr marL="454025" indent="-393700" algn="l">
              <a:buFont typeface="Wingdings" pitchFamily="2" charset="2"/>
              <a:buChar char="Ø"/>
            </a:pPr>
            <a:r>
              <a:rPr lang="en-US" sz="2800" dirty="0">
                <a:latin typeface="Tahoma" pitchFamily="34" charset="0"/>
              </a:rPr>
              <a:t>16</a:t>
            </a:r>
            <a:r>
              <a:rPr lang="en-US" sz="2800" baseline="30000" dirty="0">
                <a:latin typeface="Tahoma" pitchFamily="34" charset="0"/>
              </a:rPr>
              <a:t>th</a:t>
            </a:r>
            <a:r>
              <a:rPr lang="en-US" sz="2800" dirty="0">
                <a:latin typeface="Tahoma" pitchFamily="34" charset="0"/>
              </a:rPr>
              <a:t> Century – Lutheranism Introduced In Scotland By Patrick Hamilton &amp; George </a:t>
            </a:r>
            <a:r>
              <a:rPr lang="en-US" sz="2800" dirty="0" err="1">
                <a:latin typeface="Tahoma" pitchFamily="34" charset="0"/>
              </a:rPr>
              <a:t>Wisehart</a:t>
            </a:r>
            <a:endParaRPr lang="en-US" sz="2800" dirty="0">
              <a:latin typeface="Tahoma" pitchFamily="34" charset="0"/>
            </a:endParaRPr>
          </a:p>
          <a:p>
            <a:pPr marL="454025" indent="-393700" algn="l">
              <a:buFont typeface="Wingdings" pitchFamily="2" charset="2"/>
              <a:buChar char="Ø"/>
            </a:pPr>
            <a:r>
              <a:rPr lang="en-US" sz="2800" dirty="0">
                <a:latin typeface="Tahoma" pitchFamily="34" charset="0"/>
              </a:rPr>
              <a:t>1559 – John Knox Introduces The Reform Church Into Scotland</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051">
                                            <p:txEl>
                                              <p:pRg st="0" end="0"/>
                                            </p:txEl>
                                          </p:spTgt>
                                        </p:tgtEl>
                                        <p:attrNameLst>
                                          <p:attrName>style.visibility</p:attrName>
                                        </p:attrNameLst>
                                      </p:cBhvr>
                                      <p:to>
                                        <p:strVal val="visible"/>
                                      </p:to>
                                    </p:set>
                                    <p:anim calcmode="lin" valueType="num">
                                      <p:cBhvr>
                                        <p:cTn id="13" dur="500" fill="hold"/>
                                        <p:tgtEl>
                                          <p:spTgt spid="2051">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05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051">
                                            <p:txEl>
                                              <p:pRg st="2" end="2"/>
                                            </p:txEl>
                                          </p:spTgt>
                                        </p:tgtEl>
                                        <p:attrNameLst>
                                          <p:attrName>style.visibility</p:attrName>
                                        </p:attrNameLst>
                                      </p:cBhvr>
                                      <p:to>
                                        <p:strVal val="visible"/>
                                      </p:to>
                                    </p:set>
                                    <p:anim calcmode="lin" valueType="num">
                                      <p:cBhvr>
                                        <p:cTn id="19" dur="500" fill="hold"/>
                                        <p:tgtEl>
                                          <p:spTgt spid="205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05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2051">
                                            <p:txEl>
                                              <p:pRg st="3" end="3"/>
                                            </p:txEl>
                                          </p:spTgt>
                                        </p:tgtEl>
                                        <p:attrNameLst>
                                          <p:attrName>style.visibility</p:attrName>
                                        </p:attrNameLst>
                                      </p:cBhvr>
                                      <p:to>
                                        <p:strVal val="visible"/>
                                      </p:to>
                                    </p:set>
                                    <p:anim calcmode="lin" valueType="num">
                                      <p:cBhvr>
                                        <p:cTn id="25" dur="500" fill="hold"/>
                                        <p:tgtEl>
                                          <p:spTgt spid="205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05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2051">
                                            <p:txEl>
                                              <p:pRg st="4" end="4"/>
                                            </p:txEl>
                                          </p:spTgt>
                                        </p:tgtEl>
                                        <p:attrNameLst>
                                          <p:attrName>style.visibility</p:attrName>
                                        </p:attrNameLst>
                                      </p:cBhvr>
                                      <p:to>
                                        <p:strVal val="visible"/>
                                      </p:to>
                                    </p:set>
                                    <p:anim calcmode="lin" valueType="num">
                                      <p:cBhvr>
                                        <p:cTn id="31" dur="500" fill="hold"/>
                                        <p:tgtEl>
                                          <p:spTgt spid="205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051">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P spid="2051"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228600" y="152400"/>
            <a:ext cx="8686800" cy="990600"/>
          </a:xfrm>
        </p:spPr>
        <p:txBody>
          <a:bodyPr/>
          <a:lstStyle/>
          <a:p>
            <a:r>
              <a:rPr lang="en-US" dirty="0">
                <a:latin typeface="Tahoma" pitchFamily="34" charset="0"/>
              </a:rPr>
              <a:t>Early Plantings Of Scottish Reform</a:t>
            </a:r>
          </a:p>
        </p:txBody>
      </p:sp>
      <p:sp>
        <p:nvSpPr>
          <p:cNvPr id="19459" name="Rectangle 3"/>
          <p:cNvSpPr>
            <a:spLocks noGrp="1" noChangeArrowheads="1"/>
          </p:cNvSpPr>
          <p:nvPr>
            <p:ph type="subTitle" idx="1"/>
          </p:nvPr>
        </p:nvSpPr>
        <p:spPr>
          <a:xfrm>
            <a:off x="685800" y="1219200"/>
            <a:ext cx="6858000" cy="5410200"/>
          </a:xfrm>
        </p:spPr>
        <p:txBody>
          <a:bodyPr/>
          <a:lstStyle/>
          <a:p>
            <a:pPr marL="454025" indent="-393700" algn="l">
              <a:buFont typeface="Wingdings" pitchFamily="2" charset="2"/>
              <a:buChar char="Ø"/>
            </a:pPr>
            <a:r>
              <a:rPr lang="en-US" sz="2800" dirty="0">
                <a:latin typeface="Tahoma" pitchFamily="34" charset="0"/>
              </a:rPr>
              <a:t>1365 – One Year Prior To John Wyclif’s Resignation From Oxford, 81 Passports Were Granted To Scottish Students To Study At Oxford</a:t>
            </a:r>
          </a:p>
          <a:p>
            <a:pPr marL="454025" indent="-393700" algn="l">
              <a:buFont typeface="Wingdings" pitchFamily="2" charset="2"/>
              <a:buChar char="Ø"/>
            </a:pPr>
            <a:r>
              <a:rPr lang="en-US" sz="2800" dirty="0">
                <a:latin typeface="Tahoma" pitchFamily="34" charset="0"/>
              </a:rPr>
              <a:t>1415 –Scottish Theologian, Jean Gerson (1363-1429), Complained About The Uprise Of Wyclif Ideas In Scotland</a:t>
            </a:r>
          </a:p>
          <a:p>
            <a:pPr marL="454025" indent="-393700" algn="l">
              <a:buFont typeface="Wingdings" pitchFamily="2" charset="2"/>
              <a:buChar char="Ø"/>
            </a:pPr>
            <a:r>
              <a:rPr lang="en-US" sz="2800" dirty="0">
                <a:latin typeface="Tahoma" pitchFamily="34" charset="0"/>
              </a:rPr>
              <a:t>1525 – Luther’s Writings So Infiltrated Scotland That Scottish Parliament Banned Import Of Any Luther Material</a:t>
            </a:r>
          </a:p>
        </p:txBody>
      </p:sp>
      <p:pic>
        <p:nvPicPr>
          <p:cNvPr id="19461" name="Picture 5" descr="0809104989"/>
          <p:cNvPicPr>
            <a:picLocks noChangeAspect="1" noChangeArrowheads="1"/>
          </p:cNvPicPr>
          <p:nvPr/>
        </p:nvPicPr>
        <p:blipFill>
          <a:blip r:embed="rId2" cstate="print"/>
          <a:srcRect l="27768"/>
          <a:stretch>
            <a:fillRect/>
          </a:stretch>
        </p:blipFill>
        <p:spPr bwMode="auto">
          <a:xfrm>
            <a:off x="7467600" y="3124200"/>
            <a:ext cx="1387475" cy="2903538"/>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500" fill="hold"/>
                                        <p:tgtEl>
                                          <p:spTgt spid="19458"/>
                                        </p:tgtEl>
                                        <p:attrNameLst>
                                          <p:attrName>ppt_w</p:attrName>
                                        </p:attrNameLst>
                                      </p:cBhvr>
                                      <p:tavLst>
                                        <p:tav tm="0">
                                          <p:val>
                                            <p:fltVal val="0"/>
                                          </p:val>
                                        </p:tav>
                                        <p:tav tm="100000">
                                          <p:val>
                                            <p:strVal val="#ppt_w"/>
                                          </p:val>
                                        </p:tav>
                                      </p:tavLst>
                                    </p:anim>
                                    <p:anim calcmode="lin" valueType="num">
                                      <p:cBhvr>
                                        <p:cTn id="8" dur="500" fill="hold"/>
                                        <p:tgtEl>
                                          <p:spTgt spid="1945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9459">
                                            <p:txEl>
                                              <p:pRg st="0" end="0"/>
                                            </p:txEl>
                                          </p:spTgt>
                                        </p:tgtEl>
                                        <p:attrNameLst>
                                          <p:attrName>style.visibility</p:attrName>
                                        </p:attrNameLst>
                                      </p:cBhvr>
                                      <p:to>
                                        <p:strVal val="visible"/>
                                      </p:to>
                                    </p:set>
                                    <p:anim calcmode="lin" valueType="num">
                                      <p:cBhvr>
                                        <p:cTn id="13" dur="500" fill="hold"/>
                                        <p:tgtEl>
                                          <p:spTgt spid="19459">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945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9459">
                                            <p:txEl>
                                              <p:pRg st="1" end="1"/>
                                            </p:txEl>
                                          </p:spTgt>
                                        </p:tgtEl>
                                        <p:attrNameLst>
                                          <p:attrName>style.visibility</p:attrName>
                                        </p:attrNameLst>
                                      </p:cBhvr>
                                      <p:to>
                                        <p:strVal val="visible"/>
                                      </p:to>
                                    </p:set>
                                    <p:anim calcmode="lin" valueType="num">
                                      <p:cBhvr>
                                        <p:cTn id="19" dur="500" fill="hold"/>
                                        <p:tgtEl>
                                          <p:spTgt spid="19459">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945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9459">
                                            <p:txEl>
                                              <p:pRg st="2" end="2"/>
                                            </p:txEl>
                                          </p:spTgt>
                                        </p:tgtEl>
                                        <p:attrNameLst>
                                          <p:attrName>style.visibility</p:attrName>
                                        </p:attrNameLst>
                                      </p:cBhvr>
                                      <p:to>
                                        <p:strVal val="visible"/>
                                      </p:to>
                                    </p:set>
                                    <p:anim calcmode="lin" valueType="num">
                                      <p:cBhvr>
                                        <p:cTn id="25" dur="500" fill="hold"/>
                                        <p:tgtEl>
                                          <p:spTgt spid="19459">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19459">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utoUpdateAnimBg="0"/>
      <p:bldP spid="19459"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33400" y="76200"/>
            <a:ext cx="4800600" cy="1981200"/>
          </a:xfrm>
        </p:spPr>
        <p:txBody>
          <a:bodyPr/>
          <a:lstStyle/>
          <a:p>
            <a:pPr eaLnBrk="1" hangingPunct="1"/>
            <a:r>
              <a:rPr lang="en-US">
                <a:latin typeface="Tahoma" charset="0"/>
              </a:rPr>
              <a:t>Early Reformers </a:t>
            </a:r>
            <a:br>
              <a:rPr lang="en-US">
                <a:latin typeface="Tahoma" charset="0"/>
              </a:rPr>
            </a:br>
            <a:r>
              <a:rPr lang="en-US">
                <a:latin typeface="Tahoma" charset="0"/>
              </a:rPr>
              <a:t>In Scotland</a:t>
            </a:r>
          </a:p>
        </p:txBody>
      </p:sp>
      <p:pic>
        <p:nvPicPr>
          <p:cNvPr id="3078" name="Picture 6" descr="Patrick_Hamil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209800"/>
            <a:ext cx="2416175"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4127917" y="5171182"/>
            <a:ext cx="2999539" cy="1077218"/>
          </a:xfrm>
          <a:prstGeom prst="rect">
            <a:avLst/>
          </a:prstGeom>
          <a:noFill/>
        </p:spPr>
        <p:txBody>
          <a:bodyPr wrap="none" rtlCol="0">
            <a:spAutoFit/>
          </a:bodyPr>
          <a:lstStyle/>
          <a:p>
            <a:r>
              <a:rPr lang="en-US" sz="3200" dirty="0"/>
              <a:t>Patrick Hamilton</a:t>
            </a:r>
          </a:p>
          <a:p>
            <a:pPr algn="ctr"/>
            <a:r>
              <a:rPr lang="en-US" sz="3200" dirty="0"/>
              <a:t>1504-1528</a:t>
            </a:r>
          </a:p>
        </p:txBody>
      </p:sp>
      <p:sp>
        <p:nvSpPr>
          <p:cNvPr id="5" name="TextBox 4"/>
          <p:cNvSpPr txBox="1"/>
          <p:nvPr/>
        </p:nvSpPr>
        <p:spPr>
          <a:xfrm>
            <a:off x="3657600" y="6553200"/>
            <a:ext cx="5486400" cy="307777"/>
          </a:xfrm>
          <a:prstGeom prst="rect">
            <a:avLst/>
          </a:prstGeom>
          <a:noFill/>
        </p:spPr>
        <p:txBody>
          <a:bodyPr wrap="square" rtlCol="0">
            <a:spAutoFit/>
          </a:bodyPr>
          <a:lstStyle/>
          <a:p>
            <a:r>
              <a:rPr lang="en-US" sz="1400" b="1" dirty="0">
                <a:latin typeface="Tahoma"/>
                <a:cs typeface="Tahoma"/>
              </a:rPr>
              <a:t>See More At http://</a:t>
            </a:r>
            <a:r>
              <a:rPr lang="en-US" sz="1400" b="1" dirty="0" err="1">
                <a:latin typeface="Tahoma"/>
                <a:cs typeface="Tahoma"/>
              </a:rPr>
              <a:t>www.TheRestorationMovement.com</a:t>
            </a:r>
            <a:r>
              <a:rPr lang="en-US" sz="1400" b="1" dirty="0">
                <a:latin typeface="Tahoma"/>
                <a:cs typeface="Tahoma"/>
              </a:rPr>
              <a:t>/</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3078"/>
                                        </p:tgtEl>
                                        <p:attrNameLst>
                                          <p:attrName>style.visibility</p:attrName>
                                        </p:attrNameLst>
                                      </p:cBhvr>
                                      <p:to>
                                        <p:strVal val="visible"/>
                                      </p:to>
                                    </p:set>
                                    <p:anim calcmode="lin" valueType="num">
                                      <p:cBhvr>
                                        <p:cTn id="11" dur="500" fill="hold"/>
                                        <p:tgtEl>
                                          <p:spTgt spid="3078"/>
                                        </p:tgtEl>
                                        <p:attrNameLst>
                                          <p:attrName>ppt_w</p:attrName>
                                        </p:attrNameLst>
                                      </p:cBhvr>
                                      <p:tavLst>
                                        <p:tav tm="0">
                                          <p:val>
                                            <p:fltVal val="0"/>
                                          </p:val>
                                        </p:tav>
                                        <p:tav tm="100000">
                                          <p:val>
                                            <p:strVal val="#ppt_w"/>
                                          </p:val>
                                        </p:tav>
                                      </p:tavLst>
                                    </p:anim>
                                    <p:anim calcmode="lin" valueType="num">
                                      <p:cBhvr>
                                        <p:cTn id="12" dur="500" fill="hold"/>
                                        <p:tgtEl>
                                          <p:spTgt spid="3078"/>
                                        </p:tgtEl>
                                        <p:attrNameLst>
                                          <p:attrName>ppt_h</p:attrName>
                                        </p:attrNameLst>
                                      </p:cBhvr>
                                      <p:tavLst>
                                        <p:tav tm="0">
                                          <p:val>
                                            <p:fltVal val="0"/>
                                          </p:val>
                                        </p:tav>
                                        <p:tav tm="100000">
                                          <p:val>
                                            <p:strVal val="#ppt_h"/>
                                          </p:val>
                                        </p:tav>
                                      </p:tavLst>
                                    </p:anim>
                                    <p:anim calcmode="lin" valueType="num">
                                      <p:cBhvr>
                                        <p:cTn id="13" dur="500" fill="hold"/>
                                        <p:tgtEl>
                                          <p:spTgt spid="3078"/>
                                        </p:tgtEl>
                                        <p:attrNameLst>
                                          <p:attrName>ppt_x</p:attrName>
                                        </p:attrNameLst>
                                      </p:cBhvr>
                                      <p:tavLst>
                                        <p:tav tm="0">
                                          <p:val>
                                            <p:fltVal val="0.5"/>
                                          </p:val>
                                        </p:tav>
                                        <p:tav tm="100000">
                                          <p:val>
                                            <p:strVal val="#ppt_x"/>
                                          </p:val>
                                        </p:tav>
                                      </p:tavLst>
                                    </p:anim>
                                    <p:anim calcmode="lin" valueType="num">
                                      <p:cBhvr>
                                        <p:cTn id="14" dur="500" fill="hold"/>
                                        <p:tgtEl>
                                          <p:spTgt spid="307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33400" y="76200"/>
            <a:ext cx="4800600" cy="1981200"/>
          </a:xfrm>
        </p:spPr>
        <p:txBody>
          <a:bodyPr/>
          <a:lstStyle/>
          <a:p>
            <a:r>
              <a:rPr lang="en-US">
                <a:latin typeface="Tahoma" pitchFamily="34" charset="0"/>
              </a:rPr>
              <a:t>Early Reformers </a:t>
            </a:r>
            <a:br>
              <a:rPr lang="en-US">
                <a:latin typeface="Tahoma" pitchFamily="34" charset="0"/>
              </a:rPr>
            </a:br>
            <a:r>
              <a:rPr lang="en-US">
                <a:latin typeface="Tahoma" pitchFamily="34" charset="0"/>
              </a:rPr>
              <a:t>In Scotland</a:t>
            </a:r>
          </a:p>
        </p:txBody>
      </p:sp>
      <p:sp>
        <p:nvSpPr>
          <p:cNvPr id="3075" name="Rectangle 3"/>
          <p:cNvSpPr>
            <a:spLocks noGrp="1" noChangeArrowheads="1"/>
          </p:cNvSpPr>
          <p:nvPr>
            <p:ph type="body" idx="1"/>
          </p:nvPr>
        </p:nvSpPr>
        <p:spPr>
          <a:xfrm>
            <a:off x="152400" y="2209800"/>
            <a:ext cx="8991600" cy="4495800"/>
          </a:xfrm>
        </p:spPr>
        <p:txBody>
          <a:bodyPr/>
          <a:lstStyle/>
          <a:p>
            <a:pPr>
              <a:buFontTx/>
              <a:buNone/>
            </a:pPr>
            <a:r>
              <a:rPr lang="en-US" sz="3600" dirty="0">
                <a:latin typeface="Tahoma" pitchFamily="34" charset="0"/>
              </a:rPr>
              <a:t>Patrick Hamilton (</a:t>
            </a:r>
            <a:r>
              <a:rPr lang="en-US" dirty="0">
                <a:latin typeface="Tahoma" pitchFamily="34" charset="0"/>
              </a:rPr>
              <a:t>1504-1528)</a:t>
            </a:r>
          </a:p>
          <a:p>
            <a:pPr lvl="1"/>
            <a:r>
              <a:rPr lang="en-US" dirty="0">
                <a:latin typeface="Tahoma" pitchFamily="34" charset="0"/>
              </a:rPr>
              <a:t>Ordained Priest Who Led First Reformation</a:t>
            </a:r>
          </a:p>
          <a:p>
            <a:pPr lvl="1"/>
            <a:r>
              <a:rPr lang="en-US" dirty="0">
                <a:latin typeface="Tahoma" pitchFamily="34" charset="0"/>
              </a:rPr>
              <a:t>Spent 6 Months With Luther In Germany</a:t>
            </a:r>
          </a:p>
          <a:p>
            <a:pPr lvl="1"/>
            <a:r>
              <a:rPr lang="en-US" dirty="0">
                <a:solidFill>
                  <a:srgbClr val="C00000"/>
                </a:solidFill>
                <a:latin typeface="Tahoma" pitchFamily="34" charset="0"/>
              </a:rPr>
              <a:t>Debated Alexander </a:t>
            </a:r>
            <a:r>
              <a:rPr lang="en-US" dirty="0" err="1">
                <a:solidFill>
                  <a:srgbClr val="C00000"/>
                </a:solidFill>
                <a:latin typeface="Tahoma" pitchFamily="34" charset="0"/>
              </a:rPr>
              <a:t>Alesius</a:t>
            </a:r>
            <a:r>
              <a:rPr lang="en-US" dirty="0">
                <a:solidFill>
                  <a:srgbClr val="C00000"/>
                </a:solidFill>
                <a:latin typeface="Tahoma" pitchFamily="34" charset="0"/>
              </a:rPr>
              <a:t>, Catholic Envoy Converting Him</a:t>
            </a:r>
          </a:p>
          <a:p>
            <a:pPr lvl="1"/>
            <a:r>
              <a:rPr lang="en-US" dirty="0">
                <a:latin typeface="Tahoma" pitchFamily="34" charset="0"/>
              </a:rPr>
              <a:t>Cardinal David Beaton, Archbishop Of St Andrews, Invited Him To Preach In Scotland. After A Week He Was Arrested For Heresy </a:t>
            </a:r>
          </a:p>
        </p:txBody>
      </p:sp>
      <p:pic>
        <p:nvPicPr>
          <p:cNvPr id="3078" name="Picture 6" descr="Patrick_Hamilton"/>
          <p:cNvPicPr>
            <a:picLocks noChangeAspect="1" noChangeArrowheads="1"/>
          </p:cNvPicPr>
          <p:nvPr/>
        </p:nvPicPr>
        <p:blipFill>
          <a:blip r:embed="rId2" cstate="print"/>
          <a:srcRect/>
          <a:stretch>
            <a:fillRect/>
          </a:stretch>
        </p:blipFill>
        <p:spPr bwMode="auto">
          <a:xfrm>
            <a:off x="6727825" y="0"/>
            <a:ext cx="2416175" cy="2819400"/>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23" presetClass="entr" presetSubtype="528" fill="hold" nodeType="afterEffect">
                                  <p:stCondLst>
                                    <p:cond delay="0"/>
                                  </p:stCondLst>
                                  <p:childTnLst>
                                    <p:set>
                                      <p:cBhvr>
                                        <p:cTn id="10" dur="1" fill="hold">
                                          <p:stCondLst>
                                            <p:cond delay="0"/>
                                          </p:stCondLst>
                                        </p:cTn>
                                        <p:tgtEl>
                                          <p:spTgt spid="3078"/>
                                        </p:tgtEl>
                                        <p:attrNameLst>
                                          <p:attrName>style.visibility</p:attrName>
                                        </p:attrNameLst>
                                      </p:cBhvr>
                                      <p:to>
                                        <p:strVal val="visible"/>
                                      </p:to>
                                    </p:set>
                                    <p:anim calcmode="lin" valueType="num">
                                      <p:cBhvr>
                                        <p:cTn id="11" dur="500" fill="hold"/>
                                        <p:tgtEl>
                                          <p:spTgt spid="3078"/>
                                        </p:tgtEl>
                                        <p:attrNameLst>
                                          <p:attrName>ppt_w</p:attrName>
                                        </p:attrNameLst>
                                      </p:cBhvr>
                                      <p:tavLst>
                                        <p:tav tm="0">
                                          <p:val>
                                            <p:fltVal val="0"/>
                                          </p:val>
                                        </p:tav>
                                        <p:tav tm="100000">
                                          <p:val>
                                            <p:strVal val="#ppt_w"/>
                                          </p:val>
                                        </p:tav>
                                      </p:tavLst>
                                    </p:anim>
                                    <p:anim calcmode="lin" valueType="num">
                                      <p:cBhvr>
                                        <p:cTn id="12" dur="500" fill="hold"/>
                                        <p:tgtEl>
                                          <p:spTgt spid="3078"/>
                                        </p:tgtEl>
                                        <p:attrNameLst>
                                          <p:attrName>ppt_h</p:attrName>
                                        </p:attrNameLst>
                                      </p:cBhvr>
                                      <p:tavLst>
                                        <p:tav tm="0">
                                          <p:val>
                                            <p:fltVal val="0"/>
                                          </p:val>
                                        </p:tav>
                                        <p:tav tm="100000">
                                          <p:val>
                                            <p:strVal val="#ppt_h"/>
                                          </p:val>
                                        </p:tav>
                                      </p:tavLst>
                                    </p:anim>
                                    <p:anim calcmode="lin" valueType="num">
                                      <p:cBhvr>
                                        <p:cTn id="13" dur="500" fill="hold"/>
                                        <p:tgtEl>
                                          <p:spTgt spid="3078"/>
                                        </p:tgtEl>
                                        <p:attrNameLst>
                                          <p:attrName>ppt_x</p:attrName>
                                        </p:attrNameLst>
                                      </p:cBhvr>
                                      <p:tavLst>
                                        <p:tav tm="0">
                                          <p:val>
                                            <p:fltVal val="0.5"/>
                                          </p:val>
                                        </p:tav>
                                        <p:tav tm="100000">
                                          <p:val>
                                            <p:strVal val="#ppt_x"/>
                                          </p:val>
                                        </p:tav>
                                      </p:tavLst>
                                    </p:anim>
                                    <p:anim calcmode="lin" valueType="num">
                                      <p:cBhvr>
                                        <p:cTn id="14" dur="500" fill="hold"/>
                                        <p:tgtEl>
                                          <p:spTgt spid="3078"/>
                                        </p:tgtEl>
                                        <p:attrNameLst>
                                          <p:attrName>ppt_y</p:attrName>
                                        </p:attrNameLst>
                                      </p:cBhvr>
                                      <p:tavLst>
                                        <p:tav tm="0">
                                          <p:val>
                                            <p:fltVal val="0.5"/>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3075">
                                            <p:txEl>
                                              <p:pRg st="0" end="0"/>
                                            </p:txEl>
                                          </p:spTgt>
                                        </p:tgtEl>
                                        <p:attrNameLst>
                                          <p:attrName>style.visibility</p:attrName>
                                        </p:attrNameLst>
                                      </p:cBhvr>
                                      <p:to>
                                        <p:strVal val="visible"/>
                                      </p:to>
                                    </p:set>
                                    <p:animEffect transition="in" filter="barn(outVertical)">
                                      <p:cBhvr>
                                        <p:cTn id="19" dur="500"/>
                                        <p:tgtEl>
                                          <p:spTgt spid="307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3075">
                                            <p:txEl>
                                              <p:pRg st="1" end="1"/>
                                            </p:txEl>
                                          </p:spTgt>
                                        </p:tgtEl>
                                        <p:attrNameLst>
                                          <p:attrName>style.visibility</p:attrName>
                                        </p:attrNameLst>
                                      </p:cBhvr>
                                      <p:to>
                                        <p:strVal val="visible"/>
                                      </p:to>
                                    </p:set>
                                    <p:animEffect transition="in" filter="barn(outVertical)">
                                      <p:cBhvr>
                                        <p:cTn id="24" dur="500"/>
                                        <p:tgtEl>
                                          <p:spTgt spid="307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3075">
                                            <p:txEl>
                                              <p:pRg st="2" end="2"/>
                                            </p:txEl>
                                          </p:spTgt>
                                        </p:tgtEl>
                                        <p:attrNameLst>
                                          <p:attrName>style.visibility</p:attrName>
                                        </p:attrNameLst>
                                      </p:cBhvr>
                                      <p:to>
                                        <p:strVal val="visible"/>
                                      </p:to>
                                    </p:set>
                                    <p:animEffect transition="in" filter="barn(outVertical)">
                                      <p:cBhvr>
                                        <p:cTn id="29" dur="500"/>
                                        <p:tgtEl>
                                          <p:spTgt spid="307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3075">
                                            <p:txEl>
                                              <p:pRg st="3" end="3"/>
                                            </p:txEl>
                                          </p:spTgt>
                                        </p:tgtEl>
                                        <p:attrNameLst>
                                          <p:attrName>style.visibility</p:attrName>
                                        </p:attrNameLst>
                                      </p:cBhvr>
                                      <p:to>
                                        <p:strVal val="visible"/>
                                      </p:to>
                                    </p:set>
                                    <p:animEffect transition="in" filter="barn(outVertical)">
                                      <p:cBhvr>
                                        <p:cTn id="34" dur="500"/>
                                        <p:tgtEl>
                                          <p:spTgt spid="307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3075">
                                            <p:txEl>
                                              <p:pRg st="4" end="4"/>
                                            </p:txEl>
                                          </p:spTgt>
                                        </p:tgtEl>
                                        <p:attrNameLst>
                                          <p:attrName>style.visibility</p:attrName>
                                        </p:attrNameLst>
                                      </p:cBhvr>
                                      <p:to>
                                        <p:strVal val="visible"/>
                                      </p:to>
                                    </p:set>
                                    <p:animEffect transition="in" filter="barn(outVertical)">
                                      <p:cBhvr>
                                        <p:cTn id="39" dur="500"/>
                                        <p:tgtEl>
                                          <p:spTgt spid="30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P spid="3075" grpId="0" build="p" bldLvl="2"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path path="rect">
            <a:fillToRect r="100000" b="100000"/>
          </a:path>
        </a:gradFill>
        <a:effectLst/>
      </p:bgPr>
    </p:bg>
    <p:spTree>
      <p:nvGrpSpPr>
        <p:cNvPr id="1" name=""/>
        <p:cNvGrpSpPr/>
        <p:nvPr/>
      </p:nvGrpSpPr>
      <p:grpSpPr>
        <a:xfrm>
          <a:off x="0" y="0"/>
          <a:ext cx="0" cy="0"/>
          <a:chOff x="0" y="0"/>
          <a:chExt cx="0" cy="0"/>
        </a:xfrm>
      </p:grpSpPr>
      <p:sp>
        <p:nvSpPr>
          <p:cNvPr id="2423811" name="WordArt 3"/>
          <p:cNvSpPr>
            <a:spLocks noChangeArrowheads="1" noChangeShapeType="1" noTextEdit="1"/>
          </p:cNvSpPr>
          <p:nvPr/>
        </p:nvSpPr>
        <p:spPr bwMode="auto">
          <a:xfrm>
            <a:off x="762000" y="1143000"/>
            <a:ext cx="8229600" cy="485775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defTabSz="685800"/>
            <a:r>
              <a:rPr lang="en-US" sz="27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latin typeface="Arial Black"/>
                <a:ea typeface="+mn-ea"/>
                <a:cs typeface="+mn-cs"/>
              </a:rPr>
              <a:t>Early Scottish Reformation </a:t>
            </a:r>
          </a:p>
          <a:p>
            <a:pPr algn="ctr" defTabSz="685800"/>
            <a:r>
              <a:rPr lang="en-US" sz="27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latin typeface="Arial Black"/>
                <a:ea typeface="+mn-ea"/>
                <a:cs typeface="+mn-cs"/>
              </a:rPr>
              <a:t>Was Of Religious Warfare</a:t>
            </a:r>
          </a:p>
        </p:txBody>
      </p:sp>
    </p:spTree>
    <p:extLst>
      <p:ext uri="{BB962C8B-B14F-4D97-AF65-F5344CB8AC3E}">
        <p14:creationId xmlns:p14="http://schemas.microsoft.com/office/powerpoint/2010/main" val="156357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423811"/>
                                        </p:tgtEl>
                                        <p:attrNameLst>
                                          <p:attrName>style.visibility</p:attrName>
                                        </p:attrNameLst>
                                      </p:cBhvr>
                                      <p:to>
                                        <p:strVal val="visible"/>
                                      </p:to>
                                    </p:set>
                                    <p:anim calcmode="lin" valueType="num">
                                      <p:cBhvr>
                                        <p:cTn id="7" dur="500" fill="hold"/>
                                        <p:tgtEl>
                                          <p:spTgt spid="2423811"/>
                                        </p:tgtEl>
                                        <p:attrNameLst>
                                          <p:attrName>ppt_w</p:attrName>
                                        </p:attrNameLst>
                                      </p:cBhvr>
                                      <p:tavLst>
                                        <p:tav tm="0">
                                          <p:val>
                                            <p:strVal val="4*#ppt_w"/>
                                          </p:val>
                                        </p:tav>
                                        <p:tav tm="100000">
                                          <p:val>
                                            <p:strVal val="#ppt_w"/>
                                          </p:val>
                                        </p:tav>
                                      </p:tavLst>
                                    </p:anim>
                                    <p:anim calcmode="lin" valueType="num">
                                      <p:cBhvr>
                                        <p:cTn id="8" dur="500" fill="hold"/>
                                        <p:tgtEl>
                                          <p:spTgt spid="24238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38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stamap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2138"/>
            <a:ext cx="9144000" cy="6342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5" name="Rectangle 2"/>
          <p:cNvSpPr>
            <a:spLocks noGrp="1" noChangeArrowheads="1"/>
          </p:cNvSpPr>
          <p:nvPr>
            <p:ph type="title"/>
          </p:nvPr>
        </p:nvSpPr>
        <p:spPr>
          <a:xfrm>
            <a:off x="685800" y="0"/>
            <a:ext cx="7772400" cy="533400"/>
          </a:xfrm>
        </p:spPr>
        <p:txBody>
          <a:bodyPr/>
          <a:lstStyle/>
          <a:p>
            <a:pPr eaLnBrk="1" hangingPunct="1"/>
            <a:r>
              <a:rPr lang="en-US" sz="4000">
                <a:latin typeface="Times New Roman" charset="0"/>
              </a:rPr>
              <a:t>St. Andrews, Fife, Scotland</a:t>
            </a:r>
          </a:p>
        </p:txBody>
      </p:sp>
      <p:sp>
        <p:nvSpPr>
          <p:cNvPr id="18436" name="Rectangle 3"/>
          <p:cNvSpPr>
            <a:spLocks noGrp="1" noChangeArrowheads="1"/>
          </p:cNvSpPr>
          <p:nvPr>
            <p:ph type="body" idx="1"/>
          </p:nvPr>
        </p:nvSpPr>
        <p:spPr/>
        <p:txBody>
          <a:bodyPr/>
          <a:lstStyle/>
          <a:p>
            <a:pPr eaLnBrk="1" hangingPunct="1"/>
            <a:endParaRPr lang="en-US" dirty="0">
              <a:latin typeface="Times New Roman" charset="0"/>
            </a:endParaRPr>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47799"/>
            <a:ext cx="1981200" cy="21150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76200" y="2978089"/>
            <a:ext cx="4572000" cy="584775"/>
          </a:xfrm>
          <a:prstGeom prst="rect">
            <a:avLst/>
          </a:prstGeom>
        </p:spPr>
        <p:txBody>
          <a:bodyPr>
            <a:spAutoFit/>
          </a:bodyPr>
          <a:lstStyle/>
          <a:p>
            <a:pPr algn="ctr"/>
            <a:r>
              <a:rPr lang="en-US" sz="1600" dirty="0">
                <a:solidFill>
                  <a:schemeClr val="bg1"/>
                </a:solidFill>
                <a:latin typeface="Tahoma" charset="0"/>
              </a:rPr>
              <a:t>Cardinal David Beaton</a:t>
            </a:r>
            <a:br>
              <a:rPr lang="en-US" sz="1600" dirty="0">
                <a:solidFill>
                  <a:schemeClr val="bg1"/>
                </a:solidFill>
                <a:latin typeface="Tahoma" charset="0"/>
              </a:rPr>
            </a:br>
            <a:r>
              <a:rPr lang="en-US" sz="1600" dirty="0">
                <a:solidFill>
                  <a:schemeClr val="bg1"/>
                </a:solidFill>
                <a:latin typeface="Tahoma" charset="0"/>
              </a:rPr>
              <a:t>1494-1548</a:t>
            </a:r>
            <a:endParaRPr lang="en-US" sz="1600" dirty="0">
              <a:solidFill>
                <a:schemeClr val="bg1"/>
              </a:solidFill>
            </a:endParaRPr>
          </a:p>
        </p:txBody>
      </p:sp>
      <p:sp>
        <p:nvSpPr>
          <p:cNvPr id="7" name="TextBox 6"/>
          <p:cNvSpPr txBox="1"/>
          <p:nvPr/>
        </p:nvSpPr>
        <p:spPr>
          <a:xfrm>
            <a:off x="3657600" y="6553200"/>
            <a:ext cx="5486400" cy="307777"/>
          </a:xfrm>
          <a:prstGeom prst="rect">
            <a:avLst/>
          </a:prstGeom>
          <a:noFill/>
        </p:spPr>
        <p:txBody>
          <a:bodyPr wrap="square" rtlCol="0">
            <a:spAutoFit/>
          </a:bodyPr>
          <a:lstStyle/>
          <a:p>
            <a:r>
              <a:rPr lang="en-US" sz="1400" b="1" dirty="0">
                <a:solidFill>
                  <a:schemeClr val="bg1"/>
                </a:solidFill>
                <a:latin typeface="Tahoma"/>
                <a:cs typeface="Tahoma"/>
              </a:rPr>
              <a:t>See More At http://</a:t>
            </a:r>
            <a:r>
              <a:rPr lang="en-US" sz="1400" b="1" dirty="0" err="1">
                <a:solidFill>
                  <a:schemeClr val="bg1"/>
                </a:solidFill>
                <a:latin typeface="Tahoma"/>
                <a:cs typeface="Tahoma"/>
              </a:rPr>
              <a:t>www.TheRestorationMovement.com</a:t>
            </a:r>
            <a:r>
              <a:rPr lang="en-US" sz="1400" b="1" dirty="0">
                <a:solidFill>
                  <a:schemeClr val="bg1"/>
                </a:solidFill>
                <a:latin typeface="Tahoma"/>
                <a:cs typeface="Tahoma"/>
              </a:rPr>
              <a:t>/</a:t>
            </a:r>
          </a:p>
        </p:txBody>
      </p:sp>
    </p:spTree>
  </p:cSld>
  <p:clrMapOvr>
    <a:masterClrMapping/>
  </p:clrMapOvr>
  <p:transition>
    <p:split orient="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title"/>
          </p:nvPr>
        </p:nvSpPr>
        <p:spPr>
          <a:xfrm>
            <a:off x="685800" y="0"/>
            <a:ext cx="7772400" cy="533400"/>
          </a:xfrm>
        </p:spPr>
        <p:txBody>
          <a:bodyPr/>
          <a:lstStyle/>
          <a:p>
            <a:r>
              <a:rPr lang="en-US" sz="4000"/>
              <a:t>The Bishop’s Castle Of St. Andrews</a:t>
            </a:r>
          </a:p>
        </p:txBody>
      </p:sp>
      <p:sp>
        <p:nvSpPr>
          <p:cNvPr id="24580" name="Rectangle 4"/>
          <p:cNvSpPr>
            <a:spLocks noGrp="1" noChangeArrowheads="1"/>
          </p:cNvSpPr>
          <p:nvPr>
            <p:ph type="body" idx="1"/>
          </p:nvPr>
        </p:nvSpPr>
        <p:spPr/>
        <p:txBody>
          <a:bodyPr/>
          <a:lstStyle/>
          <a:p>
            <a:endParaRPr lang="en-US"/>
          </a:p>
        </p:txBody>
      </p:sp>
      <p:pic>
        <p:nvPicPr>
          <p:cNvPr id="24581" name="Picture 5" descr="St"/>
          <p:cNvPicPr>
            <a:picLocks noChangeAspect="1" noChangeArrowheads="1"/>
          </p:cNvPicPr>
          <p:nvPr/>
        </p:nvPicPr>
        <p:blipFill>
          <a:blip r:embed="rId2" cstate="print"/>
          <a:srcRect/>
          <a:stretch>
            <a:fillRect/>
          </a:stretch>
        </p:blipFill>
        <p:spPr bwMode="auto">
          <a:xfrm>
            <a:off x="0" y="685800"/>
            <a:ext cx="9144000" cy="6103938"/>
          </a:xfrm>
          <a:prstGeom prst="rect">
            <a:avLst/>
          </a:prstGeom>
          <a:noFill/>
        </p:spPr>
      </p:pic>
    </p:spTree>
  </p:cSld>
  <p:clrMapOvr>
    <a:masterClrMapping/>
  </p:clrMapOvr>
  <p:transition>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afineline_fullpic.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descr="Bishop's Castle02"/>
          <p:cNvPicPr>
            <a:picLocks noChangeAspect="1" noChangeArrowheads="1"/>
          </p:cNvPicPr>
          <p:nvPr/>
        </p:nvPicPr>
        <p:blipFill>
          <a:blip r:embed="rId2" cstate="print"/>
          <a:srcRect/>
          <a:stretch>
            <a:fillRect/>
          </a:stretch>
        </p:blipFill>
        <p:spPr bwMode="auto">
          <a:xfrm>
            <a:off x="0" y="762000"/>
            <a:ext cx="9144000" cy="6103938"/>
          </a:xfrm>
          <a:prstGeom prst="rect">
            <a:avLst/>
          </a:prstGeom>
          <a:noFill/>
        </p:spPr>
      </p:pic>
      <p:sp>
        <p:nvSpPr>
          <p:cNvPr id="26626" name="Rectangle 2"/>
          <p:cNvSpPr>
            <a:spLocks noGrp="1" noChangeArrowheads="1"/>
          </p:cNvSpPr>
          <p:nvPr>
            <p:ph type="title"/>
          </p:nvPr>
        </p:nvSpPr>
        <p:spPr>
          <a:xfrm>
            <a:off x="685800" y="0"/>
            <a:ext cx="7772400" cy="533400"/>
          </a:xfrm>
        </p:spPr>
        <p:txBody>
          <a:bodyPr/>
          <a:lstStyle/>
          <a:p>
            <a:r>
              <a:rPr lang="en-US" sz="4000"/>
              <a:t>The Bishop’s Castle Of St. Andrews</a:t>
            </a:r>
          </a:p>
        </p:txBody>
      </p:sp>
      <p:sp>
        <p:nvSpPr>
          <p:cNvPr id="26627" name="Rectangle 3"/>
          <p:cNvSpPr>
            <a:spLocks noGrp="1" noChangeArrowheads="1"/>
          </p:cNvSpPr>
          <p:nvPr>
            <p:ph type="body" idx="1"/>
          </p:nvPr>
        </p:nvSpPr>
        <p:spPr>
          <a:xfrm>
            <a:off x="685800" y="4114800"/>
            <a:ext cx="7772400" cy="2286000"/>
          </a:xfrm>
        </p:spPr>
        <p:txBody>
          <a:bodyPr/>
          <a:lstStyle/>
          <a:p>
            <a:pPr>
              <a:lnSpc>
                <a:spcPct val="90000"/>
              </a:lnSpc>
            </a:pPr>
            <a:r>
              <a:rPr lang="en-US" sz="3600">
                <a:solidFill>
                  <a:srgbClr val="FFFF00"/>
                </a:solidFill>
                <a:latin typeface="Tahoma" pitchFamily="34" charset="0"/>
              </a:rPr>
              <a:t>For A Time John Knox Lived In The Castle, And It Served As A Church As Well As A Stronghold For The Protestants</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2000"/>
                                        <p:tgtEl>
                                          <p:spTgt spid="266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Bishops Castle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4062"/>
            <a:ext cx="9144000" cy="6103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7" name="Rectangle 2"/>
          <p:cNvSpPr>
            <a:spLocks noGrp="1" noChangeArrowheads="1"/>
          </p:cNvSpPr>
          <p:nvPr>
            <p:ph type="title"/>
          </p:nvPr>
        </p:nvSpPr>
        <p:spPr>
          <a:xfrm>
            <a:off x="685800" y="0"/>
            <a:ext cx="7772400" cy="533400"/>
          </a:xfrm>
        </p:spPr>
        <p:txBody>
          <a:bodyPr/>
          <a:lstStyle/>
          <a:p>
            <a:pPr eaLnBrk="1" hangingPunct="1"/>
            <a:r>
              <a:rPr lang="en-US" sz="4000" dirty="0">
                <a:latin typeface="Times New Roman" charset="0"/>
              </a:rPr>
              <a:t>The Bishop’s Castle Of St. Andrews</a:t>
            </a:r>
          </a:p>
        </p:txBody>
      </p:sp>
      <p:sp>
        <p:nvSpPr>
          <p:cNvPr id="25603" name="Rectangle 3"/>
          <p:cNvSpPr>
            <a:spLocks noGrp="1" noChangeArrowheads="1"/>
          </p:cNvSpPr>
          <p:nvPr>
            <p:ph type="body" idx="1"/>
          </p:nvPr>
        </p:nvSpPr>
        <p:spPr>
          <a:xfrm>
            <a:off x="152400" y="3657600"/>
            <a:ext cx="8686800" cy="2895600"/>
          </a:xfrm>
        </p:spPr>
        <p:txBody>
          <a:bodyPr/>
          <a:lstStyle/>
          <a:p>
            <a:pPr eaLnBrk="1" hangingPunct="1">
              <a:lnSpc>
                <a:spcPct val="90000"/>
              </a:lnSpc>
            </a:pPr>
            <a:r>
              <a:rPr lang="en-US" dirty="0">
                <a:solidFill>
                  <a:srgbClr val="FFFF00"/>
                </a:solidFill>
                <a:effectLst>
                  <a:outerShdw blurRad="38100" dist="38100" dir="2700000" algn="tl">
                    <a:srgbClr val="DDDDDD"/>
                  </a:outerShdw>
                </a:effectLst>
                <a:latin typeface="Tahoma" charset="0"/>
              </a:rPr>
              <a:t>These are ruins of the second castle, the  first one of which was destroyed during the wars of independence from 1400 to 1560.</a:t>
            </a:r>
          </a:p>
          <a:p>
            <a:pPr eaLnBrk="1" hangingPunct="1">
              <a:lnSpc>
                <a:spcPct val="90000"/>
              </a:lnSpc>
            </a:pPr>
            <a:r>
              <a:rPr lang="en-US" dirty="0">
                <a:solidFill>
                  <a:srgbClr val="FFFF00"/>
                </a:solidFill>
                <a:effectLst>
                  <a:outerShdw blurRad="38100" dist="38100" dir="2700000" algn="tl">
                    <a:srgbClr val="DDDDDD"/>
                  </a:outerShdw>
                </a:effectLst>
                <a:latin typeface="Tahoma" charset="0"/>
              </a:rPr>
              <a:t>During the Protestant Reformation, the forces of John Knox overtook the forces of Cardinal Beaton in late 1546</a:t>
            </a:r>
          </a:p>
        </p:txBody>
      </p:sp>
      <p:sp>
        <p:nvSpPr>
          <p:cNvPr id="5" name="TextBox 4"/>
          <p:cNvSpPr txBox="1"/>
          <p:nvPr/>
        </p:nvSpPr>
        <p:spPr>
          <a:xfrm>
            <a:off x="3657600" y="6553200"/>
            <a:ext cx="5486400" cy="307777"/>
          </a:xfrm>
          <a:prstGeom prst="rect">
            <a:avLst/>
          </a:prstGeom>
          <a:noFill/>
        </p:spPr>
        <p:txBody>
          <a:bodyPr wrap="square" rtlCol="0">
            <a:spAutoFit/>
          </a:bodyPr>
          <a:lstStyle/>
          <a:p>
            <a:r>
              <a:rPr lang="en-US" sz="1400" b="1" dirty="0">
                <a:solidFill>
                  <a:schemeClr val="bg1"/>
                </a:solidFill>
                <a:latin typeface="Tahoma"/>
                <a:cs typeface="Tahoma"/>
              </a:rPr>
              <a:t>See More At http://</a:t>
            </a:r>
            <a:r>
              <a:rPr lang="en-US" sz="1400" b="1" dirty="0" err="1">
                <a:solidFill>
                  <a:schemeClr val="bg1"/>
                </a:solidFill>
                <a:latin typeface="Tahoma"/>
                <a:cs typeface="Tahoma"/>
              </a:rPr>
              <a:t>www.TheRestorationMovement.com</a:t>
            </a:r>
            <a:r>
              <a:rPr lang="en-US" sz="1400" b="1" dirty="0">
                <a:solidFill>
                  <a:schemeClr val="bg1"/>
                </a:solidFill>
                <a:latin typeface="Tahoma"/>
                <a:cs typeface="Tahoma"/>
              </a:rPr>
              <a:t>/</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5000"/>
                                        <p:tgtEl>
                                          <p:spTgt spid="25603">
                                            <p:txEl>
                                              <p:pRg st="0" end="0"/>
                                            </p:txEl>
                                          </p:spTgt>
                                        </p:tgtEl>
                                      </p:cBhvr>
                                    </p:animEffect>
                                  </p:childTnLst>
                                </p:cTn>
                              </p:par>
                            </p:childTnLst>
                          </p:cTn>
                        </p:par>
                        <p:par>
                          <p:cTn id="8" fill="hold" nodeType="withGroup">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25603">
                                            <p:txEl>
                                              <p:pRg st="1" end="1"/>
                                            </p:txEl>
                                          </p:spTgt>
                                        </p:tgtEl>
                                        <p:attrNameLst>
                                          <p:attrName>style.visibility</p:attrName>
                                        </p:attrNameLst>
                                      </p:cBhvr>
                                      <p:to>
                                        <p:strVal val="visible"/>
                                      </p:to>
                                    </p:set>
                                    <p:animEffect transition="in" filter="fade">
                                      <p:cBhvr>
                                        <p:cTn id="11" dur="5000"/>
                                        <p:tgtEl>
                                          <p:spTgt spid="256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descr="St"/>
          <p:cNvPicPr>
            <a:picLocks noChangeAspect="1" noChangeArrowheads="1"/>
          </p:cNvPicPr>
          <p:nvPr/>
        </p:nvPicPr>
        <p:blipFill>
          <a:blip r:embed="rId2" cstate="print"/>
          <a:srcRect/>
          <a:stretch>
            <a:fillRect/>
          </a:stretch>
        </p:blipFill>
        <p:spPr bwMode="auto">
          <a:xfrm>
            <a:off x="0" y="838200"/>
            <a:ext cx="9144000" cy="6103938"/>
          </a:xfrm>
          <a:prstGeom prst="rect">
            <a:avLst/>
          </a:prstGeom>
          <a:noFill/>
        </p:spPr>
      </p:pic>
      <p:sp>
        <p:nvSpPr>
          <p:cNvPr id="28675" name="Rectangle 3"/>
          <p:cNvSpPr>
            <a:spLocks noGrp="1" noChangeArrowheads="1"/>
          </p:cNvSpPr>
          <p:nvPr>
            <p:ph type="title"/>
          </p:nvPr>
        </p:nvSpPr>
        <p:spPr>
          <a:xfrm>
            <a:off x="685800" y="0"/>
            <a:ext cx="7772400" cy="533400"/>
          </a:xfrm>
        </p:spPr>
        <p:txBody>
          <a:bodyPr/>
          <a:lstStyle/>
          <a:p>
            <a:r>
              <a:rPr lang="en-US" sz="4000"/>
              <a:t>The St. Andrews Cathedral</a:t>
            </a:r>
          </a:p>
        </p:txBody>
      </p:sp>
      <p:sp>
        <p:nvSpPr>
          <p:cNvPr id="28676" name="Rectangle 4"/>
          <p:cNvSpPr>
            <a:spLocks noGrp="1" noChangeArrowheads="1"/>
          </p:cNvSpPr>
          <p:nvPr>
            <p:ph type="body" idx="1"/>
          </p:nvPr>
        </p:nvSpPr>
        <p:spPr>
          <a:xfrm>
            <a:off x="609600" y="4191000"/>
            <a:ext cx="8229600" cy="2667000"/>
          </a:xfrm>
        </p:spPr>
        <p:txBody>
          <a:bodyPr/>
          <a:lstStyle/>
          <a:p>
            <a:r>
              <a:rPr lang="en-US" sz="4400">
                <a:solidFill>
                  <a:srgbClr val="FFFF00"/>
                </a:solidFill>
                <a:latin typeface="Tahoma" pitchFamily="34" charset="0"/>
              </a:rPr>
              <a:t>Once The Largest Abbey In All Of Scotland</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animEffect transition="in" filter="fade">
                                      <p:cBhvr>
                                        <p:cTn id="7" dur="2000"/>
                                        <p:tgtEl>
                                          <p:spTgt spid="286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title"/>
          </p:nvPr>
        </p:nvSpPr>
        <p:spPr>
          <a:xfrm>
            <a:off x="5029200" y="76200"/>
            <a:ext cx="3886200" cy="1752600"/>
          </a:xfrm>
        </p:spPr>
        <p:txBody>
          <a:bodyPr/>
          <a:lstStyle/>
          <a:p>
            <a:r>
              <a:rPr lang="en-US" sz="4000">
                <a:latin typeface="Tahoma" pitchFamily="34" charset="0"/>
              </a:rPr>
              <a:t>The St. Andrews Cathedral</a:t>
            </a:r>
          </a:p>
        </p:txBody>
      </p:sp>
      <p:sp>
        <p:nvSpPr>
          <p:cNvPr id="29700" name="Rectangle 4"/>
          <p:cNvSpPr>
            <a:spLocks noGrp="1" noChangeArrowheads="1"/>
          </p:cNvSpPr>
          <p:nvPr>
            <p:ph type="body" idx="1"/>
          </p:nvPr>
        </p:nvSpPr>
        <p:spPr>
          <a:xfrm>
            <a:off x="5105400" y="1828800"/>
            <a:ext cx="3733800" cy="5029200"/>
          </a:xfrm>
        </p:spPr>
        <p:txBody>
          <a:bodyPr/>
          <a:lstStyle/>
          <a:p>
            <a:r>
              <a:rPr lang="en-US" sz="4400">
                <a:latin typeface="Tahoma" pitchFamily="34" charset="0"/>
              </a:rPr>
              <a:t>Destoyed By Protestants When Seeking To Overtake The Catholic Stronghold</a:t>
            </a:r>
          </a:p>
        </p:txBody>
      </p:sp>
      <p:pic>
        <p:nvPicPr>
          <p:cNvPr id="29702" name="Picture 6" descr="St"/>
          <p:cNvPicPr>
            <a:picLocks noChangeAspect="1" noChangeArrowheads="1"/>
          </p:cNvPicPr>
          <p:nvPr/>
        </p:nvPicPr>
        <p:blipFill>
          <a:blip r:embed="rId2" cstate="print">
            <a:lum bright="12000"/>
          </a:blip>
          <a:srcRect/>
          <a:stretch>
            <a:fillRect/>
          </a:stretch>
        </p:blipFill>
        <p:spPr bwMode="auto">
          <a:xfrm>
            <a:off x="0" y="0"/>
            <a:ext cx="4667250" cy="6858000"/>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0">
                                            <p:txEl>
                                              <p:pRg st="0" end="0"/>
                                            </p:txEl>
                                          </p:spTgt>
                                        </p:tgtEl>
                                        <p:attrNameLst>
                                          <p:attrName>style.visibility</p:attrName>
                                        </p:attrNameLst>
                                      </p:cBhvr>
                                      <p:to>
                                        <p:strVal val="visible"/>
                                      </p:to>
                                    </p:set>
                                    <p:animEffect transition="in" filter="fade">
                                      <p:cBhvr>
                                        <p:cTn id="7" dur="2000"/>
                                        <p:tgtEl>
                                          <p:spTgt spid="297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title"/>
          </p:nvPr>
        </p:nvSpPr>
        <p:spPr>
          <a:xfrm>
            <a:off x="5334000" y="0"/>
            <a:ext cx="3124200" cy="2743200"/>
          </a:xfrm>
        </p:spPr>
        <p:txBody>
          <a:bodyPr/>
          <a:lstStyle/>
          <a:p>
            <a:r>
              <a:rPr lang="en-US" sz="4000"/>
              <a:t>The St. Andrews Church Cloisters</a:t>
            </a:r>
          </a:p>
        </p:txBody>
      </p:sp>
      <p:sp>
        <p:nvSpPr>
          <p:cNvPr id="31748" name="Rectangle 4"/>
          <p:cNvSpPr>
            <a:spLocks noGrp="1" noChangeArrowheads="1"/>
          </p:cNvSpPr>
          <p:nvPr>
            <p:ph type="body" idx="1"/>
          </p:nvPr>
        </p:nvSpPr>
        <p:spPr>
          <a:xfrm>
            <a:off x="5181600" y="3276600"/>
            <a:ext cx="3733800" cy="2971800"/>
          </a:xfrm>
        </p:spPr>
        <p:txBody>
          <a:bodyPr/>
          <a:lstStyle/>
          <a:p>
            <a:r>
              <a:rPr lang="en-US" sz="4400">
                <a:latin typeface="Tahoma" pitchFamily="34" charset="0"/>
              </a:rPr>
              <a:t>The Old Church Is Open To The Public</a:t>
            </a:r>
          </a:p>
        </p:txBody>
      </p:sp>
      <p:pic>
        <p:nvPicPr>
          <p:cNvPr id="31752" name="Picture 8" descr="St"/>
          <p:cNvPicPr>
            <a:picLocks noChangeAspect="1" noChangeArrowheads="1"/>
          </p:cNvPicPr>
          <p:nvPr/>
        </p:nvPicPr>
        <p:blipFill>
          <a:blip r:embed="rId2" cstate="print"/>
          <a:srcRect/>
          <a:stretch>
            <a:fillRect/>
          </a:stretch>
        </p:blipFill>
        <p:spPr bwMode="auto">
          <a:xfrm>
            <a:off x="0" y="0"/>
            <a:ext cx="4667250" cy="6991350"/>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animEffect transition="in" filter="fade">
                                      <p:cBhvr>
                                        <p:cTn id="7" dur="2000"/>
                                        <p:tgtEl>
                                          <p:spTgt spid="317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6103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title"/>
          </p:nvPr>
        </p:nvSpPr>
        <p:spPr>
          <a:xfrm>
            <a:off x="685800" y="0"/>
            <a:ext cx="7772400" cy="533400"/>
          </a:xfrm>
        </p:spPr>
        <p:txBody>
          <a:bodyPr/>
          <a:lstStyle/>
          <a:p>
            <a:pPr eaLnBrk="1" hangingPunct="1"/>
            <a:r>
              <a:rPr lang="en-US" sz="4000">
                <a:latin typeface="Times New Roman" charset="0"/>
              </a:rPr>
              <a:t>The St. Andrews Church</a:t>
            </a:r>
          </a:p>
        </p:txBody>
      </p:sp>
      <p:pic>
        <p:nvPicPr>
          <p:cNvPr id="6" name="Picture 6" descr="Patrick_Hamil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1900" y="1144790"/>
            <a:ext cx="1219200" cy="14226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3657600" y="6553200"/>
            <a:ext cx="5486400" cy="307777"/>
          </a:xfrm>
          <a:prstGeom prst="rect">
            <a:avLst/>
          </a:prstGeom>
          <a:noFill/>
        </p:spPr>
        <p:txBody>
          <a:bodyPr wrap="square" rtlCol="0">
            <a:spAutoFit/>
          </a:bodyPr>
          <a:lstStyle/>
          <a:p>
            <a:r>
              <a:rPr lang="en-US" sz="1400" b="1" dirty="0">
                <a:solidFill>
                  <a:schemeClr val="bg1"/>
                </a:solidFill>
                <a:latin typeface="Tahoma"/>
                <a:cs typeface="Tahoma"/>
              </a:rPr>
              <a:t>See More At http://</a:t>
            </a:r>
            <a:r>
              <a:rPr lang="en-US" sz="1400" b="1" dirty="0" err="1">
                <a:solidFill>
                  <a:schemeClr val="bg1"/>
                </a:solidFill>
                <a:latin typeface="Tahoma"/>
                <a:cs typeface="Tahoma"/>
              </a:rPr>
              <a:t>www.TheRestorationMovement.com</a:t>
            </a:r>
            <a:r>
              <a:rPr lang="en-US" sz="1400" b="1" dirty="0">
                <a:solidFill>
                  <a:schemeClr val="bg1"/>
                </a:solidFill>
                <a:latin typeface="Tahoma"/>
                <a:cs typeface="Tahoma"/>
              </a:rPr>
              <a:t>/</a:t>
            </a:r>
          </a:p>
        </p:txBody>
      </p:sp>
      <p:sp>
        <p:nvSpPr>
          <p:cNvPr id="3" name="Rectangle 4">
            <a:extLst>
              <a:ext uri="{FF2B5EF4-FFF2-40B4-BE49-F238E27FC236}">
                <a16:creationId xmlns:a16="http://schemas.microsoft.com/office/drawing/2014/main" id="{87626DCA-AF88-78DE-26A7-A66B6DD33393}"/>
              </a:ext>
            </a:extLst>
          </p:cNvPr>
          <p:cNvSpPr txBox="1">
            <a:spLocks noChangeArrowheads="1"/>
          </p:cNvSpPr>
          <p:nvPr/>
        </p:nvSpPr>
        <p:spPr bwMode="auto">
          <a:xfrm>
            <a:off x="228600" y="4876800"/>
            <a:ext cx="8686800" cy="1981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sz="4000" kern="0">
                <a:solidFill>
                  <a:srgbClr val="FFFF00"/>
                </a:solidFill>
                <a:latin typeface="Tahoma" pitchFamily="34" charset="0"/>
              </a:rPr>
              <a:t>St. Andrews Church Is Located On The Campus Of St. Andrews College</a:t>
            </a:r>
            <a:endParaRPr lang="en-US" sz="4000" kern="0" dirty="0">
              <a:solidFill>
                <a:srgbClr val="FFFF00"/>
              </a:solidFill>
              <a:latin typeface="Tahoma"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ppt_x</p:attrName>
                                        </p:attrNameLst>
                                      </p:cBhvr>
                                      <p:tavLst>
                                        <p:tav tm="0">
                                          <p:val>
                                            <p:fltVal val="0.5"/>
                                          </p:val>
                                        </p:tav>
                                        <p:tav tm="100000">
                                          <p:val>
                                            <p:strVal val="#ppt_x"/>
                                          </p:val>
                                        </p:tav>
                                      </p:tavLst>
                                    </p:anim>
                                    <p:anim calcmode="lin" valueType="num">
                                      <p:cBhvr>
                                        <p:cTn id="10"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33400" y="685800"/>
            <a:ext cx="4800600" cy="1371600"/>
          </a:xfrm>
        </p:spPr>
        <p:txBody>
          <a:bodyPr/>
          <a:lstStyle/>
          <a:p>
            <a:r>
              <a:rPr lang="en-US" dirty="0">
                <a:latin typeface="Tahoma" pitchFamily="34" charset="0"/>
              </a:rPr>
              <a:t>Hamilton’s Demise</a:t>
            </a:r>
          </a:p>
        </p:txBody>
      </p:sp>
      <p:pic>
        <p:nvPicPr>
          <p:cNvPr id="22531" name="Picture 3" descr="Patrick_Hamilton"/>
          <p:cNvPicPr>
            <a:picLocks noChangeAspect="1" noChangeArrowheads="1"/>
          </p:cNvPicPr>
          <p:nvPr/>
        </p:nvPicPr>
        <p:blipFill>
          <a:blip r:embed="rId2" cstate="print"/>
          <a:srcRect/>
          <a:stretch>
            <a:fillRect/>
          </a:stretch>
        </p:blipFill>
        <p:spPr bwMode="auto">
          <a:xfrm>
            <a:off x="6727825" y="0"/>
            <a:ext cx="2416175" cy="2362200"/>
          </a:xfrm>
          <a:prstGeom prst="rect">
            <a:avLst/>
          </a:prstGeom>
          <a:noFill/>
        </p:spPr>
      </p:pic>
      <p:sp>
        <p:nvSpPr>
          <p:cNvPr id="22532" name="Rectangle 4"/>
          <p:cNvSpPr>
            <a:spLocks noGrp="1" noChangeArrowheads="1"/>
          </p:cNvSpPr>
          <p:nvPr>
            <p:ph type="body" idx="1"/>
          </p:nvPr>
        </p:nvSpPr>
        <p:spPr>
          <a:xfrm>
            <a:off x="457200" y="2667000"/>
            <a:ext cx="7772400" cy="4191000"/>
          </a:xfrm>
        </p:spPr>
        <p:txBody>
          <a:bodyPr/>
          <a:lstStyle/>
          <a:p>
            <a:pPr lvl="1"/>
            <a:r>
              <a:rPr lang="en-US" sz="2400" dirty="0">
                <a:latin typeface="Tahoma" pitchFamily="34" charset="0"/>
              </a:rPr>
              <a:t>Taught Against Celibacy, Pressing The Point By Marrying</a:t>
            </a:r>
          </a:p>
          <a:p>
            <a:pPr lvl="1"/>
            <a:r>
              <a:rPr lang="en-US" sz="2400" dirty="0">
                <a:latin typeface="Tahoma" pitchFamily="34" charset="0"/>
              </a:rPr>
              <a:t>Accused Of Teaching Against Pilgrimages, Purgatory, Prayers To Saints, Prayers For The Dead</a:t>
            </a:r>
          </a:p>
          <a:p>
            <a:pPr lvl="1"/>
            <a:r>
              <a:rPr lang="en-US" sz="2400" dirty="0">
                <a:latin typeface="Tahoma" pitchFamily="34" charset="0"/>
              </a:rPr>
              <a:t>Burned At The Stake. It Was Gruesome, As It Took 6 Hours To Burn Him. The First Fire Went Out While He Writhed In Pain – February 29, 1528</a:t>
            </a:r>
          </a:p>
          <a:p>
            <a:pPr lvl="1"/>
            <a:r>
              <a:rPr lang="en-US" sz="2400" dirty="0">
                <a:latin typeface="Tahoma" pitchFamily="34" charset="0"/>
              </a:rPr>
              <a:t>Resulted With Deep Resentment &amp; Resistance From Scottish People.</a:t>
            </a:r>
            <a:endParaRPr lang="en-US" sz="2400" dirty="0"/>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outVertical)">
                                      <p:cBhvr>
                                        <p:cTn id="7" dur="500"/>
                                        <p:tgtEl>
                                          <p:spTgt spid="22530"/>
                                        </p:tgtEl>
                                      </p:cBhvr>
                                    </p:animEffect>
                                  </p:childTnLst>
                                </p:cTn>
                              </p:par>
                            </p:childTnLst>
                          </p:cTn>
                        </p:par>
                        <p:par>
                          <p:cTn id="8" fill="hold">
                            <p:stCondLst>
                              <p:cond delay="500"/>
                            </p:stCondLst>
                            <p:childTnLst>
                              <p:par>
                                <p:cTn id="9" presetID="23" presetClass="entr" presetSubtype="528" fill="hold" nodeType="afterEffect">
                                  <p:stCondLst>
                                    <p:cond delay="0"/>
                                  </p:stCondLst>
                                  <p:childTnLst>
                                    <p:set>
                                      <p:cBhvr>
                                        <p:cTn id="10" dur="1" fill="hold">
                                          <p:stCondLst>
                                            <p:cond delay="0"/>
                                          </p:stCondLst>
                                        </p:cTn>
                                        <p:tgtEl>
                                          <p:spTgt spid="22531"/>
                                        </p:tgtEl>
                                        <p:attrNameLst>
                                          <p:attrName>style.visibility</p:attrName>
                                        </p:attrNameLst>
                                      </p:cBhvr>
                                      <p:to>
                                        <p:strVal val="visible"/>
                                      </p:to>
                                    </p:set>
                                    <p:anim calcmode="lin" valueType="num">
                                      <p:cBhvr>
                                        <p:cTn id="11" dur="500" fill="hold"/>
                                        <p:tgtEl>
                                          <p:spTgt spid="22531"/>
                                        </p:tgtEl>
                                        <p:attrNameLst>
                                          <p:attrName>ppt_w</p:attrName>
                                        </p:attrNameLst>
                                      </p:cBhvr>
                                      <p:tavLst>
                                        <p:tav tm="0">
                                          <p:val>
                                            <p:fltVal val="0"/>
                                          </p:val>
                                        </p:tav>
                                        <p:tav tm="100000">
                                          <p:val>
                                            <p:strVal val="#ppt_w"/>
                                          </p:val>
                                        </p:tav>
                                      </p:tavLst>
                                    </p:anim>
                                    <p:anim calcmode="lin" valueType="num">
                                      <p:cBhvr>
                                        <p:cTn id="12" dur="500" fill="hold"/>
                                        <p:tgtEl>
                                          <p:spTgt spid="22531"/>
                                        </p:tgtEl>
                                        <p:attrNameLst>
                                          <p:attrName>ppt_h</p:attrName>
                                        </p:attrNameLst>
                                      </p:cBhvr>
                                      <p:tavLst>
                                        <p:tav tm="0">
                                          <p:val>
                                            <p:fltVal val="0"/>
                                          </p:val>
                                        </p:tav>
                                        <p:tav tm="100000">
                                          <p:val>
                                            <p:strVal val="#ppt_h"/>
                                          </p:val>
                                        </p:tav>
                                      </p:tavLst>
                                    </p:anim>
                                    <p:anim calcmode="lin" valueType="num">
                                      <p:cBhvr>
                                        <p:cTn id="13" dur="500" fill="hold"/>
                                        <p:tgtEl>
                                          <p:spTgt spid="22531"/>
                                        </p:tgtEl>
                                        <p:attrNameLst>
                                          <p:attrName>ppt_x</p:attrName>
                                        </p:attrNameLst>
                                      </p:cBhvr>
                                      <p:tavLst>
                                        <p:tav tm="0">
                                          <p:val>
                                            <p:fltVal val="0.5"/>
                                          </p:val>
                                        </p:tav>
                                        <p:tav tm="100000">
                                          <p:val>
                                            <p:strVal val="#ppt_x"/>
                                          </p:val>
                                        </p:tav>
                                      </p:tavLst>
                                    </p:anim>
                                    <p:anim calcmode="lin" valueType="num">
                                      <p:cBhvr>
                                        <p:cTn id="14" dur="500" fill="hold"/>
                                        <p:tgtEl>
                                          <p:spTgt spid="2253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Hamilton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4063"/>
            <a:ext cx="9144000" cy="6103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a:xfrm>
            <a:off x="685800" y="0"/>
            <a:ext cx="7772400" cy="533400"/>
          </a:xfrm>
        </p:spPr>
        <p:txBody>
          <a:bodyPr/>
          <a:lstStyle/>
          <a:p>
            <a:pPr eaLnBrk="1" hangingPunct="1"/>
            <a:r>
              <a:rPr lang="en-US" sz="4000">
                <a:latin typeface="Times New Roman" charset="0"/>
              </a:rPr>
              <a:t>The Death Of Patrick Hamilton</a:t>
            </a:r>
          </a:p>
        </p:txBody>
      </p:sp>
      <p:pic>
        <p:nvPicPr>
          <p:cNvPr id="6" name="Picture 6" descr="Patrick_Hamil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1900" y="1144790"/>
            <a:ext cx="1219200" cy="14226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3657600" y="6553200"/>
            <a:ext cx="5486400" cy="307777"/>
          </a:xfrm>
          <a:prstGeom prst="rect">
            <a:avLst/>
          </a:prstGeom>
          <a:noFill/>
        </p:spPr>
        <p:txBody>
          <a:bodyPr wrap="square" rtlCol="0">
            <a:spAutoFit/>
          </a:bodyPr>
          <a:lstStyle/>
          <a:p>
            <a:r>
              <a:rPr lang="en-US" sz="1400" b="1" dirty="0">
                <a:solidFill>
                  <a:schemeClr val="bg1"/>
                </a:solidFill>
                <a:latin typeface="Tahoma"/>
                <a:cs typeface="Tahoma"/>
              </a:rPr>
              <a:t>See More At http://</a:t>
            </a:r>
            <a:r>
              <a:rPr lang="en-US" sz="1400" b="1" dirty="0" err="1">
                <a:solidFill>
                  <a:schemeClr val="bg1"/>
                </a:solidFill>
                <a:latin typeface="Tahoma"/>
                <a:cs typeface="Tahoma"/>
              </a:rPr>
              <a:t>www.TheRestorationMovement.com</a:t>
            </a:r>
            <a:r>
              <a:rPr lang="en-US" sz="1400" b="1" dirty="0">
                <a:solidFill>
                  <a:schemeClr val="bg1"/>
                </a:solidFill>
                <a:latin typeface="Tahoma"/>
                <a:cs typeface="Tahoma"/>
              </a:rPr>
              <a:t>/</a:t>
            </a:r>
          </a:p>
        </p:txBody>
      </p:sp>
      <p:sp>
        <p:nvSpPr>
          <p:cNvPr id="3" name="Rectangle 4">
            <a:extLst>
              <a:ext uri="{FF2B5EF4-FFF2-40B4-BE49-F238E27FC236}">
                <a16:creationId xmlns:a16="http://schemas.microsoft.com/office/drawing/2014/main" id="{D1BFDDAC-A61F-4E2E-13E2-B2F62207B2E5}"/>
              </a:ext>
            </a:extLst>
          </p:cNvPr>
          <p:cNvSpPr txBox="1">
            <a:spLocks noChangeArrowheads="1"/>
          </p:cNvSpPr>
          <p:nvPr/>
        </p:nvSpPr>
        <p:spPr bwMode="auto">
          <a:xfrm>
            <a:off x="228600" y="4191000"/>
            <a:ext cx="8610600" cy="2667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sz="4400" kern="0">
                <a:solidFill>
                  <a:srgbClr val="FFFF00"/>
                </a:solidFill>
                <a:latin typeface="Tahoma" pitchFamily="34" charset="0"/>
              </a:rPr>
              <a:t>Location Where Patrick Hamilton Was Burned At The Stake</a:t>
            </a:r>
            <a:endParaRPr lang="en-US" sz="4400" kern="0" dirty="0">
              <a:solidFill>
                <a:srgbClr val="FFFF00"/>
              </a:solidFill>
              <a:latin typeface="Tahoma"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ppt_x</p:attrName>
                                        </p:attrNameLst>
                                      </p:cBhvr>
                                      <p:tavLst>
                                        <p:tav tm="0">
                                          <p:val>
                                            <p:fltVal val="0.5"/>
                                          </p:val>
                                        </p:tav>
                                        <p:tav tm="100000">
                                          <p:val>
                                            <p:strVal val="#ppt_x"/>
                                          </p:val>
                                        </p:tav>
                                      </p:tavLst>
                                    </p:anim>
                                    <p:anim calcmode="lin" valueType="num">
                                      <p:cBhvr>
                                        <p:cTn id="10"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Hamilton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4063"/>
            <a:ext cx="9144000" cy="6103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9" name="Rectangle 3"/>
          <p:cNvSpPr>
            <a:spLocks noGrp="1" noChangeArrowheads="1"/>
          </p:cNvSpPr>
          <p:nvPr>
            <p:ph type="title"/>
          </p:nvPr>
        </p:nvSpPr>
        <p:spPr>
          <a:xfrm>
            <a:off x="685800" y="0"/>
            <a:ext cx="7772400" cy="533400"/>
          </a:xfrm>
        </p:spPr>
        <p:txBody>
          <a:bodyPr/>
          <a:lstStyle/>
          <a:p>
            <a:pPr eaLnBrk="1" hangingPunct="1"/>
            <a:r>
              <a:rPr lang="en-US" sz="4000">
                <a:latin typeface="Times New Roman" charset="0"/>
              </a:rPr>
              <a:t>The Death Of Patrick Hamilton</a:t>
            </a:r>
          </a:p>
        </p:txBody>
      </p:sp>
      <p:sp>
        <p:nvSpPr>
          <p:cNvPr id="33796" name="Rectangle 4"/>
          <p:cNvSpPr>
            <a:spLocks noGrp="1" noChangeArrowheads="1"/>
          </p:cNvSpPr>
          <p:nvPr>
            <p:ph type="body" idx="1"/>
          </p:nvPr>
        </p:nvSpPr>
        <p:spPr>
          <a:xfrm>
            <a:off x="609600" y="5181600"/>
            <a:ext cx="8229600" cy="1447800"/>
          </a:xfrm>
        </p:spPr>
        <p:txBody>
          <a:bodyPr/>
          <a:lstStyle/>
          <a:p>
            <a:pPr eaLnBrk="1" hangingPunct="1"/>
            <a:r>
              <a:rPr lang="en-US" sz="4400">
                <a:solidFill>
                  <a:srgbClr val="FFFF00"/>
                </a:solidFill>
                <a:latin typeface="Tahoma" charset="0"/>
              </a:rPr>
              <a:t>A Marker Still Shows The Spot Where Hamilton Died</a:t>
            </a:r>
          </a:p>
        </p:txBody>
      </p:sp>
      <p:sp>
        <p:nvSpPr>
          <p:cNvPr id="33798" name="Oval 6"/>
          <p:cNvSpPr>
            <a:spLocks noChangeArrowheads="1"/>
          </p:cNvSpPr>
          <p:nvPr/>
        </p:nvSpPr>
        <p:spPr bwMode="auto">
          <a:xfrm>
            <a:off x="5715000" y="4267200"/>
            <a:ext cx="1371600" cy="9144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 name="Picture 6" descr="Patrick_Hamil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1900" y="1144790"/>
            <a:ext cx="1219200" cy="14226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3657600" y="6553200"/>
            <a:ext cx="5486400" cy="307777"/>
          </a:xfrm>
          <a:prstGeom prst="rect">
            <a:avLst/>
          </a:prstGeom>
          <a:noFill/>
        </p:spPr>
        <p:txBody>
          <a:bodyPr wrap="square" rtlCol="0">
            <a:spAutoFit/>
          </a:bodyPr>
          <a:lstStyle/>
          <a:p>
            <a:r>
              <a:rPr lang="en-US" sz="1400" b="1" dirty="0">
                <a:solidFill>
                  <a:schemeClr val="bg1"/>
                </a:solidFill>
                <a:latin typeface="Tahoma"/>
                <a:cs typeface="Tahoma"/>
              </a:rPr>
              <a:t>See More At http://</a:t>
            </a:r>
            <a:r>
              <a:rPr lang="en-US" sz="1400" b="1" dirty="0" err="1">
                <a:solidFill>
                  <a:schemeClr val="bg1"/>
                </a:solidFill>
                <a:latin typeface="Tahoma"/>
                <a:cs typeface="Tahoma"/>
              </a:rPr>
              <a:t>www.TheRestorationMovement.com</a:t>
            </a:r>
            <a:r>
              <a:rPr lang="en-US" sz="1400" b="1" dirty="0">
                <a:solidFill>
                  <a:schemeClr val="bg1"/>
                </a:solidFill>
                <a:latin typeface="Tahoma"/>
                <a:cs typeface="Tahoma"/>
              </a:rPr>
              <a:t>/</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animEffect transition="in" filter="fade">
                                      <p:cBhvr>
                                        <p:cTn id="7" dur="2000"/>
                                        <p:tgtEl>
                                          <p:spTgt spid="33796">
                                            <p:txEl>
                                              <p:pRg st="0" end="0"/>
                                            </p:txEl>
                                          </p:spTgt>
                                        </p:tgtEl>
                                      </p:cBhvr>
                                    </p:animEffect>
                                  </p:childTnLst>
                                </p:cTn>
                              </p:par>
                            </p:childTnLst>
                          </p:cTn>
                        </p:par>
                        <p:par>
                          <p:cTn id="8" fill="hold" nodeType="afterGroup">
                            <p:stCondLst>
                              <p:cond delay="2000"/>
                            </p:stCondLst>
                            <p:childTnLst>
                              <p:par>
                                <p:cTn id="9" presetID="51" presetClass="entr" presetSubtype="0" fill="hold" grpId="0" nodeType="afterEffect">
                                  <p:stCondLst>
                                    <p:cond delay="0"/>
                                  </p:stCondLst>
                                  <p:childTnLst>
                                    <p:set>
                                      <p:cBhvr>
                                        <p:cTn id="10" dur="1" fill="hold">
                                          <p:stCondLst>
                                            <p:cond delay="0"/>
                                          </p:stCondLst>
                                        </p:cTn>
                                        <p:tgtEl>
                                          <p:spTgt spid="33798"/>
                                        </p:tgtEl>
                                        <p:attrNameLst>
                                          <p:attrName>style.visibility</p:attrName>
                                        </p:attrNameLst>
                                      </p:cBhvr>
                                      <p:to>
                                        <p:strVal val="visible"/>
                                      </p:to>
                                    </p:set>
                                    <p:animEffect transition="in" filter="fade">
                                      <p:cBhvr>
                                        <p:cTn id="11" dur="770" decel="100000"/>
                                        <p:tgtEl>
                                          <p:spTgt spid="33798"/>
                                        </p:tgtEl>
                                      </p:cBhvr>
                                    </p:animEffect>
                                    <p:animScale>
                                      <p:cBhvr>
                                        <p:cTn id="12" dur="770" decel="100000"/>
                                        <p:tgtEl>
                                          <p:spTgt spid="33798"/>
                                        </p:tgtEl>
                                      </p:cBhvr>
                                      <p:from x="10000" y="10000"/>
                                      <p:to x="200000" y="450000"/>
                                    </p:animScale>
                                    <p:animScale>
                                      <p:cBhvr>
                                        <p:cTn id="13" dur="1230" accel="100000" fill="hold">
                                          <p:stCondLst>
                                            <p:cond delay="770"/>
                                          </p:stCondLst>
                                        </p:cTn>
                                        <p:tgtEl>
                                          <p:spTgt spid="33798"/>
                                        </p:tgtEl>
                                      </p:cBhvr>
                                      <p:from x="200000" y="450000"/>
                                      <p:to x="100000" y="100000"/>
                                    </p:animScale>
                                    <p:set>
                                      <p:cBhvr>
                                        <p:cTn id="14" dur="770" fill="hold"/>
                                        <p:tgtEl>
                                          <p:spTgt spid="33798"/>
                                        </p:tgtEl>
                                        <p:attrNameLst>
                                          <p:attrName>ppt_x</p:attrName>
                                        </p:attrNameLst>
                                      </p:cBhvr>
                                      <p:to>
                                        <p:strVal val="(0.5)"/>
                                      </p:to>
                                    </p:set>
                                    <p:anim from="(0.5)" to="(#ppt_x)" calcmode="lin" valueType="num">
                                      <p:cBhvr>
                                        <p:cTn id="15" dur="1230" accel="100000" fill="hold">
                                          <p:stCondLst>
                                            <p:cond delay="770"/>
                                          </p:stCondLst>
                                        </p:cTn>
                                        <p:tgtEl>
                                          <p:spTgt spid="33798"/>
                                        </p:tgtEl>
                                        <p:attrNameLst>
                                          <p:attrName>ppt_x</p:attrName>
                                        </p:attrNameLst>
                                      </p:cBhvr>
                                    </p:anim>
                                    <p:set>
                                      <p:cBhvr>
                                        <p:cTn id="16" dur="770" fill="hold"/>
                                        <p:tgtEl>
                                          <p:spTgt spid="33798"/>
                                        </p:tgtEl>
                                        <p:attrNameLst>
                                          <p:attrName>ppt_y</p:attrName>
                                        </p:attrNameLst>
                                      </p:cBhvr>
                                      <p:to>
                                        <p:strVal val="(#ppt_y+0.4)"/>
                                      </p:to>
                                    </p:set>
                                    <p:anim from="(#ppt_y+0.4)" to="(#ppt_y)" calcmode="lin" valueType="num">
                                      <p:cBhvr>
                                        <p:cTn id="17" dur="1230" accel="100000" fill="hold">
                                          <p:stCondLst>
                                            <p:cond delay="770"/>
                                          </p:stCondLst>
                                        </p:cTn>
                                        <p:tgtEl>
                                          <p:spTgt spid="33798"/>
                                        </p:tgtEl>
                                        <p:attrNameLst>
                                          <p:attrName>ppt_y</p:attrName>
                                        </p:attrNameLst>
                                      </p:cBhvr>
                                    </p:anim>
                                  </p:childTnLst>
                                </p:cTn>
                              </p:par>
                            </p:childTnLst>
                          </p:cTn>
                        </p:par>
                        <p:par>
                          <p:cTn id="18" fill="hold">
                            <p:stCondLst>
                              <p:cond delay="4000"/>
                            </p:stCondLst>
                            <p:childTnLst>
                              <p:par>
                                <p:cTn id="19" presetID="23" presetClass="entr" presetSubtype="52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 calcmode="lin" valueType="num">
                                      <p:cBhvr>
                                        <p:cTn id="23" dur="500" fill="hold"/>
                                        <p:tgtEl>
                                          <p:spTgt spid="6"/>
                                        </p:tgtEl>
                                        <p:attrNameLst>
                                          <p:attrName>ppt_x</p:attrName>
                                        </p:attrNameLst>
                                      </p:cBhvr>
                                      <p:tavLst>
                                        <p:tav tm="0">
                                          <p:val>
                                            <p:fltVal val="0.5"/>
                                          </p:val>
                                        </p:tav>
                                        <p:tav tm="100000">
                                          <p:val>
                                            <p:strVal val="#ppt_x"/>
                                          </p:val>
                                        </p:tav>
                                      </p:tavLst>
                                    </p:anim>
                                    <p:anim calcmode="lin" valueType="num">
                                      <p:cBhvr>
                                        <p:cTn id="24"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build="p"/>
      <p:bldP spid="3379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Hamilton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103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3" name="Rectangle 3"/>
          <p:cNvSpPr>
            <a:spLocks noGrp="1" noChangeArrowheads="1"/>
          </p:cNvSpPr>
          <p:nvPr>
            <p:ph type="title"/>
          </p:nvPr>
        </p:nvSpPr>
        <p:spPr>
          <a:xfrm>
            <a:off x="685800" y="0"/>
            <a:ext cx="7772400" cy="533400"/>
          </a:xfrm>
        </p:spPr>
        <p:txBody>
          <a:bodyPr/>
          <a:lstStyle/>
          <a:p>
            <a:pPr eaLnBrk="1" hangingPunct="1"/>
            <a:r>
              <a:rPr lang="en-US" sz="4000">
                <a:latin typeface="Times New Roman" charset="0"/>
              </a:rPr>
              <a:t>The Death Of Patrick Hamilton</a:t>
            </a:r>
          </a:p>
        </p:txBody>
      </p:sp>
      <p:sp>
        <p:nvSpPr>
          <p:cNvPr id="30724" name="Rectangle 7"/>
          <p:cNvSpPr>
            <a:spLocks noGrp="1" noChangeArrowheads="1"/>
          </p:cNvSpPr>
          <p:nvPr>
            <p:ph type="body" idx="1"/>
          </p:nvPr>
        </p:nvSpPr>
        <p:spPr/>
        <p:txBody>
          <a:bodyPr/>
          <a:lstStyle/>
          <a:p>
            <a:pPr eaLnBrk="1" hangingPunct="1"/>
            <a:endParaRPr lang="en-US">
              <a:latin typeface="Times New Roman" charset="0"/>
            </a:endParaRPr>
          </a:p>
        </p:txBody>
      </p:sp>
      <p:pic>
        <p:nvPicPr>
          <p:cNvPr id="5" name="Picture 6" descr="Patrick_Hamil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1900" y="1144790"/>
            <a:ext cx="1219200" cy="14226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3657600" y="6553200"/>
            <a:ext cx="5486400" cy="307777"/>
          </a:xfrm>
          <a:prstGeom prst="rect">
            <a:avLst/>
          </a:prstGeom>
          <a:noFill/>
        </p:spPr>
        <p:txBody>
          <a:bodyPr wrap="square" rtlCol="0">
            <a:spAutoFit/>
          </a:bodyPr>
          <a:lstStyle/>
          <a:p>
            <a:r>
              <a:rPr lang="en-US" sz="1400" b="1" dirty="0">
                <a:solidFill>
                  <a:schemeClr val="bg1"/>
                </a:solidFill>
                <a:latin typeface="Tahoma"/>
                <a:cs typeface="Tahoma"/>
              </a:rPr>
              <a:t>See More At http://</a:t>
            </a:r>
            <a:r>
              <a:rPr lang="en-US" sz="1400" b="1" dirty="0" err="1">
                <a:solidFill>
                  <a:schemeClr val="bg1"/>
                </a:solidFill>
                <a:latin typeface="Tahoma"/>
                <a:cs typeface="Tahoma"/>
              </a:rPr>
              <a:t>www.TheRestorationMovement.com</a:t>
            </a:r>
            <a:r>
              <a:rPr lang="en-US" sz="1400" b="1" dirty="0">
                <a:solidFill>
                  <a:schemeClr val="bg1"/>
                </a:solidFill>
                <a:latin typeface="Tahoma"/>
                <a:cs typeface="Tahoma"/>
              </a:rPr>
              <a:t>/</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ppt_x</p:attrName>
                                        </p:attrNameLst>
                                      </p:cBhvr>
                                      <p:tavLst>
                                        <p:tav tm="0">
                                          <p:val>
                                            <p:fltVal val="0.5"/>
                                          </p:val>
                                        </p:tav>
                                        <p:tav tm="100000">
                                          <p:val>
                                            <p:strVal val="#ppt_x"/>
                                          </p:val>
                                        </p:tav>
                                      </p:tavLst>
                                    </p:anim>
                                    <p:anim calcmode="lin" valueType="num">
                                      <p:cBhvr>
                                        <p:cTn id="10"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4578306" name="Picture 2" descr="Bkg_color2"/>
          <p:cNvPicPr>
            <a:picLocks noChangeAspect="1" noChangeArrowheads="1"/>
          </p:cNvPicPr>
          <p:nvPr/>
        </p:nvPicPr>
        <p:blipFill>
          <a:blip r:embed="rId4" cstate="print"/>
          <a:srcRect/>
          <a:stretch>
            <a:fillRect/>
          </a:stretch>
        </p:blipFill>
        <p:spPr bwMode="auto">
          <a:xfrm>
            <a:off x="0" y="0"/>
            <a:ext cx="9144000" cy="6856413"/>
          </a:xfrm>
          <a:prstGeom prst="rect">
            <a:avLst/>
          </a:prstGeom>
          <a:noFill/>
        </p:spPr>
      </p:pic>
      <p:sp>
        <p:nvSpPr>
          <p:cNvPr id="4578307" name="Rectangle 3"/>
          <p:cNvSpPr>
            <a:spLocks noGrp="1" noChangeArrowheads="1"/>
          </p:cNvSpPr>
          <p:nvPr>
            <p:ph type="ctrTitle"/>
          </p:nvPr>
        </p:nvSpPr>
        <p:spPr>
          <a:xfrm>
            <a:off x="0" y="0"/>
            <a:ext cx="4191000" cy="2895600"/>
          </a:xfrm>
        </p:spPr>
        <p:txBody>
          <a:bodyPr anchor="t"/>
          <a:lstStyle/>
          <a:p>
            <a:pPr algn="r"/>
            <a:r>
              <a:rPr lang="en-US" i="1">
                <a:solidFill>
                  <a:srgbClr val="FF6600"/>
                </a:solidFill>
                <a:effectLst>
                  <a:outerShdw blurRad="38100" dist="38100" dir="2700000" algn="tl">
                    <a:srgbClr val="C0C0C0"/>
                  </a:outerShdw>
                </a:effectLst>
                <a:latin typeface="Broadway" pitchFamily="82" charset="0"/>
                <a:ea typeface="ＭＳ 明朝" charset="-128"/>
              </a:rPr>
              <a:t>Math Beyond</a:t>
            </a:r>
            <a:r>
              <a:rPr lang="en-US" sz="4800" i="1">
                <a:solidFill>
                  <a:srgbClr val="FF6600"/>
                </a:solidFill>
                <a:effectLst>
                  <a:outerShdw blurRad="38100" dist="38100" dir="2700000" algn="tl">
                    <a:srgbClr val="C0C0C0"/>
                  </a:outerShdw>
                </a:effectLst>
                <a:latin typeface="Broadway" pitchFamily="82" charset="0"/>
                <a:ea typeface="ＭＳ 明朝" charset="-128"/>
              </a:rPr>
              <a:t> </a:t>
            </a:r>
            <a:r>
              <a:rPr lang="en-US" sz="4000" i="1">
                <a:solidFill>
                  <a:srgbClr val="FF6600"/>
                </a:solidFill>
                <a:effectLst>
                  <a:outerShdw blurRad="38100" dist="38100" dir="2700000" algn="tl">
                    <a:srgbClr val="C0C0C0"/>
                  </a:outerShdw>
                </a:effectLst>
                <a:latin typeface="Broadway" pitchFamily="82" charset="0"/>
                <a:ea typeface="ＭＳ 明朝" charset="-128"/>
              </a:rPr>
              <a:t>Revelation 22: Multiplication </a:t>
            </a:r>
            <a:r>
              <a:rPr lang="en-US" i="1">
                <a:solidFill>
                  <a:srgbClr val="FF6600"/>
                </a:solidFill>
                <a:effectLst>
                  <a:outerShdw blurRad="38100" dist="38100" dir="2700000" algn="tl">
                    <a:srgbClr val="C0C0C0"/>
                  </a:outerShdw>
                </a:effectLst>
                <a:latin typeface="Broadway" pitchFamily="82" charset="0"/>
                <a:ea typeface="ＭＳ 明朝" charset="-128"/>
              </a:rPr>
              <a:t>&amp;  Division</a:t>
            </a:r>
            <a:endParaRPr lang="en-US">
              <a:latin typeface="Broadway" pitchFamily="82" charset="0"/>
              <a:ea typeface="ＭＳ 明朝" charset="-128"/>
            </a:endParaRPr>
          </a:p>
        </p:txBody>
      </p:sp>
      <p:sp>
        <p:nvSpPr>
          <p:cNvPr id="4578308" name="Rectangle 4"/>
          <p:cNvSpPr>
            <a:spLocks noGrp="1" noChangeArrowheads="1"/>
          </p:cNvSpPr>
          <p:nvPr>
            <p:ph type="subTitle" idx="1"/>
          </p:nvPr>
        </p:nvSpPr>
        <p:spPr>
          <a:xfrm>
            <a:off x="152400" y="3200400"/>
            <a:ext cx="8991600" cy="3505200"/>
          </a:xfrm>
        </p:spPr>
        <p:txBody>
          <a:bodyPr/>
          <a:lstStyle/>
          <a:p>
            <a:pPr marL="533400" indent="-533400" algn="l"/>
            <a:r>
              <a:rPr lang="en-US" sz="6600" b="1">
                <a:effectLst>
                  <a:outerShdw blurRad="38100" dist="38100" dir="2700000" algn="tl">
                    <a:srgbClr val="C0C0C0"/>
                  </a:outerShdw>
                </a:effectLst>
                <a:latin typeface="Broadway" pitchFamily="82" charset="0"/>
                <a:ea typeface="ＭＳ 明朝" charset="-128"/>
              </a:rPr>
              <a:t>Dividing By Way Of</a:t>
            </a:r>
          </a:p>
          <a:p>
            <a:pPr marL="533400" indent="-533400" algn="l"/>
            <a:r>
              <a:rPr lang="en-US" sz="6600" b="1">
                <a:effectLst>
                  <a:outerShdw blurRad="38100" dist="38100" dir="2700000" algn="tl">
                    <a:srgbClr val="C0C0C0"/>
                  </a:outerShdw>
                </a:effectLst>
                <a:latin typeface="Broadway" pitchFamily="82" charset="0"/>
                <a:ea typeface="ＭＳ 明朝" charset="-128"/>
              </a:rPr>
              <a:t>Leadership Loyalty</a:t>
            </a:r>
          </a:p>
          <a:p>
            <a:pPr marL="533400" indent="-533400" algn="l"/>
            <a:r>
              <a:rPr lang="en-US" sz="6600" b="1">
                <a:effectLst>
                  <a:outerShdw blurRad="38100" dist="38100" dir="2700000" algn="tl">
                    <a:srgbClr val="C0C0C0"/>
                  </a:outerShdw>
                </a:effectLst>
                <a:latin typeface="Broadway" pitchFamily="82" charset="0"/>
                <a:ea typeface="ＭＳ 明朝" charset="-128"/>
              </a:rPr>
              <a:t>&amp; Human Opinions</a:t>
            </a:r>
          </a:p>
        </p:txBody>
      </p:sp>
      <p:sp>
        <p:nvSpPr>
          <p:cNvPr id="4578309" name="Line 5"/>
          <p:cNvSpPr>
            <a:spLocks noChangeShapeType="1"/>
          </p:cNvSpPr>
          <p:nvPr/>
        </p:nvSpPr>
        <p:spPr bwMode="auto">
          <a:xfrm flipV="1">
            <a:off x="4191000" y="381000"/>
            <a:ext cx="0" cy="2590800"/>
          </a:xfrm>
          <a:prstGeom prst="line">
            <a:avLst/>
          </a:prstGeom>
          <a:noFill/>
          <a:ln w="38100">
            <a:solidFill>
              <a:schemeClr val="bg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4578310" name="Picture 6" descr="C:\Documents and Settings\Owner\My Documents\Educational Illustrations\ctslogosm.gif"/>
          <p:cNvPicPr>
            <a:picLocks noChangeAspect="1" noChangeArrowheads="1"/>
          </p:cNvPicPr>
          <p:nvPr/>
        </p:nvPicPr>
        <p:blipFill>
          <a:blip r:embed="rId5" cstate="print"/>
          <a:srcRect/>
          <a:stretch>
            <a:fillRect/>
          </a:stretch>
        </p:blipFill>
        <p:spPr bwMode="auto">
          <a:xfrm>
            <a:off x="5410200" y="381000"/>
            <a:ext cx="3200400" cy="2209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4578307">
                                            <p:txEl>
                                              <p:pRg st="0" end="0"/>
                                            </p:txEl>
                                          </p:spTgt>
                                        </p:tgtEl>
                                        <p:attrNameLst>
                                          <p:attrName>style.visibility</p:attrName>
                                        </p:attrNameLst>
                                      </p:cBhvr>
                                      <p:to>
                                        <p:strVal val="visible"/>
                                      </p:to>
                                    </p:set>
                                    <p:anim calcmode="lin" valueType="num">
                                      <p:cBhvr additive="base">
                                        <p:cTn id="7" dur="75" fill="hold"/>
                                        <p:tgtEl>
                                          <p:spTgt spid="4578307">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4578307">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578308">
                                            <p:txEl>
                                              <p:pRg st="0" end="0"/>
                                            </p:txEl>
                                          </p:spTgt>
                                        </p:tgtEl>
                                        <p:attrNameLst>
                                          <p:attrName>style.visibility</p:attrName>
                                        </p:attrNameLst>
                                      </p:cBhvr>
                                      <p:to>
                                        <p:strVal val="visible"/>
                                      </p:to>
                                    </p:set>
                                    <p:anim calcmode="lin" valueType="num">
                                      <p:cBhvr additive="base">
                                        <p:cTn id="13" dur="300" fill="hold"/>
                                        <p:tgtEl>
                                          <p:spTgt spid="4578308">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57830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578308">
                                            <p:txEl>
                                              <p:pRg st="1" end="1"/>
                                            </p:txEl>
                                          </p:spTgt>
                                        </p:tgtEl>
                                        <p:attrNameLst>
                                          <p:attrName>style.visibility</p:attrName>
                                        </p:attrNameLst>
                                      </p:cBhvr>
                                      <p:to>
                                        <p:strVal val="visible"/>
                                      </p:to>
                                    </p:set>
                                    <p:anim calcmode="lin" valueType="num">
                                      <p:cBhvr additive="base">
                                        <p:cTn id="19" dur="300" fill="hold"/>
                                        <p:tgtEl>
                                          <p:spTgt spid="4578308">
                                            <p:txEl>
                                              <p:pRg st="1" end="1"/>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57830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4578308">
                                            <p:txEl>
                                              <p:pRg st="2" end="2"/>
                                            </p:txEl>
                                          </p:spTgt>
                                        </p:tgtEl>
                                        <p:attrNameLst>
                                          <p:attrName>style.visibility</p:attrName>
                                        </p:attrNameLst>
                                      </p:cBhvr>
                                      <p:to>
                                        <p:strVal val="visible"/>
                                      </p:to>
                                    </p:set>
                                    <p:anim calcmode="lin" valueType="num">
                                      <p:cBhvr additive="base">
                                        <p:cTn id="25" dur="300" fill="hold"/>
                                        <p:tgtEl>
                                          <p:spTgt spid="4578308">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457830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8307" grpId="0" build="p" autoUpdateAnimBg="0"/>
      <p:bldP spid="4578308"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title"/>
          </p:nvPr>
        </p:nvSpPr>
        <p:spPr>
          <a:xfrm>
            <a:off x="685800" y="0"/>
            <a:ext cx="7772400" cy="533400"/>
          </a:xfrm>
        </p:spPr>
        <p:txBody>
          <a:bodyPr/>
          <a:lstStyle/>
          <a:p>
            <a:pPr eaLnBrk="1" hangingPunct="1"/>
            <a:r>
              <a:rPr lang="en-US" sz="4000">
                <a:latin typeface="Times New Roman" charset="0"/>
              </a:rPr>
              <a:t>The Death Of Patrick Hamilton</a:t>
            </a:r>
          </a:p>
        </p:txBody>
      </p:sp>
      <p:sp>
        <p:nvSpPr>
          <p:cNvPr id="31747" name="Rectangle 4"/>
          <p:cNvSpPr>
            <a:spLocks noGrp="1" noChangeArrowheads="1"/>
          </p:cNvSpPr>
          <p:nvPr>
            <p:ph type="body" idx="1"/>
          </p:nvPr>
        </p:nvSpPr>
        <p:spPr/>
        <p:txBody>
          <a:bodyPr/>
          <a:lstStyle/>
          <a:p>
            <a:pPr eaLnBrk="1" hangingPunct="1"/>
            <a:endParaRPr lang="en-US">
              <a:latin typeface="Times New Roman" charset="0"/>
            </a:endParaRPr>
          </a:p>
        </p:txBody>
      </p:sp>
      <p:pic>
        <p:nvPicPr>
          <p:cNvPr id="31748" name="Picture 5" descr="Hamilton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103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6" descr="Patrick_Hamil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0926" y="812666"/>
            <a:ext cx="1219200" cy="1163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3657600" y="6553200"/>
            <a:ext cx="5486400" cy="307777"/>
          </a:xfrm>
          <a:prstGeom prst="rect">
            <a:avLst/>
          </a:prstGeom>
          <a:noFill/>
        </p:spPr>
        <p:txBody>
          <a:bodyPr wrap="square" rtlCol="0">
            <a:spAutoFit/>
          </a:bodyPr>
          <a:lstStyle/>
          <a:p>
            <a:r>
              <a:rPr lang="en-US" sz="1400" b="1" dirty="0">
                <a:solidFill>
                  <a:schemeClr val="bg1"/>
                </a:solidFill>
                <a:latin typeface="Tahoma"/>
                <a:cs typeface="Tahoma"/>
              </a:rPr>
              <a:t>See More At http://</a:t>
            </a:r>
            <a:r>
              <a:rPr lang="en-US" sz="1400" b="1" dirty="0" err="1">
                <a:solidFill>
                  <a:schemeClr val="bg1"/>
                </a:solidFill>
                <a:latin typeface="Tahoma"/>
                <a:cs typeface="Tahoma"/>
              </a:rPr>
              <a:t>www.TheRestorationMovement.com</a:t>
            </a:r>
            <a:r>
              <a:rPr lang="en-US" sz="1400" b="1" dirty="0">
                <a:solidFill>
                  <a:schemeClr val="bg1"/>
                </a:solidFill>
                <a:latin typeface="Tahoma"/>
                <a:cs typeface="Tahoma"/>
              </a:rPr>
              <a:t>/</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ppt_x</p:attrName>
                                        </p:attrNameLst>
                                      </p:cBhvr>
                                      <p:tavLst>
                                        <p:tav tm="0">
                                          <p:val>
                                            <p:fltVal val="0.5"/>
                                          </p:val>
                                        </p:tav>
                                        <p:tav tm="100000">
                                          <p:val>
                                            <p:strVal val="#ppt_x"/>
                                          </p:val>
                                        </p:tav>
                                      </p:tavLst>
                                    </p:anim>
                                    <p:anim calcmode="lin" valueType="num">
                                      <p:cBhvr>
                                        <p:cTn id="10"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Hamilton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4063"/>
            <a:ext cx="9144000" cy="6103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title"/>
          </p:nvPr>
        </p:nvSpPr>
        <p:spPr>
          <a:xfrm>
            <a:off x="685800" y="0"/>
            <a:ext cx="7772400" cy="533400"/>
          </a:xfrm>
        </p:spPr>
        <p:txBody>
          <a:bodyPr/>
          <a:lstStyle/>
          <a:p>
            <a:pPr eaLnBrk="1" hangingPunct="1"/>
            <a:r>
              <a:rPr lang="en-US" sz="4000">
                <a:latin typeface="Times New Roman" charset="0"/>
              </a:rPr>
              <a:t>The Death Of Patrick Hamilton</a:t>
            </a:r>
          </a:p>
        </p:txBody>
      </p:sp>
      <p:sp>
        <p:nvSpPr>
          <p:cNvPr id="36868" name="Rectangle 4"/>
          <p:cNvSpPr>
            <a:spLocks noGrp="1" noChangeArrowheads="1"/>
          </p:cNvSpPr>
          <p:nvPr>
            <p:ph type="body" idx="1"/>
          </p:nvPr>
        </p:nvSpPr>
        <p:spPr>
          <a:xfrm>
            <a:off x="228600" y="4191000"/>
            <a:ext cx="8915400" cy="2667000"/>
          </a:xfrm>
        </p:spPr>
        <p:txBody>
          <a:bodyPr/>
          <a:lstStyle/>
          <a:p>
            <a:pPr eaLnBrk="1" hangingPunct="1">
              <a:lnSpc>
                <a:spcPct val="80000"/>
              </a:lnSpc>
            </a:pPr>
            <a:r>
              <a:rPr lang="en-US" sz="4000">
                <a:solidFill>
                  <a:srgbClr val="FFFF00"/>
                </a:solidFill>
                <a:latin typeface="Tahoma" charset="0"/>
              </a:rPr>
              <a:t>The Heat Of The Fire That Burned Hamilton Was Said To Be So Hot That It Permanently Burned His Face Into The Stone Of The Church That Stood Closeby</a:t>
            </a:r>
          </a:p>
        </p:txBody>
      </p:sp>
      <p:sp>
        <p:nvSpPr>
          <p:cNvPr id="36870" name="Oval 6"/>
          <p:cNvSpPr>
            <a:spLocks noChangeArrowheads="1"/>
          </p:cNvSpPr>
          <p:nvPr/>
        </p:nvSpPr>
        <p:spPr bwMode="auto">
          <a:xfrm>
            <a:off x="3505200" y="2057400"/>
            <a:ext cx="1295400" cy="9144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6" name="Picture 6" descr="Patrick_Hamil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1676400" cy="18036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3657600" y="6553200"/>
            <a:ext cx="5486400" cy="307777"/>
          </a:xfrm>
          <a:prstGeom prst="rect">
            <a:avLst/>
          </a:prstGeom>
          <a:noFill/>
        </p:spPr>
        <p:txBody>
          <a:bodyPr wrap="square" rtlCol="0">
            <a:spAutoFit/>
          </a:bodyPr>
          <a:lstStyle/>
          <a:p>
            <a:r>
              <a:rPr lang="en-US" sz="1400" b="1" dirty="0">
                <a:solidFill>
                  <a:schemeClr val="bg1"/>
                </a:solidFill>
                <a:latin typeface="Tahoma"/>
                <a:cs typeface="Tahoma"/>
              </a:rPr>
              <a:t>See More At http://</a:t>
            </a:r>
            <a:r>
              <a:rPr lang="en-US" sz="1400" b="1" dirty="0" err="1">
                <a:solidFill>
                  <a:schemeClr val="bg1"/>
                </a:solidFill>
                <a:latin typeface="Tahoma"/>
                <a:cs typeface="Tahoma"/>
              </a:rPr>
              <a:t>www.TheRestorationMovement.com</a:t>
            </a:r>
            <a:r>
              <a:rPr lang="en-US" sz="1400" b="1" dirty="0">
                <a:solidFill>
                  <a:schemeClr val="bg1"/>
                </a:solidFill>
                <a:latin typeface="Tahoma"/>
                <a:cs typeface="Tahoma"/>
              </a:rPr>
              <a:t>/</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868">
                                            <p:txEl>
                                              <p:pRg st="0" end="0"/>
                                            </p:txEl>
                                          </p:spTgt>
                                        </p:tgtEl>
                                        <p:attrNameLst>
                                          <p:attrName>style.visibility</p:attrName>
                                        </p:attrNameLst>
                                      </p:cBhvr>
                                      <p:to>
                                        <p:strVal val="visible"/>
                                      </p:to>
                                    </p:set>
                                    <p:animEffect transition="in" filter="fade">
                                      <p:cBhvr>
                                        <p:cTn id="7" dur="2000"/>
                                        <p:tgtEl>
                                          <p:spTgt spid="36868">
                                            <p:txEl>
                                              <p:pRg st="0" end="0"/>
                                            </p:txEl>
                                          </p:spTgt>
                                        </p:tgtEl>
                                      </p:cBhvr>
                                    </p:animEffect>
                                  </p:childTnLst>
                                </p:cTn>
                              </p:par>
                            </p:childTnLst>
                          </p:cTn>
                        </p:par>
                        <p:par>
                          <p:cTn id="8" fill="hold" nodeType="afterGroup">
                            <p:stCondLst>
                              <p:cond delay="2000"/>
                            </p:stCondLst>
                            <p:childTnLst>
                              <p:par>
                                <p:cTn id="9" presetID="51" presetClass="entr" presetSubtype="0" fill="hold" grpId="0" nodeType="afterEffect">
                                  <p:stCondLst>
                                    <p:cond delay="0"/>
                                  </p:stCondLst>
                                  <p:childTnLst>
                                    <p:set>
                                      <p:cBhvr>
                                        <p:cTn id="10" dur="1" fill="hold">
                                          <p:stCondLst>
                                            <p:cond delay="0"/>
                                          </p:stCondLst>
                                        </p:cTn>
                                        <p:tgtEl>
                                          <p:spTgt spid="36870"/>
                                        </p:tgtEl>
                                        <p:attrNameLst>
                                          <p:attrName>style.visibility</p:attrName>
                                        </p:attrNameLst>
                                      </p:cBhvr>
                                      <p:to>
                                        <p:strVal val="visible"/>
                                      </p:to>
                                    </p:set>
                                    <p:animEffect transition="in" filter="fade">
                                      <p:cBhvr>
                                        <p:cTn id="11" dur="770" decel="100000"/>
                                        <p:tgtEl>
                                          <p:spTgt spid="36870"/>
                                        </p:tgtEl>
                                      </p:cBhvr>
                                    </p:animEffect>
                                    <p:animScale>
                                      <p:cBhvr>
                                        <p:cTn id="12" dur="770" decel="100000"/>
                                        <p:tgtEl>
                                          <p:spTgt spid="36870"/>
                                        </p:tgtEl>
                                      </p:cBhvr>
                                      <p:from x="10000" y="10000"/>
                                      <p:to x="200000" y="450000"/>
                                    </p:animScale>
                                    <p:animScale>
                                      <p:cBhvr>
                                        <p:cTn id="13" dur="1230" accel="100000" fill="hold">
                                          <p:stCondLst>
                                            <p:cond delay="770"/>
                                          </p:stCondLst>
                                        </p:cTn>
                                        <p:tgtEl>
                                          <p:spTgt spid="36870"/>
                                        </p:tgtEl>
                                      </p:cBhvr>
                                      <p:from x="200000" y="450000"/>
                                      <p:to x="100000" y="100000"/>
                                    </p:animScale>
                                    <p:set>
                                      <p:cBhvr>
                                        <p:cTn id="14" dur="770" fill="hold"/>
                                        <p:tgtEl>
                                          <p:spTgt spid="36870"/>
                                        </p:tgtEl>
                                        <p:attrNameLst>
                                          <p:attrName>ppt_x</p:attrName>
                                        </p:attrNameLst>
                                      </p:cBhvr>
                                      <p:to>
                                        <p:strVal val="(0.5)"/>
                                      </p:to>
                                    </p:set>
                                    <p:anim from="(0.5)" to="(#ppt_x)" calcmode="lin" valueType="num">
                                      <p:cBhvr>
                                        <p:cTn id="15" dur="1230" accel="100000" fill="hold">
                                          <p:stCondLst>
                                            <p:cond delay="770"/>
                                          </p:stCondLst>
                                        </p:cTn>
                                        <p:tgtEl>
                                          <p:spTgt spid="36870"/>
                                        </p:tgtEl>
                                        <p:attrNameLst>
                                          <p:attrName>ppt_x</p:attrName>
                                        </p:attrNameLst>
                                      </p:cBhvr>
                                    </p:anim>
                                    <p:set>
                                      <p:cBhvr>
                                        <p:cTn id="16" dur="770" fill="hold"/>
                                        <p:tgtEl>
                                          <p:spTgt spid="36870"/>
                                        </p:tgtEl>
                                        <p:attrNameLst>
                                          <p:attrName>ppt_y</p:attrName>
                                        </p:attrNameLst>
                                      </p:cBhvr>
                                      <p:to>
                                        <p:strVal val="(#ppt_y+0.4)"/>
                                      </p:to>
                                    </p:set>
                                    <p:anim from="(#ppt_y+0.4)" to="(#ppt_y)" calcmode="lin" valueType="num">
                                      <p:cBhvr>
                                        <p:cTn id="17" dur="1230" accel="100000" fill="hold">
                                          <p:stCondLst>
                                            <p:cond delay="770"/>
                                          </p:stCondLst>
                                        </p:cTn>
                                        <p:tgtEl>
                                          <p:spTgt spid="36870"/>
                                        </p:tgtEl>
                                        <p:attrNameLst>
                                          <p:attrName>ppt_y</p:attrName>
                                        </p:attrNameLst>
                                      </p:cBhvr>
                                    </p:anim>
                                  </p:childTnLst>
                                </p:cTn>
                              </p:par>
                            </p:childTnLst>
                          </p:cTn>
                        </p:par>
                        <p:par>
                          <p:cTn id="18" fill="hold">
                            <p:stCondLst>
                              <p:cond delay="4000"/>
                            </p:stCondLst>
                            <p:childTnLst>
                              <p:par>
                                <p:cTn id="19" presetID="23" presetClass="entr" presetSubtype="52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 calcmode="lin" valueType="num">
                                      <p:cBhvr>
                                        <p:cTn id="23" dur="500" fill="hold"/>
                                        <p:tgtEl>
                                          <p:spTgt spid="6"/>
                                        </p:tgtEl>
                                        <p:attrNameLst>
                                          <p:attrName>ppt_x</p:attrName>
                                        </p:attrNameLst>
                                      </p:cBhvr>
                                      <p:tavLst>
                                        <p:tav tm="0">
                                          <p:val>
                                            <p:fltVal val="0.5"/>
                                          </p:val>
                                        </p:tav>
                                        <p:tav tm="100000">
                                          <p:val>
                                            <p:strVal val="#ppt_x"/>
                                          </p:val>
                                        </p:tav>
                                      </p:tavLst>
                                    </p:anim>
                                    <p:anim calcmode="lin" valueType="num">
                                      <p:cBhvr>
                                        <p:cTn id="24"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build="p"/>
      <p:bldP spid="3687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Hamilton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4063"/>
            <a:ext cx="9144000" cy="6103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5" name="Rectangle 3"/>
          <p:cNvSpPr>
            <a:spLocks noGrp="1" noChangeArrowheads="1"/>
          </p:cNvSpPr>
          <p:nvPr>
            <p:ph type="title"/>
          </p:nvPr>
        </p:nvSpPr>
        <p:spPr>
          <a:xfrm>
            <a:off x="685800" y="0"/>
            <a:ext cx="7772400" cy="533400"/>
          </a:xfrm>
        </p:spPr>
        <p:txBody>
          <a:bodyPr/>
          <a:lstStyle/>
          <a:p>
            <a:pPr eaLnBrk="1" hangingPunct="1"/>
            <a:r>
              <a:rPr lang="en-US" sz="4000">
                <a:latin typeface="Times New Roman" charset="0"/>
              </a:rPr>
              <a:t>The Death Of Patrick Hamilton</a:t>
            </a:r>
          </a:p>
        </p:txBody>
      </p:sp>
      <p:pic>
        <p:nvPicPr>
          <p:cNvPr id="4" name="Picture 6" descr="Patrick_Hamil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590800"/>
            <a:ext cx="2133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3657600" y="6553200"/>
            <a:ext cx="5486400" cy="307777"/>
          </a:xfrm>
          <a:prstGeom prst="rect">
            <a:avLst/>
          </a:prstGeom>
          <a:noFill/>
        </p:spPr>
        <p:txBody>
          <a:bodyPr wrap="square" rtlCol="0">
            <a:spAutoFit/>
          </a:bodyPr>
          <a:lstStyle/>
          <a:p>
            <a:r>
              <a:rPr lang="en-US" sz="1400" b="1" dirty="0">
                <a:solidFill>
                  <a:schemeClr val="bg1"/>
                </a:solidFill>
                <a:latin typeface="Tahoma"/>
                <a:cs typeface="Tahoma"/>
              </a:rPr>
              <a:t>See More At http://</a:t>
            </a:r>
            <a:r>
              <a:rPr lang="en-US" sz="1400" b="1" dirty="0" err="1">
                <a:solidFill>
                  <a:schemeClr val="bg1"/>
                </a:solidFill>
                <a:latin typeface="Tahoma"/>
                <a:cs typeface="Tahoma"/>
              </a:rPr>
              <a:t>www.TheRestorationMovement.com</a:t>
            </a:r>
            <a:r>
              <a:rPr lang="en-US" sz="1400" b="1" dirty="0">
                <a:solidFill>
                  <a:schemeClr val="bg1"/>
                </a:solidFill>
                <a:latin typeface="Tahoma"/>
                <a:cs typeface="Tahoma"/>
              </a:rPr>
              <a:t>/</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119437" y="17024"/>
            <a:ext cx="2895600" cy="1524000"/>
          </a:xfrm>
        </p:spPr>
        <p:txBody>
          <a:bodyPr/>
          <a:lstStyle/>
          <a:p>
            <a:pPr eaLnBrk="1" hangingPunct="1"/>
            <a:r>
              <a:rPr lang="en-US" sz="3600" dirty="0">
                <a:latin typeface="Tahoma" charset="0"/>
              </a:rPr>
              <a:t>George </a:t>
            </a:r>
            <a:br>
              <a:rPr lang="en-US" sz="3600" dirty="0">
                <a:latin typeface="Tahoma" charset="0"/>
              </a:rPr>
            </a:br>
            <a:r>
              <a:rPr lang="en-US" sz="3600" dirty="0" err="1">
                <a:latin typeface="Tahoma" charset="0"/>
              </a:rPr>
              <a:t>Wishart</a:t>
            </a:r>
            <a:br>
              <a:rPr lang="en-US" sz="3600" dirty="0">
                <a:latin typeface="Tahoma" charset="0"/>
              </a:rPr>
            </a:br>
            <a:r>
              <a:rPr lang="en-US" sz="2000" dirty="0">
                <a:latin typeface="Tahoma" charset="0"/>
              </a:rPr>
              <a:t>1513-1546</a:t>
            </a:r>
          </a:p>
        </p:txBody>
      </p:sp>
      <p:graphicFrame>
        <p:nvGraphicFramePr>
          <p:cNvPr id="4101" name="Object 2"/>
          <p:cNvGraphicFramePr>
            <a:graphicFrameLocks noChangeAspect="1"/>
          </p:cNvGraphicFramePr>
          <p:nvPr>
            <p:extLst>
              <p:ext uri="{D42A27DB-BD31-4B8C-83A1-F6EECF244321}">
                <p14:modId xmlns:p14="http://schemas.microsoft.com/office/powerpoint/2010/main" val="279825401"/>
              </p:ext>
            </p:extLst>
          </p:nvPr>
        </p:nvGraphicFramePr>
        <p:xfrm>
          <a:off x="3281362" y="1687749"/>
          <a:ext cx="2733675" cy="3743325"/>
        </p:xfrm>
        <a:graphic>
          <a:graphicData uri="http://schemas.openxmlformats.org/presentationml/2006/ole">
            <mc:AlternateContent xmlns:mc="http://schemas.openxmlformats.org/markup-compatibility/2006">
              <mc:Choice xmlns:v="urn:schemas-microsoft-com:vml" Requires="v">
                <p:oleObj name="Photo Editor Photo" r:id="rId2" imgW="2734057" imgH="3742857" progId="MSPhotoEd.3">
                  <p:embed/>
                </p:oleObj>
              </mc:Choice>
              <mc:Fallback>
                <p:oleObj name="Photo Editor Photo" r:id="rId2" imgW="2734057" imgH="3742857" progId="MSPhotoEd.3">
                  <p:embed/>
                  <p:pic>
                    <p:nvPicPr>
                      <p:cNvPr id="4101"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362" y="1687749"/>
                        <a:ext cx="2733675" cy="3743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ext Placeholder 1"/>
          <p:cNvSpPr>
            <a:spLocks noGrp="1"/>
          </p:cNvSpPr>
          <p:nvPr>
            <p:ph type="body" sz="half" idx="2"/>
          </p:nvPr>
        </p:nvSpPr>
        <p:spPr/>
        <p:txBody>
          <a:bodyPr/>
          <a:lstStyle/>
          <a:p>
            <a:endParaRPr lang="en-US"/>
          </a:p>
        </p:txBody>
      </p:sp>
      <p:sp>
        <p:nvSpPr>
          <p:cNvPr id="5" name="TextBox 4"/>
          <p:cNvSpPr txBox="1"/>
          <p:nvPr/>
        </p:nvSpPr>
        <p:spPr>
          <a:xfrm>
            <a:off x="3657600" y="6553200"/>
            <a:ext cx="5486400" cy="307777"/>
          </a:xfrm>
          <a:prstGeom prst="rect">
            <a:avLst/>
          </a:prstGeom>
          <a:noFill/>
        </p:spPr>
        <p:txBody>
          <a:bodyPr wrap="square" rtlCol="0">
            <a:spAutoFit/>
          </a:bodyPr>
          <a:lstStyle/>
          <a:p>
            <a:r>
              <a:rPr lang="en-US" sz="1400" b="1" dirty="0">
                <a:latin typeface="Tahoma"/>
                <a:cs typeface="Tahoma"/>
              </a:rPr>
              <a:t>See More At http://</a:t>
            </a:r>
            <a:r>
              <a:rPr lang="en-US" sz="1400" b="1" dirty="0" err="1">
                <a:latin typeface="Tahoma"/>
                <a:cs typeface="Tahoma"/>
              </a:rPr>
              <a:t>www.TheRestorationMovement.com</a:t>
            </a:r>
            <a:r>
              <a:rPr lang="en-US" sz="1400" b="1" dirty="0">
                <a:latin typeface="Tahoma"/>
                <a:cs typeface="Tahoma"/>
              </a:rPr>
              <a:t>/</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outVertical)">
                                      <p:cBhvr>
                                        <p:cTn id="7" dur="500"/>
                                        <p:tgtEl>
                                          <p:spTgt spid="4098"/>
                                        </p:tgtEl>
                                      </p:cBhvr>
                                    </p:animEffect>
                                  </p:childTnLst>
                                </p:cTn>
                              </p:par>
                            </p:childTnLst>
                          </p:cTn>
                        </p:par>
                        <p:par>
                          <p:cTn id="8" fill="hold" nodeType="afterGroup">
                            <p:stCondLst>
                              <p:cond delay="500"/>
                            </p:stCondLst>
                            <p:childTnLst>
                              <p:par>
                                <p:cTn id="9" presetID="16" presetClass="entr" presetSubtype="37" fill="hold" nodeType="afterEffect">
                                  <p:stCondLst>
                                    <p:cond delay="0"/>
                                  </p:stCondLst>
                                  <p:childTnLst>
                                    <p:set>
                                      <p:cBhvr>
                                        <p:cTn id="10" dur="1" fill="hold">
                                          <p:stCondLst>
                                            <p:cond delay="0"/>
                                          </p:stCondLst>
                                        </p:cTn>
                                        <p:tgtEl>
                                          <p:spTgt spid="4101"/>
                                        </p:tgtEl>
                                        <p:attrNameLst>
                                          <p:attrName>style.visibility</p:attrName>
                                        </p:attrNameLst>
                                      </p:cBhvr>
                                      <p:to>
                                        <p:strVal val="visible"/>
                                      </p:to>
                                    </p:set>
                                    <p:animEffect transition="in" filter="barn(outVertical)">
                                      <p:cBhvr>
                                        <p:cTn id="11"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4800" y="152400"/>
            <a:ext cx="2895600" cy="1524000"/>
          </a:xfrm>
        </p:spPr>
        <p:txBody>
          <a:bodyPr/>
          <a:lstStyle/>
          <a:p>
            <a:r>
              <a:rPr lang="en-US" sz="3600">
                <a:latin typeface="Tahoma" pitchFamily="34" charset="0"/>
              </a:rPr>
              <a:t>George </a:t>
            </a:r>
            <a:br>
              <a:rPr lang="en-US" sz="3600">
                <a:latin typeface="Tahoma" pitchFamily="34" charset="0"/>
              </a:rPr>
            </a:br>
            <a:r>
              <a:rPr lang="en-US" sz="3600">
                <a:latin typeface="Tahoma" pitchFamily="34" charset="0"/>
              </a:rPr>
              <a:t>Wishart</a:t>
            </a:r>
            <a:br>
              <a:rPr lang="en-US" sz="3600">
                <a:latin typeface="Tahoma" pitchFamily="34" charset="0"/>
              </a:rPr>
            </a:br>
            <a:r>
              <a:rPr lang="en-US" sz="2000">
                <a:latin typeface="Tahoma" pitchFamily="34" charset="0"/>
              </a:rPr>
              <a:t>1513-1546</a:t>
            </a:r>
          </a:p>
        </p:txBody>
      </p:sp>
      <p:sp>
        <p:nvSpPr>
          <p:cNvPr id="4100" name="Rectangle 4"/>
          <p:cNvSpPr>
            <a:spLocks noGrp="1" noChangeArrowheads="1"/>
          </p:cNvSpPr>
          <p:nvPr>
            <p:ph type="body" sz="half" idx="2"/>
          </p:nvPr>
        </p:nvSpPr>
        <p:spPr>
          <a:xfrm>
            <a:off x="3109913" y="0"/>
            <a:ext cx="6019800" cy="6858000"/>
          </a:xfrm>
        </p:spPr>
        <p:txBody>
          <a:bodyPr/>
          <a:lstStyle/>
          <a:p>
            <a:pPr marL="227013" indent="-227013">
              <a:lnSpc>
                <a:spcPct val="90000"/>
              </a:lnSpc>
            </a:pPr>
            <a:r>
              <a:rPr lang="en-US" sz="3000" dirty="0">
                <a:latin typeface="Tahoma" pitchFamily="34" charset="0"/>
              </a:rPr>
              <a:t>1538 Forced Into Exile By Catholic Church: Fled To Strasbourg &amp; On To Zurich - Influence By Swiss Reformers</a:t>
            </a:r>
          </a:p>
          <a:p>
            <a:pPr marL="227013" indent="-227013">
              <a:lnSpc>
                <a:spcPct val="90000"/>
              </a:lnSpc>
            </a:pPr>
            <a:r>
              <a:rPr lang="en-US" sz="3000" dirty="0">
                <a:latin typeface="Tahoma" pitchFamily="34" charset="0"/>
              </a:rPr>
              <a:t>Close Friend And Confidant Of John Knox</a:t>
            </a:r>
          </a:p>
          <a:p>
            <a:pPr marL="227013" indent="-227013">
              <a:lnSpc>
                <a:spcPct val="90000"/>
              </a:lnSpc>
            </a:pPr>
            <a:r>
              <a:rPr lang="en-US" sz="3000" dirty="0">
                <a:latin typeface="Tahoma" pitchFamily="34" charset="0"/>
              </a:rPr>
              <a:t>Held To Biblical Authority For Faith And Practice – Taught Greek – N.T. Was His Text</a:t>
            </a:r>
          </a:p>
          <a:p>
            <a:pPr marL="227013" indent="-227013">
              <a:lnSpc>
                <a:spcPct val="90000"/>
              </a:lnSpc>
            </a:pPr>
            <a:r>
              <a:rPr lang="en-US" sz="3000" dirty="0">
                <a:latin typeface="Tahoma" pitchFamily="34" charset="0"/>
              </a:rPr>
              <a:t>1544 - Returned To Scotland; Preached Protestantism; Calvinism; Authority Of The Scriptures; Presbyterian Form  Of Church Government; Local Autonomy Of Congregations</a:t>
            </a:r>
          </a:p>
        </p:txBody>
      </p:sp>
      <p:graphicFrame>
        <p:nvGraphicFramePr>
          <p:cNvPr id="4101" name="Object 5"/>
          <p:cNvGraphicFramePr>
            <a:graphicFrameLocks noChangeAspect="1"/>
          </p:cNvGraphicFramePr>
          <p:nvPr/>
        </p:nvGraphicFramePr>
        <p:xfrm>
          <a:off x="381000" y="1676400"/>
          <a:ext cx="2733675" cy="3743325"/>
        </p:xfrm>
        <a:graphic>
          <a:graphicData uri="http://schemas.openxmlformats.org/presentationml/2006/ole">
            <mc:AlternateContent xmlns:mc="http://schemas.openxmlformats.org/markup-compatibility/2006">
              <mc:Choice xmlns:v="urn:schemas-microsoft-com:vml" Requires="v">
                <p:oleObj name="Photo Editor Photo" r:id="rId2" imgW="2734057" imgH="3742857" progId="">
                  <p:embed/>
                </p:oleObj>
              </mc:Choice>
              <mc:Fallback>
                <p:oleObj name="Photo Editor Photo" r:id="rId2" imgW="2734057" imgH="3742857" progId="">
                  <p:embed/>
                  <p:pic>
                    <p:nvPicPr>
                      <p:cNvPr id="4101"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76400"/>
                        <a:ext cx="2733675"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outVertical)">
                                      <p:cBhvr>
                                        <p:cTn id="7" dur="500"/>
                                        <p:tgtEl>
                                          <p:spTgt spid="4098"/>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4101"/>
                                        </p:tgtEl>
                                        <p:attrNameLst>
                                          <p:attrName>style.visibility</p:attrName>
                                        </p:attrNameLst>
                                      </p:cBhvr>
                                      <p:to>
                                        <p:strVal val="visible"/>
                                      </p:to>
                                    </p:set>
                                    <p:animEffect transition="in" filter="barn(outVertical)">
                                      <p:cBhvr>
                                        <p:cTn id="11" dur="500"/>
                                        <p:tgtEl>
                                          <p:spTgt spid="410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4100">
                                            <p:txEl>
                                              <p:pRg st="0" end="0"/>
                                            </p:txEl>
                                          </p:spTgt>
                                        </p:tgtEl>
                                        <p:attrNameLst>
                                          <p:attrName>style.visibility</p:attrName>
                                        </p:attrNameLst>
                                      </p:cBhvr>
                                      <p:to>
                                        <p:strVal val="visible"/>
                                      </p:to>
                                    </p:set>
                                    <p:animEffect transition="in" filter="barn(outVertical)">
                                      <p:cBhvr>
                                        <p:cTn id="16" dur="500"/>
                                        <p:tgtEl>
                                          <p:spTgt spid="410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4100">
                                            <p:txEl>
                                              <p:pRg st="1" end="1"/>
                                            </p:txEl>
                                          </p:spTgt>
                                        </p:tgtEl>
                                        <p:attrNameLst>
                                          <p:attrName>style.visibility</p:attrName>
                                        </p:attrNameLst>
                                      </p:cBhvr>
                                      <p:to>
                                        <p:strVal val="visible"/>
                                      </p:to>
                                    </p:set>
                                    <p:animEffect transition="in" filter="barn(outVertical)">
                                      <p:cBhvr>
                                        <p:cTn id="21" dur="500"/>
                                        <p:tgtEl>
                                          <p:spTgt spid="410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4100">
                                            <p:txEl>
                                              <p:pRg st="2" end="2"/>
                                            </p:txEl>
                                          </p:spTgt>
                                        </p:tgtEl>
                                        <p:attrNameLst>
                                          <p:attrName>style.visibility</p:attrName>
                                        </p:attrNameLst>
                                      </p:cBhvr>
                                      <p:to>
                                        <p:strVal val="visible"/>
                                      </p:to>
                                    </p:set>
                                    <p:animEffect transition="in" filter="barn(outVertical)">
                                      <p:cBhvr>
                                        <p:cTn id="26" dur="500"/>
                                        <p:tgtEl>
                                          <p:spTgt spid="410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4100">
                                            <p:txEl>
                                              <p:pRg st="3" end="3"/>
                                            </p:txEl>
                                          </p:spTgt>
                                        </p:tgtEl>
                                        <p:attrNameLst>
                                          <p:attrName>style.visibility</p:attrName>
                                        </p:attrNameLst>
                                      </p:cBhvr>
                                      <p:to>
                                        <p:strVal val="visible"/>
                                      </p:to>
                                    </p:set>
                                    <p:animEffect transition="in" filter="barn(outVertical)">
                                      <p:cBhvr>
                                        <p:cTn id="31" dur="500"/>
                                        <p:tgtEl>
                                          <p:spTgt spid="410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utoUpdateAnimBg="0"/>
      <p:bldP spid="4100"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3"/>
          <p:cNvSpPr>
            <a:spLocks noGrp="1" noChangeArrowheads="1"/>
          </p:cNvSpPr>
          <p:nvPr>
            <p:ph type="body" sz="half" idx="2"/>
          </p:nvPr>
        </p:nvSpPr>
        <p:spPr>
          <a:xfrm>
            <a:off x="4648200" y="304800"/>
            <a:ext cx="4495800" cy="6553200"/>
          </a:xfrm>
        </p:spPr>
        <p:txBody>
          <a:bodyPr/>
          <a:lstStyle/>
          <a:p>
            <a:pPr marL="227013" indent="-227013">
              <a:spcBef>
                <a:spcPct val="25000"/>
              </a:spcBef>
            </a:pPr>
            <a:r>
              <a:rPr lang="en-US" sz="2600">
                <a:latin typeface="Tahoma" pitchFamily="34" charset="0"/>
              </a:rPr>
              <a:t>1544-1546 – Began Influencing John Knox – Was Present When Wishart Was Arrested Jan. 16, 1546</a:t>
            </a:r>
          </a:p>
          <a:p>
            <a:pPr marL="227013" indent="-227013">
              <a:spcBef>
                <a:spcPct val="25000"/>
              </a:spcBef>
            </a:pPr>
            <a:r>
              <a:rPr lang="en-US" sz="2600">
                <a:latin typeface="Tahoma" pitchFamily="34" charset="0"/>
              </a:rPr>
              <a:t>Wishart Defended Himself Before His Accusers As 18 Articles Were Read Against Him</a:t>
            </a:r>
          </a:p>
          <a:p>
            <a:pPr marL="227013" indent="-227013">
              <a:spcBef>
                <a:spcPct val="25000"/>
              </a:spcBef>
            </a:pPr>
            <a:r>
              <a:rPr lang="en-US" sz="2600">
                <a:latin typeface="Tahoma" pitchFamily="34" charset="0"/>
              </a:rPr>
              <a:t>He Was Against Purgatory, Mass, Transubstantiation, the Sacraments, Veneration Of Saints, &amp; Celibacy</a:t>
            </a:r>
          </a:p>
          <a:p>
            <a:pPr marL="227013" indent="-227013">
              <a:spcBef>
                <a:spcPct val="25000"/>
              </a:spcBef>
            </a:pPr>
            <a:r>
              <a:rPr lang="en-US" sz="2600">
                <a:latin typeface="Tahoma" pitchFamily="34" charset="0"/>
              </a:rPr>
              <a:t>Burned At Stake In Front Of Bishops Castle, By Cardinal David Beaton.</a:t>
            </a:r>
          </a:p>
        </p:txBody>
      </p:sp>
      <p:pic>
        <p:nvPicPr>
          <p:cNvPr id="39942" name="Picture 6" descr="Wishart03"/>
          <p:cNvPicPr>
            <a:picLocks noChangeAspect="1" noChangeArrowheads="1"/>
          </p:cNvPicPr>
          <p:nvPr/>
        </p:nvPicPr>
        <p:blipFill>
          <a:blip r:embed="rId2" cstate="print">
            <a:lum bright="18000"/>
          </a:blip>
          <a:srcRect/>
          <a:stretch>
            <a:fillRect/>
          </a:stretch>
        </p:blipFill>
        <p:spPr bwMode="auto">
          <a:xfrm>
            <a:off x="0" y="0"/>
            <a:ext cx="4627563" cy="6934200"/>
          </a:xfrm>
          <a:prstGeom prst="rect">
            <a:avLst/>
          </a:prstGeom>
          <a:noFill/>
        </p:spPr>
      </p:pic>
      <p:sp>
        <p:nvSpPr>
          <p:cNvPr id="39944" name="Oval 8"/>
          <p:cNvSpPr>
            <a:spLocks noChangeArrowheads="1"/>
          </p:cNvSpPr>
          <p:nvPr/>
        </p:nvSpPr>
        <p:spPr bwMode="auto">
          <a:xfrm>
            <a:off x="990600" y="5410200"/>
            <a:ext cx="1905000" cy="1295400"/>
          </a:xfrm>
          <a:prstGeom prst="ellipse">
            <a:avLst/>
          </a:prstGeom>
          <a:noFill/>
          <a:ln w="76200">
            <a:solidFill>
              <a:srgbClr val="FF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barn(outVertical)">
                                      <p:cBhvr>
                                        <p:cTn id="7" dur="500"/>
                                        <p:tgtEl>
                                          <p:spTgt spid="39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9939">
                                            <p:txEl>
                                              <p:pRg st="1" end="1"/>
                                            </p:txEl>
                                          </p:spTgt>
                                        </p:tgtEl>
                                        <p:attrNameLst>
                                          <p:attrName>style.visibility</p:attrName>
                                        </p:attrNameLst>
                                      </p:cBhvr>
                                      <p:to>
                                        <p:strVal val="visible"/>
                                      </p:to>
                                    </p:set>
                                    <p:animEffect transition="in" filter="barn(outVertical)">
                                      <p:cBhvr>
                                        <p:cTn id="12" dur="500"/>
                                        <p:tgtEl>
                                          <p:spTgt spid="399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39939">
                                            <p:txEl>
                                              <p:pRg st="2" end="2"/>
                                            </p:txEl>
                                          </p:spTgt>
                                        </p:tgtEl>
                                        <p:attrNameLst>
                                          <p:attrName>style.visibility</p:attrName>
                                        </p:attrNameLst>
                                      </p:cBhvr>
                                      <p:to>
                                        <p:strVal val="visible"/>
                                      </p:to>
                                    </p:set>
                                    <p:animEffect transition="in" filter="barn(outVertical)">
                                      <p:cBhvr>
                                        <p:cTn id="17" dur="500"/>
                                        <p:tgtEl>
                                          <p:spTgt spid="399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39939">
                                            <p:txEl>
                                              <p:pRg st="3" end="3"/>
                                            </p:txEl>
                                          </p:spTgt>
                                        </p:tgtEl>
                                        <p:attrNameLst>
                                          <p:attrName>style.visibility</p:attrName>
                                        </p:attrNameLst>
                                      </p:cBhvr>
                                      <p:to>
                                        <p:strVal val="visible"/>
                                      </p:to>
                                    </p:set>
                                    <p:animEffect transition="in" filter="barn(outVertical)">
                                      <p:cBhvr>
                                        <p:cTn id="22" dur="500"/>
                                        <p:tgtEl>
                                          <p:spTgt spid="39939">
                                            <p:txEl>
                                              <p:pRg st="3" end="3"/>
                                            </p:txEl>
                                          </p:spTgt>
                                        </p:tgtEl>
                                      </p:cBhvr>
                                    </p:animEffect>
                                  </p:childTnLst>
                                </p:cTn>
                              </p:par>
                            </p:childTnLst>
                          </p:cTn>
                        </p:par>
                        <p:par>
                          <p:cTn id="23" fill="hold">
                            <p:stCondLst>
                              <p:cond delay="500"/>
                            </p:stCondLst>
                            <p:childTnLst>
                              <p:par>
                                <p:cTn id="24" presetID="51" presetClass="entr" presetSubtype="0" fill="hold" grpId="0" nodeType="afterEffect">
                                  <p:stCondLst>
                                    <p:cond delay="0"/>
                                  </p:stCondLst>
                                  <p:childTnLst>
                                    <p:set>
                                      <p:cBhvr>
                                        <p:cTn id="25" dur="1" fill="hold">
                                          <p:stCondLst>
                                            <p:cond delay="0"/>
                                          </p:stCondLst>
                                        </p:cTn>
                                        <p:tgtEl>
                                          <p:spTgt spid="39944"/>
                                        </p:tgtEl>
                                        <p:attrNameLst>
                                          <p:attrName>style.visibility</p:attrName>
                                        </p:attrNameLst>
                                      </p:cBhvr>
                                      <p:to>
                                        <p:strVal val="visible"/>
                                      </p:to>
                                    </p:set>
                                    <p:animEffect transition="in" filter="fade">
                                      <p:cBhvr>
                                        <p:cTn id="26" dur="770" decel="100000"/>
                                        <p:tgtEl>
                                          <p:spTgt spid="39944"/>
                                        </p:tgtEl>
                                      </p:cBhvr>
                                    </p:animEffect>
                                    <p:animScale>
                                      <p:cBhvr>
                                        <p:cTn id="27" dur="770" decel="100000"/>
                                        <p:tgtEl>
                                          <p:spTgt spid="39944"/>
                                        </p:tgtEl>
                                      </p:cBhvr>
                                      <p:from x="10000" y="10000"/>
                                      <p:to x="200000" y="450000"/>
                                    </p:animScale>
                                    <p:animScale>
                                      <p:cBhvr>
                                        <p:cTn id="28" dur="1230" accel="100000" fill="hold">
                                          <p:stCondLst>
                                            <p:cond delay="770"/>
                                          </p:stCondLst>
                                        </p:cTn>
                                        <p:tgtEl>
                                          <p:spTgt spid="39944"/>
                                        </p:tgtEl>
                                      </p:cBhvr>
                                      <p:from x="200000" y="450000"/>
                                      <p:to x="100000" y="100000"/>
                                    </p:animScale>
                                    <p:set>
                                      <p:cBhvr>
                                        <p:cTn id="29" dur="770" fill="hold"/>
                                        <p:tgtEl>
                                          <p:spTgt spid="39944"/>
                                        </p:tgtEl>
                                        <p:attrNameLst>
                                          <p:attrName>ppt_x</p:attrName>
                                        </p:attrNameLst>
                                      </p:cBhvr>
                                      <p:to>
                                        <p:strVal val="(0.5)"/>
                                      </p:to>
                                    </p:set>
                                    <p:anim from="(0.5)" to="(#ppt_x)" calcmode="lin" valueType="num">
                                      <p:cBhvr>
                                        <p:cTn id="30" dur="1230" accel="100000" fill="hold">
                                          <p:stCondLst>
                                            <p:cond delay="770"/>
                                          </p:stCondLst>
                                        </p:cTn>
                                        <p:tgtEl>
                                          <p:spTgt spid="39944"/>
                                        </p:tgtEl>
                                        <p:attrNameLst>
                                          <p:attrName>ppt_x</p:attrName>
                                        </p:attrNameLst>
                                      </p:cBhvr>
                                    </p:anim>
                                    <p:set>
                                      <p:cBhvr>
                                        <p:cTn id="31" dur="770" fill="hold"/>
                                        <p:tgtEl>
                                          <p:spTgt spid="39944"/>
                                        </p:tgtEl>
                                        <p:attrNameLst>
                                          <p:attrName>ppt_y</p:attrName>
                                        </p:attrNameLst>
                                      </p:cBhvr>
                                      <p:to>
                                        <p:strVal val="(#ppt_y+0.4)"/>
                                      </p:to>
                                    </p:set>
                                    <p:anim from="(#ppt_y+0.4)" to="(#ppt_y)" calcmode="lin" valueType="num">
                                      <p:cBhvr>
                                        <p:cTn id="32" dur="1230" accel="100000" fill="hold">
                                          <p:stCondLst>
                                            <p:cond delay="770"/>
                                          </p:stCondLst>
                                        </p:cTn>
                                        <p:tgtEl>
                                          <p:spTgt spid="3994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utoUpdateAnimBg="0"/>
      <p:bldP spid="399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5" descr="Wishar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103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2" name="Rectangle 3"/>
          <p:cNvSpPr>
            <a:spLocks noGrp="1" noChangeArrowheads="1"/>
          </p:cNvSpPr>
          <p:nvPr>
            <p:ph type="title"/>
          </p:nvPr>
        </p:nvSpPr>
        <p:spPr>
          <a:xfrm>
            <a:off x="685800" y="76200"/>
            <a:ext cx="7772400" cy="685800"/>
          </a:xfrm>
        </p:spPr>
        <p:txBody>
          <a:bodyPr/>
          <a:lstStyle/>
          <a:p>
            <a:pPr eaLnBrk="1" hangingPunct="1"/>
            <a:r>
              <a:rPr lang="en-US" sz="4000">
                <a:latin typeface="Times New Roman" charset="0"/>
              </a:rPr>
              <a:t>The Death Of George Wishart</a:t>
            </a:r>
          </a:p>
        </p:txBody>
      </p:sp>
      <p:sp>
        <p:nvSpPr>
          <p:cNvPr id="41993" name="Rectangle 9"/>
          <p:cNvSpPr>
            <a:spLocks noChangeArrowheads="1"/>
          </p:cNvSpPr>
          <p:nvPr/>
        </p:nvSpPr>
        <p:spPr bwMode="auto">
          <a:xfrm>
            <a:off x="0" y="4953000"/>
            <a:ext cx="6781800" cy="1905000"/>
          </a:xfrm>
          <a:prstGeom prst="rect">
            <a:avLst/>
          </a:prstGeom>
          <a:noFill/>
          <a:ln w="9525">
            <a:noFill/>
            <a:miter lim="800000"/>
            <a:headEnd/>
            <a:tailEnd/>
          </a:ln>
          <a:effectLst/>
        </p:spPr>
        <p:txBody>
          <a:bodyPr/>
          <a:lstStyle/>
          <a:p>
            <a:pPr marL="342900" indent="-342900">
              <a:spcBef>
                <a:spcPct val="25000"/>
              </a:spcBef>
              <a:buFontTx/>
              <a:buChar char="•"/>
            </a:pPr>
            <a:r>
              <a:rPr lang="en-US" sz="3000" dirty="0">
                <a:solidFill>
                  <a:srgbClr val="FFFF00"/>
                </a:solidFill>
                <a:effectLst>
                  <a:outerShdw blurRad="38100" dist="38100" dir="2700000" algn="tl">
                    <a:srgbClr val="DDDDDD"/>
                  </a:outerShdw>
                </a:effectLst>
                <a:latin typeface="Tahoma" charset="0"/>
              </a:rPr>
              <a:t>Burning Religious Leaders At The Stake Only Fueled The Fire Of The Spirit Of Reformation In Scotland   As In All Of Europe</a:t>
            </a:r>
          </a:p>
        </p:txBody>
      </p:sp>
      <p:pic>
        <p:nvPicPr>
          <p:cNvPr id="4199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1838325" cy="189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 name="Object 2"/>
          <p:cNvGraphicFramePr>
            <a:graphicFrameLocks noChangeAspect="1"/>
          </p:cNvGraphicFramePr>
          <p:nvPr>
            <p:extLst>
              <p:ext uri="{D42A27DB-BD31-4B8C-83A1-F6EECF244321}">
                <p14:modId xmlns:p14="http://schemas.microsoft.com/office/powerpoint/2010/main" val="450710856"/>
              </p:ext>
            </p:extLst>
          </p:nvPr>
        </p:nvGraphicFramePr>
        <p:xfrm>
          <a:off x="7289799" y="3705408"/>
          <a:ext cx="1578859" cy="2161991"/>
        </p:xfrm>
        <a:graphic>
          <a:graphicData uri="http://schemas.openxmlformats.org/presentationml/2006/ole">
            <mc:AlternateContent xmlns:mc="http://schemas.openxmlformats.org/markup-compatibility/2006">
              <mc:Choice xmlns:v="urn:schemas-microsoft-com:vml" Requires="v">
                <p:oleObj name="Photo Editor Photo" r:id="rId4" imgW="2734057" imgH="3742857" progId="MSPhotoEd.3">
                  <p:embed/>
                </p:oleObj>
              </mc:Choice>
              <mc:Fallback>
                <p:oleObj name="Photo Editor Photo" r:id="rId4" imgW="2734057" imgH="3742857" progId="MSPhotoEd.3">
                  <p:embed/>
                  <p:pic>
                    <p:nvPicPr>
                      <p:cNvPr id="7"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9799" y="3705408"/>
                        <a:ext cx="1578859" cy="21619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Content Placeholder 1"/>
          <p:cNvSpPr>
            <a:spLocks noGrp="1"/>
          </p:cNvSpPr>
          <p:nvPr>
            <p:ph idx="1"/>
          </p:nvPr>
        </p:nvSpPr>
        <p:spPr/>
        <p:txBody>
          <a:bodyPr/>
          <a:lstStyle/>
          <a:p>
            <a:endParaRPr lang="en-US"/>
          </a:p>
        </p:txBody>
      </p:sp>
      <p:sp>
        <p:nvSpPr>
          <p:cNvPr id="8" name="TextBox 7"/>
          <p:cNvSpPr txBox="1"/>
          <p:nvPr/>
        </p:nvSpPr>
        <p:spPr>
          <a:xfrm>
            <a:off x="3657600" y="6553200"/>
            <a:ext cx="5486400" cy="307777"/>
          </a:xfrm>
          <a:prstGeom prst="rect">
            <a:avLst/>
          </a:prstGeom>
          <a:noFill/>
        </p:spPr>
        <p:txBody>
          <a:bodyPr wrap="square" rtlCol="0">
            <a:spAutoFit/>
          </a:bodyPr>
          <a:lstStyle/>
          <a:p>
            <a:r>
              <a:rPr lang="en-US" sz="1400" b="1" dirty="0">
                <a:latin typeface="Tahoma"/>
                <a:cs typeface="Tahoma"/>
              </a:rPr>
              <a:t>See More At http://</a:t>
            </a:r>
            <a:r>
              <a:rPr lang="en-US" sz="1400" b="1" dirty="0" err="1">
                <a:latin typeface="Tahoma"/>
                <a:cs typeface="Tahoma"/>
              </a:rPr>
              <a:t>www.TheRestorationMovement.com</a:t>
            </a:r>
            <a:r>
              <a:rPr lang="en-US" sz="1400" b="1" dirty="0">
                <a:latin typeface="Tahoma"/>
                <a:cs typeface="Tahoma"/>
              </a:rPr>
              <a:t>/</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41994"/>
                                        </p:tgtEl>
                                        <p:attrNameLst>
                                          <p:attrName>style.visibility</p:attrName>
                                        </p:attrNameLst>
                                      </p:cBhvr>
                                      <p:to>
                                        <p:strVal val="visible"/>
                                      </p:to>
                                    </p:set>
                                    <p:anim calcmode="lin" valueType="num">
                                      <p:cBhvr>
                                        <p:cTn id="7" dur="1000" fill="hold"/>
                                        <p:tgtEl>
                                          <p:spTgt spid="41994"/>
                                        </p:tgtEl>
                                        <p:attrNameLst>
                                          <p:attrName>ppt_w</p:attrName>
                                        </p:attrNameLst>
                                      </p:cBhvr>
                                      <p:tavLst>
                                        <p:tav tm="0">
                                          <p:val>
                                            <p:fltVal val="0"/>
                                          </p:val>
                                        </p:tav>
                                        <p:tav tm="100000">
                                          <p:val>
                                            <p:strVal val="#ppt_w"/>
                                          </p:val>
                                        </p:tav>
                                      </p:tavLst>
                                    </p:anim>
                                    <p:anim calcmode="lin" valueType="num">
                                      <p:cBhvr>
                                        <p:cTn id="8" dur="1000" fill="hold"/>
                                        <p:tgtEl>
                                          <p:spTgt spid="41994"/>
                                        </p:tgtEl>
                                        <p:attrNameLst>
                                          <p:attrName>ppt_h</p:attrName>
                                        </p:attrNameLst>
                                      </p:cBhvr>
                                      <p:tavLst>
                                        <p:tav tm="0">
                                          <p:val>
                                            <p:fltVal val="0"/>
                                          </p:val>
                                        </p:tav>
                                        <p:tav tm="100000">
                                          <p:val>
                                            <p:strVal val="#ppt_h"/>
                                          </p:val>
                                        </p:tav>
                                      </p:tavLst>
                                    </p:anim>
                                    <p:anim calcmode="lin" valueType="num">
                                      <p:cBhvr>
                                        <p:cTn id="9" dur="1000" fill="hold"/>
                                        <p:tgtEl>
                                          <p:spTgt spid="41994"/>
                                        </p:tgtEl>
                                        <p:attrNameLst>
                                          <p:attrName>style.rotation</p:attrName>
                                        </p:attrNameLst>
                                      </p:cBhvr>
                                      <p:tavLst>
                                        <p:tav tm="0">
                                          <p:val>
                                            <p:fltVal val="90"/>
                                          </p:val>
                                        </p:tav>
                                        <p:tav tm="100000">
                                          <p:val>
                                            <p:fltVal val="0"/>
                                          </p:val>
                                        </p:tav>
                                      </p:tavLst>
                                    </p:anim>
                                    <p:animEffect transition="in" filter="fade">
                                      <p:cBhvr>
                                        <p:cTn id="10" dur="1000"/>
                                        <p:tgtEl>
                                          <p:spTgt spid="41994"/>
                                        </p:tgtEl>
                                      </p:cBhvr>
                                    </p:animEffect>
                                  </p:childTnLst>
                                </p:cTn>
                              </p:par>
                            </p:childTnLst>
                          </p:cTn>
                        </p:par>
                        <p:par>
                          <p:cTn id="11" fill="hold" nodeType="with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1993">
                                            <p:txEl>
                                              <p:pRg st="0" end="0"/>
                                            </p:txEl>
                                          </p:spTgt>
                                        </p:tgtEl>
                                        <p:attrNameLst>
                                          <p:attrName>style.visibility</p:attrName>
                                        </p:attrNameLst>
                                      </p:cBhvr>
                                      <p:to>
                                        <p:strVal val="visible"/>
                                      </p:to>
                                    </p:set>
                                    <p:animEffect transition="in" filter="fade">
                                      <p:cBhvr>
                                        <p:cTn id="14" dur="2000"/>
                                        <p:tgtEl>
                                          <p:spTgt spid="41993">
                                            <p:txEl>
                                              <p:pRg st="0" end="0"/>
                                            </p:txEl>
                                          </p:spTgt>
                                        </p:tgtEl>
                                      </p:cBhvr>
                                    </p:animEffect>
                                  </p:childTnLst>
                                </p:cTn>
                              </p:par>
                            </p:childTnLst>
                          </p:cTn>
                        </p:par>
                        <p:par>
                          <p:cTn id="15" fill="hold">
                            <p:stCondLst>
                              <p:cond delay="3000"/>
                            </p:stCondLst>
                            <p:childTnLst>
                              <p:par>
                                <p:cTn id="16" presetID="16" presetClass="entr" presetSubtype="37"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6" name="Picture 6" descr="wishart02"/>
          <p:cNvPicPr>
            <a:picLocks noChangeAspect="1" noChangeArrowheads="1"/>
          </p:cNvPicPr>
          <p:nvPr/>
        </p:nvPicPr>
        <p:blipFill>
          <a:blip r:embed="rId2" cstate="print"/>
          <a:srcRect/>
          <a:stretch>
            <a:fillRect/>
          </a:stretch>
        </p:blipFill>
        <p:spPr bwMode="auto">
          <a:xfrm>
            <a:off x="0" y="754063"/>
            <a:ext cx="9144000" cy="6103937"/>
          </a:xfrm>
          <a:prstGeom prst="rect">
            <a:avLst/>
          </a:prstGeom>
          <a:noFill/>
        </p:spPr>
      </p:pic>
      <p:sp>
        <p:nvSpPr>
          <p:cNvPr id="40963" name="Rectangle 3"/>
          <p:cNvSpPr>
            <a:spLocks noGrp="1" noChangeArrowheads="1"/>
          </p:cNvSpPr>
          <p:nvPr>
            <p:ph type="title"/>
          </p:nvPr>
        </p:nvSpPr>
        <p:spPr>
          <a:xfrm>
            <a:off x="685800" y="0"/>
            <a:ext cx="7772400" cy="533400"/>
          </a:xfrm>
        </p:spPr>
        <p:txBody>
          <a:bodyPr/>
          <a:lstStyle/>
          <a:p>
            <a:r>
              <a:rPr lang="en-US" sz="4000"/>
              <a:t>The Death Of George Wishart</a:t>
            </a:r>
          </a:p>
        </p:txBody>
      </p:sp>
      <p:sp>
        <p:nvSpPr>
          <p:cNvPr id="40964" name="Rectangle 4"/>
          <p:cNvSpPr>
            <a:spLocks noGrp="1" noChangeArrowheads="1"/>
          </p:cNvSpPr>
          <p:nvPr>
            <p:ph type="body" idx="1"/>
          </p:nvPr>
        </p:nvSpPr>
        <p:spPr>
          <a:xfrm>
            <a:off x="228600" y="4648200"/>
            <a:ext cx="8915400" cy="2209800"/>
          </a:xfrm>
        </p:spPr>
        <p:txBody>
          <a:bodyPr/>
          <a:lstStyle/>
          <a:p>
            <a:pPr>
              <a:spcBef>
                <a:spcPct val="25000"/>
              </a:spcBef>
            </a:pPr>
            <a:r>
              <a:rPr lang="en-US" sz="2600">
                <a:solidFill>
                  <a:srgbClr val="FFFF00"/>
                </a:solidFill>
                <a:effectLst>
                  <a:outerShdw blurRad="38100" dist="38100" dir="2700000" algn="tl">
                    <a:srgbClr val="C0C0C0"/>
                  </a:outerShdw>
                </a:effectLst>
                <a:latin typeface="Tahoma" pitchFamily="34" charset="0"/>
              </a:rPr>
              <a:t>Furious Response Of People - Beaton Was Hung By Wishart Loyalists May 28, 1546 In Retaliation</a:t>
            </a:r>
          </a:p>
          <a:p>
            <a:pPr>
              <a:spcBef>
                <a:spcPct val="25000"/>
              </a:spcBef>
            </a:pPr>
            <a:r>
              <a:rPr lang="en-US" sz="2600">
                <a:solidFill>
                  <a:srgbClr val="FFFF00"/>
                </a:solidFill>
                <a:effectLst>
                  <a:outerShdw blurRad="38100" dist="38100" dir="2700000" algn="tl">
                    <a:srgbClr val="C0C0C0"/>
                  </a:outerShdw>
                </a:effectLst>
                <a:latin typeface="Tahoma" pitchFamily="34" charset="0"/>
              </a:rPr>
              <a:t>One Of The Earliest Congregations Of The Church Of Scotland Was In The Castle Where Wishart Was Martyred</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4">
                                            <p:txEl>
                                              <p:pRg st="0" end="0"/>
                                            </p:txEl>
                                          </p:spTgt>
                                        </p:tgtEl>
                                        <p:attrNameLst>
                                          <p:attrName>style.visibility</p:attrName>
                                        </p:attrNameLst>
                                      </p:cBhvr>
                                      <p:to>
                                        <p:strVal val="visible"/>
                                      </p:to>
                                    </p:set>
                                    <p:animEffect transition="in" filter="fade">
                                      <p:cBhvr>
                                        <p:cTn id="7" dur="2000"/>
                                        <p:tgtEl>
                                          <p:spTgt spid="409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64">
                                            <p:txEl>
                                              <p:pRg st="1" end="1"/>
                                            </p:txEl>
                                          </p:spTgt>
                                        </p:tgtEl>
                                        <p:attrNameLst>
                                          <p:attrName>style.visibility</p:attrName>
                                        </p:attrNameLst>
                                      </p:cBhvr>
                                      <p:to>
                                        <p:strVal val="visible"/>
                                      </p:to>
                                    </p:set>
                                    <p:animEffect transition="in" filter="fade">
                                      <p:cBhvr>
                                        <p:cTn id="12" dur="2000"/>
                                        <p:tgtEl>
                                          <p:spTgt spid="4096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build="p"/>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299B89E-8D70-2100-1765-66897C436EE9}"/>
              </a:ext>
            </a:extLst>
          </p:cNvPr>
          <p:cNvSpPr>
            <a:spLocks noGrp="1" noChangeArrowheads="1"/>
          </p:cNvSpPr>
          <p:nvPr>
            <p:ph type="title"/>
          </p:nvPr>
        </p:nvSpPr>
        <p:spPr/>
        <p:txBody>
          <a:bodyPr/>
          <a:lstStyle/>
          <a:p>
            <a:pPr eaLnBrk="1" hangingPunct="1"/>
            <a:endParaRPr lang="en-US" altLang="en-US" dirty="0"/>
          </a:p>
        </p:txBody>
      </p:sp>
      <p:sp>
        <p:nvSpPr>
          <p:cNvPr id="3075" name="Rectangle 3">
            <a:extLst>
              <a:ext uri="{FF2B5EF4-FFF2-40B4-BE49-F238E27FC236}">
                <a16:creationId xmlns:a16="http://schemas.microsoft.com/office/drawing/2014/main" id="{D166D240-7E89-F3C5-E857-096346AE128B}"/>
              </a:ext>
            </a:extLst>
          </p:cNvPr>
          <p:cNvSpPr>
            <a:spLocks noGrp="1" noChangeArrowheads="1"/>
          </p:cNvSpPr>
          <p:nvPr>
            <p:ph type="body" idx="1"/>
          </p:nvPr>
        </p:nvSpPr>
        <p:spPr/>
        <p:txBody>
          <a:bodyPr/>
          <a:lstStyle/>
          <a:p>
            <a:pPr eaLnBrk="1" hangingPunct="1"/>
            <a:endParaRPr lang="en-US" altLang="en-US"/>
          </a:p>
        </p:txBody>
      </p:sp>
      <p:sp>
        <p:nvSpPr>
          <p:cNvPr id="3076" name="Rectangle 4">
            <a:extLst>
              <a:ext uri="{FF2B5EF4-FFF2-40B4-BE49-F238E27FC236}">
                <a16:creationId xmlns:a16="http://schemas.microsoft.com/office/drawing/2014/main" id="{5EC99B42-9313-C964-E88D-4A582D5477A2}"/>
              </a:ext>
            </a:extLst>
          </p:cNvPr>
          <p:cNvSpPr>
            <a:spLocks noChangeArrowheads="1"/>
          </p:cNvSpPr>
          <p:nvPr/>
        </p:nvSpPr>
        <p:spPr bwMode="auto">
          <a:xfrm>
            <a:off x="1485900" y="380999"/>
            <a:ext cx="6172200" cy="1002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a:spcBef>
                <a:spcPct val="0"/>
              </a:spcBef>
              <a:buNone/>
            </a:pPr>
            <a:r>
              <a:rPr lang="en-US" altLang="en-US" sz="3300" dirty="0">
                <a:solidFill>
                  <a:srgbClr val="FFFFFF"/>
                </a:solidFill>
                <a:latin typeface="Times New Roman" panose="02020603050405020304" pitchFamily="18" charset="0"/>
                <a:ea typeface="+mn-ea"/>
              </a:rPr>
              <a:t>The Reformation Fathers</a:t>
            </a:r>
            <a:endParaRPr lang="en-US" altLang="en-US" sz="3300" dirty="0">
              <a:solidFill>
                <a:srgbClr val="FFFFFF"/>
              </a:solidFill>
              <a:ea typeface="+mn-ea"/>
            </a:endParaRPr>
          </a:p>
        </p:txBody>
      </p:sp>
      <p:sp>
        <p:nvSpPr>
          <p:cNvPr id="58373" name="Rectangle 5">
            <a:extLst>
              <a:ext uri="{FF2B5EF4-FFF2-40B4-BE49-F238E27FC236}">
                <a16:creationId xmlns:a16="http://schemas.microsoft.com/office/drawing/2014/main" id="{FF2EC88F-F145-DA02-92BB-D4B2A1910690}"/>
              </a:ext>
            </a:extLst>
          </p:cNvPr>
          <p:cNvSpPr>
            <a:spLocks noChangeArrowheads="1"/>
          </p:cNvSpPr>
          <p:nvPr/>
        </p:nvSpPr>
        <p:spPr bwMode="auto">
          <a:xfrm>
            <a:off x="1485900" y="3811192"/>
            <a:ext cx="3028950" cy="1640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257175" indent="-257175" defTabSz="685800"/>
            <a:r>
              <a:rPr lang="en-US" altLang="en-US" sz="1500">
                <a:solidFill>
                  <a:srgbClr val="FFFF00"/>
                </a:solidFill>
                <a:latin typeface="Georgia" panose="02040502050405020303" pitchFamily="18" charset="0"/>
                <a:ea typeface="+mn-ea"/>
              </a:rPr>
              <a:t>John Knox</a:t>
            </a:r>
          </a:p>
          <a:p>
            <a:pPr marL="257175" indent="-257175" defTabSz="685800"/>
            <a:r>
              <a:rPr lang="en-US" altLang="en-US" sz="1500">
                <a:solidFill>
                  <a:srgbClr val="FFFF00"/>
                </a:solidFill>
                <a:latin typeface="Georgia" panose="02040502050405020303" pitchFamily="18" charset="0"/>
                <a:ea typeface="+mn-ea"/>
              </a:rPr>
              <a:t>1505-1572</a:t>
            </a:r>
          </a:p>
          <a:p>
            <a:pPr marL="257175" indent="-257175" defTabSz="685800"/>
            <a:r>
              <a:rPr lang="en-US" altLang="en-US" sz="1500">
                <a:solidFill>
                  <a:srgbClr val="FFFF00"/>
                </a:solidFill>
                <a:latin typeface="Georgia" panose="02040502050405020303" pitchFamily="18" charset="0"/>
                <a:ea typeface="+mn-ea"/>
              </a:rPr>
              <a:t>Scottish</a:t>
            </a:r>
            <a:endParaRPr lang="en-US" altLang="en-US" sz="1800">
              <a:solidFill>
                <a:srgbClr val="FFFF00"/>
              </a:solidFill>
              <a:ea typeface="+mn-ea"/>
            </a:endParaRPr>
          </a:p>
        </p:txBody>
      </p:sp>
      <p:sp>
        <p:nvSpPr>
          <p:cNvPr id="58374" name="Rectangle 6">
            <a:extLst>
              <a:ext uri="{FF2B5EF4-FFF2-40B4-BE49-F238E27FC236}">
                <a16:creationId xmlns:a16="http://schemas.microsoft.com/office/drawing/2014/main" id="{82E5051B-F4C2-3197-E58B-94E958FAE16C}"/>
              </a:ext>
            </a:extLst>
          </p:cNvPr>
          <p:cNvSpPr>
            <a:spLocks noChangeArrowheads="1"/>
          </p:cNvSpPr>
          <p:nvPr/>
        </p:nvSpPr>
        <p:spPr bwMode="auto">
          <a:xfrm>
            <a:off x="4629150" y="3811192"/>
            <a:ext cx="3028950" cy="1640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257175" indent="-257175" defTabSz="685800"/>
            <a:r>
              <a:rPr lang="en-US" altLang="en-US" sz="1500">
                <a:solidFill>
                  <a:srgbClr val="FFFF00"/>
                </a:solidFill>
                <a:latin typeface="Georgia" panose="02040502050405020303" pitchFamily="18" charset="0"/>
                <a:ea typeface="+mn-ea"/>
              </a:rPr>
              <a:t>John Calvin  </a:t>
            </a:r>
          </a:p>
          <a:p>
            <a:pPr marL="257175" indent="-257175" defTabSz="685800"/>
            <a:r>
              <a:rPr lang="en-US" altLang="en-US" sz="1500">
                <a:solidFill>
                  <a:srgbClr val="FFFF00"/>
                </a:solidFill>
                <a:latin typeface="Georgia" panose="02040502050405020303" pitchFamily="18" charset="0"/>
                <a:ea typeface="+mn-ea"/>
              </a:rPr>
              <a:t>1509-1569  </a:t>
            </a:r>
          </a:p>
          <a:p>
            <a:pPr marL="257175" indent="-257175" defTabSz="685800"/>
            <a:r>
              <a:rPr lang="en-US" altLang="en-US" sz="1500">
                <a:solidFill>
                  <a:srgbClr val="FFFF00"/>
                </a:solidFill>
                <a:latin typeface="Georgia" panose="02040502050405020303" pitchFamily="18" charset="0"/>
                <a:ea typeface="+mn-ea"/>
              </a:rPr>
              <a:t>French</a:t>
            </a:r>
            <a:endParaRPr lang="en-US" altLang="en-US" sz="1800">
              <a:solidFill>
                <a:srgbClr val="FFFF00"/>
              </a:solidFill>
              <a:ea typeface="+mn-ea"/>
            </a:endParaRPr>
          </a:p>
        </p:txBody>
      </p:sp>
      <p:sp>
        <p:nvSpPr>
          <p:cNvPr id="58375" name="Rectangle 7">
            <a:extLst>
              <a:ext uri="{FF2B5EF4-FFF2-40B4-BE49-F238E27FC236}">
                <a16:creationId xmlns:a16="http://schemas.microsoft.com/office/drawing/2014/main" id="{61D77925-E941-9D38-5B90-3E1FC3A57C83}"/>
              </a:ext>
            </a:extLst>
          </p:cNvPr>
          <p:cNvSpPr>
            <a:spLocks noChangeArrowheads="1"/>
          </p:cNvSpPr>
          <p:nvPr/>
        </p:nvSpPr>
        <p:spPr bwMode="auto">
          <a:xfrm>
            <a:off x="1485900" y="2057400"/>
            <a:ext cx="3028950" cy="1639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257175" indent="-257175" defTabSz="685800"/>
            <a:r>
              <a:rPr lang="en-US" altLang="en-US" sz="1500">
                <a:solidFill>
                  <a:srgbClr val="FFFF00"/>
                </a:solidFill>
                <a:latin typeface="Georgia" panose="02040502050405020303" pitchFamily="18" charset="0"/>
                <a:ea typeface="+mn-ea"/>
              </a:rPr>
              <a:t>Martin Luther</a:t>
            </a:r>
          </a:p>
          <a:p>
            <a:pPr marL="257175" indent="-257175" defTabSz="685800"/>
            <a:r>
              <a:rPr lang="en-US" altLang="en-US" sz="1500">
                <a:solidFill>
                  <a:srgbClr val="FFFF00"/>
                </a:solidFill>
                <a:latin typeface="Georgia" panose="02040502050405020303" pitchFamily="18" charset="0"/>
                <a:ea typeface="+mn-ea"/>
              </a:rPr>
              <a:t>1483-1546</a:t>
            </a:r>
          </a:p>
          <a:p>
            <a:pPr marL="257175" indent="-257175" defTabSz="685800"/>
            <a:r>
              <a:rPr lang="en-US" altLang="en-US" sz="1500">
                <a:solidFill>
                  <a:srgbClr val="FFFF00"/>
                </a:solidFill>
                <a:latin typeface="Georgia" panose="02040502050405020303" pitchFamily="18" charset="0"/>
                <a:ea typeface="+mn-ea"/>
              </a:rPr>
              <a:t>German</a:t>
            </a:r>
            <a:endParaRPr lang="en-US" altLang="en-US" sz="1800">
              <a:solidFill>
                <a:srgbClr val="FFFF00"/>
              </a:solidFill>
              <a:ea typeface="+mn-ea"/>
            </a:endParaRPr>
          </a:p>
        </p:txBody>
      </p:sp>
      <p:pic>
        <p:nvPicPr>
          <p:cNvPr id="58376" name="Picture 8" descr="John-Knox">
            <a:extLst>
              <a:ext uri="{FF2B5EF4-FFF2-40B4-BE49-F238E27FC236}">
                <a16:creationId xmlns:a16="http://schemas.microsoft.com/office/drawing/2014/main" id="{8777AB15-5DBE-AA8C-3DD6-3FC4513DF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3829050"/>
            <a:ext cx="1625204"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9" descr="Calvin1">
            <a:extLst>
              <a:ext uri="{FF2B5EF4-FFF2-40B4-BE49-F238E27FC236}">
                <a16:creationId xmlns:a16="http://schemas.microsoft.com/office/drawing/2014/main" id="{EC5878E8-24C7-06EB-8C5A-ED2BE1DBC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562" y="3829051"/>
            <a:ext cx="1576388" cy="196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10" descr="175px-Luther_with_tonsure">
            <a:extLst>
              <a:ext uri="{FF2B5EF4-FFF2-40B4-BE49-F238E27FC236}">
                <a16:creationId xmlns:a16="http://schemas.microsoft.com/office/drawing/2014/main" id="{74D46894-AD89-E924-6721-4BC5E672D7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723" y="1943101"/>
            <a:ext cx="1120378" cy="16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9" name="Rectangle 11">
            <a:extLst>
              <a:ext uri="{FF2B5EF4-FFF2-40B4-BE49-F238E27FC236}">
                <a16:creationId xmlns:a16="http://schemas.microsoft.com/office/drawing/2014/main" id="{A3D59B2F-6456-F89A-2776-E117F1993972}"/>
              </a:ext>
            </a:extLst>
          </p:cNvPr>
          <p:cNvSpPr>
            <a:spLocks noChangeArrowheads="1"/>
          </p:cNvSpPr>
          <p:nvPr/>
        </p:nvSpPr>
        <p:spPr bwMode="auto">
          <a:xfrm>
            <a:off x="4629150" y="2057400"/>
            <a:ext cx="3028950" cy="1639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257175" indent="-257175" defTabSz="685800"/>
            <a:r>
              <a:rPr lang="en-US" altLang="en-US" sz="1500">
                <a:solidFill>
                  <a:srgbClr val="FFFF00"/>
                </a:solidFill>
                <a:latin typeface="Georgia" panose="02040502050405020303" pitchFamily="18" charset="0"/>
                <a:ea typeface="+mn-ea"/>
              </a:rPr>
              <a:t>Ulrich Zwingli</a:t>
            </a:r>
          </a:p>
          <a:p>
            <a:pPr marL="257175" indent="-257175" defTabSz="685800"/>
            <a:r>
              <a:rPr lang="en-US" altLang="en-US" sz="1500">
                <a:solidFill>
                  <a:srgbClr val="FFFF00"/>
                </a:solidFill>
                <a:latin typeface="Georgia" panose="02040502050405020303" pitchFamily="18" charset="0"/>
                <a:ea typeface="+mn-ea"/>
              </a:rPr>
              <a:t>1484-1531</a:t>
            </a:r>
          </a:p>
          <a:p>
            <a:pPr marL="257175" indent="-257175" defTabSz="685800"/>
            <a:r>
              <a:rPr lang="en-US" altLang="en-US" sz="1500">
                <a:solidFill>
                  <a:srgbClr val="FFFF00"/>
                </a:solidFill>
                <a:latin typeface="Georgia" panose="02040502050405020303" pitchFamily="18" charset="0"/>
                <a:ea typeface="+mn-ea"/>
              </a:rPr>
              <a:t>Swiss</a:t>
            </a:r>
            <a:endParaRPr lang="en-US" altLang="en-US" sz="1800">
              <a:solidFill>
                <a:srgbClr val="FFFF00"/>
              </a:solidFill>
              <a:ea typeface="+mn-ea"/>
            </a:endParaRPr>
          </a:p>
        </p:txBody>
      </p:sp>
      <p:pic>
        <p:nvPicPr>
          <p:cNvPr id="58380" name="Picture 12" descr="Ulrich_Zwingli">
            <a:extLst>
              <a:ext uri="{FF2B5EF4-FFF2-40B4-BE49-F238E27FC236}">
                <a16:creationId xmlns:a16="http://schemas.microsoft.com/office/drawing/2014/main" id="{15F695BF-B1C2-C8D2-1ACA-D9A40C7421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9351" y="1943100"/>
            <a:ext cx="1373981"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nodePh="1">
                                  <p:stCondLst>
                                    <p:cond delay="0"/>
                                  </p:stCondLst>
                                  <p:endCondLst>
                                    <p:cond evt="begin" delay="0">
                                      <p:tn val="11"/>
                                    </p:cond>
                                  </p:endCondLst>
                                  <p:childTnLst>
                                    <p:set>
                                      <p:cBhvr>
                                        <p:cTn id="12" dur="1" fill="hold">
                                          <p:stCondLst>
                                            <p:cond delay="0"/>
                                          </p:stCondLst>
                                        </p:cTn>
                                        <p:tgtEl>
                                          <p:spTgt spid="3075">
                                            <p:txEl>
                                              <p:pRg st="0" end="0"/>
                                            </p:txEl>
                                          </p:spTgt>
                                        </p:tgtEl>
                                        <p:attrNameLst>
                                          <p:attrName>style.visibility</p:attrName>
                                        </p:attrNameLst>
                                      </p:cBhvr>
                                      <p:to>
                                        <p:strVal val="visible"/>
                                      </p:to>
                                    </p:set>
                                    <p:anim calcmode="lin" valueType="num">
                                      <p:cBhvr>
                                        <p:cTn id="13" dur="500" fill="hold"/>
                                        <p:tgtEl>
                                          <p:spTgt spid="307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075">
                                            <p:txEl>
                                              <p:pRg st="0" end="0"/>
                                            </p:txEl>
                                          </p:spTgt>
                                        </p:tgtEl>
                                        <p:attrNameLst>
                                          <p:attrName>ppt_h</p:attrName>
                                        </p:attrNameLst>
                                      </p:cBhvr>
                                      <p:tavLst>
                                        <p:tav tm="0">
                                          <p:val>
                                            <p:fltVal val="0"/>
                                          </p:val>
                                        </p:tav>
                                        <p:tav tm="100000">
                                          <p:val>
                                            <p:strVal val="#ppt_h"/>
                                          </p:val>
                                        </p:tav>
                                      </p:tavLst>
                                    </p:anim>
                                  </p:childTnLst>
                                </p:cTn>
                              </p:par>
                            </p:childTnLst>
                          </p:cTn>
                        </p:par>
                        <p:par>
                          <p:cTn id="15" fill="hold" nodeType="afterGroup">
                            <p:stCondLst>
                              <p:cond delay="500"/>
                            </p:stCondLst>
                            <p:childTnLst>
                              <p:par>
                                <p:cTn id="16" presetID="1" presetClass="entr" presetSubtype="0" fill="hold" nodeType="afterEffect">
                                  <p:stCondLst>
                                    <p:cond delay="0"/>
                                  </p:stCondLst>
                                  <p:childTnLst>
                                    <p:set>
                                      <p:cBhvr>
                                        <p:cTn id="17" dur="1" fill="hold">
                                          <p:stCondLst>
                                            <p:cond delay="499"/>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build="p"/>
      <p:bldP spid="3076"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124200" y="616896"/>
            <a:ext cx="3048000" cy="1066800"/>
          </a:xfrm>
        </p:spPr>
        <p:txBody>
          <a:bodyPr/>
          <a:lstStyle/>
          <a:p>
            <a:pPr eaLnBrk="1" hangingPunct="1"/>
            <a:r>
              <a:rPr lang="en-US">
                <a:latin typeface="Tahoma" charset="0"/>
              </a:rPr>
              <a:t>John Knox</a:t>
            </a:r>
            <a:br>
              <a:rPr lang="en-US">
                <a:latin typeface="Tahoma" charset="0"/>
              </a:rPr>
            </a:br>
            <a:r>
              <a:rPr lang="en-US" sz="2400">
                <a:latin typeface="Tahoma" charset="0"/>
              </a:rPr>
              <a:t>1505-1572</a:t>
            </a:r>
          </a:p>
        </p:txBody>
      </p:sp>
      <p:sp>
        <p:nvSpPr>
          <p:cNvPr id="4" name="TextBox 3"/>
          <p:cNvSpPr txBox="1"/>
          <p:nvPr/>
        </p:nvSpPr>
        <p:spPr>
          <a:xfrm>
            <a:off x="3657600" y="6553200"/>
            <a:ext cx="5486400" cy="307777"/>
          </a:xfrm>
          <a:prstGeom prst="rect">
            <a:avLst/>
          </a:prstGeom>
          <a:noFill/>
        </p:spPr>
        <p:txBody>
          <a:bodyPr wrap="square" rtlCol="0">
            <a:spAutoFit/>
          </a:bodyPr>
          <a:lstStyle/>
          <a:p>
            <a:r>
              <a:rPr lang="en-US" sz="1400" b="1" dirty="0">
                <a:latin typeface="Tahoma"/>
                <a:cs typeface="Tahoma"/>
              </a:rPr>
              <a:t>See More At http://</a:t>
            </a:r>
            <a:r>
              <a:rPr lang="en-US" sz="1400" b="1" dirty="0" err="1">
                <a:latin typeface="Tahoma"/>
                <a:cs typeface="Tahoma"/>
              </a:rPr>
              <a:t>www.TheRestorationMovement.com</a:t>
            </a:r>
            <a:r>
              <a:rPr lang="en-US" sz="1400" b="1" dirty="0">
                <a:latin typeface="Tahoma"/>
                <a:cs typeface="Tahoma"/>
              </a:rPr>
              <a:t>/</a:t>
            </a:r>
          </a:p>
        </p:txBody>
      </p:sp>
      <p:pic>
        <p:nvPicPr>
          <p:cNvPr id="2" name="Picture 1"/>
          <p:cNvPicPr>
            <a:picLocks noChangeAspect="1"/>
          </p:cNvPicPr>
          <p:nvPr/>
        </p:nvPicPr>
        <p:blipFill>
          <a:blip r:embed="rId2"/>
          <a:stretch>
            <a:fillRect/>
          </a:stretch>
        </p:blipFill>
        <p:spPr>
          <a:xfrm>
            <a:off x="5715000" y="1683696"/>
            <a:ext cx="3048000" cy="4579620"/>
          </a:xfrm>
          <a:prstGeom prst="rect">
            <a:avLst/>
          </a:prstGeom>
        </p:spPr>
      </p:pic>
      <p:pic>
        <p:nvPicPr>
          <p:cNvPr id="3" name="Picture 2"/>
          <p:cNvPicPr>
            <a:picLocks noChangeAspect="1"/>
          </p:cNvPicPr>
          <p:nvPr/>
        </p:nvPicPr>
        <p:blipFill>
          <a:blip r:embed="rId3"/>
          <a:stretch>
            <a:fillRect/>
          </a:stretch>
        </p:blipFill>
        <p:spPr>
          <a:xfrm>
            <a:off x="368378" y="1683696"/>
            <a:ext cx="3212206" cy="4579620"/>
          </a:xfrm>
          <a:prstGeom prst="rect">
            <a:avLst/>
          </a:prstGeom>
        </p:spPr>
      </p:pic>
      <p:sp>
        <p:nvSpPr>
          <p:cNvPr id="7" name="TextBox 6"/>
          <p:cNvSpPr txBox="1"/>
          <p:nvPr/>
        </p:nvSpPr>
        <p:spPr>
          <a:xfrm rot="16200000">
            <a:off x="-665015" y="3970162"/>
            <a:ext cx="2013598" cy="230832"/>
          </a:xfrm>
          <a:prstGeom prst="rect">
            <a:avLst/>
          </a:prstGeom>
          <a:noFill/>
        </p:spPr>
        <p:txBody>
          <a:bodyPr wrap="square" rtlCol="0">
            <a:spAutoFit/>
          </a:bodyPr>
          <a:lstStyle/>
          <a:p>
            <a:r>
              <a:rPr lang="en-US" sz="900" dirty="0"/>
              <a:t>Graphic source: </a:t>
            </a:r>
            <a:r>
              <a:rPr lang="en-US" sz="900" dirty="0" err="1"/>
              <a:t>wikipedia.com</a:t>
            </a:r>
            <a:endParaRPr lang="en-US" sz="900" dirty="0"/>
          </a:p>
        </p:txBody>
      </p:sp>
      <p:sp>
        <p:nvSpPr>
          <p:cNvPr id="8" name="TextBox 7"/>
          <p:cNvSpPr txBox="1"/>
          <p:nvPr/>
        </p:nvSpPr>
        <p:spPr>
          <a:xfrm rot="16200000">
            <a:off x="4860496" y="4078919"/>
            <a:ext cx="1630575" cy="230832"/>
          </a:xfrm>
          <a:prstGeom prst="rect">
            <a:avLst/>
          </a:prstGeom>
          <a:noFill/>
        </p:spPr>
        <p:txBody>
          <a:bodyPr wrap="none" rtlCol="0">
            <a:spAutoFit/>
          </a:bodyPr>
          <a:lstStyle/>
          <a:p>
            <a:r>
              <a:rPr lang="en-US" sz="900" dirty="0"/>
              <a:t>Graphic source: </a:t>
            </a:r>
            <a:r>
              <a:rPr lang="en-US" sz="900" dirty="0" err="1"/>
              <a:t>wikipedia.com</a:t>
            </a:r>
            <a:endParaRPr lang="en-US" sz="900" dirty="0"/>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outVertical)">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083394" name="Rectangle 2"/>
          <p:cNvSpPr>
            <a:spLocks noGrp="1" noChangeArrowheads="1"/>
          </p:cNvSpPr>
          <p:nvPr>
            <p:ph type="title"/>
          </p:nvPr>
        </p:nvSpPr>
        <p:spPr>
          <a:xfrm>
            <a:off x="685800" y="457200"/>
            <a:ext cx="7772400" cy="6019800"/>
          </a:xfrm>
        </p:spPr>
        <p:txBody>
          <a:bodyPr/>
          <a:lstStyle/>
          <a:p>
            <a:r>
              <a:rPr lang="en-US">
                <a:solidFill>
                  <a:srgbClr val="FFFFFF"/>
                </a:solidFill>
                <a:effectLst>
                  <a:outerShdw blurRad="38100" dist="38100" dir="2700000" algn="tl">
                    <a:srgbClr val="808080"/>
                  </a:outerShdw>
                </a:effectLst>
              </a:rPr>
              <a:t>“If,  like the truth,  falsehood had only one face,  we should know better where we go,  for we should then take the opposite of what a liar said to be the truth.  But the opposite of a truth has a hundred thousand shapes and a limitless field.”</a:t>
            </a:r>
            <a:br>
              <a:rPr lang="en-US">
                <a:effectLst>
                  <a:outerShdw blurRad="38100" dist="38100" dir="2700000" algn="tl">
                    <a:srgbClr val="FFFFFF"/>
                  </a:outerShdw>
                </a:effectLst>
              </a:rPr>
            </a:br>
            <a:r>
              <a:rPr lang="en-US">
                <a:solidFill>
                  <a:srgbClr val="990033"/>
                </a:solidFill>
                <a:effectLst>
                  <a:outerShdw blurRad="38100" dist="38100" dir="2700000" algn="tl">
                    <a:srgbClr val="FFFFFF"/>
                  </a:outerShdw>
                </a:effectLst>
              </a:rPr>
              <a:t>Michel Montaigne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1083394"/>
                                        </p:tgtEl>
                                        <p:attrNameLst>
                                          <p:attrName>style.visibility</p:attrName>
                                        </p:attrNameLst>
                                      </p:cBhvr>
                                      <p:to>
                                        <p:strVal val="visible"/>
                                      </p:to>
                                    </p:set>
                                    <p:anim calcmode="lin" valueType="num">
                                      <p:cBhvr additive="base">
                                        <p:cTn id="7" dur="300" fill="hold"/>
                                        <p:tgtEl>
                                          <p:spTgt spid="1083394"/>
                                        </p:tgtEl>
                                        <p:attrNameLst>
                                          <p:attrName>ppt_x</p:attrName>
                                        </p:attrNameLst>
                                      </p:cBhvr>
                                      <p:tavLst>
                                        <p:tav tm="0">
                                          <p:val>
                                            <p:strVal val="#ppt_x"/>
                                          </p:val>
                                        </p:tav>
                                        <p:tav tm="100000">
                                          <p:val>
                                            <p:strVal val="#ppt_x"/>
                                          </p:val>
                                        </p:tav>
                                      </p:tavLst>
                                    </p:anim>
                                    <p:anim calcmode="lin" valueType="num">
                                      <p:cBhvr additive="base">
                                        <p:cTn id="8" dur="300" fill="hold"/>
                                        <p:tgtEl>
                                          <p:spTgt spid="10833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3394"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4456451" name="Picture 3" descr="C:\Documents and Settings\Owner\My Documents\Educational Illustrations\John-Knox.jpg"/>
          <p:cNvPicPr>
            <a:picLocks noChangeAspect="1" noChangeArrowheads="1"/>
          </p:cNvPicPr>
          <p:nvPr/>
        </p:nvPicPr>
        <p:blipFill>
          <a:blip r:embed="rId4" cstate="print"/>
          <a:srcRect/>
          <a:stretch>
            <a:fillRect/>
          </a:stretch>
        </p:blipFill>
        <p:spPr bwMode="auto">
          <a:xfrm>
            <a:off x="15875" y="1943100"/>
            <a:ext cx="1279525" cy="1485900"/>
          </a:xfrm>
          <a:prstGeom prst="rect">
            <a:avLst/>
          </a:prstGeom>
          <a:noFill/>
        </p:spPr>
      </p:pic>
      <p:sp>
        <p:nvSpPr>
          <p:cNvPr id="4456452" name="Text Box 4"/>
          <p:cNvSpPr txBox="1">
            <a:spLocks noChangeArrowheads="1"/>
          </p:cNvSpPr>
          <p:nvPr/>
        </p:nvSpPr>
        <p:spPr bwMode="auto">
          <a:xfrm>
            <a:off x="15875" y="3429001"/>
            <a:ext cx="1279525" cy="40011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bg1"/>
                </a:solidFill>
                <a:effectLst>
                  <a:outerShdw blurRad="38100" dist="38100" dir="2700000" algn="tl">
                    <a:srgbClr val="C0C0C0"/>
                  </a:outerShdw>
                </a:effectLst>
                <a:uLnTx/>
                <a:uFillTx/>
                <a:latin typeface="Calligrapher" pitchFamily="2" charset="0"/>
                <a:ea typeface="+mn-ea"/>
                <a:cs typeface="+mn-cs"/>
              </a:rPr>
              <a:t>John Knox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4456451"/>
                                        </p:tgtEl>
                                        <p:attrNameLst>
                                          <p:attrName>style.visibility</p:attrName>
                                        </p:attrNameLst>
                                      </p:cBhvr>
                                      <p:to>
                                        <p:strVal val="visible"/>
                                      </p:to>
                                    </p:set>
                                    <p:anim calcmode="lin" valueType="num">
                                      <p:cBhvr>
                                        <p:cTn id="7" dur="5000" fill="hold"/>
                                        <p:tgtEl>
                                          <p:spTgt spid="4456451"/>
                                        </p:tgtEl>
                                        <p:attrNameLst>
                                          <p:attrName>ppt_w</p:attrName>
                                        </p:attrNameLst>
                                      </p:cBhvr>
                                      <p:tavLst>
                                        <p:tav tm="0" fmla="#ppt_w*sin(2.5*pi*$)">
                                          <p:val>
                                            <p:fltVal val="0"/>
                                          </p:val>
                                        </p:tav>
                                        <p:tav tm="100000">
                                          <p:val>
                                            <p:fltVal val="1"/>
                                          </p:val>
                                        </p:tav>
                                      </p:tavLst>
                                    </p:anim>
                                    <p:anim calcmode="lin" valueType="num">
                                      <p:cBhvr>
                                        <p:cTn id="8" dur="5000" fill="hold"/>
                                        <p:tgtEl>
                                          <p:spTgt spid="445645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456452"/>
                                        </p:tgtEl>
                                        <p:attrNameLst>
                                          <p:attrName>style.visibility</p:attrName>
                                        </p:attrNameLst>
                                      </p:cBhvr>
                                      <p:to>
                                        <p:strVal val="visible"/>
                                      </p:to>
                                    </p:set>
                                    <p:anim calcmode="lin" valueType="num">
                                      <p:cBhvr>
                                        <p:cTn id="13" dur="500" fill="hold"/>
                                        <p:tgtEl>
                                          <p:spTgt spid="4456452"/>
                                        </p:tgtEl>
                                        <p:attrNameLst>
                                          <p:attrName>ppt_w</p:attrName>
                                        </p:attrNameLst>
                                      </p:cBhvr>
                                      <p:tavLst>
                                        <p:tav tm="0">
                                          <p:val>
                                            <p:fltVal val="0"/>
                                          </p:val>
                                        </p:tav>
                                        <p:tav tm="100000">
                                          <p:val>
                                            <p:strVal val="#ppt_w"/>
                                          </p:val>
                                        </p:tav>
                                      </p:tavLst>
                                    </p:anim>
                                    <p:anim calcmode="lin" valueType="num">
                                      <p:cBhvr>
                                        <p:cTn id="14" dur="500" fill="hold"/>
                                        <p:tgtEl>
                                          <p:spTgt spid="4456452"/>
                                        </p:tgtEl>
                                        <p:attrNameLst>
                                          <p:attrName>ppt_h</p:attrName>
                                        </p:attrNameLst>
                                      </p:cBhvr>
                                      <p:tavLst>
                                        <p:tav tm="0">
                                          <p:val>
                                            <p:fltVal val="0"/>
                                          </p:val>
                                        </p:tav>
                                        <p:tav tm="100000">
                                          <p:val>
                                            <p:strVal val="#ppt_h"/>
                                          </p:val>
                                        </p:tav>
                                      </p:tavLst>
                                    </p:anim>
                                    <p:anim calcmode="lin" valueType="num">
                                      <p:cBhvr>
                                        <p:cTn id="15" dur="500" fill="hold"/>
                                        <p:tgtEl>
                                          <p:spTgt spid="4456452"/>
                                        </p:tgtEl>
                                        <p:attrNameLst>
                                          <p:attrName>ppt_x</p:attrName>
                                        </p:attrNameLst>
                                      </p:cBhvr>
                                      <p:tavLst>
                                        <p:tav tm="0">
                                          <p:val>
                                            <p:fltVal val="0.5"/>
                                          </p:val>
                                        </p:tav>
                                        <p:tav tm="100000">
                                          <p:val>
                                            <p:strVal val="#ppt_x"/>
                                          </p:val>
                                        </p:tav>
                                      </p:tavLst>
                                    </p:anim>
                                    <p:anim calcmode="lin" valueType="num">
                                      <p:cBhvr>
                                        <p:cTn id="16" dur="500" fill="hold"/>
                                        <p:tgtEl>
                                          <p:spTgt spid="44564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6452"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33400" y="381000"/>
            <a:ext cx="3048000" cy="1066800"/>
          </a:xfrm>
        </p:spPr>
        <p:txBody>
          <a:bodyPr/>
          <a:lstStyle/>
          <a:p>
            <a:r>
              <a:rPr lang="en-US">
                <a:latin typeface="Tahoma" pitchFamily="34" charset="0"/>
              </a:rPr>
              <a:t>John Knox</a:t>
            </a:r>
            <a:br>
              <a:rPr lang="en-US">
                <a:latin typeface="Tahoma" pitchFamily="34" charset="0"/>
              </a:rPr>
            </a:br>
            <a:r>
              <a:rPr lang="en-US" sz="2400">
                <a:latin typeface="Tahoma" pitchFamily="34" charset="0"/>
              </a:rPr>
              <a:t>1505-1572</a:t>
            </a:r>
          </a:p>
        </p:txBody>
      </p:sp>
      <p:sp>
        <p:nvSpPr>
          <p:cNvPr id="5124" name="Rectangle 4"/>
          <p:cNvSpPr>
            <a:spLocks noGrp="1" noChangeArrowheads="1"/>
          </p:cNvSpPr>
          <p:nvPr>
            <p:ph type="body" sz="half" idx="2"/>
          </p:nvPr>
        </p:nvSpPr>
        <p:spPr>
          <a:xfrm>
            <a:off x="3962400" y="228600"/>
            <a:ext cx="4953000" cy="6324600"/>
          </a:xfrm>
        </p:spPr>
        <p:txBody>
          <a:bodyPr/>
          <a:lstStyle/>
          <a:p>
            <a:r>
              <a:rPr lang="en-US" sz="2000">
                <a:latin typeface="Tahoma" pitchFamily="34" charset="0"/>
              </a:rPr>
              <a:t>Ordained Priest After Attending University of Glasgow &amp; St. Andrews</a:t>
            </a:r>
          </a:p>
          <a:p>
            <a:r>
              <a:rPr lang="en-US" sz="2000">
                <a:latin typeface="Tahoma" pitchFamily="34" charset="0"/>
              </a:rPr>
              <a:t>Sat At Feet Of Swiss Reformers</a:t>
            </a:r>
          </a:p>
          <a:p>
            <a:r>
              <a:rPr lang="en-US" sz="2000">
                <a:latin typeface="Tahoma" pitchFamily="34" charset="0"/>
              </a:rPr>
              <a:t>1546 — Follower Of George Wisehart</a:t>
            </a:r>
          </a:p>
          <a:p>
            <a:r>
              <a:rPr lang="en-US" sz="2000">
                <a:latin typeface="Tahoma" pitchFamily="34" charset="0"/>
              </a:rPr>
              <a:t>1547 – Entered The Then Protestant Stronghold At St. Andrews After Death Of Cardinal Beaton</a:t>
            </a:r>
          </a:p>
          <a:p>
            <a:r>
              <a:rPr lang="en-US" sz="2000">
                <a:latin typeface="Tahoma" pitchFamily="34" charset="0"/>
              </a:rPr>
              <a:t>July, Captured By Catholics/ Spent 19 Months In The Galley Of A French Ship As Slave – Released In 1549</a:t>
            </a:r>
          </a:p>
          <a:p>
            <a:r>
              <a:rPr lang="en-US" sz="2000">
                <a:latin typeface="Tahoma" pitchFamily="34" charset="0"/>
              </a:rPr>
              <a:t>1549 – Received Protestant License To Preach From English King Edward VI, Son Of Henry VIII</a:t>
            </a:r>
          </a:p>
          <a:p>
            <a:r>
              <a:rPr lang="en-US" sz="2000">
                <a:latin typeface="Tahoma" pitchFamily="34" charset="0"/>
              </a:rPr>
              <a:t>1553 – Queen Mary Came To Throne And He Fled To Geneva, Influenced By Calvin – Close Friend Of Calvin Until Death In 1564</a:t>
            </a:r>
          </a:p>
          <a:p>
            <a:r>
              <a:rPr lang="en-US" sz="2000">
                <a:latin typeface="Tahoma" pitchFamily="34" charset="0"/>
              </a:rPr>
              <a:t>1559 – Returned To Scotland, With Elizabeth On The Throne In England</a:t>
            </a:r>
            <a:endParaRPr lang="en-US" sz="2000"/>
          </a:p>
        </p:txBody>
      </p:sp>
      <p:pic>
        <p:nvPicPr>
          <p:cNvPr id="5126" name="Picture 6" descr="John Knox"/>
          <p:cNvPicPr>
            <a:picLocks noChangeAspect="1" noChangeArrowheads="1"/>
          </p:cNvPicPr>
          <p:nvPr/>
        </p:nvPicPr>
        <p:blipFill>
          <a:blip r:embed="rId2" cstate="print"/>
          <a:srcRect/>
          <a:stretch>
            <a:fillRect/>
          </a:stretch>
        </p:blipFill>
        <p:spPr bwMode="auto">
          <a:xfrm>
            <a:off x="228600" y="1524000"/>
            <a:ext cx="3733800" cy="4648200"/>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outVertical)">
                                      <p:cBhvr>
                                        <p:cTn id="7" dur="500"/>
                                        <p:tgtEl>
                                          <p:spTgt spid="512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126"/>
                                        </p:tgtEl>
                                        <p:attrNameLst>
                                          <p:attrName>style.visibility</p:attrName>
                                        </p:attrNameLst>
                                      </p:cBhvr>
                                      <p:to>
                                        <p:strVal val="visible"/>
                                      </p:to>
                                    </p:set>
                                    <p:animEffect transition="in" filter="wipe(left)">
                                      <p:cBhvr>
                                        <p:cTn id="11" dur="500"/>
                                        <p:tgtEl>
                                          <p:spTgt spid="512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5124">
                                            <p:txEl>
                                              <p:pRg st="0" end="0"/>
                                            </p:txEl>
                                          </p:spTgt>
                                        </p:tgtEl>
                                        <p:attrNameLst>
                                          <p:attrName>style.visibility</p:attrName>
                                        </p:attrNameLst>
                                      </p:cBhvr>
                                      <p:to>
                                        <p:strVal val="visible"/>
                                      </p:to>
                                    </p:set>
                                    <p:animEffect transition="in" filter="barn(outVertical)">
                                      <p:cBhvr>
                                        <p:cTn id="16" dur="500"/>
                                        <p:tgtEl>
                                          <p:spTgt spid="512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5124">
                                            <p:txEl>
                                              <p:pRg st="1" end="1"/>
                                            </p:txEl>
                                          </p:spTgt>
                                        </p:tgtEl>
                                        <p:attrNameLst>
                                          <p:attrName>style.visibility</p:attrName>
                                        </p:attrNameLst>
                                      </p:cBhvr>
                                      <p:to>
                                        <p:strVal val="visible"/>
                                      </p:to>
                                    </p:set>
                                    <p:animEffect transition="in" filter="barn(outVertical)">
                                      <p:cBhvr>
                                        <p:cTn id="21" dur="500"/>
                                        <p:tgtEl>
                                          <p:spTgt spid="512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5124">
                                            <p:txEl>
                                              <p:pRg st="2" end="2"/>
                                            </p:txEl>
                                          </p:spTgt>
                                        </p:tgtEl>
                                        <p:attrNameLst>
                                          <p:attrName>style.visibility</p:attrName>
                                        </p:attrNameLst>
                                      </p:cBhvr>
                                      <p:to>
                                        <p:strVal val="visible"/>
                                      </p:to>
                                    </p:set>
                                    <p:animEffect transition="in" filter="barn(outVertical)">
                                      <p:cBhvr>
                                        <p:cTn id="26" dur="500"/>
                                        <p:tgtEl>
                                          <p:spTgt spid="512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5124">
                                            <p:txEl>
                                              <p:pRg st="3" end="3"/>
                                            </p:txEl>
                                          </p:spTgt>
                                        </p:tgtEl>
                                        <p:attrNameLst>
                                          <p:attrName>style.visibility</p:attrName>
                                        </p:attrNameLst>
                                      </p:cBhvr>
                                      <p:to>
                                        <p:strVal val="visible"/>
                                      </p:to>
                                    </p:set>
                                    <p:animEffect transition="in" filter="barn(outVertical)">
                                      <p:cBhvr>
                                        <p:cTn id="31" dur="500"/>
                                        <p:tgtEl>
                                          <p:spTgt spid="512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5124">
                                            <p:txEl>
                                              <p:pRg st="4" end="4"/>
                                            </p:txEl>
                                          </p:spTgt>
                                        </p:tgtEl>
                                        <p:attrNameLst>
                                          <p:attrName>style.visibility</p:attrName>
                                        </p:attrNameLst>
                                      </p:cBhvr>
                                      <p:to>
                                        <p:strVal val="visible"/>
                                      </p:to>
                                    </p:set>
                                    <p:animEffect transition="in" filter="barn(outVertical)">
                                      <p:cBhvr>
                                        <p:cTn id="36" dur="500"/>
                                        <p:tgtEl>
                                          <p:spTgt spid="512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grpId="0" nodeType="clickEffect">
                                  <p:stCondLst>
                                    <p:cond delay="0"/>
                                  </p:stCondLst>
                                  <p:childTnLst>
                                    <p:set>
                                      <p:cBhvr>
                                        <p:cTn id="40" dur="1" fill="hold">
                                          <p:stCondLst>
                                            <p:cond delay="0"/>
                                          </p:stCondLst>
                                        </p:cTn>
                                        <p:tgtEl>
                                          <p:spTgt spid="5124">
                                            <p:txEl>
                                              <p:pRg st="5" end="5"/>
                                            </p:txEl>
                                          </p:spTgt>
                                        </p:tgtEl>
                                        <p:attrNameLst>
                                          <p:attrName>style.visibility</p:attrName>
                                        </p:attrNameLst>
                                      </p:cBhvr>
                                      <p:to>
                                        <p:strVal val="visible"/>
                                      </p:to>
                                    </p:set>
                                    <p:animEffect transition="in" filter="barn(outVertical)">
                                      <p:cBhvr>
                                        <p:cTn id="41" dur="500"/>
                                        <p:tgtEl>
                                          <p:spTgt spid="5124">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37" fill="hold" grpId="0" nodeType="clickEffect">
                                  <p:stCondLst>
                                    <p:cond delay="0"/>
                                  </p:stCondLst>
                                  <p:childTnLst>
                                    <p:set>
                                      <p:cBhvr>
                                        <p:cTn id="45" dur="1" fill="hold">
                                          <p:stCondLst>
                                            <p:cond delay="0"/>
                                          </p:stCondLst>
                                        </p:cTn>
                                        <p:tgtEl>
                                          <p:spTgt spid="5124">
                                            <p:txEl>
                                              <p:pRg st="6" end="6"/>
                                            </p:txEl>
                                          </p:spTgt>
                                        </p:tgtEl>
                                        <p:attrNameLst>
                                          <p:attrName>style.visibility</p:attrName>
                                        </p:attrNameLst>
                                      </p:cBhvr>
                                      <p:to>
                                        <p:strVal val="visible"/>
                                      </p:to>
                                    </p:set>
                                    <p:animEffect transition="in" filter="barn(outVertical)">
                                      <p:cBhvr>
                                        <p:cTn id="46" dur="500"/>
                                        <p:tgtEl>
                                          <p:spTgt spid="5124">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37" fill="hold" grpId="0" nodeType="clickEffect">
                                  <p:stCondLst>
                                    <p:cond delay="0"/>
                                  </p:stCondLst>
                                  <p:childTnLst>
                                    <p:set>
                                      <p:cBhvr>
                                        <p:cTn id="50" dur="1" fill="hold">
                                          <p:stCondLst>
                                            <p:cond delay="0"/>
                                          </p:stCondLst>
                                        </p:cTn>
                                        <p:tgtEl>
                                          <p:spTgt spid="5124">
                                            <p:txEl>
                                              <p:pRg st="7" end="7"/>
                                            </p:txEl>
                                          </p:spTgt>
                                        </p:tgtEl>
                                        <p:attrNameLst>
                                          <p:attrName>style.visibility</p:attrName>
                                        </p:attrNameLst>
                                      </p:cBhvr>
                                      <p:to>
                                        <p:strVal val="visible"/>
                                      </p:to>
                                    </p:set>
                                    <p:animEffect transition="in" filter="barn(outVertical)">
                                      <p:cBhvr>
                                        <p:cTn id="51" dur="500"/>
                                        <p:tgtEl>
                                          <p:spTgt spid="51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P spid="5124"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457474" name="Rectangle 2"/>
          <p:cNvSpPr>
            <a:spLocks noGrp="1" noChangeArrowheads="1"/>
          </p:cNvSpPr>
          <p:nvPr>
            <p:ph type="title"/>
          </p:nvPr>
        </p:nvSpPr>
        <p:spPr/>
        <p:txBody>
          <a:bodyPr/>
          <a:lstStyle/>
          <a:p>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title"/>
          </p:nvPr>
        </p:nvSpPr>
        <p:spPr>
          <a:xfrm>
            <a:off x="5334000" y="0"/>
            <a:ext cx="3124200" cy="3048000"/>
          </a:xfrm>
        </p:spPr>
        <p:txBody>
          <a:bodyPr/>
          <a:lstStyle/>
          <a:p>
            <a:pPr eaLnBrk="1" hangingPunct="1"/>
            <a:r>
              <a:rPr lang="en-US">
                <a:latin typeface="Times New Roman" charset="0"/>
              </a:rPr>
              <a:t>John Knox Home In Edinburgh</a:t>
            </a:r>
          </a:p>
        </p:txBody>
      </p:sp>
      <p:pic>
        <p:nvPicPr>
          <p:cNvPr id="44037" name="Picture 5" descr="Knox Home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67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9" name="Picture 7" descr="Knox Home 02"/>
          <p:cNvPicPr>
            <a:picLocks noChangeAspect="1" noChangeArrowheads="1"/>
          </p:cNvPicPr>
          <p:nvPr/>
        </p:nvPicPr>
        <p:blipFill>
          <a:blip r:embed="rId3">
            <a:extLst>
              <a:ext uri="{28A0092B-C50C-407E-A947-70E740481C1C}">
                <a14:useLocalDpi xmlns:a14="http://schemas.microsoft.com/office/drawing/2010/main" val="0"/>
              </a:ext>
            </a:extLst>
          </a:blip>
          <a:srcRect l="8446" r="10899" b="8163"/>
          <a:stretch>
            <a:fillRect/>
          </a:stretch>
        </p:blipFill>
        <p:spPr bwMode="auto">
          <a:xfrm>
            <a:off x="3505200" y="2590800"/>
            <a:ext cx="56388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3657600" y="6553200"/>
            <a:ext cx="5486400" cy="307777"/>
          </a:xfrm>
          <a:prstGeom prst="rect">
            <a:avLst/>
          </a:prstGeom>
          <a:noFill/>
        </p:spPr>
        <p:txBody>
          <a:bodyPr wrap="square" rtlCol="0">
            <a:spAutoFit/>
          </a:bodyPr>
          <a:lstStyle/>
          <a:p>
            <a:r>
              <a:rPr lang="en-US" sz="1400" b="1" dirty="0">
                <a:solidFill>
                  <a:schemeClr val="bg1"/>
                </a:solidFill>
                <a:latin typeface="Tahoma"/>
                <a:cs typeface="Tahoma"/>
              </a:rPr>
              <a:t>See More At http://</a:t>
            </a:r>
            <a:r>
              <a:rPr lang="en-US" sz="1400" b="1" dirty="0" err="1">
                <a:solidFill>
                  <a:schemeClr val="bg1"/>
                </a:solidFill>
                <a:latin typeface="Tahoma"/>
                <a:cs typeface="Tahoma"/>
              </a:rPr>
              <a:t>www.TheRestorationMovement.com</a:t>
            </a:r>
            <a:r>
              <a:rPr lang="en-US" sz="1400" b="1" dirty="0">
                <a:solidFill>
                  <a:schemeClr val="bg1"/>
                </a:solidFill>
                <a:latin typeface="Tahoma"/>
                <a:cs typeface="Tahoma"/>
              </a:rPr>
              <a:t>/</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fade">
                                      <p:cBhvr>
                                        <p:cTn id="7" dur="2000"/>
                                        <p:tgtEl>
                                          <p:spTgt spid="44035"/>
                                        </p:tgtEl>
                                      </p:cBhvr>
                                    </p:animEffect>
                                  </p:childTnLst>
                                </p:cTn>
                              </p:par>
                            </p:childTnLst>
                          </p:cTn>
                        </p:par>
                        <p:par>
                          <p:cTn id="8" fill="hold" nodeType="afterGroup">
                            <p:stCondLst>
                              <p:cond delay="2000"/>
                            </p:stCondLst>
                            <p:childTnLst>
                              <p:par>
                                <p:cTn id="9" presetID="35" presetClass="entr" presetSubtype="0" fill="hold" nodeType="afterEffect">
                                  <p:stCondLst>
                                    <p:cond delay="0"/>
                                  </p:stCondLst>
                                  <p:childTnLst>
                                    <p:set>
                                      <p:cBhvr>
                                        <p:cTn id="10" dur="1" fill="hold">
                                          <p:stCondLst>
                                            <p:cond delay="0"/>
                                          </p:stCondLst>
                                        </p:cTn>
                                        <p:tgtEl>
                                          <p:spTgt spid="44037"/>
                                        </p:tgtEl>
                                        <p:attrNameLst>
                                          <p:attrName>style.visibility</p:attrName>
                                        </p:attrNameLst>
                                      </p:cBhvr>
                                      <p:to>
                                        <p:strVal val="visible"/>
                                      </p:to>
                                    </p:set>
                                    <p:animEffect transition="in" filter="fade">
                                      <p:cBhvr>
                                        <p:cTn id="11" dur="2000"/>
                                        <p:tgtEl>
                                          <p:spTgt spid="44037"/>
                                        </p:tgtEl>
                                      </p:cBhvr>
                                    </p:animEffect>
                                    <p:anim calcmode="lin" valueType="num">
                                      <p:cBhvr>
                                        <p:cTn id="12" dur="2000" fill="hold"/>
                                        <p:tgtEl>
                                          <p:spTgt spid="44037"/>
                                        </p:tgtEl>
                                        <p:attrNameLst>
                                          <p:attrName>style.rotation</p:attrName>
                                        </p:attrNameLst>
                                      </p:cBhvr>
                                      <p:tavLst>
                                        <p:tav tm="0">
                                          <p:val>
                                            <p:fltVal val="720"/>
                                          </p:val>
                                        </p:tav>
                                        <p:tav tm="100000">
                                          <p:val>
                                            <p:fltVal val="0"/>
                                          </p:val>
                                        </p:tav>
                                      </p:tavLst>
                                    </p:anim>
                                    <p:anim calcmode="lin" valueType="num">
                                      <p:cBhvr>
                                        <p:cTn id="13" dur="2000" fill="hold"/>
                                        <p:tgtEl>
                                          <p:spTgt spid="44037"/>
                                        </p:tgtEl>
                                        <p:attrNameLst>
                                          <p:attrName>ppt_h</p:attrName>
                                        </p:attrNameLst>
                                      </p:cBhvr>
                                      <p:tavLst>
                                        <p:tav tm="0">
                                          <p:val>
                                            <p:fltVal val="0"/>
                                          </p:val>
                                        </p:tav>
                                        <p:tav tm="100000">
                                          <p:val>
                                            <p:strVal val="#ppt_h"/>
                                          </p:val>
                                        </p:tav>
                                      </p:tavLst>
                                    </p:anim>
                                    <p:anim calcmode="lin" valueType="num">
                                      <p:cBhvr>
                                        <p:cTn id="14" dur="2000" fill="hold"/>
                                        <p:tgtEl>
                                          <p:spTgt spid="44037"/>
                                        </p:tgtEl>
                                        <p:attrNameLst>
                                          <p:attrName>ppt_w</p:attrName>
                                        </p:attrNameLst>
                                      </p:cBhvr>
                                      <p:tavLst>
                                        <p:tav tm="0">
                                          <p:val>
                                            <p:fltVal val="0"/>
                                          </p:val>
                                        </p:tav>
                                        <p:tav tm="100000">
                                          <p:val>
                                            <p:strVal val="#ppt_w"/>
                                          </p:val>
                                        </p:tav>
                                      </p:tavLst>
                                    </p:anim>
                                  </p:childTnLst>
                                </p:cTn>
                              </p:par>
                            </p:childTnLst>
                          </p:cTn>
                        </p:par>
                        <p:par>
                          <p:cTn id="15" fill="hold" nodeType="afterGroup">
                            <p:stCondLst>
                              <p:cond delay="4000"/>
                            </p:stCondLst>
                            <p:childTnLst>
                              <p:par>
                                <p:cTn id="16" presetID="35" presetClass="entr" presetSubtype="0" fill="hold" nodeType="afterEffect">
                                  <p:stCondLst>
                                    <p:cond delay="5000"/>
                                  </p:stCondLst>
                                  <p:childTnLst>
                                    <p:set>
                                      <p:cBhvr>
                                        <p:cTn id="17" dur="1" fill="hold">
                                          <p:stCondLst>
                                            <p:cond delay="0"/>
                                          </p:stCondLst>
                                        </p:cTn>
                                        <p:tgtEl>
                                          <p:spTgt spid="44039"/>
                                        </p:tgtEl>
                                        <p:attrNameLst>
                                          <p:attrName>style.visibility</p:attrName>
                                        </p:attrNameLst>
                                      </p:cBhvr>
                                      <p:to>
                                        <p:strVal val="visible"/>
                                      </p:to>
                                    </p:set>
                                    <p:animEffect transition="in" filter="fade">
                                      <p:cBhvr>
                                        <p:cTn id="18" dur="3000"/>
                                        <p:tgtEl>
                                          <p:spTgt spid="44039"/>
                                        </p:tgtEl>
                                      </p:cBhvr>
                                    </p:animEffect>
                                    <p:anim calcmode="lin" valueType="num">
                                      <p:cBhvr>
                                        <p:cTn id="19" dur="3000" fill="hold"/>
                                        <p:tgtEl>
                                          <p:spTgt spid="44039"/>
                                        </p:tgtEl>
                                        <p:attrNameLst>
                                          <p:attrName>style.rotation</p:attrName>
                                        </p:attrNameLst>
                                      </p:cBhvr>
                                      <p:tavLst>
                                        <p:tav tm="0">
                                          <p:val>
                                            <p:fltVal val="720"/>
                                          </p:val>
                                        </p:tav>
                                        <p:tav tm="100000">
                                          <p:val>
                                            <p:fltVal val="0"/>
                                          </p:val>
                                        </p:tav>
                                      </p:tavLst>
                                    </p:anim>
                                    <p:anim calcmode="lin" valueType="num">
                                      <p:cBhvr>
                                        <p:cTn id="20" dur="3000" fill="hold"/>
                                        <p:tgtEl>
                                          <p:spTgt spid="44039"/>
                                        </p:tgtEl>
                                        <p:attrNameLst>
                                          <p:attrName>ppt_h</p:attrName>
                                        </p:attrNameLst>
                                      </p:cBhvr>
                                      <p:tavLst>
                                        <p:tav tm="0">
                                          <p:val>
                                            <p:fltVal val="0"/>
                                          </p:val>
                                        </p:tav>
                                        <p:tav tm="100000">
                                          <p:val>
                                            <p:strVal val="#ppt_h"/>
                                          </p:val>
                                        </p:tav>
                                      </p:tavLst>
                                    </p:anim>
                                    <p:anim calcmode="lin" valueType="num">
                                      <p:cBhvr>
                                        <p:cTn id="21" dur="3000" fill="hold"/>
                                        <p:tgtEl>
                                          <p:spTgt spid="4403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454402" name="Rectangle 2"/>
          <p:cNvSpPr>
            <a:spLocks noGrp="1" noChangeArrowheads="1"/>
          </p:cNvSpPr>
          <p:nvPr>
            <p:ph type="title"/>
          </p:nvPr>
        </p:nvSpPr>
        <p:spPr>
          <a:xfrm>
            <a:off x="0" y="0"/>
            <a:ext cx="9144000" cy="762000"/>
          </a:xfrm>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shape">
              <a:fillToRect l="50000" t="50000" r="50000" b="50000"/>
            </a:path>
          </a:gradFill>
        </p:spPr>
        <p:txBody>
          <a:bodyPr/>
          <a:lstStyle/>
          <a:p>
            <a:r>
              <a:rPr lang="en-US" sz="3200" b="1">
                <a:effectLst>
                  <a:outerShdw blurRad="38100" dist="38100" dir="2700000" algn="tl">
                    <a:srgbClr val="FFFFFF"/>
                  </a:outerShdw>
                </a:effectLst>
                <a:latin typeface="Ravie" pitchFamily="82" charset="0"/>
              </a:rPr>
              <a:t>John Knox:  Scotland’s Thunder</a:t>
            </a:r>
          </a:p>
        </p:txBody>
      </p:sp>
      <p:sp>
        <p:nvSpPr>
          <p:cNvPr id="4454403" name="Rectangle 3"/>
          <p:cNvSpPr>
            <a:spLocks noGrp="1" noChangeArrowheads="1"/>
          </p:cNvSpPr>
          <p:nvPr>
            <p:ph type="body" sz="half" idx="1"/>
          </p:nvPr>
        </p:nvSpPr>
        <p:spPr/>
        <p:txBody>
          <a:bodyPr/>
          <a:lstStyle/>
          <a:p>
            <a:endParaRPr lang="en-US"/>
          </a:p>
        </p:txBody>
      </p:sp>
      <p:sp>
        <p:nvSpPr>
          <p:cNvPr id="4454404" name="Rectangle 4"/>
          <p:cNvSpPr>
            <a:spLocks noGrp="1" noChangeArrowheads="1"/>
          </p:cNvSpPr>
          <p:nvPr>
            <p:ph type="body" sz="half" idx="2"/>
          </p:nvPr>
        </p:nvSpPr>
        <p:spPr>
          <a:xfrm>
            <a:off x="4648200" y="990600"/>
            <a:ext cx="4267200" cy="5638800"/>
          </a:xfrm>
          <a:solidFill>
            <a:srgbClr val="FFFFFF"/>
          </a:solidFill>
          <a:ln>
            <a:solidFill>
              <a:srgbClr val="CC3300"/>
            </a:solidFill>
          </a:ln>
        </p:spPr>
        <p:txBody>
          <a:bodyPr/>
          <a:lstStyle/>
          <a:p>
            <a:pPr>
              <a:lnSpc>
                <a:spcPct val="90000"/>
              </a:lnSpc>
              <a:buClr>
                <a:srgbClr val="FFFF00"/>
              </a:buClr>
              <a:buFont typeface="Wingdings" pitchFamily="2" charset="2"/>
              <a:buChar char="v"/>
            </a:pPr>
            <a:r>
              <a:rPr lang="en-US" sz="2000" b="1" dirty="0"/>
              <a:t> After Henry VIII’s break with Rome,  King James V of Scotland strengthens Scotland’s traditional political alliance with France and in marrying Mary of Guise moves even closer to Rome.</a:t>
            </a:r>
          </a:p>
          <a:p>
            <a:pPr>
              <a:lnSpc>
                <a:spcPct val="90000"/>
              </a:lnSpc>
              <a:buClr>
                <a:srgbClr val="FFFF00"/>
              </a:buClr>
              <a:buFont typeface="Wingdings" pitchFamily="2" charset="2"/>
              <a:buChar char="v"/>
            </a:pPr>
            <a:r>
              <a:rPr lang="en-US" sz="2000" b="1" dirty="0"/>
              <a:t> With the death of King James  the 5</a:t>
            </a:r>
            <a:r>
              <a:rPr lang="en-US" sz="2000" b="1" baseline="30000" dirty="0"/>
              <a:t>th</a:t>
            </a:r>
            <a:r>
              <a:rPr lang="en-US" sz="2000" b="1" dirty="0"/>
              <a:t>  in 1542,  the Pro-English Protestant faction got its chance  to act.  The heir to the throne was a one-week old baby girl, the little infant Mary Stewart,  her mother being French,  whereas the heir presumptive to the throne was James Hamilton,  Earl of </a:t>
            </a:r>
            <a:r>
              <a:rPr lang="en-US" sz="2000" b="1" dirty="0" err="1"/>
              <a:t>Arran</a:t>
            </a:r>
            <a:r>
              <a:rPr lang="en-US" sz="2000" b="1" dirty="0"/>
              <a:t>.  This James favored the prospect of an English alliance and openly supported certain pro-Protestant measures at that time.</a:t>
            </a:r>
            <a:r>
              <a:rPr lang="en-US" sz="2400" dirty="0"/>
              <a:t> </a:t>
            </a:r>
          </a:p>
          <a:p>
            <a:pPr>
              <a:lnSpc>
                <a:spcPct val="90000"/>
              </a:lnSpc>
              <a:buClr>
                <a:srgbClr val="FFFF00"/>
              </a:buClr>
              <a:buFont typeface="Wingdings" pitchFamily="2" charset="2"/>
              <a:buNone/>
            </a:pPr>
            <a:r>
              <a:rPr lang="en-US" sz="2400" dirty="0"/>
              <a:t>   </a:t>
            </a:r>
          </a:p>
        </p:txBody>
      </p:sp>
      <p:pic>
        <p:nvPicPr>
          <p:cNvPr id="4454405" name="Picture 5" descr="C:\Documents and Settings\Owner\My Documents\Educational Illustrations\Knox_somerville.jpg"/>
          <p:cNvPicPr>
            <a:picLocks noChangeAspect="1" noChangeArrowheads="1"/>
          </p:cNvPicPr>
          <p:nvPr/>
        </p:nvPicPr>
        <p:blipFill>
          <a:blip r:embed="rId4" cstate="print"/>
          <a:srcRect/>
          <a:stretch>
            <a:fillRect/>
          </a:stretch>
        </p:blipFill>
        <p:spPr bwMode="auto">
          <a:xfrm>
            <a:off x="152400" y="990600"/>
            <a:ext cx="4191000" cy="563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454402"/>
                                        </p:tgtEl>
                                        <p:attrNameLst>
                                          <p:attrName>style.visibility</p:attrName>
                                        </p:attrNameLst>
                                      </p:cBhvr>
                                      <p:to>
                                        <p:strVal val="visible"/>
                                      </p:to>
                                    </p:set>
                                    <p:anim calcmode="lin" valueType="num">
                                      <p:cBhvr>
                                        <p:cTn id="7" dur="500" fill="hold"/>
                                        <p:tgtEl>
                                          <p:spTgt spid="4454402"/>
                                        </p:tgtEl>
                                        <p:attrNameLst>
                                          <p:attrName>ppt_w</p:attrName>
                                        </p:attrNameLst>
                                      </p:cBhvr>
                                      <p:tavLst>
                                        <p:tav tm="0">
                                          <p:val>
                                            <p:fltVal val="0"/>
                                          </p:val>
                                        </p:tav>
                                        <p:tav tm="100000">
                                          <p:val>
                                            <p:strVal val="#ppt_w"/>
                                          </p:val>
                                        </p:tav>
                                      </p:tavLst>
                                    </p:anim>
                                    <p:anim calcmode="lin" valueType="num">
                                      <p:cBhvr>
                                        <p:cTn id="8" dur="500" fill="hold"/>
                                        <p:tgtEl>
                                          <p:spTgt spid="445440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4454405"/>
                                        </p:tgtEl>
                                        <p:attrNameLst>
                                          <p:attrName>style.visibility</p:attrName>
                                        </p:attrNameLst>
                                      </p:cBhvr>
                                      <p:to>
                                        <p:strVal val="visible"/>
                                      </p:to>
                                    </p:set>
                                    <p:anim calcmode="lin" valueType="num">
                                      <p:cBhvr>
                                        <p:cTn id="13" dur="5000" fill="hold"/>
                                        <p:tgtEl>
                                          <p:spTgt spid="4454405"/>
                                        </p:tgtEl>
                                        <p:attrNameLst>
                                          <p:attrName>ppt_w</p:attrName>
                                        </p:attrNameLst>
                                      </p:cBhvr>
                                      <p:tavLst>
                                        <p:tav tm="0" fmla="#ppt_w*sin(2.5*pi*$)">
                                          <p:val>
                                            <p:fltVal val="0"/>
                                          </p:val>
                                        </p:tav>
                                        <p:tav tm="100000">
                                          <p:val>
                                            <p:fltVal val="1"/>
                                          </p:val>
                                        </p:tav>
                                      </p:tavLst>
                                    </p:anim>
                                    <p:anim calcmode="lin" valueType="num">
                                      <p:cBhvr>
                                        <p:cTn id="14" dur="5000" fill="hold"/>
                                        <p:tgtEl>
                                          <p:spTgt spid="445440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454404">
                                            <p:txEl>
                                              <p:pRg st="0" end="0"/>
                                            </p:txEl>
                                          </p:spTgt>
                                        </p:tgtEl>
                                        <p:attrNameLst>
                                          <p:attrName>style.visibility</p:attrName>
                                        </p:attrNameLst>
                                      </p:cBhvr>
                                      <p:to>
                                        <p:strVal val="visible"/>
                                      </p:to>
                                    </p:set>
                                    <p:animEffect transition="in" filter="randombar(horizontal)">
                                      <p:cBhvr>
                                        <p:cTn id="19" dur="500"/>
                                        <p:tgtEl>
                                          <p:spTgt spid="445440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454404">
                                            <p:txEl>
                                              <p:pRg st="1" end="1"/>
                                            </p:txEl>
                                          </p:spTgt>
                                        </p:tgtEl>
                                        <p:attrNameLst>
                                          <p:attrName>style.visibility</p:attrName>
                                        </p:attrNameLst>
                                      </p:cBhvr>
                                      <p:to>
                                        <p:strVal val="visible"/>
                                      </p:to>
                                    </p:set>
                                    <p:animEffect transition="in" filter="randombar(horizontal)">
                                      <p:cBhvr>
                                        <p:cTn id="24" dur="500"/>
                                        <p:tgtEl>
                                          <p:spTgt spid="445440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454404">
                                            <p:txEl>
                                              <p:pRg st="2" end="2"/>
                                            </p:txEl>
                                          </p:spTgt>
                                        </p:tgtEl>
                                        <p:attrNameLst>
                                          <p:attrName>style.visibility</p:attrName>
                                        </p:attrNameLst>
                                      </p:cBhvr>
                                      <p:to>
                                        <p:strVal val="visible"/>
                                      </p:to>
                                    </p:set>
                                    <p:animEffect transition="in" filter="randombar(horizontal)">
                                      <p:cBhvr>
                                        <p:cTn id="29" dur="500"/>
                                        <p:tgtEl>
                                          <p:spTgt spid="44544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02" grpId="0" animBg="1" autoUpdateAnimBg="0"/>
      <p:bldP spid="4454404"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463618" name="Rectangle 2"/>
          <p:cNvSpPr>
            <a:spLocks noGrp="1" noChangeArrowheads="1"/>
          </p:cNvSpPr>
          <p:nvPr>
            <p:ph type="title"/>
          </p:nvPr>
        </p:nvSpPr>
        <p:spPr>
          <a:xfrm>
            <a:off x="0" y="0"/>
            <a:ext cx="9144000" cy="762000"/>
          </a:xfrm>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shape">
              <a:fillToRect l="50000" t="50000" r="50000" b="50000"/>
            </a:path>
          </a:gradFill>
        </p:spPr>
        <p:txBody>
          <a:bodyPr/>
          <a:lstStyle/>
          <a:p>
            <a:r>
              <a:rPr lang="en-US" sz="3200" b="1">
                <a:effectLst>
                  <a:outerShdw blurRad="38100" dist="38100" dir="2700000" algn="tl">
                    <a:srgbClr val="FFFFFF"/>
                  </a:outerShdw>
                </a:effectLst>
                <a:latin typeface="Ravie" pitchFamily="82" charset="0"/>
              </a:rPr>
              <a:t>John Knox:  Scotland’s Thunder</a:t>
            </a:r>
          </a:p>
        </p:txBody>
      </p:sp>
      <p:sp>
        <p:nvSpPr>
          <p:cNvPr id="4463619" name="Rectangle 3"/>
          <p:cNvSpPr>
            <a:spLocks noGrp="1" noChangeArrowheads="1"/>
          </p:cNvSpPr>
          <p:nvPr>
            <p:ph type="body" sz="half" idx="1"/>
          </p:nvPr>
        </p:nvSpPr>
        <p:spPr/>
        <p:txBody>
          <a:bodyPr/>
          <a:lstStyle/>
          <a:p>
            <a:endParaRPr lang="en-US"/>
          </a:p>
        </p:txBody>
      </p:sp>
      <p:sp>
        <p:nvSpPr>
          <p:cNvPr id="4463620" name="Rectangle 4"/>
          <p:cNvSpPr>
            <a:spLocks noGrp="1" noChangeArrowheads="1"/>
          </p:cNvSpPr>
          <p:nvPr>
            <p:ph type="body" sz="half" idx="2"/>
          </p:nvPr>
        </p:nvSpPr>
        <p:spPr>
          <a:xfrm>
            <a:off x="4648200" y="990600"/>
            <a:ext cx="4267200" cy="5638800"/>
          </a:xfrm>
          <a:solidFill>
            <a:srgbClr val="FFFFFF"/>
          </a:solidFill>
          <a:ln>
            <a:solidFill>
              <a:srgbClr val="CC3300"/>
            </a:solidFill>
          </a:ln>
        </p:spPr>
        <p:txBody>
          <a:bodyPr/>
          <a:lstStyle/>
          <a:p>
            <a:pPr>
              <a:lnSpc>
                <a:spcPct val="90000"/>
              </a:lnSpc>
              <a:buClr>
                <a:srgbClr val="FFFF00"/>
              </a:buClr>
              <a:buFont typeface="Wingdings" pitchFamily="2" charset="2"/>
              <a:buChar char="v"/>
            </a:pPr>
            <a:r>
              <a:rPr lang="en-US" sz="2000" b="1"/>
              <a:t> The support for Protestantism that began under the Earl of Arran in 1543 was known as “Arran’s godly fit.”  Besides permitting the vernacular Bible and the sanctioning of Protestant preachers,  there were attacks on several monasteries.  Also,  on the political front,  Arran negotiated a deal with Henry VIII pledging the infant Mary Stewart as the future bride and wife of Prince Edward,  Henry VIII’s son.  </a:t>
            </a:r>
          </a:p>
          <a:p>
            <a:pPr>
              <a:lnSpc>
                <a:spcPct val="90000"/>
              </a:lnSpc>
              <a:buClr>
                <a:srgbClr val="FFFF00"/>
              </a:buClr>
              <a:buFont typeface="Wingdings" pitchFamily="2" charset="2"/>
              <a:buChar char="v"/>
            </a:pPr>
            <a:r>
              <a:rPr lang="en-US" sz="2000" b="1"/>
              <a:t> In 1546 &amp; ’47, Cardinal Beaton,  the Archbishop of St. Andrews,  spearheaded a backlash against Protestantism,  accompanied by   a political pendulum swing back away from England and towards France.   </a:t>
            </a:r>
            <a:endParaRPr lang="en-US" sz="2400"/>
          </a:p>
        </p:txBody>
      </p:sp>
      <p:pic>
        <p:nvPicPr>
          <p:cNvPr id="4463621" name="Picture 5" descr="C:\Documents and Settings\Owner\My Documents\Educational Illustrations\Knox_somerville.jpg"/>
          <p:cNvPicPr>
            <a:picLocks noChangeAspect="1" noChangeArrowheads="1"/>
          </p:cNvPicPr>
          <p:nvPr/>
        </p:nvPicPr>
        <p:blipFill>
          <a:blip r:embed="rId4" cstate="print"/>
          <a:srcRect/>
          <a:stretch>
            <a:fillRect/>
          </a:stretch>
        </p:blipFill>
        <p:spPr bwMode="auto">
          <a:xfrm>
            <a:off x="152400" y="990600"/>
            <a:ext cx="4191000" cy="563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463618"/>
                                        </p:tgtEl>
                                        <p:attrNameLst>
                                          <p:attrName>style.visibility</p:attrName>
                                        </p:attrNameLst>
                                      </p:cBhvr>
                                      <p:to>
                                        <p:strVal val="visible"/>
                                      </p:to>
                                    </p:set>
                                    <p:anim calcmode="lin" valueType="num">
                                      <p:cBhvr>
                                        <p:cTn id="7" dur="500" fill="hold"/>
                                        <p:tgtEl>
                                          <p:spTgt spid="4463618"/>
                                        </p:tgtEl>
                                        <p:attrNameLst>
                                          <p:attrName>ppt_w</p:attrName>
                                        </p:attrNameLst>
                                      </p:cBhvr>
                                      <p:tavLst>
                                        <p:tav tm="0">
                                          <p:val>
                                            <p:fltVal val="0"/>
                                          </p:val>
                                        </p:tav>
                                        <p:tav tm="100000">
                                          <p:val>
                                            <p:strVal val="#ppt_w"/>
                                          </p:val>
                                        </p:tav>
                                      </p:tavLst>
                                    </p:anim>
                                    <p:anim calcmode="lin" valueType="num">
                                      <p:cBhvr>
                                        <p:cTn id="8" dur="500" fill="hold"/>
                                        <p:tgtEl>
                                          <p:spTgt spid="446361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4463621"/>
                                        </p:tgtEl>
                                        <p:attrNameLst>
                                          <p:attrName>style.visibility</p:attrName>
                                        </p:attrNameLst>
                                      </p:cBhvr>
                                      <p:to>
                                        <p:strVal val="visible"/>
                                      </p:to>
                                    </p:set>
                                    <p:anim calcmode="lin" valueType="num">
                                      <p:cBhvr>
                                        <p:cTn id="13" dur="5000" fill="hold"/>
                                        <p:tgtEl>
                                          <p:spTgt spid="4463621"/>
                                        </p:tgtEl>
                                        <p:attrNameLst>
                                          <p:attrName>ppt_w</p:attrName>
                                        </p:attrNameLst>
                                      </p:cBhvr>
                                      <p:tavLst>
                                        <p:tav tm="0" fmla="#ppt_w*sin(2.5*pi*$)">
                                          <p:val>
                                            <p:fltVal val="0"/>
                                          </p:val>
                                        </p:tav>
                                        <p:tav tm="100000">
                                          <p:val>
                                            <p:fltVal val="1"/>
                                          </p:val>
                                        </p:tav>
                                      </p:tavLst>
                                    </p:anim>
                                    <p:anim calcmode="lin" valueType="num">
                                      <p:cBhvr>
                                        <p:cTn id="14" dur="5000" fill="hold"/>
                                        <p:tgtEl>
                                          <p:spTgt spid="4463621"/>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463620">
                                            <p:txEl>
                                              <p:pRg st="0" end="0"/>
                                            </p:txEl>
                                          </p:spTgt>
                                        </p:tgtEl>
                                        <p:attrNameLst>
                                          <p:attrName>style.visibility</p:attrName>
                                        </p:attrNameLst>
                                      </p:cBhvr>
                                      <p:to>
                                        <p:strVal val="visible"/>
                                      </p:to>
                                    </p:set>
                                    <p:animEffect transition="in" filter="randombar(horizontal)">
                                      <p:cBhvr>
                                        <p:cTn id="19" dur="500"/>
                                        <p:tgtEl>
                                          <p:spTgt spid="446362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463620">
                                            <p:txEl>
                                              <p:pRg st="1" end="1"/>
                                            </p:txEl>
                                          </p:spTgt>
                                        </p:tgtEl>
                                        <p:attrNameLst>
                                          <p:attrName>style.visibility</p:attrName>
                                        </p:attrNameLst>
                                      </p:cBhvr>
                                      <p:to>
                                        <p:strVal val="visible"/>
                                      </p:to>
                                    </p:set>
                                    <p:animEffect transition="in" filter="randombar(horizontal)">
                                      <p:cBhvr>
                                        <p:cTn id="24" dur="500"/>
                                        <p:tgtEl>
                                          <p:spTgt spid="44636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3618" grpId="0" animBg="1" autoUpdateAnimBg="0"/>
      <p:bldP spid="4463620"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465666" name="Rectangle 2"/>
          <p:cNvSpPr>
            <a:spLocks noGrp="1" noChangeArrowheads="1"/>
          </p:cNvSpPr>
          <p:nvPr>
            <p:ph type="title"/>
          </p:nvPr>
        </p:nvSpPr>
        <p:spPr>
          <a:xfrm>
            <a:off x="0" y="0"/>
            <a:ext cx="9144000" cy="762000"/>
          </a:xfrm>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shape">
              <a:fillToRect l="50000" t="50000" r="50000" b="50000"/>
            </a:path>
          </a:gradFill>
        </p:spPr>
        <p:txBody>
          <a:bodyPr/>
          <a:lstStyle/>
          <a:p>
            <a:r>
              <a:rPr lang="en-US" sz="3200" b="1">
                <a:effectLst>
                  <a:outerShdw blurRad="38100" dist="38100" dir="2700000" algn="tl">
                    <a:srgbClr val="FFFFFF"/>
                  </a:outerShdw>
                </a:effectLst>
                <a:latin typeface="Ravie" pitchFamily="82" charset="0"/>
              </a:rPr>
              <a:t>John Knox:  Scotland’s Thunder</a:t>
            </a:r>
          </a:p>
        </p:txBody>
      </p:sp>
      <p:sp>
        <p:nvSpPr>
          <p:cNvPr id="4465667" name="Rectangle 3"/>
          <p:cNvSpPr>
            <a:spLocks noGrp="1" noChangeArrowheads="1"/>
          </p:cNvSpPr>
          <p:nvPr>
            <p:ph type="body" sz="half" idx="1"/>
          </p:nvPr>
        </p:nvSpPr>
        <p:spPr/>
        <p:txBody>
          <a:bodyPr/>
          <a:lstStyle/>
          <a:p>
            <a:endParaRPr lang="en-US"/>
          </a:p>
        </p:txBody>
      </p:sp>
      <p:sp>
        <p:nvSpPr>
          <p:cNvPr id="4465668" name="Rectangle 4"/>
          <p:cNvSpPr>
            <a:spLocks noGrp="1" noChangeArrowheads="1"/>
          </p:cNvSpPr>
          <p:nvPr>
            <p:ph type="body" sz="half" idx="2"/>
          </p:nvPr>
        </p:nvSpPr>
        <p:spPr>
          <a:xfrm>
            <a:off x="4648200" y="990600"/>
            <a:ext cx="4343400" cy="5638800"/>
          </a:xfrm>
          <a:solidFill>
            <a:srgbClr val="FFFFFF"/>
          </a:solidFill>
          <a:ln>
            <a:solidFill>
              <a:srgbClr val="CC3300"/>
            </a:solidFill>
          </a:ln>
        </p:spPr>
        <p:txBody>
          <a:bodyPr/>
          <a:lstStyle/>
          <a:p>
            <a:pPr>
              <a:lnSpc>
                <a:spcPct val="90000"/>
              </a:lnSpc>
              <a:buClr>
                <a:srgbClr val="FFFF00"/>
              </a:buClr>
              <a:buFont typeface="Wingdings" pitchFamily="2" charset="2"/>
              <a:buChar char="v"/>
            </a:pPr>
            <a:r>
              <a:rPr lang="en-US" sz="2000" b="1" dirty="0"/>
              <a:t> As a result of this backlash the marriage deal with England was off,  and it was then pledged that Mary Stewart would marry into the French royal family.  She herself,  as part of the political dealings at the time, was sent to France in 1548 where she grew up.</a:t>
            </a:r>
          </a:p>
          <a:p>
            <a:pPr>
              <a:lnSpc>
                <a:spcPct val="90000"/>
              </a:lnSpc>
              <a:buClr>
                <a:srgbClr val="FFFF00"/>
              </a:buClr>
              <a:buFont typeface="Wingdings" pitchFamily="2" charset="2"/>
              <a:buChar char="v"/>
            </a:pPr>
            <a:endParaRPr lang="en-US" sz="800" b="1" dirty="0"/>
          </a:p>
          <a:p>
            <a:pPr>
              <a:lnSpc>
                <a:spcPct val="90000"/>
              </a:lnSpc>
              <a:buClr>
                <a:srgbClr val="FFFF00"/>
              </a:buClr>
              <a:buFont typeface="Wingdings" pitchFamily="2" charset="2"/>
              <a:buChar char="v"/>
            </a:pPr>
            <a:r>
              <a:rPr lang="en-US" sz="2000" b="1" dirty="0"/>
              <a:t>  As part of Archbishop Beaton’s actions against Protestantism, the leading Calvinist preacher in the kingdom,  George Wishart,  was captured,  tried,  and burned as a heretic in St. Andrew’s in March of 1546.  This, of course, deprived the Protestant movement of its chief leader at that very crucial juncture…  </a:t>
            </a:r>
            <a:r>
              <a:rPr lang="en-US" sz="2000" b="1" i="1" dirty="0"/>
              <a:t>The high drama continued in retaliatory fashion.</a:t>
            </a:r>
            <a:r>
              <a:rPr lang="en-US" sz="2000" b="1" dirty="0"/>
              <a:t>    </a:t>
            </a:r>
            <a:endParaRPr lang="en-US" sz="2400" dirty="0"/>
          </a:p>
        </p:txBody>
      </p:sp>
      <p:pic>
        <p:nvPicPr>
          <p:cNvPr id="4465669" name="Picture 5" descr="C:\Documents and Settings\Owner\My Documents\Educational Illustrations\Knox_somerville.jpg"/>
          <p:cNvPicPr>
            <a:picLocks noChangeAspect="1" noChangeArrowheads="1"/>
          </p:cNvPicPr>
          <p:nvPr/>
        </p:nvPicPr>
        <p:blipFill>
          <a:blip r:embed="rId4" cstate="print"/>
          <a:srcRect/>
          <a:stretch>
            <a:fillRect/>
          </a:stretch>
        </p:blipFill>
        <p:spPr bwMode="auto">
          <a:xfrm>
            <a:off x="152400" y="990600"/>
            <a:ext cx="4191000" cy="563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465666"/>
                                        </p:tgtEl>
                                        <p:attrNameLst>
                                          <p:attrName>style.visibility</p:attrName>
                                        </p:attrNameLst>
                                      </p:cBhvr>
                                      <p:to>
                                        <p:strVal val="visible"/>
                                      </p:to>
                                    </p:set>
                                    <p:anim calcmode="lin" valueType="num">
                                      <p:cBhvr>
                                        <p:cTn id="7" dur="500" fill="hold"/>
                                        <p:tgtEl>
                                          <p:spTgt spid="4465666"/>
                                        </p:tgtEl>
                                        <p:attrNameLst>
                                          <p:attrName>ppt_w</p:attrName>
                                        </p:attrNameLst>
                                      </p:cBhvr>
                                      <p:tavLst>
                                        <p:tav tm="0">
                                          <p:val>
                                            <p:fltVal val="0"/>
                                          </p:val>
                                        </p:tav>
                                        <p:tav tm="100000">
                                          <p:val>
                                            <p:strVal val="#ppt_w"/>
                                          </p:val>
                                        </p:tav>
                                      </p:tavLst>
                                    </p:anim>
                                    <p:anim calcmode="lin" valueType="num">
                                      <p:cBhvr>
                                        <p:cTn id="8" dur="500" fill="hold"/>
                                        <p:tgtEl>
                                          <p:spTgt spid="446566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4465669"/>
                                        </p:tgtEl>
                                        <p:attrNameLst>
                                          <p:attrName>style.visibility</p:attrName>
                                        </p:attrNameLst>
                                      </p:cBhvr>
                                      <p:to>
                                        <p:strVal val="visible"/>
                                      </p:to>
                                    </p:set>
                                    <p:anim calcmode="lin" valueType="num">
                                      <p:cBhvr>
                                        <p:cTn id="13" dur="5000" fill="hold"/>
                                        <p:tgtEl>
                                          <p:spTgt spid="4465669"/>
                                        </p:tgtEl>
                                        <p:attrNameLst>
                                          <p:attrName>ppt_w</p:attrName>
                                        </p:attrNameLst>
                                      </p:cBhvr>
                                      <p:tavLst>
                                        <p:tav tm="0" fmla="#ppt_w*sin(2.5*pi*$)">
                                          <p:val>
                                            <p:fltVal val="0"/>
                                          </p:val>
                                        </p:tav>
                                        <p:tav tm="100000">
                                          <p:val>
                                            <p:fltVal val="1"/>
                                          </p:val>
                                        </p:tav>
                                      </p:tavLst>
                                    </p:anim>
                                    <p:anim calcmode="lin" valueType="num">
                                      <p:cBhvr>
                                        <p:cTn id="14" dur="5000" fill="hold"/>
                                        <p:tgtEl>
                                          <p:spTgt spid="446566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465668">
                                            <p:txEl>
                                              <p:pRg st="0" end="0"/>
                                            </p:txEl>
                                          </p:spTgt>
                                        </p:tgtEl>
                                        <p:attrNameLst>
                                          <p:attrName>style.visibility</p:attrName>
                                        </p:attrNameLst>
                                      </p:cBhvr>
                                      <p:to>
                                        <p:strVal val="visible"/>
                                      </p:to>
                                    </p:set>
                                    <p:animEffect transition="in" filter="randombar(horizontal)">
                                      <p:cBhvr>
                                        <p:cTn id="19" dur="500"/>
                                        <p:tgtEl>
                                          <p:spTgt spid="446566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465668">
                                            <p:txEl>
                                              <p:pRg st="2" end="2"/>
                                            </p:txEl>
                                          </p:spTgt>
                                        </p:tgtEl>
                                        <p:attrNameLst>
                                          <p:attrName>style.visibility</p:attrName>
                                        </p:attrNameLst>
                                      </p:cBhvr>
                                      <p:to>
                                        <p:strVal val="visible"/>
                                      </p:to>
                                    </p:set>
                                    <p:animEffect transition="in" filter="randombar(horizontal)">
                                      <p:cBhvr>
                                        <p:cTn id="24" dur="500"/>
                                        <p:tgtEl>
                                          <p:spTgt spid="44656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5666" grpId="0" animBg="1" autoUpdateAnimBg="0"/>
      <p:bldP spid="4465668"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5" descr="Wishar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103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2" name="Rectangle 3"/>
          <p:cNvSpPr>
            <a:spLocks noGrp="1" noChangeArrowheads="1"/>
          </p:cNvSpPr>
          <p:nvPr>
            <p:ph type="title"/>
          </p:nvPr>
        </p:nvSpPr>
        <p:spPr>
          <a:xfrm>
            <a:off x="685800" y="76200"/>
            <a:ext cx="7772400" cy="685800"/>
          </a:xfrm>
        </p:spPr>
        <p:txBody>
          <a:bodyPr/>
          <a:lstStyle/>
          <a:p>
            <a:pPr eaLnBrk="1" hangingPunct="1"/>
            <a:r>
              <a:rPr lang="en-US" sz="4000">
                <a:latin typeface="Times New Roman" charset="0"/>
              </a:rPr>
              <a:t>The Death Of George Wishart</a:t>
            </a:r>
          </a:p>
        </p:txBody>
      </p:sp>
      <p:sp>
        <p:nvSpPr>
          <p:cNvPr id="41993" name="Rectangle 9"/>
          <p:cNvSpPr>
            <a:spLocks noChangeArrowheads="1"/>
          </p:cNvSpPr>
          <p:nvPr/>
        </p:nvSpPr>
        <p:spPr bwMode="auto">
          <a:xfrm>
            <a:off x="0" y="4953000"/>
            <a:ext cx="6781800" cy="1905000"/>
          </a:xfrm>
          <a:prstGeom prst="rect">
            <a:avLst/>
          </a:prstGeom>
          <a:noFill/>
          <a:ln w="9525">
            <a:noFill/>
            <a:miter lim="800000"/>
            <a:headEnd/>
            <a:tailEnd/>
          </a:ln>
          <a:effectLst/>
        </p:spPr>
        <p:txBody>
          <a:bodyPr/>
          <a:lstStyle/>
          <a:p>
            <a:pPr marL="342900" indent="-342900">
              <a:spcBef>
                <a:spcPct val="25000"/>
              </a:spcBef>
              <a:buFontTx/>
              <a:buChar char="•"/>
            </a:pPr>
            <a:r>
              <a:rPr lang="en-US" sz="3000" dirty="0">
                <a:solidFill>
                  <a:srgbClr val="FFFF00"/>
                </a:solidFill>
                <a:effectLst>
                  <a:outerShdw blurRad="38100" dist="38100" dir="2700000" algn="tl">
                    <a:srgbClr val="DDDDDD"/>
                  </a:outerShdw>
                </a:effectLst>
                <a:latin typeface="Tahoma" charset="0"/>
              </a:rPr>
              <a:t>Burning Religious Leaders At The Stake Only Fueled The Fire Of The Spirit Of Reformation In Scotland As In All Of Europe</a:t>
            </a:r>
          </a:p>
        </p:txBody>
      </p:sp>
      <p:pic>
        <p:nvPicPr>
          <p:cNvPr id="4199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1838325" cy="189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 name="Object 2"/>
          <p:cNvGraphicFramePr>
            <a:graphicFrameLocks noChangeAspect="1"/>
          </p:cNvGraphicFramePr>
          <p:nvPr/>
        </p:nvGraphicFramePr>
        <p:xfrm>
          <a:off x="7289799" y="3705408"/>
          <a:ext cx="1578859" cy="2161991"/>
        </p:xfrm>
        <a:graphic>
          <a:graphicData uri="http://schemas.openxmlformats.org/presentationml/2006/ole">
            <mc:AlternateContent xmlns:mc="http://schemas.openxmlformats.org/markup-compatibility/2006">
              <mc:Choice xmlns:v="urn:schemas-microsoft-com:vml" Requires="v">
                <p:oleObj name="Photo Editor Photo" r:id="rId4" imgW="2734057" imgH="3742857" progId="MSPhotoEd.3">
                  <p:embed/>
                </p:oleObj>
              </mc:Choice>
              <mc:Fallback>
                <p:oleObj name="Photo Editor Photo" r:id="rId4" imgW="2734057" imgH="3742857" progId="MSPhotoEd.3">
                  <p:embed/>
                  <p:pic>
                    <p:nvPicPr>
                      <p:cNvPr id="7"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9799" y="3705408"/>
                        <a:ext cx="1578859" cy="21619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Content Placeholder 1"/>
          <p:cNvSpPr>
            <a:spLocks noGrp="1"/>
          </p:cNvSpPr>
          <p:nvPr>
            <p:ph idx="1"/>
          </p:nvPr>
        </p:nvSpPr>
        <p:spPr/>
        <p:txBody>
          <a:bodyPr/>
          <a:lstStyle/>
          <a:p>
            <a:endParaRPr lang="en-US"/>
          </a:p>
        </p:txBody>
      </p:sp>
      <p:sp>
        <p:nvSpPr>
          <p:cNvPr id="8" name="TextBox 7"/>
          <p:cNvSpPr txBox="1"/>
          <p:nvPr/>
        </p:nvSpPr>
        <p:spPr>
          <a:xfrm>
            <a:off x="3657600" y="6553200"/>
            <a:ext cx="5486400" cy="307777"/>
          </a:xfrm>
          <a:prstGeom prst="rect">
            <a:avLst/>
          </a:prstGeom>
          <a:noFill/>
        </p:spPr>
        <p:txBody>
          <a:bodyPr wrap="square" rtlCol="0">
            <a:spAutoFit/>
          </a:bodyPr>
          <a:lstStyle/>
          <a:p>
            <a:r>
              <a:rPr lang="en-US" sz="1400" b="1" dirty="0">
                <a:latin typeface="Tahoma"/>
                <a:cs typeface="Tahoma"/>
              </a:rPr>
              <a:t>See More At http://</a:t>
            </a:r>
            <a:r>
              <a:rPr lang="en-US" sz="1400" b="1" dirty="0" err="1">
                <a:latin typeface="Tahoma"/>
                <a:cs typeface="Tahoma"/>
              </a:rPr>
              <a:t>www.TheRestorationMovement.com</a:t>
            </a:r>
            <a:r>
              <a:rPr lang="en-US" sz="1400" b="1" dirty="0">
                <a:latin typeface="Tahoma"/>
                <a:cs typeface="Tahoma"/>
              </a:rPr>
              <a:t>/</a:t>
            </a:r>
          </a:p>
        </p:txBody>
      </p:sp>
    </p:spTree>
    <p:extLst>
      <p:ext uri="{BB962C8B-B14F-4D97-AF65-F5344CB8AC3E}">
        <p14:creationId xmlns:p14="http://schemas.microsoft.com/office/powerpoint/2010/main" val="122358625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41994"/>
                                        </p:tgtEl>
                                        <p:attrNameLst>
                                          <p:attrName>style.visibility</p:attrName>
                                        </p:attrNameLst>
                                      </p:cBhvr>
                                      <p:to>
                                        <p:strVal val="visible"/>
                                      </p:to>
                                    </p:set>
                                    <p:anim calcmode="lin" valueType="num">
                                      <p:cBhvr>
                                        <p:cTn id="7" dur="1000" fill="hold"/>
                                        <p:tgtEl>
                                          <p:spTgt spid="41994"/>
                                        </p:tgtEl>
                                        <p:attrNameLst>
                                          <p:attrName>ppt_w</p:attrName>
                                        </p:attrNameLst>
                                      </p:cBhvr>
                                      <p:tavLst>
                                        <p:tav tm="0">
                                          <p:val>
                                            <p:fltVal val="0"/>
                                          </p:val>
                                        </p:tav>
                                        <p:tav tm="100000">
                                          <p:val>
                                            <p:strVal val="#ppt_w"/>
                                          </p:val>
                                        </p:tav>
                                      </p:tavLst>
                                    </p:anim>
                                    <p:anim calcmode="lin" valueType="num">
                                      <p:cBhvr>
                                        <p:cTn id="8" dur="1000" fill="hold"/>
                                        <p:tgtEl>
                                          <p:spTgt spid="41994"/>
                                        </p:tgtEl>
                                        <p:attrNameLst>
                                          <p:attrName>ppt_h</p:attrName>
                                        </p:attrNameLst>
                                      </p:cBhvr>
                                      <p:tavLst>
                                        <p:tav tm="0">
                                          <p:val>
                                            <p:fltVal val="0"/>
                                          </p:val>
                                        </p:tav>
                                        <p:tav tm="100000">
                                          <p:val>
                                            <p:strVal val="#ppt_h"/>
                                          </p:val>
                                        </p:tav>
                                      </p:tavLst>
                                    </p:anim>
                                    <p:anim calcmode="lin" valueType="num">
                                      <p:cBhvr>
                                        <p:cTn id="9" dur="1000" fill="hold"/>
                                        <p:tgtEl>
                                          <p:spTgt spid="41994"/>
                                        </p:tgtEl>
                                        <p:attrNameLst>
                                          <p:attrName>style.rotation</p:attrName>
                                        </p:attrNameLst>
                                      </p:cBhvr>
                                      <p:tavLst>
                                        <p:tav tm="0">
                                          <p:val>
                                            <p:fltVal val="90"/>
                                          </p:val>
                                        </p:tav>
                                        <p:tav tm="100000">
                                          <p:val>
                                            <p:fltVal val="0"/>
                                          </p:val>
                                        </p:tav>
                                      </p:tavLst>
                                    </p:anim>
                                    <p:animEffect transition="in" filter="fade">
                                      <p:cBhvr>
                                        <p:cTn id="10" dur="1000"/>
                                        <p:tgtEl>
                                          <p:spTgt spid="41994"/>
                                        </p:tgtEl>
                                      </p:cBhvr>
                                    </p:animEffect>
                                  </p:childTnLst>
                                </p:cTn>
                              </p:par>
                            </p:childTnLst>
                          </p:cTn>
                        </p:par>
                        <p:par>
                          <p:cTn id="11" fill="hold" nodeType="with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1993">
                                            <p:txEl>
                                              <p:pRg st="0" end="0"/>
                                            </p:txEl>
                                          </p:spTgt>
                                        </p:tgtEl>
                                        <p:attrNameLst>
                                          <p:attrName>style.visibility</p:attrName>
                                        </p:attrNameLst>
                                      </p:cBhvr>
                                      <p:to>
                                        <p:strVal val="visible"/>
                                      </p:to>
                                    </p:set>
                                    <p:animEffect transition="in" filter="fade">
                                      <p:cBhvr>
                                        <p:cTn id="14" dur="2000"/>
                                        <p:tgtEl>
                                          <p:spTgt spid="41993">
                                            <p:txEl>
                                              <p:pRg st="0" end="0"/>
                                            </p:txEl>
                                          </p:spTgt>
                                        </p:tgtEl>
                                      </p:cBhvr>
                                    </p:animEffect>
                                  </p:childTnLst>
                                </p:cTn>
                              </p:par>
                            </p:childTnLst>
                          </p:cTn>
                        </p:par>
                        <p:par>
                          <p:cTn id="15" fill="hold">
                            <p:stCondLst>
                              <p:cond delay="3000"/>
                            </p:stCondLst>
                            <p:childTnLst>
                              <p:par>
                                <p:cTn id="16" presetID="16" presetClass="entr" presetSubtype="37"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3" grpId="0" build="p"/>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467714" name="Rectangle 2"/>
          <p:cNvSpPr>
            <a:spLocks noGrp="1" noChangeArrowheads="1"/>
          </p:cNvSpPr>
          <p:nvPr>
            <p:ph type="title"/>
          </p:nvPr>
        </p:nvSpPr>
        <p:spPr>
          <a:xfrm>
            <a:off x="0" y="0"/>
            <a:ext cx="9144000" cy="762000"/>
          </a:xfrm>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shape">
              <a:fillToRect l="50000" t="50000" r="50000" b="50000"/>
            </a:path>
          </a:gradFill>
        </p:spPr>
        <p:txBody>
          <a:bodyPr/>
          <a:lstStyle/>
          <a:p>
            <a:r>
              <a:rPr lang="en-US" sz="3200" b="1">
                <a:effectLst>
                  <a:outerShdw blurRad="38100" dist="38100" dir="2700000" algn="tl">
                    <a:srgbClr val="FFFFFF"/>
                  </a:outerShdw>
                </a:effectLst>
                <a:latin typeface="Ravie" pitchFamily="82" charset="0"/>
              </a:rPr>
              <a:t>John Knox:  Scotland’s Thunder</a:t>
            </a:r>
          </a:p>
        </p:txBody>
      </p:sp>
      <p:sp>
        <p:nvSpPr>
          <p:cNvPr id="4467715" name="Rectangle 3"/>
          <p:cNvSpPr>
            <a:spLocks noGrp="1" noChangeArrowheads="1"/>
          </p:cNvSpPr>
          <p:nvPr>
            <p:ph type="body" sz="half" idx="1"/>
          </p:nvPr>
        </p:nvSpPr>
        <p:spPr/>
        <p:txBody>
          <a:bodyPr/>
          <a:lstStyle/>
          <a:p>
            <a:endParaRPr lang="en-US"/>
          </a:p>
        </p:txBody>
      </p:sp>
      <p:sp>
        <p:nvSpPr>
          <p:cNvPr id="4467716" name="Rectangle 4"/>
          <p:cNvSpPr>
            <a:spLocks noGrp="1" noChangeArrowheads="1"/>
          </p:cNvSpPr>
          <p:nvPr>
            <p:ph type="body" sz="half" idx="2"/>
          </p:nvPr>
        </p:nvSpPr>
        <p:spPr>
          <a:xfrm>
            <a:off x="4648200" y="990600"/>
            <a:ext cx="4267200" cy="5638800"/>
          </a:xfrm>
          <a:solidFill>
            <a:srgbClr val="FFFFFF"/>
          </a:solidFill>
          <a:ln>
            <a:solidFill>
              <a:srgbClr val="CC3300"/>
            </a:solidFill>
          </a:ln>
        </p:spPr>
        <p:txBody>
          <a:bodyPr/>
          <a:lstStyle/>
          <a:p>
            <a:pPr>
              <a:lnSpc>
                <a:spcPct val="90000"/>
              </a:lnSpc>
              <a:buClr>
                <a:srgbClr val="FFFF00"/>
              </a:buClr>
              <a:buFont typeface="Wingdings" pitchFamily="2" charset="2"/>
              <a:buChar char="v"/>
            </a:pPr>
            <a:r>
              <a:rPr lang="en-US" sz="2000" b="1"/>
              <a:t> Responding to the execution of Wishart, several of his supporters murdered Cardinal Beaton in May of 1546,  two months later.  They then took over St. Andrews castle.  The castle was besieged,  but its Protestant occupiers held out for over a year before they were finally broken with the help of French troops.  </a:t>
            </a:r>
          </a:p>
          <a:p>
            <a:pPr>
              <a:lnSpc>
                <a:spcPct val="90000"/>
              </a:lnSpc>
              <a:buClr>
                <a:srgbClr val="FFFF00"/>
              </a:buClr>
              <a:buFont typeface="Wingdings" pitchFamily="2" charset="2"/>
              <a:buChar char="v"/>
            </a:pPr>
            <a:r>
              <a:rPr lang="en-US" sz="2000" b="1"/>
              <a:t> Small numbers of Protestants, though,  persisted.  Among those militant Protestants who occupied St. Andrew’s castle after Beaton’s murder was John Knox.  He was a zealously committed preacher and Protestant advocate.  Moreover, he was the single most important religious leader &amp; catalyst of the Scottish Reformation.  </a:t>
            </a:r>
            <a:endParaRPr lang="en-US" sz="2400"/>
          </a:p>
        </p:txBody>
      </p:sp>
      <p:pic>
        <p:nvPicPr>
          <p:cNvPr id="4467717" name="Picture 5" descr="C:\Documents and Settings\Owner\My Documents\Educational Illustrations\Knox_somerville.jpg"/>
          <p:cNvPicPr>
            <a:picLocks noChangeAspect="1" noChangeArrowheads="1"/>
          </p:cNvPicPr>
          <p:nvPr/>
        </p:nvPicPr>
        <p:blipFill>
          <a:blip r:embed="rId4" cstate="print"/>
          <a:srcRect/>
          <a:stretch>
            <a:fillRect/>
          </a:stretch>
        </p:blipFill>
        <p:spPr bwMode="auto">
          <a:xfrm>
            <a:off x="152400" y="990600"/>
            <a:ext cx="4191000" cy="563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467714"/>
                                        </p:tgtEl>
                                        <p:attrNameLst>
                                          <p:attrName>style.visibility</p:attrName>
                                        </p:attrNameLst>
                                      </p:cBhvr>
                                      <p:to>
                                        <p:strVal val="visible"/>
                                      </p:to>
                                    </p:set>
                                    <p:anim calcmode="lin" valueType="num">
                                      <p:cBhvr>
                                        <p:cTn id="7" dur="500" fill="hold"/>
                                        <p:tgtEl>
                                          <p:spTgt spid="4467714"/>
                                        </p:tgtEl>
                                        <p:attrNameLst>
                                          <p:attrName>ppt_w</p:attrName>
                                        </p:attrNameLst>
                                      </p:cBhvr>
                                      <p:tavLst>
                                        <p:tav tm="0">
                                          <p:val>
                                            <p:fltVal val="0"/>
                                          </p:val>
                                        </p:tav>
                                        <p:tav tm="100000">
                                          <p:val>
                                            <p:strVal val="#ppt_w"/>
                                          </p:val>
                                        </p:tav>
                                      </p:tavLst>
                                    </p:anim>
                                    <p:anim calcmode="lin" valueType="num">
                                      <p:cBhvr>
                                        <p:cTn id="8" dur="500" fill="hold"/>
                                        <p:tgtEl>
                                          <p:spTgt spid="446771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4467717"/>
                                        </p:tgtEl>
                                        <p:attrNameLst>
                                          <p:attrName>style.visibility</p:attrName>
                                        </p:attrNameLst>
                                      </p:cBhvr>
                                      <p:to>
                                        <p:strVal val="visible"/>
                                      </p:to>
                                    </p:set>
                                    <p:anim calcmode="lin" valueType="num">
                                      <p:cBhvr>
                                        <p:cTn id="13" dur="5000" fill="hold"/>
                                        <p:tgtEl>
                                          <p:spTgt spid="4467717"/>
                                        </p:tgtEl>
                                        <p:attrNameLst>
                                          <p:attrName>ppt_w</p:attrName>
                                        </p:attrNameLst>
                                      </p:cBhvr>
                                      <p:tavLst>
                                        <p:tav tm="0" fmla="#ppt_w*sin(2.5*pi*$)">
                                          <p:val>
                                            <p:fltVal val="0"/>
                                          </p:val>
                                        </p:tav>
                                        <p:tav tm="100000">
                                          <p:val>
                                            <p:fltVal val="1"/>
                                          </p:val>
                                        </p:tav>
                                      </p:tavLst>
                                    </p:anim>
                                    <p:anim calcmode="lin" valueType="num">
                                      <p:cBhvr>
                                        <p:cTn id="14" dur="5000" fill="hold"/>
                                        <p:tgtEl>
                                          <p:spTgt spid="446771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467716">
                                            <p:txEl>
                                              <p:pRg st="0" end="0"/>
                                            </p:txEl>
                                          </p:spTgt>
                                        </p:tgtEl>
                                        <p:attrNameLst>
                                          <p:attrName>style.visibility</p:attrName>
                                        </p:attrNameLst>
                                      </p:cBhvr>
                                      <p:to>
                                        <p:strVal val="visible"/>
                                      </p:to>
                                    </p:set>
                                    <p:animEffect transition="in" filter="randombar(horizontal)">
                                      <p:cBhvr>
                                        <p:cTn id="19" dur="500"/>
                                        <p:tgtEl>
                                          <p:spTgt spid="44677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467716">
                                            <p:txEl>
                                              <p:pRg st="1" end="1"/>
                                            </p:txEl>
                                          </p:spTgt>
                                        </p:tgtEl>
                                        <p:attrNameLst>
                                          <p:attrName>style.visibility</p:attrName>
                                        </p:attrNameLst>
                                      </p:cBhvr>
                                      <p:to>
                                        <p:strVal val="visible"/>
                                      </p:to>
                                    </p:set>
                                    <p:animEffect transition="in" filter="randombar(horizontal)">
                                      <p:cBhvr>
                                        <p:cTn id="24" dur="500"/>
                                        <p:tgtEl>
                                          <p:spTgt spid="44677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7714" grpId="0" animBg="1" autoUpdateAnimBg="0"/>
      <p:bldP spid="4467716"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469762" name="Rectangle 2"/>
          <p:cNvSpPr>
            <a:spLocks noGrp="1" noChangeArrowheads="1"/>
          </p:cNvSpPr>
          <p:nvPr>
            <p:ph type="title"/>
          </p:nvPr>
        </p:nvSpPr>
        <p:spPr>
          <a:xfrm>
            <a:off x="0" y="0"/>
            <a:ext cx="9144000" cy="762000"/>
          </a:xfrm>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shape">
              <a:fillToRect l="50000" t="50000" r="50000" b="50000"/>
            </a:path>
          </a:gradFill>
        </p:spPr>
        <p:txBody>
          <a:bodyPr/>
          <a:lstStyle/>
          <a:p>
            <a:r>
              <a:rPr lang="en-US" sz="3200" b="1">
                <a:effectLst>
                  <a:outerShdw blurRad="38100" dist="38100" dir="2700000" algn="tl">
                    <a:srgbClr val="FFFFFF"/>
                  </a:outerShdw>
                </a:effectLst>
                <a:latin typeface="Ravie" pitchFamily="82" charset="0"/>
              </a:rPr>
              <a:t>John Knox:  Scotland’s Thunder</a:t>
            </a:r>
          </a:p>
        </p:txBody>
      </p:sp>
      <p:sp>
        <p:nvSpPr>
          <p:cNvPr id="4469763" name="Rectangle 3"/>
          <p:cNvSpPr>
            <a:spLocks noGrp="1" noChangeArrowheads="1"/>
          </p:cNvSpPr>
          <p:nvPr>
            <p:ph type="body" sz="half" idx="1"/>
          </p:nvPr>
        </p:nvSpPr>
        <p:spPr/>
        <p:txBody>
          <a:bodyPr/>
          <a:lstStyle/>
          <a:p>
            <a:endParaRPr lang="en-US"/>
          </a:p>
        </p:txBody>
      </p:sp>
      <p:sp>
        <p:nvSpPr>
          <p:cNvPr id="4469764" name="Rectangle 4"/>
          <p:cNvSpPr>
            <a:spLocks noGrp="1" noChangeArrowheads="1"/>
          </p:cNvSpPr>
          <p:nvPr>
            <p:ph type="body" sz="half" idx="2"/>
          </p:nvPr>
        </p:nvSpPr>
        <p:spPr>
          <a:xfrm>
            <a:off x="4648200" y="990600"/>
            <a:ext cx="4267200" cy="5638800"/>
          </a:xfrm>
          <a:solidFill>
            <a:srgbClr val="FFFFFF"/>
          </a:solidFill>
          <a:ln>
            <a:solidFill>
              <a:srgbClr val="CC3300"/>
            </a:solidFill>
          </a:ln>
        </p:spPr>
        <p:txBody>
          <a:bodyPr/>
          <a:lstStyle/>
          <a:p>
            <a:pPr>
              <a:lnSpc>
                <a:spcPct val="90000"/>
              </a:lnSpc>
              <a:buClr>
                <a:srgbClr val="FFFF00"/>
              </a:buClr>
              <a:buFont typeface="Wingdings" pitchFamily="2" charset="2"/>
              <a:buChar char="v"/>
            </a:pPr>
            <a:r>
              <a:rPr lang="en-US" sz="2000" b="1" dirty="0"/>
              <a:t> Even among all the numerous Protestant champions of Bible scripture in the Reformation era,  Knox stands out for his burning zeal &amp; for pushing </a:t>
            </a:r>
            <a:r>
              <a:rPr lang="en-US" sz="2000" b="1" i="1" dirty="0"/>
              <a:t>sola scriptura</a:t>
            </a:r>
            <a:r>
              <a:rPr lang="en-US" sz="2000" b="1" dirty="0"/>
              <a:t> to its extremes.  He maintained,  for example,  that the law of the Old Testament was a legal code still binding on “modern day,”  16</a:t>
            </a:r>
            <a:r>
              <a:rPr lang="en-US" sz="2000" b="1" baseline="30000" dirty="0"/>
              <a:t>th</a:t>
            </a:r>
            <a:r>
              <a:rPr lang="en-US" sz="2000" b="1" dirty="0"/>
              <a:t>-century Scotland &amp; England.  </a:t>
            </a:r>
          </a:p>
          <a:p>
            <a:pPr>
              <a:lnSpc>
                <a:spcPct val="90000"/>
              </a:lnSpc>
              <a:buClr>
                <a:srgbClr val="FFFF00"/>
              </a:buClr>
              <a:buFont typeface="Wingdings" pitchFamily="2" charset="2"/>
              <a:buChar char="v"/>
            </a:pPr>
            <a:r>
              <a:rPr lang="en-US" sz="2000" b="1" dirty="0"/>
              <a:t> </a:t>
            </a:r>
            <a:r>
              <a:rPr lang="en-US" sz="2000" b="1" u="sng" dirty="0"/>
              <a:t>After the French captured St. Andrews castle,  </a:t>
            </a:r>
            <a:r>
              <a:rPr lang="en-US" sz="2000" b="1" u="sng" dirty="0">
                <a:solidFill>
                  <a:srgbClr val="C00000"/>
                </a:solidFill>
              </a:rPr>
              <a:t>Knox spent the next two years as a French galley slave, chained to an oar aboard a French ship.</a:t>
            </a:r>
            <a:r>
              <a:rPr lang="en-US" sz="2000" b="1" u="sng" dirty="0"/>
              <a:t>  This was  an utterly miserable existence,  a situation many galley prisoners did not survive.  Knox did,  but it filled him with a passionate hatred for both the French &amp; Catholicism.   </a:t>
            </a:r>
            <a:endParaRPr lang="en-US" sz="2400" u="sng" dirty="0"/>
          </a:p>
        </p:txBody>
      </p:sp>
      <p:pic>
        <p:nvPicPr>
          <p:cNvPr id="4469765" name="Picture 5" descr="C:\Documents and Settings\Owner\My Documents\Educational Illustrations\Knox_somerville.jpg"/>
          <p:cNvPicPr>
            <a:picLocks noChangeAspect="1" noChangeArrowheads="1"/>
          </p:cNvPicPr>
          <p:nvPr/>
        </p:nvPicPr>
        <p:blipFill>
          <a:blip r:embed="rId4" cstate="print"/>
          <a:srcRect/>
          <a:stretch>
            <a:fillRect/>
          </a:stretch>
        </p:blipFill>
        <p:spPr bwMode="auto">
          <a:xfrm>
            <a:off x="152400" y="990600"/>
            <a:ext cx="4191000" cy="563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469762"/>
                                        </p:tgtEl>
                                        <p:attrNameLst>
                                          <p:attrName>style.visibility</p:attrName>
                                        </p:attrNameLst>
                                      </p:cBhvr>
                                      <p:to>
                                        <p:strVal val="visible"/>
                                      </p:to>
                                    </p:set>
                                    <p:anim calcmode="lin" valueType="num">
                                      <p:cBhvr>
                                        <p:cTn id="7" dur="500" fill="hold"/>
                                        <p:tgtEl>
                                          <p:spTgt spid="4469762"/>
                                        </p:tgtEl>
                                        <p:attrNameLst>
                                          <p:attrName>ppt_w</p:attrName>
                                        </p:attrNameLst>
                                      </p:cBhvr>
                                      <p:tavLst>
                                        <p:tav tm="0">
                                          <p:val>
                                            <p:fltVal val="0"/>
                                          </p:val>
                                        </p:tav>
                                        <p:tav tm="100000">
                                          <p:val>
                                            <p:strVal val="#ppt_w"/>
                                          </p:val>
                                        </p:tav>
                                      </p:tavLst>
                                    </p:anim>
                                    <p:anim calcmode="lin" valueType="num">
                                      <p:cBhvr>
                                        <p:cTn id="8" dur="500" fill="hold"/>
                                        <p:tgtEl>
                                          <p:spTgt spid="44697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4469765"/>
                                        </p:tgtEl>
                                        <p:attrNameLst>
                                          <p:attrName>style.visibility</p:attrName>
                                        </p:attrNameLst>
                                      </p:cBhvr>
                                      <p:to>
                                        <p:strVal val="visible"/>
                                      </p:to>
                                    </p:set>
                                    <p:anim calcmode="lin" valueType="num">
                                      <p:cBhvr>
                                        <p:cTn id="13" dur="5000" fill="hold"/>
                                        <p:tgtEl>
                                          <p:spTgt spid="4469765"/>
                                        </p:tgtEl>
                                        <p:attrNameLst>
                                          <p:attrName>ppt_w</p:attrName>
                                        </p:attrNameLst>
                                      </p:cBhvr>
                                      <p:tavLst>
                                        <p:tav tm="0" fmla="#ppt_w*sin(2.5*pi*$)">
                                          <p:val>
                                            <p:fltVal val="0"/>
                                          </p:val>
                                        </p:tav>
                                        <p:tav tm="100000">
                                          <p:val>
                                            <p:fltVal val="1"/>
                                          </p:val>
                                        </p:tav>
                                      </p:tavLst>
                                    </p:anim>
                                    <p:anim calcmode="lin" valueType="num">
                                      <p:cBhvr>
                                        <p:cTn id="14" dur="5000" fill="hold"/>
                                        <p:tgtEl>
                                          <p:spTgt spid="446976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469764">
                                            <p:txEl>
                                              <p:pRg st="0" end="0"/>
                                            </p:txEl>
                                          </p:spTgt>
                                        </p:tgtEl>
                                        <p:attrNameLst>
                                          <p:attrName>style.visibility</p:attrName>
                                        </p:attrNameLst>
                                      </p:cBhvr>
                                      <p:to>
                                        <p:strVal val="visible"/>
                                      </p:to>
                                    </p:set>
                                    <p:animEffect transition="in" filter="randombar(horizontal)">
                                      <p:cBhvr>
                                        <p:cTn id="19" dur="500"/>
                                        <p:tgtEl>
                                          <p:spTgt spid="446976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469764">
                                            <p:txEl>
                                              <p:pRg st="1" end="1"/>
                                            </p:txEl>
                                          </p:spTgt>
                                        </p:tgtEl>
                                        <p:attrNameLst>
                                          <p:attrName>style.visibility</p:attrName>
                                        </p:attrNameLst>
                                      </p:cBhvr>
                                      <p:to>
                                        <p:strVal val="visible"/>
                                      </p:to>
                                    </p:set>
                                    <p:animEffect transition="in" filter="randombar(horizontal)">
                                      <p:cBhvr>
                                        <p:cTn id="24" dur="500"/>
                                        <p:tgtEl>
                                          <p:spTgt spid="446976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9762" grpId="0" animBg="1" autoUpdateAnimBg="0"/>
      <p:bldP spid="4469764"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299B89E-8D70-2100-1765-66897C436EE9}"/>
              </a:ext>
            </a:extLst>
          </p:cNvPr>
          <p:cNvSpPr>
            <a:spLocks noGrp="1" noChangeArrowheads="1"/>
          </p:cNvSpPr>
          <p:nvPr>
            <p:ph type="title"/>
          </p:nvPr>
        </p:nvSpPr>
        <p:spPr/>
        <p:txBody>
          <a:bodyPr/>
          <a:lstStyle/>
          <a:p>
            <a:pPr eaLnBrk="1" hangingPunct="1"/>
            <a:endParaRPr lang="en-US" altLang="en-US"/>
          </a:p>
        </p:txBody>
      </p:sp>
      <p:sp>
        <p:nvSpPr>
          <p:cNvPr id="3075" name="Rectangle 3">
            <a:extLst>
              <a:ext uri="{FF2B5EF4-FFF2-40B4-BE49-F238E27FC236}">
                <a16:creationId xmlns:a16="http://schemas.microsoft.com/office/drawing/2014/main" id="{D166D240-7E89-F3C5-E857-096346AE128B}"/>
              </a:ext>
            </a:extLst>
          </p:cNvPr>
          <p:cNvSpPr>
            <a:spLocks noGrp="1" noChangeArrowheads="1"/>
          </p:cNvSpPr>
          <p:nvPr>
            <p:ph type="body" idx="1"/>
          </p:nvPr>
        </p:nvSpPr>
        <p:spPr/>
        <p:txBody>
          <a:bodyPr/>
          <a:lstStyle/>
          <a:p>
            <a:pPr eaLnBrk="1" hangingPunct="1"/>
            <a:endParaRPr lang="en-US" altLang="en-US" dirty="0"/>
          </a:p>
        </p:txBody>
      </p:sp>
      <p:sp>
        <p:nvSpPr>
          <p:cNvPr id="3076" name="Rectangle 4">
            <a:extLst>
              <a:ext uri="{FF2B5EF4-FFF2-40B4-BE49-F238E27FC236}">
                <a16:creationId xmlns:a16="http://schemas.microsoft.com/office/drawing/2014/main" id="{5EC99B42-9313-C964-E88D-4A582D5477A2}"/>
              </a:ext>
            </a:extLst>
          </p:cNvPr>
          <p:cNvSpPr>
            <a:spLocks noChangeArrowheads="1"/>
          </p:cNvSpPr>
          <p:nvPr/>
        </p:nvSpPr>
        <p:spPr bwMode="auto">
          <a:xfrm>
            <a:off x="1485900" y="313135"/>
            <a:ext cx="6172200" cy="129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a:spcBef>
                <a:spcPct val="0"/>
              </a:spcBef>
              <a:buNone/>
            </a:pPr>
            <a:r>
              <a:rPr lang="en-US" altLang="en-US" sz="3300" dirty="0">
                <a:solidFill>
                  <a:srgbClr val="FFFFFF"/>
                </a:solidFill>
                <a:latin typeface="Times New Roman" panose="02020603050405020304" pitchFamily="18" charset="0"/>
                <a:ea typeface="+mn-ea"/>
              </a:rPr>
              <a:t>The Reformation Fathers</a:t>
            </a:r>
            <a:endParaRPr lang="en-US" altLang="en-US" sz="3300" dirty="0">
              <a:solidFill>
                <a:srgbClr val="FFFFFF"/>
              </a:solidFill>
              <a:ea typeface="+mn-ea"/>
            </a:endParaRPr>
          </a:p>
        </p:txBody>
      </p:sp>
      <p:sp>
        <p:nvSpPr>
          <p:cNvPr id="58374" name="Rectangle 6">
            <a:extLst>
              <a:ext uri="{FF2B5EF4-FFF2-40B4-BE49-F238E27FC236}">
                <a16:creationId xmlns:a16="http://schemas.microsoft.com/office/drawing/2014/main" id="{82E5051B-F4C2-3197-E58B-94E958FAE16C}"/>
              </a:ext>
            </a:extLst>
          </p:cNvPr>
          <p:cNvSpPr>
            <a:spLocks noChangeArrowheads="1"/>
          </p:cNvSpPr>
          <p:nvPr/>
        </p:nvSpPr>
        <p:spPr bwMode="auto">
          <a:xfrm>
            <a:off x="4629150" y="3811192"/>
            <a:ext cx="3028950" cy="1640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257175" indent="-257175" defTabSz="685800"/>
            <a:r>
              <a:rPr lang="en-US" altLang="en-US" sz="1500">
                <a:solidFill>
                  <a:srgbClr val="FFFF00"/>
                </a:solidFill>
                <a:latin typeface="Georgia" panose="02040502050405020303" pitchFamily="18" charset="0"/>
                <a:ea typeface="+mn-ea"/>
              </a:rPr>
              <a:t>John Calvin  </a:t>
            </a:r>
          </a:p>
          <a:p>
            <a:pPr marL="257175" indent="-257175" defTabSz="685800"/>
            <a:r>
              <a:rPr lang="en-US" altLang="en-US" sz="1500">
                <a:solidFill>
                  <a:srgbClr val="FFFF00"/>
                </a:solidFill>
                <a:latin typeface="Georgia" panose="02040502050405020303" pitchFamily="18" charset="0"/>
                <a:ea typeface="+mn-ea"/>
              </a:rPr>
              <a:t>1509-1569  </a:t>
            </a:r>
          </a:p>
          <a:p>
            <a:pPr marL="257175" indent="-257175" defTabSz="685800"/>
            <a:r>
              <a:rPr lang="en-US" altLang="en-US" sz="1500">
                <a:solidFill>
                  <a:srgbClr val="FFFF00"/>
                </a:solidFill>
                <a:latin typeface="Georgia" panose="02040502050405020303" pitchFamily="18" charset="0"/>
                <a:ea typeface="+mn-ea"/>
              </a:rPr>
              <a:t>French</a:t>
            </a:r>
            <a:endParaRPr lang="en-US" altLang="en-US" sz="1800">
              <a:solidFill>
                <a:srgbClr val="FFFF00"/>
              </a:solidFill>
              <a:ea typeface="+mn-ea"/>
            </a:endParaRPr>
          </a:p>
        </p:txBody>
      </p:sp>
      <p:sp>
        <p:nvSpPr>
          <p:cNvPr id="58375" name="Rectangle 7">
            <a:extLst>
              <a:ext uri="{FF2B5EF4-FFF2-40B4-BE49-F238E27FC236}">
                <a16:creationId xmlns:a16="http://schemas.microsoft.com/office/drawing/2014/main" id="{61D77925-E941-9D38-5B90-3E1FC3A57C83}"/>
              </a:ext>
            </a:extLst>
          </p:cNvPr>
          <p:cNvSpPr>
            <a:spLocks noChangeArrowheads="1"/>
          </p:cNvSpPr>
          <p:nvPr/>
        </p:nvSpPr>
        <p:spPr bwMode="auto">
          <a:xfrm>
            <a:off x="1485900" y="2057400"/>
            <a:ext cx="3028950" cy="1639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257175" indent="-257175" defTabSz="685800"/>
            <a:r>
              <a:rPr lang="en-US" altLang="en-US" sz="1500">
                <a:solidFill>
                  <a:srgbClr val="FFFF00"/>
                </a:solidFill>
                <a:latin typeface="Georgia" panose="02040502050405020303" pitchFamily="18" charset="0"/>
                <a:ea typeface="+mn-ea"/>
              </a:rPr>
              <a:t>Martin Luther</a:t>
            </a:r>
          </a:p>
          <a:p>
            <a:pPr marL="257175" indent="-257175" defTabSz="685800"/>
            <a:r>
              <a:rPr lang="en-US" altLang="en-US" sz="1500">
                <a:solidFill>
                  <a:srgbClr val="FFFF00"/>
                </a:solidFill>
                <a:latin typeface="Georgia" panose="02040502050405020303" pitchFamily="18" charset="0"/>
                <a:ea typeface="+mn-ea"/>
              </a:rPr>
              <a:t>1483-1546</a:t>
            </a:r>
          </a:p>
          <a:p>
            <a:pPr marL="257175" indent="-257175" defTabSz="685800"/>
            <a:r>
              <a:rPr lang="en-US" altLang="en-US" sz="1500">
                <a:solidFill>
                  <a:srgbClr val="FFFF00"/>
                </a:solidFill>
                <a:latin typeface="Georgia" panose="02040502050405020303" pitchFamily="18" charset="0"/>
                <a:ea typeface="+mn-ea"/>
              </a:rPr>
              <a:t>German</a:t>
            </a:r>
            <a:endParaRPr lang="en-US" altLang="en-US" sz="1800">
              <a:solidFill>
                <a:srgbClr val="FFFF00"/>
              </a:solidFill>
              <a:ea typeface="+mn-ea"/>
            </a:endParaRPr>
          </a:p>
        </p:txBody>
      </p:sp>
      <p:pic>
        <p:nvPicPr>
          <p:cNvPr id="58377" name="Picture 9" descr="Calvin1">
            <a:extLst>
              <a:ext uri="{FF2B5EF4-FFF2-40B4-BE49-F238E27FC236}">
                <a16:creationId xmlns:a16="http://schemas.microsoft.com/office/drawing/2014/main" id="{EC5878E8-24C7-06EB-8C5A-ED2BE1DBC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2" y="3829051"/>
            <a:ext cx="1576388" cy="196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10" descr="175px-Luther_with_tonsure">
            <a:extLst>
              <a:ext uri="{FF2B5EF4-FFF2-40B4-BE49-F238E27FC236}">
                <a16:creationId xmlns:a16="http://schemas.microsoft.com/office/drawing/2014/main" id="{74D46894-AD89-E924-6721-4BC5E672D7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723" y="1943101"/>
            <a:ext cx="1120378" cy="16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9" name="Rectangle 11">
            <a:extLst>
              <a:ext uri="{FF2B5EF4-FFF2-40B4-BE49-F238E27FC236}">
                <a16:creationId xmlns:a16="http://schemas.microsoft.com/office/drawing/2014/main" id="{A3D59B2F-6456-F89A-2776-E117F1993972}"/>
              </a:ext>
            </a:extLst>
          </p:cNvPr>
          <p:cNvSpPr>
            <a:spLocks noChangeArrowheads="1"/>
          </p:cNvSpPr>
          <p:nvPr/>
        </p:nvSpPr>
        <p:spPr bwMode="auto">
          <a:xfrm>
            <a:off x="4629150" y="2057400"/>
            <a:ext cx="3028950" cy="1639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257175" indent="-257175" defTabSz="685800"/>
            <a:r>
              <a:rPr lang="en-US" altLang="en-US" sz="1500">
                <a:solidFill>
                  <a:srgbClr val="FFFF00"/>
                </a:solidFill>
                <a:latin typeface="Georgia" panose="02040502050405020303" pitchFamily="18" charset="0"/>
                <a:ea typeface="+mn-ea"/>
              </a:rPr>
              <a:t>Ulrich Zwingli</a:t>
            </a:r>
          </a:p>
          <a:p>
            <a:pPr marL="257175" indent="-257175" defTabSz="685800"/>
            <a:r>
              <a:rPr lang="en-US" altLang="en-US" sz="1500">
                <a:solidFill>
                  <a:srgbClr val="FFFF00"/>
                </a:solidFill>
                <a:latin typeface="Georgia" panose="02040502050405020303" pitchFamily="18" charset="0"/>
                <a:ea typeface="+mn-ea"/>
              </a:rPr>
              <a:t>1484-1531</a:t>
            </a:r>
          </a:p>
          <a:p>
            <a:pPr marL="257175" indent="-257175" defTabSz="685800"/>
            <a:r>
              <a:rPr lang="en-US" altLang="en-US" sz="1500">
                <a:solidFill>
                  <a:srgbClr val="FFFF00"/>
                </a:solidFill>
                <a:latin typeface="Georgia" panose="02040502050405020303" pitchFamily="18" charset="0"/>
                <a:ea typeface="+mn-ea"/>
              </a:rPr>
              <a:t>Swiss</a:t>
            </a:r>
            <a:endParaRPr lang="en-US" altLang="en-US" sz="1800">
              <a:solidFill>
                <a:srgbClr val="FFFF00"/>
              </a:solidFill>
              <a:ea typeface="+mn-ea"/>
            </a:endParaRPr>
          </a:p>
        </p:txBody>
      </p:sp>
      <p:pic>
        <p:nvPicPr>
          <p:cNvPr id="58380" name="Picture 12" descr="Ulrich_Zwingli">
            <a:extLst>
              <a:ext uri="{FF2B5EF4-FFF2-40B4-BE49-F238E27FC236}">
                <a16:creationId xmlns:a16="http://schemas.microsoft.com/office/drawing/2014/main" id="{15F695BF-B1C2-C8D2-1ACA-D9A40C7421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9351" y="1943100"/>
            <a:ext cx="1373981"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8521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nodePh="1">
                                  <p:stCondLst>
                                    <p:cond delay="0"/>
                                  </p:stCondLst>
                                  <p:endCondLst>
                                    <p:cond evt="begin" delay="0">
                                      <p:tn val="11"/>
                                    </p:cond>
                                  </p:endCondLst>
                                  <p:childTnLst>
                                    <p:set>
                                      <p:cBhvr>
                                        <p:cTn id="12" dur="1" fill="hold">
                                          <p:stCondLst>
                                            <p:cond delay="0"/>
                                          </p:stCondLst>
                                        </p:cTn>
                                        <p:tgtEl>
                                          <p:spTgt spid="3075">
                                            <p:txEl>
                                              <p:pRg st="0" end="0"/>
                                            </p:txEl>
                                          </p:spTgt>
                                        </p:tgtEl>
                                        <p:attrNameLst>
                                          <p:attrName>style.visibility</p:attrName>
                                        </p:attrNameLst>
                                      </p:cBhvr>
                                      <p:to>
                                        <p:strVal val="visible"/>
                                      </p:to>
                                    </p:set>
                                    <p:anim calcmode="lin" valueType="num">
                                      <p:cBhvr>
                                        <p:cTn id="13" dur="500" fill="hold"/>
                                        <p:tgtEl>
                                          <p:spTgt spid="307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075">
                                            <p:txEl>
                                              <p:pRg st="0" end="0"/>
                                            </p:txEl>
                                          </p:spTgt>
                                        </p:tgtEl>
                                        <p:attrNameLst>
                                          <p:attrName>ppt_h</p:attrName>
                                        </p:attrNameLst>
                                      </p:cBhvr>
                                      <p:tavLst>
                                        <p:tav tm="0">
                                          <p:val>
                                            <p:fltVal val="0"/>
                                          </p:val>
                                        </p:tav>
                                        <p:tav tm="100000">
                                          <p:val>
                                            <p:strVal val="#ppt_h"/>
                                          </p:val>
                                        </p:tav>
                                      </p:tavLst>
                                    </p:anim>
                                  </p:childTnLst>
                                </p:cTn>
                              </p:par>
                            </p:childTnLst>
                          </p:cTn>
                        </p:par>
                        <p:par>
                          <p:cTn id="15" fill="hold" nodeType="afterGroup">
                            <p:stCondLst>
                              <p:cond delay="500"/>
                            </p:stCondLst>
                            <p:childTnLst>
                              <p:par>
                                <p:cTn id="16" presetID="1" presetClass="entr" presetSubtype="0" fill="hold" nodeType="afterEffect">
                                  <p:stCondLst>
                                    <p:cond delay="0"/>
                                  </p:stCondLst>
                                  <p:childTnLst>
                                    <p:set>
                                      <p:cBhvr>
                                        <p:cTn id="17" dur="1" fill="hold">
                                          <p:stCondLst>
                                            <p:cond delay="499"/>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build="p"/>
      <p:bldP spid="3076"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471810" name="Rectangle 2"/>
          <p:cNvSpPr>
            <a:spLocks noGrp="1" noChangeArrowheads="1"/>
          </p:cNvSpPr>
          <p:nvPr>
            <p:ph type="title"/>
          </p:nvPr>
        </p:nvSpPr>
        <p:spPr>
          <a:xfrm>
            <a:off x="0" y="0"/>
            <a:ext cx="9144000" cy="762000"/>
          </a:xfrm>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shape">
              <a:fillToRect l="50000" t="50000" r="50000" b="50000"/>
            </a:path>
          </a:gradFill>
        </p:spPr>
        <p:txBody>
          <a:bodyPr/>
          <a:lstStyle/>
          <a:p>
            <a:r>
              <a:rPr lang="en-US" sz="3200" b="1">
                <a:effectLst>
                  <a:outerShdw blurRad="38100" dist="38100" dir="2700000" algn="tl">
                    <a:srgbClr val="FFFFFF"/>
                  </a:outerShdw>
                </a:effectLst>
                <a:latin typeface="Ravie" pitchFamily="82" charset="0"/>
              </a:rPr>
              <a:t>John Knox:  Scotland’s Thunder</a:t>
            </a:r>
          </a:p>
        </p:txBody>
      </p:sp>
      <p:sp>
        <p:nvSpPr>
          <p:cNvPr id="4471811" name="Rectangle 3"/>
          <p:cNvSpPr>
            <a:spLocks noGrp="1" noChangeArrowheads="1"/>
          </p:cNvSpPr>
          <p:nvPr>
            <p:ph type="body" sz="half" idx="1"/>
          </p:nvPr>
        </p:nvSpPr>
        <p:spPr/>
        <p:txBody>
          <a:bodyPr/>
          <a:lstStyle/>
          <a:p>
            <a:endParaRPr lang="en-US"/>
          </a:p>
        </p:txBody>
      </p:sp>
      <p:sp>
        <p:nvSpPr>
          <p:cNvPr id="4471812" name="Rectangle 4"/>
          <p:cNvSpPr>
            <a:spLocks noGrp="1" noChangeArrowheads="1"/>
          </p:cNvSpPr>
          <p:nvPr>
            <p:ph type="body" sz="half" idx="2"/>
          </p:nvPr>
        </p:nvSpPr>
        <p:spPr>
          <a:xfrm>
            <a:off x="4648200" y="990600"/>
            <a:ext cx="4267200" cy="5638800"/>
          </a:xfrm>
          <a:solidFill>
            <a:srgbClr val="FFFFFF"/>
          </a:solidFill>
          <a:ln>
            <a:solidFill>
              <a:srgbClr val="CC3300"/>
            </a:solidFill>
          </a:ln>
        </p:spPr>
        <p:txBody>
          <a:bodyPr/>
          <a:lstStyle/>
          <a:p>
            <a:pPr>
              <a:lnSpc>
                <a:spcPct val="90000"/>
              </a:lnSpc>
              <a:buClr>
                <a:srgbClr val="FFFF00"/>
              </a:buClr>
              <a:buFont typeface="Wingdings" pitchFamily="2" charset="2"/>
              <a:buChar char="v"/>
            </a:pPr>
            <a:r>
              <a:rPr lang="en-US" sz="2000" b="1" dirty="0"/>
              <a:t> After his release from the French galley,  Knox traveled to England in 1549,  which functioned while under Edward’s reign as a sort   of refuge for besieged Protestants. </a:t>
            </a:r>
            <a:endParaRPr lang="en-US" sz="800" b="1" dirty="0"/>
          </a:p>
          <a:p>
            <a:pPr>
              <a:lnSpc>
                <a:spcPct val="90000"/>
              </a:lnSpc>
              <a:buClr>
                <a:srgbClr val="FFFF00"/>
              </a:buClr>
              <a:buNone/>
            </a:pPr>
            <a:r>
              <a:rPr lang="en-US" sz="800" b="1" dirty="0"/>
              <a:t>                  </a:t>
            </a:r>
          </a:p>
          <a:p>
            <a:pPr>
              <a:lnSpc>
                <a:spcPct val="90000"/>
              </a:lnSpc>
              <a:buClr>
                <a:srgbClr val="FFFF00"/>
              </a:buClr>
              <a:buFont typeface="Wingdings" pitchFamily="2" charset="2"/>
              <a:buChar char="v"/>
            </a:pPr>
            <a:r>
              <a:rPr lang="en-US" sz="2000" b="1" dirty="0"/>
              <a:t> We can infer a few things about the particular character of John Knox’s Protestant commitments at the time,  insofar as he declined the offer of a bishopric.  He also opposed ceremonial practices like kneeling during the communion  of the Lord’s Supper,  and he also opposed the 1552 English Prayer Book of Thomas Cranmer.  These were simply manifestations of his unwillingness to compromise with what he considered  “unbiblical remnants”  of Catholicism.      </a:t>
            </a:r>
            <a:endParaRPr lang="en-US" sz="2400" dirty="0"/>
          </a:p>
        </p:txBody>
      </p:sp>
      <p:pic>
        <p:nvPicPr>
          <p:cNvPr id="4471813" name="Picture 5" descr="C:\Documents and Settings\Owner\My Documents\Educational Illustrations\Knox_somerville.jpg"/>
          <p:cNvPicPr>
            <a:picLocks noChangeAspect="1" noChangeArrowheads="1"/>
          </p:cNvPicPr>
          <p:nvPr/>
        </p:nvPicPr>
        <p:blipFill>
          <a:blip r:embed="rId4" cstate="print"/>
          <a:srcRect/>
          <a:stretch>
            <a:fillRect/>
          </a:stretch>
        </p:blipFill>
        <p:spPr bwMode="auto">
          <a:xfrm>
            <a:off x="152400" y="990600"/>
            <a:ext cx="4191000" cy="563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471810"/>
                                        </p:tgtEl>
                                        <p:attrNameLst>
                                          <p:attrName>style.visibility</p:attrName>
                                        </p:attrNameLst>
                                      </p:cBhvr>
                                      <p:to>
                                        <p:strVal val="visible"/>
                                      </p:to>
                                    </p:set>
                                    <p:anim calcmode="lin" valueType="num">
                                      <p:cBhvr>
                                        <p:cTn id="7" dur="500" fill="hold"/>
                                        <p:tgtEl>
                                          <p:spTgt spid="4471810"/>
                                        </p:tgtEl>
                                        <p:attrNameLst>
                                          <p:attrName>ppt_w</p:attrName>
                                        </p:attrNameLst>
                                      </p:cBhvr>
                                      <p:tavLst>
                                        <p:tav tm="0">
                                          <p:val>
                                            <p:fltVal val="0"/>
                                          </p:val>
                                        </p:tav>
                                        <p:tav tm="100000">
                                          <p:val>
                                            <p:strVal val="#ppt_w"/>
                                          </p:val>
                                        </p:tav>
                                      </p:tavLst>
                                    </p:anim>
                                    <p:anim calcmode="lin" valueType="num">
                                      <p:cBhvr>
                                        <p:cTn id="8" dur="500" fill="hold"/>
                                        <p:tgtEl>
                                          <p:spTgt spid="44718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4471813"/>
                                        </p:tgtEl>
                                        <p:attrNameLst>
                                          <p:attrName>style.visibility</p:attrName>
                                        </p:attrNameLst>
                                      </p:cBhvr>
                                      <p:to>
                                        <p:strVal val="visible"/>
                                      </p:to>
                                    </p:set>
                                    <p:anim calcmode="lin" valueType="num">
                                      <p:cBhvr>
                                        <p:cTn id="13" dur="5000" fill="hold"/>
                                        <p:tgtEl>
                                          <p:spTgt spid="4471813"/>
                                        </p:tgtEl>
                                        <p:attrNameLst>
                                          <p:attrName>ppt_w</p:attrName>
                                        </p:attrNameLst>
                                      </p:cBhvr>
                                      <p:tavLst>
                                        <p:tav tm="0" fmla="#ppt_w*sin(2.5*pi*$)">
                                          <p:val>
                                            <p:fltVal val="0"/>
                                          </p:val>
                                        </p:tav>
                                        <p:tav tm="100000">
                                          <p:val>
                                            <p:fltVal val="1"/>
                                          </p:val>
                                        </p:tav>
                                      </p:tavLst>
                                    </p:anim>
                                    <p:anim calcmode="lin" valueType="num">
                                      <p:cBhvr>
                                        <p:cTn id="14" dur="5000" fill="hold"/>
                                        <p:tgtEl>
                                          <p:spTgt spid="447181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471812">
                                            <p:txEl>
                                              <p:pRg st="0" end="0"/>
                                            </p:txEl>
                                          </p:spTgt>
                                        </p:tgtEl>
                                        <p:attrNameLst>
                                          <p:attrName>style.visibility</p:attrName>
                                        </p:attrNameLst>
                                      </p:cBhvr>
                                      <p:to>
                                        <p:strVal val="visible"/>
                                      </p:to>
                                    </p:set>
                                    <p:animEffect transition="in" filter="randombar(horizontal)">
                                      <p:cBhvr>
                                        <p:cTn id="19" dur="500"/>
                                        <p:tgtEl>
                                          <p:spTgt spid="44718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471812">
                                            <p:txEl>
                                              <p:pRg st="1" end="1"/>
                                            </p:txEl>
                                          </p:spTgt>
                                        </p:tgtEl>
                                        <p:attrNameLst>
                                          <p:attrName>style.visibility</p:attrName>
                                        </p:attrNameLst>
                                      </p:cBhvr>
                                      <p:to>
                                        <p:strVal val="visible"/>
                                      </p:to>
                                    </p:set>
                                    <p:animEffect transition="in" filter="randombar(horizontal)">
                                      <p:cBhvr>
                                        <p:cTn id="24" dur="500"/>
                                        <p:tgtEl>
                                          <p:spTgt spid="447181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471812">
                                            <p:txEl>
                                              <p:pRg st="2" end="2"/>
                                            </p:txEl>
                                          </p:spTgt>
                                        </p:tgtEl>
                                        <p:attrNameLst>
                                          <p:attrName>style.visibility</p:attrName>
                                        </p:attrNameLst>
                                      </p:cBhvr>
                                      <p:to>
                                        <p:strVal val="visible"/>
                                      </p:to>
                                    </p:set>
                                    <p:animEffect transition="in" filter="randombar(horizontal)">
                                      <p:cBhvr>
                                        <p:cTn id="29" dur="500"/>
                                        <p:tgtEl>
                                          <p:spTgt spid="44718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1810" grpId="0" animBg="1" autoUpdateAnimBg="0"/>
      <p:bldP spid="4471812"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473858" name="Rectangle 2"/>
          <p:cNvSpPr>
            <a:spLocks noGrp="1" noChangeArrowheads="1"/>
          </p:cNvSpPr>
          <p:nvPr>
            <p:ph type="title"/>
          </p:nvPr>
        </p:nvSpPr>
        <p:spPr>
          <a:xfrm>
            <a:off x="0" y="0"/>
            <a:ext cx="9144000" cy="762000"/>
          </a:xfrm>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shape">
              <a:fillToRect l="50000" t="50000" r="50000" b="50000"/>
            </a:path>
          </a:gradFill>
        </p:spPr>
        <p:txBody>
          <a:bodyPr/>
          <a:lstStyle/>
          <a:p>
            <a:r>
              <a:rPr lang="en-US" sz="3200" b="1">
                <a:effectLst>
                  <a:outerShdw blurRad="38100" dist="38100" dir="2700000" algn="tl">
                    <a:srgbClr val="FFFFFF"/>
                  </a:outerShdw>
                </a:effectLst>
                <a:latin typeface="Ravie" pitchFamily="82" charset="0"/>
              </a:rPr>
              <a:t>John Knox:  Scotland’s Thunder</a:t>
            </a:r>
          </a:p>
        </p:txBody>
      </p:sp>
      <p:sp>
        <p:nvSpPr>
          <p:cNvPr id="4473859" name="Rectangle 3"/>
          <p:cNvSpPr>
            <a:spLocks noGrp="1" noChangeArrowheads="1"/>
          </p:cNvSpPr>
          <p:nvPr>
            <p:ph type="body" sz="half" idx="1"/>
          </p:nvPr>
        </p:nvSpPr>
        <p:spPr/>
        <p:txBody>
          <a:bodyPr/>
          <a:lstStyle/>
          <a:p>
            <a:endParaRPr lang="en-US"/>
          </a:p>
        </p:txBody>
      </p:sp>
      <p:sp>
        <p:nvSpPr>
          <p:cNvPr id="4473860" name="Rectangle 4"/>
          <p:cNvSpPr>
            <a:spLocks noGrp="1" noChangeArrowheads="1"/>
          </p:cNvSpPr>
          <p:nvPr>
            <p:ph type="body" sz="half" idx="2"/>
          </p:nvPr>
        </p:nvSpPr>
        <p:spPr>
          <a:xfrm>
            <a:off x="4648200" y="990600"/>
            <a:ext cx="4267200" cy="5638800"/>
          </a:xfrm>
          <a:solidFill>
            <a:srgbClr val="FFFFFF"/>
          </a:solidFill>
          <a:ln>
            <a:solidFill>
              <a:srgbClr val="CC3300"/>
            </a:solidFill>
          </a:ln>
        </p:spPr>
        <p:txBody>
          <a:bodyPr/>
          <a:lstStyle/>
          <a:p>
            <a:pPr>
              <a:lnSpc>
                <a:spcPct val="90000"/>
              </a:lnSpc>
              <a:buClr>
                <a:srgbClr val="FFFF00"/>
              </a:buClr>
              <a:buFont typeface="Wingdings" pitchFamily="2" charset="2"/>
              <a:buChar char="v"/>
            </a:pPr>
            <a:r>
              <a:rPr lang="en-US" sz="2000" b="1"/>
              <a:t> When Catholic Mary Tutor became Queen of England in 1553,  Knox was among the exiles who went to the continent.  He spent some time in Frankfurt, but the key experience for Knox was that the greatest part of his time was spent in Calvin’s Geneva.  He admired the city &amp; its institutions tremendously.  He absorbed and learned firsthand from Calvin &amp; and was inspired by him.  John Knox’s Scottish dream was of a similar theocratic commonwealth based on scriptural precepts and with rulers God-fearing.  Calvin’s emphasis was on the constructive role of Bible ordinance, distinct from Luther’s view juxtaposing the law &amp; New Testament Gospel.   </a:t>
            </a:r>
            <a:endParaRPr lang="en-US" sz="2400"/>
          </a:p>
        </p:txBody>
      </p:sp>
      <p:pic>
        <p:nvPicPr>
          <p:cNvPr id="4473861" name="Picture 5" descr="C:\Documents and Settings\Owner\My Documents\Educational Illustrations\Knox_somerville.jpg"/>
          <p:cNvPicPr>
            <a:picLocks noChangeAspect="1" noChangeArrowheads="1"/>
          </p:cNvPicPr>
          <p:nvPr/>
        </p:nvPicPr>
        <p:blipFill>
          <a:blip r:embed="rId4" cstate="print"/>
          <a:srcRect/>
          <a:stretch>
            <a:fillRect/>
          </a:stretch>
        </p:blipFill>
        <p:spPr bwMode="auto">
          <a:xfrm>
            <a:off x="152400" y="990600"/>
            <a:ext cx="4191000" cy="563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473858"/>
                                        </p:tgtEl>
                                        <p:attrNameLst>
                                          <p:attrName>style.visibility</p:attrName>
                                        </p:attrNameLst>
                                      </p:cBhvr>
                                      <p:to>
                                        <p:strVal val="visible"/>
                                      </p:to>
                                    </p:set>
                                    <p:anim calcmode="lin" valueType="num">
                                      <p:cBhvr>
                                        <p:cTn id="7" dur="500" fill="hold"/>
                                        <p:tgtEl>
                                          <p:spTgt spid="4473858"/>
                                        </p:tgtEl>
                                        <p:attrNameLst>
                                          <p:attrName>ppt_w</p:attrName>
                                        </p:attrNameLst>
                                      </p:cBhvr>
                                      <p:tavLst>
                                        <p:tav tm="0">
                                          <p:val>
                                            <p:fltVal val="0"/>
                                          </p:val>
                                        </p:tav>
                                        <p:tav tm="100000">
                                          <p:val>
                                            <p:strVal val="#ppt_w"/>
                                          </p:val>
                                        </p:tav>
                                      </p:tavLst>
                                    </p:anim>
                                    <p:anim calcmode="lin" valueType="num">
                                      <p:cBhvr>
                                        <p:cTn id="8" dur="500" fill="hold"/>
                                        <p:tgtEl>
                                          <p:spTgt spid="447385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4473861"/>
                                        </p:tgtEl>
                                        <p:attrNameLst>
                                          <p:attrName>style.visibility</p:attrName>
                                        </p:attrNameLst>
                                      </p:cBhvr>
                                      <p:to>
                                        <p:strVal val="visible"/>
                                      </p:to>
                                    </p:set>
                                    <p:anim calcmode="lin" valueType="num">
                                      <p:cBhvr>
                                        <p:cTn id="13" dur="5000" fill="hold"/>
                                        <p:tgtEl>
                                          <p:spTgt spid="4473861"/>
                                        </p:tgtEl>
                                        <p:attrNameLst>
                                          <p:attrName>ppt_w</p:attrName>
                                        </p:attrNameLst>
                                      </p:cBhvr>
                                      <p:tavLst>
                                        <p:tav tm="0" fmla="#ppt_w*sin(2.5*pi*$)">
                                          <p:val>
                                            <p:fltVal val="0"/>
                                          </p:val>
                                        </p:tav>
                                        <p:tav tm="100000">
                                          <p:val>
                                            <p:fltVal val="1"/>
                                          </p:val>
                                        </p:tav>
                                      </p:tavLst>
                                    </p:anim>
                                    <p:anim calcmode="lin" valueType="num">
                                      <p:cBhvr>
                                        <p:cTn id="14" dur="5000" fill="hold"/>
                                        <p:tgtEl>
                                          <p:spTgt spid="4473861"/>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473860">
                                            <p:txEl>
                                              <p:pRg st="0" end="0"/>
                                            </p:txEl>
                                          </p:spTgt>
                                        </p:tgtEl>
                                        <p:attrNameLst>
                                          <p:attrName>style.visibility</p:attrName>
                                        </p:attrNameLst>
                                      </p:cBhvr>
                                      <p:to>
                                        <p:strVal val="visible"/>
                                      </p:to>
                                    </p:set>
                                    <p:animEffect transition="in" filter="randombar(horizontal)">
                                      <p:cBhvr>
                                        <p:cTn id="19" dur="500"/>
                                        <p:tgtEl>
                                          <p:spTgt spid="44738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3858" grpId="0" animBg="1" autoUpdateAnimBg="0"/>
      <p:bldP spid="4473860"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475906" name="Rectangle 2"/>
          <p:cNvSpPr>
            <a:spLocks noGrp="1" noChangeArrowheads="1"/>
          </p:cNvSpPr>
          <p:nvPr>
            <p:ph type="title"/>
          </p:nvPr>
        </p:nvSpPr>
        <p:spPr>
          <a:xfrm>
            <a:off x="0" y="0"/>
            <a:ext cx="9144000" cy="762000"/>
          </a:xfrm>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shape">
              <a:fillToRect l="50000" t="50000" r="50000" b="50000"/>
            </a:path>
          </a:gradFill>
        </p:spPr>
        <p:txBody>
          <a:bodyPr/>
          <a:lstStyle/>
          <a:p>
            <a:r>
              <a:rPr lang="en-US" sz="3200" b="1">
                <a:effectLst>
                  <a:outerShdw blurRad="38100" dist="38100" dir="2700000" algn="tl">
                    <a:srgbClr val="FFFFFF"/>
                  </a:outerShdw>
                </a:effectLst>
                <a:latin typeface="Ravie" pitchFamily="82" charset="0"/>
              </a:rPr>
              <a:t>John Knox:  Scotland’s Thunder</a:t>
            </a:r>
          </a:p>
        </p:txBody>
      </p:sp>
      <p:sp>
        <p:nvSpPr>
          <p:cNvPr id="4475907" name="Rectangle 3"/>
          <p:cNvSpPr>
            <a:spLocks noGrp="1" noChangeArrowheads="1"/>
          </p:cNvSpPr>
          <p:nvPr>
            <p:ph type="body" sz="half" idx="1"/>
          </p:nvPr>
        </p:nvSpPr>
        <p:spPr/>
        <p:txBody>
          <a:bodyPr/>
          <a:lstStyle/>
          <a:p>
            <a:endParaRPr lang="en-US"/>
          </a:p>
        </p:txBody>
      </p:sp>
      <p:sp>
        <p:nvSpPr>
          <p:cNvPr id="4475908" name="Rectangle 4"/>
          <p:cNvSpPr>
            <a:spLocks noGrp="1" noChangeArrowheads="1"/>
          </p:cNvSpPr>
          <p:nvPr>
            <p:ph type="body" sz="half" idx="2"/>
          </p:nvPr>
        </p:nvSpPr>
        <p:spPr>
          <a:xfrm>
            <a:off x="4648200" y="990600"/>
            <a:ext cx="4267200" cy="5638800"/>
          </a:xfrm>
          <a:solidFill>
            <a:srgbClr val="FFFFFF"/>
          </a:solidFill>
          <a:ln>
            <a:solidFill>
              <a:srgbClr val="CC3300"/>
            </a:solidFill>
          </a:ln>
        </p:spPr>
        <p:txBody>
          <a:bodyPr/>
          <a:lstStyle/>
          <a:p>
            <a:pPr>
              <a:lnSpc>
                <a:spcPct val="90000"/>
              </a:lnSpc>
              <a:buClr>
                <a:srgbClr val="FFFF00"/>
              </a:buClr>
              <a:buFont typeface="Wingdings" pitchFamily="2" charset="2"/>
              <a:buChar char="v"/>
            </a:pPr>
            <a:r>
              <a:rPr lang="en-US" sz="2000" b="1" dirty="0"/>
              <a:t> With this Christendom concept  of Christian commonwealth in mind,  John Knox returned to England in 1555.  He slides in during Mary’s reign,  marries,  and then goes to Scotland.  He  was warmly received there by influential Protestants. By this time,  the numbers of Protestant Scottish Calvinists were starting to grow once more, compared to the crackdown in the late 1540’s.  One big reason for this growth was that Mary of Guise,  Mary Stewart’s mother,  had to leave protestants relatively unmolested because she needed their nobles’ active support for the anticipated marriage between her daughter and the French prince.       </a:t>
            </a:r>
            <a:endParaRPr lang="en-US" sz="2400" dirty="0"/>
          </a:p>
        </p:txBody>
      </p:sp>
      <p:pic>
        <p:nvPicPr>
          <p:cNvPr id="4475909" name="Picture 5" descr="C:\Documents and Settings\Owner\My Documents\Educational Illustrations\Knox_somerville.jpg"/>
          <p:cNvPicPr>
            <a:picLocks noChangeAspect="1" noChangeArrowheads="1"/>
          </p:cNvPicPr>
          <p:nvPr/>
        </p:nvPicPr>
        <p:blipFill>
          <a:blip r:embed="rId4" cstate="print"/>
          <a:srcRect/>
          <a:stretch>
            <a:fillRect/>
          </a:stretch>
        </p:blipFill>
        <p:spPr bwMode="auto">
          <a:xfrm>
            <a:off x="152400" y="990600"/>
            <a:ext cx="4191000" cy="563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475906"/>
                                        </p:tgtEl>
                                        <p:attrNameLst>
                                          <p:attrName>style.visibility</p:attrName>
                                        </p:attrNameLst>
                                      </p:cBhvr>
                                      <p:to>
                                        <p:strVal val="visible"/>
                                      </p:to>
                                    </p:set>
                                    <p:anim calcmode="lin" valueType="num">
                                      <p:cBhvr>
                                        <p:cTn id="7" dur="500" fill="hold"/>
                                        <p:tgtEl>
                                          <p:spTgt spid="4475906"/>
                                        </p:tgtEl>
                                        <p:attrNameLst>
                                          <p:attrName>ppt_w</p:attrName>
                                        </p:attrNameLst>
                                      </p:cBhvr>
                                      <p:tavLst>
                                        <p:tav tm="0">
                                          <p:val>
                                            <p:fltVal val="0"/>
                                          </p:val>
                                        </p:tav>
                                        <p:tav tm="100000">
                                          <p:val>
                                            <p:strVal val="#ppt_w"/>
                                          </p:val>
                                        </p:tav>
                                      </p:tavLst>
                                    </p:anim>
                                    <p:anim calcmode="lin" valueType="num">
                                      <p:cBhvr>
                                        <p:cTn id="8" dur="500" fill="hold"/>
                                        <p:tgtEl>
                                          <p:spTgt spid="447590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4475909"/>
                                        </p:tgtEl>
                                        <p:attrNameLst>
                                          <p:attrName>style.visibility</p:attrName>
                                        </p:attrNameLst>
                                      </p:cBhvr>
                                      <p:to>
                                        <p:strVal val="visible"/>
                                      </p:to>
                                    </p:set>
                                    <p:anim calcmode="lin" valueType="num">
                                      <p:cBhvr>
                                        <p:cTn id="13" dur="5000" fill="hold"/>
                                        <p:tgtEl>
                                          <p:spTgt spid="4475909"/>
                                        </p:tgtEl>
                                        <p:attrNameLst>
                                          <p:attrName>ppt_w</p:attrName>
                                        </p:attrNameLst>
                                      </p:cBhvr>
                                      <p:tavLst>
                                        <p:tav tm="0" fmla="#ppt_w*sin(2.5*pi*$)">
                                          <p:val>
                                            <p:fltVal val="0"/>
                                          </p:val>
                                        </p:tav>
                                        <p:tav tm="100000">
                                          <p:val>
                                            <p:fltVal val="1"/>
                                          </p:val>
                                        </p:tav>
                                      </p:tavLst>
                                    </p:anim>
                                    <p:anim calcmode="lin" valueType="num">
                                      <p:cBhvr>
                                        <p:cTn id="14" dur="5000" fill="hold"/>
                                        <p:tgtEl>
                                          <p:spTgt spid="447590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475908">
                                            <p:txEl>
                                              <p:pRg st="0" end="0"/>
                                            </p:txEl>
                                          </p:spTgt>
                                        </p:tgtEl>
                                        <p:attrNameLst>
                                          <p:attrName>style.visibility</p:attrName>
                                        </p:attrNameLst>
                                      </p:cBhvr>
                                      <p:to>
                                        <p:strVal val="visible"/>
                                      </p:to>
                                    </p:set>
                                    <p:animEffect transition="in" filter="randombar(horizontal)">
                                      <p:cBhvr>
                                        <p:cTn id="19" dur="500"/>
                                        <p:tgtEl>
                                          <p:spTgt spid="44759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5906" grpId="0" animBg="1" autoUpdateAnimBg="0"/>
      <p:bldP spid="4475908"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477954" name="Rectangle 2"/>
          <p:cNvSpPr>
            <a:spLocks noGrp="1" noChangeArrowheads="1"/>
          </p:cNvSpPr>
          <p:nvPr>
            <p:ph type="title"/>
          </p:nvPr>
        </p:nvSpPr>
        <p:spPr>
          <a:xfrm>
            <a:off x="0" y="0"/>
            <a:ext cx="9144000" cy="762000"/>
          </a:xfrm>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shape">
              <a:fillToRect l="50000" t="50000" r="50000" b="50000"/>
            </a:path>
          </a:gradFill>
        </p:spPr>
        <p:txBody>
          <a:bodyPr/>
          <a:lstStyle/>
          <a:p>
            <a:r>
              <a:rPr lang="en-US" sz="3200" b="1">
                <a:effectLst>
                  <a:outerShdw blurRad="38100" dist="38100" dir="2700000" algn="tl">
                    <a:srgbClr val="FFFFFF"/>
                  </a:outerShdw>
                </a:effectLst>
                <a:latin typeface="Ravie" pitchFamily="82" charset="0"/>
              </a:rPr>
              <a:t>John Knox:  Scotland’s Thunder</a:t>
            </a:r>
          </a:p>
        </p:txBody>
      </p:sp>
      <p:sp>
        <p:nvSpPr>
          <p:cNvPr id="4477955" name="Rectangle 3"/>
          <p:cNvSpPr>
            <a:spLocks noGrp="1" noChangeArrowheads="1"/>
          </p:cNvSpPr>
          <p:nvPr>
            <p:ph type="body" sz="half" idx="1"/>
          </p:nvPr>
        </p:nvSpPr>
        <p:spPr/>
        <p:txBody>
          <a:bodyPr/>
          <a:lstStyle/>
          <a:p>
            <a:endParaRPr lang="en-US"/>
          </a:p>
        </p:txBody>
      </p:sp>
      <p:sp>
        <p:nvSpPr>
          <p:cNvPr id="4477956" name="Rectangle 4"/>
          <p:cNvSpPr>
            <a:spLocks noGrp="1" noChangeArrowheads="1"/>
          </p:cNvSpPr>
          <p:nvPr>
            <p:ph type="body" sz="half" idx="2"/>
          </p:nvPr>
        </p:nvSpPr>
        <p:spPr>
          <a:xfrm>
            <a:off x="4648200" y="990600"/>
            <a:ext cx="4267200" cy="5638800"/>
          </a:xfrm>
          <a:solidFill>
            <a:srgbClr val="FFFFFF"/>
          </a:solidFill>
          <a:ln>
            <a:solidFill>
              <a:srgbClr val="CC3300"/>
            </a:solidFill>
          </a:ln>
        </p:spPr>
        <p:txBody>
          <a:bodyPr/>
          <a:lstStyle/>
          <a:p>
            <a:pPr>
              <a:lnSpc>
                <a:spcPct val="90000"/>
              </a:lnSpc>
              <a:buClr>
                <a:srgbClr val="FFFF00"/>
              </a:buClr>
              <a:buFont typeface="Wingdings" pitchFamily="2" charset="2"/>
              <a:buChar char="v"/>
            </a:pPr>
            <a:r>
              <a:rPr lang="en-US" sz="2000" b="1" dirty="0"/>
              <a:t> Knox took advantage of several months during his Scotland visit to </a:t>
            </a:r>
            <a:r>
              <a:rPr lang="en-US" sz="2000" b="1" dirty="0" err="1"/>
              <a:t>criss-cross</a:t>
            </a:r>
            <a:r>
              <a:rPr lang="en-US" sz="2000" b="1" dirty="0"/>
              <a:t> the lower part of   the country to help knit together scattered Protestant groups and committed individuals.  The state clergy got wind that he was there,  however,  and they forced him to return to Geneva in July of 1556.</a:t>
            </a:r>
          </a:p>
          <a:p>
            <a:pPr>
              <a:lnSpc>
                <a:spcPct val="90000"/>
              </a:lnSpc>
              <a:buClr>
                <a:srgbClr val="FFFF00"/>
              </a:buClr>
              <a:buFont typeface="Wingdings" pitchFamily="2" charset="2"/>
              <a:buNone/>
            </a:pPr>
            <a:r>
              <a:rPr lang="en-US" sz="2000" b="1" dirty="0"/>
              <a:t> </a:t>
            </a:r>
          </a:p>
          <a:p>
            <a:pPr>
              <a:lnSpc>
                <a:spcPct val="90000"/>
              </a:lnSpc>
              <a:buClr>
                <a:srgbClr val="FFFF00"/>
              </a:buClr>
              <a:buFont typeface="Wingdings" pitchFamily="2" charset="2"/>
              <a:buChar char="v"/>
            </a:pPr>
            <a:r>
              <a:rPr lang="en-US" sz="2000" b="1" dirty="0"/>
              <a:t> In his absence,  he was burned   in effigy as a heretic.  Energized,  though,  by his trip to Scotland,  and inspired by his Swiss revisit,  Knox turned his attention toward a series of political treatises that addressed Calvin’s anti-Catholic resistance theory.  These articles were published in Geneva in 1558.       </a:t>
            </a:r>
            <a:endParaRPr lang="en-US" sz="2400" dirty="0"/>
          </a:p>
        </p:txBody>
      </p:sp>
      <p:pic>
        <p:nvPicPr>
          <p:cNvPr id="4477957" name="Picture 5" descr="C:\Documents and Settings\Owner\My Documents\Educational Illustrations\Knox_somerville.jpg"/>
          <p:cNvPicPr>
            <a:picLocks noChangeAspect="1" noChangeArrowheads="1"/>
          </p:cNvPicPr>
          <p:nvPr/>
        </p:nvPicPr>
        <p:blipFill>
          <a:blip r:embed="rId4" cstate="print"/>
          <a:srcRect/>
          <a:stretch>
            <a:fillRect/>
          </a:stretch>
        </p:blipFill>
        <p:spPr bwMode="auto">
          <a:xfrm>
            <a:off x="152400" y="990600"/>
            <a:ext cx="4191000" cy="563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477954"/>
                                        </p:tgtEl>
                                        <p:attrNameLst>
                                          <p:attrName>style.visibility</p:attrName>
                                        </p:attrNameLst>
                                      </p:cBhvr>
                                      <p:to>
                                        <p:strVal val="visible"/>
                                      </p:to>
                                    </p:set>
                                    <p:anim calcmode="lin" valueType="num">
                                      <p:cBhvr>
                                        <p:cTn id="7" dur="500" fill="hold"/>
                                        <p:tgtEl>
                                          <p:spTgt spid="4477954"/>
                                        </p:tgtEl>
                                        <p:attrNameLst>
                                          <p:attrName>ppt_w</p:attrName>
                                        </p:attrNameLst>
                                      </p:cBhvr>
                                      <p:tavLst>
                                        <p:tav tm="0">
                                          <p:val>
                                            <p:fltVal val="0"/>
                                          </p:val>
                                        </p:tav>
                                        <p:tav tm="100000">
                                          <p:val>
                                            <p:strVal val="#ppt_w"/>
                                          </p:val>
                                        </p:tav>
                                      </p:tavLst>
                                    </p:anim>
                                    <p:anim calcmode="lin" valueType="num">
                                      <p:cBhvr>
                                        <p:cTn id="8" dur="500" fill="hold"/>
                                        <p:tgtEl>
                                          <p:spTgt spid="447795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4477957"/>
                                        </p:tgtEl>
                                        <p:attrNameLst>
                                          <p:attrName>style.visibility</p:attrName>
                                        </p:attrNameLst>
                                      </p:cBhvr>
                                      <p:to>
                                        <p:strVal val="visible"/>
                                      </p:to>
                                    </p:set>
                                    <p:anim calcmode="lin" valueType="num">
                                      <p:cBhvr>
                                        <p:cTn id="13" dur="5000" fill="hold"/>
                                        <p:tgtEl>
                                          <p:spTgt spid="4477957"/>
                                        </p:tgtEl>
                                        <p:attrNameLst>
                                          <p:attrName>ppt_w</p:attrName>
                                        </p:attrNameLst>
                                      </p:cBhvr>
                                      <p:tavLst>
                                        <p:tav tm="0" fmla="#ppt_w*sin(2.5*pi*$)">
                                          <p:val>
                                            <p:fltVal val="0"/>
                                          </p:val>
                                        </p:tav>
                                        <p:tav tm="100000">
                                          <p:val>
                                            <p:fltVal val="1"/>
                                          </p:val>
                                        </p:tav>
                                      </p:tavLst>
                                    </p:anim>
                                    <p:anim calcmode="lin" valueType="num">
                                      <p:cBhvr>
                                        <p:cTn id="14" dur="5000" fill="hold"/>
                                        <p:tgtEl>
                                          <p:spTgt spid="447795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477956">
                                            <p:txEl>
                                              <p:pRg st="0" end="0"/>
                                            </p:txEl>
                                          </p:spTgt>
                                        </p:tgtEl>
                                        <p:attrNameLst>
                                          <p:attrName>style.visibility</p:attrName>
                                        </p:attrNameLst>
                                      </p:cBhvr>
                                      <p:to>
                                        <p:strVal val="visible"/>
                                      </p:to>
                                    </p:set>
                                    <p:animEffect transition="in" filter="randombar(horizontal)">
                                      <p:cBhvr>
                                        <p:cTn id="19" dur="500"/>
                                        <p:tgtEl>
                                          <p:spTgt spid="447795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477956">
                                            <p:txEl>
                                              <p:pRg st="1" end="1"/>
                                            </p:txEl>
                                          </p:spTgt>
                                        </p:tgtEl>
                                        <p:attrNameLst>
                                          <p:attrName>style.visibility</p:attrName>
                                        </p:attrNameLst>
                                      </p:cBhvr>
                                      <p:to>
                                        <p:strVal val="visible"/>
                                      </p:to>
                                    </p:set>
                                    <p:animEffect transition="in" filter="randombar(horizontal)">
                                      <p:cBhvr>
                                        <p:cTn id="24" dur="500"/>
                                        <p:tgtEl>
                                          <p:spTgt spid="447795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477956">
                                            <p:txEl>
                                              <p:pRg st="2" end="2"/>
                                            </p:txEl>
                                          </p:spTgt>
                                        </p:tgtEl>
                                        <p:attrNameLst>
                                          <p:attrName>style.visibility</p:attrName>
                                        </p:attrNameLst>
                                      </p:cBhvr>
                                      <p:to>
                                        <p:strVal val="visible"/>
                                      </p:to>
                                    </p:set>
                                    <p:animEffect transition="in" filter="randombar(horizontal)">
                                      <p:cBhvr>
                                        <p:cTn id="29" dur="500"/>
                                        <p:tgtEl>
                                          <p:spTgt spid="44779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7954" grpId="0" animBg="1" autoUpdateAnimBg="0"/>
      <p:bldP spid="4477956"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480002" name="Rectangle 2"/>
          <p:cNvSpPr>
            <a:spLocks noGrp="1" noChangeArrowheads="1"/>
          </p:cNvSpPr>
          <p:nvPr>
            <p:ph type="title"/>
          </p:nvPr>
        </p:nvSpPr>
        <p:spPr>
          <a:xfrm>
            <a:off x="0" y="0"/>
            <a:ext cx="9144000" cy="762000"/>
          </a:xfrm>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shape">
              <a:fillToRect l="50000" t="50000" r="50000" b="50000"/>
            </a:path>
          </a:gradFill>
        </p:spPr>
        <p:txBody>
          <a:bodyPr/>
          <a:lstStyle/>
          <a:p>
            <a:r>
              <a:rPr lang="en-US" sz="3200" b="1">
                <a:effectLst>
                  <a:outerShdw blurRad="38100" dist="38100" dir="2700000" algn="tl">
                    <a:srgbClr val="FFFFFF"/>
                  </a:outerShdw>
                </a:effectLst>
                <a:latin typeface="Ravie" pitchFamily="82" charset="0"/>
              </a:rPr>
              <a:t>John Knox:  Scotland’s Thunder</a:t>
            </a:r>
          </a:p>
        </p:txBody>
      </p:sp>
      <p:sp>
        <p:nvSpPr>
          <p:cNvPr id="4480003" name="Rectangle 3"/>
          <p:cNvSpPr>
            <a:spLocks noGrp="1" noChangeArrowheads="1"/>
          </p:cNvSpPr>
          <p:nvPr>
            <p:ph type="body" sz="half" idx="1"/>
          </p:nvPr>
        </p:nvSpPr>
        <p:spPr/>
        <p:txBody>
          <a:bodyPr/>
          <a:lstStyle/>
          <a:p>
            <a:endParaRPr lang="en-US"/>
          </a:p>
        </p:txBody>
      </p:sp>
      <p:sp>
        <p:nvSpPr>
          <p:cNvPr id="4480004" name="Rectangle 4"/>
          <p:cNvSpPr>
            <a:spLocks noGrp="1" noChangeArrowheads="1"/>
          </p:cNvSpPr>
          <p:nvPr>
            <p:ph type="body" sz="half" idx="2"/>
          </p:nvPr>
        </p:nvSpPr>
        <p:spPr>
          <a:xfrm>
            <a:off x="4648200" y="990600"/>
            <a:ext cx="4267200" cy="5638800"/>
          </a:xfrm>
          <a:solidFill>
            <a:srgbClr val="FFFFFF"/>
          </a:solidFill>
          <a:ln>
            <a:solidFill>
              <a:srgbClr val="CC3300"/>
            </a:solidFill>
          </a:ln>
        </p:spPr>
        <p:txBody>
          <a:bodyPr/>
          <a:lstStyle/>
          <a:p>
            <a:pPr>
              <a:lnSpc>
                <a:spcPct val="90000"/>
              </a:lnSpc>
              <a:buClr>
                <a:srgbClr val="FFFF00"/>
              </a:buClr>
              <a:buFont typeface="Wingdings" pitchFamily="2" charset="2"/>
              <a:buChar char="v"/>
            </a:pPr>
            <a:r>
              <a:rPr lang="en-US" sz="2000" b="1" dirty="0"/>
              <a:t> The most famous of John Knox’s 1558 treatises was the notoriously entitled </a:t>
            </a:r>
            <a:r>
              <a:rPr lang="en-US" sz="2000" b="1" i="1" dirty="0"/>
              <a:t>First Blast of the Trumpet</a:t>
            </a:r>
            <a:r>
              <a:rPr lang="en-US" sz="2000" b="1" dirty="0"/>
              <a:t> </a:t>
            </a:r>
            <a:r>
              <a:rPr lang="en-US" sz="2000" b="1" i="1" dirty="0"/>
              <a:t>Against the Monstrous Regiment  of Women</a:t>
            </a:r>
            <a:r>
              <a:rPr lang="en-US" sz="2000" b="1" dirty="0"/>
              <a:t>. It was targeted against Mary Tutor of England,  but also against Scotland’s Queen Mother,  Mary of Guise.  This tome both combined Knox’s virulent anti-Catholicism with a sharp attack on what was,  in his opinion,  the inherently unnatural perversion of women ruling over men.  Knox soon regretted he had ever put pen to ink on this specific subject.</a:t>
            </a:r>
          </a:p>
          <a:p>
            <a:pPr>
              <a:lnSpc>
                <a:spcPct val="90000"/>
              </a:lnSpc>
              <a:buClr>
                <a:srgbClr val="FFFF00"/>
              </a:buClr>
              <a:buFont typeface="Wingdings" pitchFamily="2" charset="2"/>
              <a:buChar char="v"/>
            </a:pPr>
            <a:endParaRPr lang="en-US" sz="1400" b="1" dirty="0"/>
          </a:p>
          <a:p>
            <a:pPr>
              <a:lnSpc>
                <a:spcPct val="90000"/>
              </a:lnSpc>
              <a:buClr>
                <a:srgbClr val="FFFF00"/>
              </a:buClr>
              <a:buFont typeface="Wingdings" pitchFamily="2" charset="2"/>
              <a:buChar char="v"/>
            </a:pPr>
            <a:r>
              <a:rPr lang="en-US" sz="2000" b="1" dirty="0"/>
              <a:t> In 1557,  a common French-Scot nationality was created.  Foreign   Frenchmen were filling positions in the Scottish government. </a:t>
            </a:r>
            <a:endParaRPr lang="en-US" sz="2400" dirty="0"/>
          </a:p>
        </p:txBody>
      </p:sp>
      <p:pic>
        <p:nvPicPr>
          <p:cNvPr id="4480005" name="Picture 5" descr="C:\Documents and Settings\Owner\My Documents\Educational Illustrations\Knox_somerville.jpg"/>
          <p:cNvPicPr>
            <a:picLocks noChangeAspect="1" noChangeArrowheads="1"/>
          </p:cNvPicPr>
          <p:nvPr/>
        </p:nvPicPr>
        <p:blipFill>
          <a:blip r:embed="rId4" cstate="print"/>
          <a:srcRect/>
          <a:stretch>
            <a:fillRect/>
          </a:stretch>
        </p:blipFill>
        <p:spPr bwMode="auto">
          <a:xfrm>
            <a:off x="152400" y="990600"/>
            <a:ext cx="4191000" cy="563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480002"/>
                                        </p:tgtEl>
                                        <p:attrNameLst>
                                          <p:attrName>style.visibility</p:attrName>
                                        </p:attrNameLst>
                                      </p:cBhvr>
                                      <p:to>
                                        <p:strVal val="visible"/>
                                      </p:to>
                                    </p:set>
                                    <p:anim calcmode="lin" valueType="num">
                                      <p:cBhvr>
                                        <p:cTn id="7" dur="500" fill="hold"/>
                                        <p:tgtEl>
                                          <p:spTgt spid="4480002"/>
                                        </p:tgtEl>
                                        <p:attrNameLst>
                                          <p:attrName>ppt_w</p:attrName>
                                        </p:attrNameLst>
                                      </p:cBhvr>
                                      <p:tavLst>
                                        <p:tav tm="0">
                                          <p:val>
                                            <p:fltVal val="0"/>
                                          </p:val>
                                        </p:tav>
                                        <p:tav tm="100000">
                                          <p:val>
                                            <p:strVal val="#ppt_w"/>
                                          </p:val>
                                        </p:tav>
                                      </p:tavLst>
                                    </p:anim>
                                    <p:anim calcmode="lin" valueType="num">
                                      <p:cBhvr>
                                        <p:cTn id="8" dur="500" fill="hold"/>
                                        <p:tgtEl>
                                          <p:spTgt spid="448000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4480005"/>
                                        </p:tgtEl>
                                        <p:attrNameLst>
                                          <p:attrName>style.visibility</p:attrName>
                                        </p:attrNameLst>
                                      </p:cBhvr>
                                      <p:to>
                                        <p:strVal val="visible"/>
                                      </p:to>
                                    </p:set>
                                    <p:anim calcmode="lin" valueType="num">
                                      <p:cBhvr>
                                        <p:cTn id="13" dur="5000" fill="hold"/>
                                        <p:tgtEl>
                                          <p:spTgt spid="4480005"/>
                                        </p:tgtEl>
                                        <p:attrNameLst>
                                          <p:attrName>ppt_w</p:attrName>
                                        </p:attrNameLst>
                                      </p:cBhvr>
                                      <p:tavLst>
                                        <p:tav tm="0" fmla="#ppt_w*sin(2.5*pi*$)">
                                          <p:val>
                                            <p:fltVal val="0"/>
                                          </p:val>
                                        </p:tav>
                                        <p:tav tm="100000">
                                          <p:val>
                                            <p:fltVal val="1"/>
                                          </p:val>
                                        </p:tav>
                                      </p:tavLst>
                                    </p:anim>
                                    <p:anim calcmode="lin" valueType="num">
                                      <p:cBhvr>
                                        <p:cTn id="14" dur="5000" fill="hold"/>
                                        <p:tgtEl>
                                          <p:spTgt spid="448000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480004">
                                            <p:txEl>
                                              <p:pRg st="0" end="0"/>
                                            </p:txEl>
                                          </p:spTgt>
                                        </p:tgtEl>
                                        <p:attrNameLst>
                                          <p:attrName>style.visibility</p:attrName>
                                        </p:attrNameLst>
                                      </p:cBhvr>
                                      <p:to>
                                        <p:strVal val="visible"/>
                                      </p:to>
                                    </p:set>
                                    <p:animEffect transition="in" filter="randombar(horizontal)">
                                      <p:cBhvr>
                                        <p:cTn id="19" dur="500"/>
                                        <p:tgtEl>
                                          <p:spTgt spid="448000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480004">
                                            <p:txEl>
                                              <p:pRg st="2" end="2"/>
                                            </p:txEl>
                                          </p:spTgt>
                                        </p:tgtEl>
                                        <p:attrNameLst>
                                          <p:attrName>style.visibility</p:attrName>
                                        </p:attrNameLst>
                                      </p:cBhvr>
                                      <p:to>
                                        <p:strVal val="visible"/>
                                      </p:to>
                                    </p:set>
                                    <p:animEffect transition="in" filter="randombar(horizontal)">
                                      <p:cBhvr>
                                        <p:cTn id="24" dur="500"/>
                                        <p:tgtEl>
                                          <p:spTgt spid="44800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0002" grpId="0" animBg="1" autoUpdateAnimBg="0"/>
      <p:bldP spid="4480004"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age008.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2244247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633662" y="609600"/>
            <a:ext cx="3276600" cy="2514600"/>
          </a:xfrm>
        </p:spPr>
        <p:txBody>
          <a:bodyPr/>
          <a:lstStyle/>
          <a:p>
            <a:pPr eaLnBrk="1" hangingPunct="1"/>
            <a:r>
              <a:rPr lang="en-US" dirty="0">
                <a:latin typeface="Tahoma" charset="0"/>
              </a:rPr>
              <a:t>Knox &amp; </a:t>
            </a:r>
            <a:br>
              <a:rPr lang="en-US" dirty="0">
                <a:latin typeface="Tahoma" charset="0"/>
              </a:rPr>
            </a:br>
            <a:r>
              <a:rPr lang="en-US" dirty="0">
                <a:latin typeface="Tahoma" charset="0"/>
              </a:rPr>
              <a:t>The Church </a:t>
            </a:r>
            <a:br>
              <a:rPr lang="en-US" dirty="0">
                <a:latin typeface="Tahoma" charset="0"/>
              </a:rPr>
            </a:br>
            <a:r>
              <a:rPr lang="en-US" dirty="0">
                <a:latin typeface="Tahoma" charset="0"/>
              </a:rPr>
              <a:t>Of Scotland</a:t>
            </a:r>
          </a:p>
        </p:txBody>
      </p:sp>
      <p:graphicFrame>
        <p:nvGraphicFramePr>
          <p:cNvPr id="8198" name="Object 2"/>
          <p:cNvGraphicFramePr>
            <a:graphicFrameLocks noChangeAspect="1"/>
          </p:cNvGraphicFramePr>
          <p:nvPr>
            <p:extLst>
              <p:ext uri="{D42A27DB-BD31-4B8C-83A1-F6EECF244321}">
                <p14:modId xmlns:p14="http://schemas.microsoft.com/office/powerpoint/2010/main" val="770081562"/>
              </p:ext>
            </p:extLst>
          </p:nvPr>
        </p:nvGraphicFramePr>
        <p:xfrm>
          <a:off x="2667000" y="3371850"/>
          <a:ext cx="3505200" cy="2724150"/>
        </p:xfrm>
        <a:graphic>
          <a:graphicData uri="http://schemas.openxmlformats.org/presentationml/2006/ole">
            <mc:AlternateContent xmlns:mc="http://schemas.openxmlformats.org/markup-compatibility/2006">
              <mc:Choice xmlns:v="urn:schemas-microsoft-com:vml" Requires="v">
                <p:oleObj name="Photo Editor Photo" r:id="rId2" imgW="2866667" imgH="2228571" progId="MSPhotoEd.3">
                  <p:embed/>
                </p:oleObj>
              </mc:Choice>
              <mc:Fallback>
                <p:oleObj name="Photo Editor Photo" r:id="rId2" imgW="2866667" imgH="2228571" progId="MSPhotoEd.3">
                  <p:embed/>
                  <p:pic>
                    <p:nvPicPr>
                      <p:cNvPr id="819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371850"/>
                        <a:ext cx="3505200" cy="2724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ext Placeholder 1"/>
          <p:cNvSpPr>
            <a:spLocks noGrp="1"/>
          </p:cNvSpPr>
          <p:nvPr>
            <p:ph type="body" sz="half" idx="2"/>
          </p:nvPr>
        </p:nvSpPr>
        <p:spPr/>
        <p:txBody>
          <a:bodyPr/>
          <a:lstStyle/>
          <a:p>
            <a:endParaRPr lang="en-US"/>
          </a:p>
        </p:txBody>
      </p:sp>
      <p:sp>
        <p:nvSpPr>
          <p:cNvPr id="5" name="TextBox 4"/>
          <p:cNvSpPr txBox="1"/>
          <p:nvPr/>
        </p:nvSpPr>
        <p:spPr>
          <a:xfrm>
            <a:off x="3657600" y="6553200"/>
            <a:ext cx="5486400" cy="307777"/>
          </a:xfrm>
          <a:prstGeom prst="rect">
            <a:avLst/>
          </a:prstGeom>
          <a:noFill/>
        </p:spPr>
        <p:txBody>
          <a:bodyPr wrap="square" rtlCol="0">
            <a:spAutoFit/>
          </a:bodyPr>
          <a:lstStyle/>
          <a:p>
            <a:r>
              <a:rPr lang="en-US" sz="1400" b="1" dirty="0">
                <a:latin typeface="Tahoma"/>
                <a:cs typeface="Tahoma"/>
              </a:rPr>
              <a:t>See More At http://</a:t>
            </a:r>
            <a:r>
              <a:rPr lang="en-US" sz="1400" b="1" dirty="0" err="1">
                <a:latin typeface="Tahoma"/>
                <a:cs typeface="Tahoma"/>
              </a:rPr>
              <a:t>www.TheRestorationMovement.com</a:t>
            </a:r>
            <a:r>
              <a:rPr lang="en-US" sz="1400" b="1" dirty="0">
                <a:latin typeface="Tahoma"/>
                <a:cs typeface="Tahoma"/>
              </a:rPr>
              <a:t>/</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outVertical)">
                                      <p:cBhvr>
                                        <p:cTn id="7" dur="500"/>
                                        <p:tgtEl>
                                          <p:spTgt spid="8194"/>
                                        </p:tgtEl>
                                      </p:cBhvr>
                                    </p:animEffect>
                                  </p:childTnLst>
                                </p:cTn>
                              </p:par>
                            </p:childTnLst>
                          </p:cTn>
                        </p:par>
                        <p:par>
                          <p:cTn id="8" fill="hold" nodeType="afterGroup">
                            <p:stCondLst>
                              <p:cond delay="500"/>
                            </p:stCondLst>
                            <p:childTnLst>
                              <p:par>
                                <p:cTn id="9" presetID="16" presetClass="entr" presetSubtype="37" fill="hold" nodeType="afterEffect">
                                  <p:stCondLst>
                                    <p:cond delay="0"/>
                                  </p:stCondLst>
                                  <p:childTnLst>
                                    <p:set>
                                      <p:cBhvr>
                                        <p:cTn id="10" dur="1" fill="hold">
                                          <p:stCondLst>
                                            <p:cond delay="0"/>
                                          </p:stCondLst>
                                        </p:cTn>
                                        <p:tgtEl>
                                          <p:spTgt spid="8198"/>
                                        </p:tgtEl>
                                        <p:attrNameLst>
                                          <p:attrName>style.visibility</p:attrName>
                                        </p:attrNameLst>
                                      </p:cBhvr>
                                      <p:to>
                                        <p:strVal val="visible"/>
                                      </p:to>
                                    </p:set>
                                    <p:animEffect transition="in" filter="barn(outVertical)">
                                      <p:cBhvr>
                                        <p:cTn id="11"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33400" y="76200"/>
            <a:ext cx="7772400" cy="838200"/>
          </a:xfrm>
        </p:spPr>
        <p:txBody>
          <a:bodyPr/>
          <a:lstStyle/>
          <a:p>
            <a:r>
              <a:rPr lang="en-US">
                <a:latin typeface="Tahoma" pitchFamily="34" charset="0"/>
              </a:rPr>
              <a:t>Political Setting At This Time</a:t>
            </a:r>
          </a:p>
        </p:txBody>
      </p:sp>
      <p:sp>
        <p:nvSpPr>
          <p:cNvPr id="7172" name="Rectangle 4"/>
          <p:cNvSpPr>
            <a:spLocks noGrp="1" noChangeArrowheads="1"/>
          </p:cNvSpPr>
          <p:nvPr>
            <p:ph type="body" sz="half" idx="2"/>
          </p:nvPr>
        </p:nvSpPr>
        <p:spPr>
          <a:xfrm>
            <a:off x="2971800" y="990600"/>
            <a:ext cx="5867400" cy="533400"/>
          </a:xfrm>
        </p:spPr>
        <p:txBody>
          <a:bodyPr/>
          <a:lstStyle/>
          <a:p>
            <a:r>
              <a:rPr lang="en-US" sz="2400">
                <a:latin typeface="Tahoma" pitchFamily="34" charset="0"/>
              </a:rPr>
              <a:t>1558 Elizabeth Came English Throne </a:t>
            </a:r>
          </a:p>
        </p:txBody>
      </p:sp>
      <p:pic>
        <p:nvPicPr>
          <p:cNvPr id="7177" name="Picture 9" descr="Mary_older"/>
          <p:cNvPicPr>
            <a:picLocks noChangeAspect="1" noChangeArrowheads="1"/>
          </p:cNvPicPr>
          <p:nvPr/>
        </p:nvPicPr>
        <p:blipFill>
          <a:blip r:embed="rId2" cstate="print"/>
          <a:srcRect/>
          <a:stretch>
            <a:fillRect/>
          </a:stretch>
        </p:blipFill>
        <p:spPr bwMode="auto">
          <a:xfrm>
            <a:off x="609600" y="3886200"/>
            <a:ext cx="2068513" cy="2667000"/>
          </a:xfrm>
          <a:prstGeom prst="rect">
            <a:avLst/>
          </a:prstGeom>
          <a:noFill/>
        </p:spPr>
      </p:pic>
      <p:pic>
        <p:nvPicPr>
          <p:cNvPr id="7180" name="Picture 12" descr="'The Rainbow Portrait' of Elizabeth I, c1600"/>
          <p:cNvPicPr>
            <a:picLocks noChangeAspect="1" noChangeArrowheads="1"/>
          </p:cNvPicPr>
          <p:nvPr/>
        </p:nvPicPr>
        <p:blipFill>
          <a:blip r:embed="rId3" cstate="print"/>
          <a:srcRect/>
          <a:stretch>
            <a:fillRect/>
          </a:stretch>
        </p:blipFill>
        <p:spPr bwMode="auto">
          <a:xfrm>
            <a:off x="609600" y="990600"/>
            <a:ext cx="2139950" cy="2713038"/>
          </a:xfrm>
          <a:prstGeom prst="rect">
            <a:avLst/>
          </a:prstGeom>
          <a:noFill/>
        </p:spPr>
      </p:pic>
      <p:sp>
        <p:nvSpPr>
          <p:cNvPr id="7181" name="Rectangle 13"/>
          <p:cNvSpPr>
            <a:spLocks noChangeArrowheads="1"/>
          </p:cNvSpPr>
          <p:nvPr/>
        </p:nvSpPr>
        <p:spPr bwMode="auto">
          <a:xfrm>
            <a:off x="2971800" y="1552575"/>
            <a:ext cx="6172200" cy="749300"/>
          </a:xfrm>
          <a:prstGeom prst="rect">
            <a:avLst/>
          </a:prstGeom>
          <a:noFill/>
          <a:ln w="9525">
            <a:noFill/>
            <a:miter lim="800000"/>
            <a:headEnd/>
            <a:tailEnd/>
          </a:ln>
          <a:effectLst/>
        </p:spPr>
        <p:txBody>
          <a:bodyPr>
            <a:spAutoFit/>
          </a:bodyPr>
          <a:lstStyle/>
          <a:p>
            <a:pPr marL="333375" marR="0" lvl="0" indent="-333375" algn="l" defTabSz="914400" rtl="0" eaLnBrk="1" fontAlgn="base" latinLnBrk="0" hangingPunct="1">
              <a:lnSpc>
                <a:spcPct val="90000"/>
              </a:lnSpc>
              <a:spcBef>
                <a:spcPct val="20000"/>
              </a:spcBef>
              <a:spcAft>
                <a:spcPct val="0"/>
              </a:spcAft>
              <a:buClrTx/>
              <a:buSzTx/>
              <a:buFontTx/>
              <a:buChar char="•"/>
              <a:tabLst/>
              <a:defRPr/>
            </a:pPr>
            <a:r>
              <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Mary, Queen Of Scots Had Recently Been Named Queen Of France</a:t>
            </a:r>
          </a:p>
        </p:txBody>
      </p:sp>
      <p:sp>
        <p:nvSpPr>
          <p:cNvPr id="7182" name="Rectangle 14"/>
          <p:cNvSpPr>
            <a:spLocks noChangeArrowheads="1"/>
          </p:cNvSpPr>
          <p:nvPr/>
        </p:nvSpPr>
        <p:spPr bwMode="auto">
          <a:xfrm>
            <a:off x="2971800" y="3548063"/>
            <a:ext cx="5943600" cy="2757487"/>
          </a:xfrm>
          <a:prstGeom prst="rect">
            <a:avLst/>
          </a:prstGeom>
          <a:noFill/>
          <a:ln w="9525">
            <a:noFill/>
            <a:miter lim="800000"/>
            <a:headEnd/>
            <a:tailEnd/>
          </a:ln>
          <a:effectLst/>
        </p:spPr>
        <p:txBody>
          <a:bodyPr>
            <a:spAutoFit/>
          </a:bodyPr>
          <a:lstStyle/>
          <a:p>
            <a:pPr marL="393700" marR="0" lvl="0" indent="-393700" algn="l" defTabSz="914400" rtl="0" eaLnBrk="1" fontAlgn="base" latinLnBrk="0" hangingPunct="1">
              <a:lnSpc>
                <a:spcPct val="90000"/>
              </a:lnSpc>
              <a:spcBef>
                <a:spcPct val="50000"/>
              </a:spcBef>
              <a:spcAft>
                <a:spcPct val="0"/>
              </a:spcAft>
              <a:buClrTx/>
              <a:buSzTx/>
              <a:buFontTx/>
              <a:buChar char="•"/>
              <a:tabLst/>
              <a:defRPr/>
            </a:pPr>
            <a:r>
              <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French/Catholics Were Planning To Use Scotland As A Base To Invade England</a:t>
            </a:r>
          </a:p>
          <a:p>
            <a:pPr marL="393700" marR="0" lvl="0" indent="-393700" algn="l" defTabSz="914400" rtl="0" eaLnBrk="1" fontAlgn="base" latinLnBrk="0" hangingPunct="1">
              <a:lnSpc>
                <a:spcPct val="90000"/>
              </a:lnSpc>
              <a:spcBef>
                <a:spcPct val="50000"/>
              </a:spcBef>
              <a:spcAft>
                <a:spcPct val="0"/>
              </a:spcAft>
              <a:buClrTx/>
              <a:buSzTx/>
              <a:buFontTx/>
              <a:buChar char="•"/>
              <a:tabLst/>
              <a:defRPr/>
            </a:pPr>
            <a:r>
              <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Protestants In Scotland Aided Elizabeth In Keeping Mary From Taking The Throne</a:t>
            </a:r>
          </a:p>
          <a:p>
            <a:pPr marL="393700" marR="0" lvl="0" indent="-393700" algn="l" defTabSz="914400" rtl="0" eaLnBrk="1" fontAlgn="base" latinLnBrk="0" hangingPunct="1">
              <a:lnSpc>
                <a:spcPct val="90000"/>
              </a:lnSpc>
              <a:spcBef>
                <a:spcPct val="50000"/>
              </a:spcBef>
              <a:spcAft>
                <a:spcPct val="0"/>
              </a:spcAft>
              <a:buClrTx/>
              <a:buSzTx/>
              <a:buFontTx/>
              <a:buChar char="•"/>
              <a:tabLst/>
              <a:defRPr/>
            </a:pPr>
            <a:r>
              <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Result: Elizabeth Rewarded Protestants For Their Faithfulness To The Throne</a:t>
            </a:r>
          </a:p>
        </p:txBody>
      </p:sp>
      <p:sp>
        <p:nvSpPr>
          <p:cNvPr id="7183" name="Rectangle 15"/>
          <p:cNvSpPr>
            <a:spLocks noChangeArrowheads="1"/>
          </p:cNvSpPr>
          <p:nvPr/>
        </p:nvSpPr>
        <p:spPr bwMode="auto">
          <a:xfrm>
            <a:off x="2886075" y="2247900"/>
            <a:ext cx="4572000" cy="366713"/>
          </a:xfrm>
          <a:prstGeom prst="rect">
            <a:avLst/>
          </a:prstGeom>
          <a:noFill/>
          <a:ln w="9525">
            <a:noFill/>
            <a:miter lim="800000"/>
            <a:headEnd/>
            <a:tailEnd/>
          </a:ln>
          <a:effectLst/>
        </p:spPr>
        <p:txBody>
          <a:bodyPr>
            <a:spAutoFit/>
          </a:bodyPr>
          <a:lstStyle/>
          <a:p>
            <a:pPr marL="457200" marR="0" lvl="1" indent="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 Catholic</a:t>
            </a:r>
          </a:p>
        </p:txBody>
      </p:sp>
      <p:sp>
        <p:nvSpPr>
          <p:cNvPr id="7184" name="Rectangle 16"/>
          <p:cNvSpPr>
            <a:spLocks noChangeArrowheads="1"/>
          </p:cNvSpPr>
          <p:nvPr/>
        </p:nvSpPr>
        <p:spPr bwMode="auto">
          <a:xfrm>
            <a:off x="2895600" y="2590800"/>
            <a:ext cx="6019800" cy="915988"/>
          </a:xfrm>
          <a:prstGeom prst="rect">
            <a:avLst/>
          </a:prstGeom>
          <a:noFill/>
          <a:ln w="9525">
            <a:noFill/>
            <a:miter lim="800000"/>
            <a:headEnd/>
            <a:tailEnd/>
          </a:ln>
          <a:effectLst/>
        </p:spPr>
        <p:txBody>
          <a:bodyPr>
            <a:spAutoFit/>
          </a:bodyPr>
          <a:lstStyle/>
          <a:p>
            <a:pPr marL="457200" marR="0" lvl="1" indent="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 She Was Believed To Be The Rightful Heir To The English Throne (Her Mother Was Sister To Henry VIII)</a:t>
            </a:r>
          </a:p>
        </p:txBody>
      </p:sp>
      <p:sp>
        <p:nvSpPr>
          <p:cNvPr id="7185" name="Oval 17"/>
          <p:cNvSpPr>
            <a:spLocks noChangeArrowheads="1"/>
          </p:cNvSpPr>
          <p:nvPr/>
        </p:nvSpPr>
        <p:spPr bwMode="auto">
          <a:xfrm>
            <a:off x="3524250" y="2209800"/>
            <a:ext cx="1143000" cy="457200"/>
          </a:xfrm>
          <a:prstGeom prst="ellipse">
            <a:avLst/>
          </a:prstGeom>
          <a:noFill/>
          <a:ln w="1587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1+#ppt_w/2"/>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7172">
                                            <p:txEl>
                                              <p:pRg st="0" end="0"/>
                                            </p:txEl>
                                          </p:spTgt>
                                        </p:tgtEl>
                                        <p:attrNameLst>
                                          <p:attrName>style.visibility</p:attrName>
                                        </p:attrNameLst>
                                      </p:cBhvr>
                                      <p:to>
                                        <p:strVal val="visible"/>
                                      </p:to>
                                    </p:set>
                                    <p:anim calcmode="lin" valueType="num">
                                      <p:cBhvr additive="base">
                                        <p:cTn id="13" dur="500" fill="hold"/>
                                        <p:tgtEl>
                                          <p:spTgt spid="7172">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172">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6" presetClass="entr" presetSubtype="37" fill="hold" nodeType="afterEffect">
                                  <p:stCondLst>
                                    <p:cond delay="0"/>
                                  </p:stCondLst>
                                  <p:childTnLst>
                                    <p:set>
                                      <p:cBhvr>
                                        <p:cTn id="17" dur="1" fill="hold">
                                          <p:stCondLst>
                                            <p:cond delay="0"/>
                                          </p:stCondLst>
                                        </p:cTn>
                                        <p:tgtEl>
                                          <p:spTgt spid="7180"/>
                                        </p:tgtEl>
                                        <p:attrNameLst>
                                          <p:attrName>style.visibility</p:attrName>
                                        </p:attrNameLst>
                                      </p:cBhvr>
                                      <p:to>
                                        <p:strVal val="visible"/>
                                      </p:to>
                                    </p:set>
                                    <p:animEffect transition="in" filter="barn(outVertical)">
                                      <p:cBhvr>
                                        <p:cTn id="18" dur="500"/>
                                        <p:tgtEl>
                                          <p:spTgt spid="718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grpId="0" nodeType="clickEffect">
                                  <p:stCondLst>
                                    <p:cond delay="0"/>
                                  </p:stCondLst>
                                  <p:childTnLst>
                                    <p:set>
                                      <p:cBhvr>
                                        <p:cTn id="22" dur="1" fill="hold">
                                          <p:stCondLst>
                                            <p:cond delay="0"/>
                                          </p:stCondLst>
                                        </p:cTn>
                                        <p:tgtEl>
                                          <p:spTgt spid="7181"/>
                                        </p:tgtEl>
                                        <p:attrNameLst>
                                          <p:attrName>style.visibility</p:attrName>
                                        </p:attrNameLst>
                                      </p:cBhvr>
                                      <p:to>
                                        <p:strVal val="visible"/>
                                      </p:to>
                                    </p:set>
                                    <p:anim calcmode="lin" valueType="num">
                                      <p:cBhvr additive="base">
                                        <p:cTn id="23" dur="500" fill="hold"/>
                                        <p:tgtEl>
                                          <p:spTgt spid="7181"/>
                                        </p:tgtEl>
                                        <p:attrNameLst>
                                          <p:attrName>ppt_x</p:attrName>
                                        </p:attrNameLst>
                                      </p:cBhvr>
                                      <p:tavLst>
                                        <p:tav tm="0">
                                          <p:val>
                                            <p:strVal val="1+#ppt_w/2"/>
                                          </p:val>
                                        </p:tav>
                                        <p:tav tm="100000">
                                          <p:val>
                                            <p:strVal val="#ppt_x"/>
                                          </p:val>
                                        </p:tav>
                                      </p:tavLst>
                                    </p:anim>
                                    <p:anim calcmode="lin" valueType="num">
                                      <p:cBhvr additive="base">
                                        <p:cTn id="24" dur="500" fill="hold"/>
                                        <p:tgtEl>
                                          <p:spTgt spid="7181"/>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6" presetClass="entr" presetSubtype="37" fill="hold" nodeType="afterEffect">
                                  <p:stCondLst>
                                    <p:cond delay="0"/>
                                  </p:stCondLst>
                                  <p:childTnLst>
                                    <p:set>
                                      <p:cBhvr>
                                        <p:cTn id="27" dur="1" fill="hold">
                                          <p:stCondLst>
                                            <p:cond delay="0"/>
                                          </p:stCondLst>
                                        </p:cTn>
                                        <p:tgtEl>
                                          <p:spTgt spid="7177"/>
                                        </p:tgtEl>
                                        <p:attrNameLst>
                                          <p:attrName>style.visibility</p:attrName>
                                        </p:attrNameLst>
                                      </p:cBhvr>
                                      <p:to>
                                        <p:strVal val="visible"/>
                                      </p:to>
                                    </p:set>
                                    <p:animEffect transition="in" filter="barn(outVertical)">
                                      <p:cBhvr>
                                        <p:cTn id="28" dur="500"/>
                                        <p:tgtEl>
                                          <p:spTgt spid="717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7183"/>
                                        </p:tgtEl>
                                        <p:attrNameLst>
                                          <p:attrName>style.visibility</p:attrName>
                                        </p:attrNameLst>
                                      </p:cBhvr>
                                      <p:to>
                                        <p:strVal val="visible"/>
                                      </p:to>
                                    </p:set>
                                    <p:anim calcmode="lin" valueType="num">
                                      <p:cBhvr additive="base">
                                        <p:cTn id="33" dur="500" fill="hold"/>
                                        <p:tgtEl>
                                          <p:spTgt spid="7183"/>
                                        </p:tgtEl>
                                        <p:attrNameLst>
                                          <p:attrName>ppt_x</p:attrName>
                                        </p:attrNameLst>
                                      </p:cBhvr>
                                      <p:tavLst>
                                        <p:tav tm="0">
                                          <p:val>
                                            <p:strVal val="#ppt_x"/>
                                          </p:val>
                                        </p:tav>
                                        <p:tav tm="100000">
                                          <p:val>
                                            <p:strVal val="#ppt_x"/>
                                          </p:val>
                                        </p:tav>
                                      </p:tavLst>
                                    </p:anim>
                                    <p:anim calcmode="lin" valueType="num">
                                      <p:cBhvr additive="base">
                                        <p:cTn id="34" dur="500" fill="hold"/>
                                        <p:tgtEl>
                                          <p:spTgt spid="7183"/>
                                        </p:tgtEl>
                                        <p:attrNameLst>
                                          <p:attrName>ppt_y</p:attrName>
                                        </p:attrNameLst>
                                      </p:cBhvr>
                                      <p:tavLst>
                                        <p:tav tm="0">
                                          <p:val>
                                            <p:strVal val="0-#ppt_h/2"/>
                                          </p:val>
                                        </p:tav>
                                        <p:tav tm="100000">
                                          <p:val>
                                            <p:strVal val="#ppt_y"/>
                                          </p:val>
                                        </p:tav>
                                      </p:tavLst>
                                    </p:anim>
                                  </p:childTnLst>
                                </p:cTn>
                              </p:par>
                            </p:childTnLst>
                          </p:cTn>
                        </p:par>
                        <p:par>
                          <p:cTn id="35" fill="hold">
                            <p:stCondLst>
                              <p:cond delay="500"/>
                            </p:stCondLst>
                            <p:childTnLst>
                              <p:par>
                                <p:cTn id="36" presetID="19" presetClass="entr" presetSubtype="10" fill="hold" grpId="0" nodeType="afterEffect">
                                  <p:stCondLst>
                                    <p:cond delay="2000"/>
                                  </p:stCondLst>
                                  <p:childTnLst>
                                    <p:set>
                                      <p:cBhvr>
                                        <p:cTn id="37" dur="1" fill="hold">
                                          <p:stCondLst>
                                            <p:cond delay="0"/>
                                          </p:stCondLst>
                                        </p:cTn>
                                        <p:tgtEl>
                                          <p:spTgt spid="7185"/>
                                        </p:tgtEl>
                                        <p:attrNameLst>
                                          <p:attrName>style.visibility</p:attrName>
                                        </p:attrNameLst>
                                      </p:cBhvr>
                                      <p:to>
                                        <p:strVal val="visible"/>
                                      </p:to>
                                    </p:set>
                                    <p:anim calcmode="lin" valueType="num">
                                      <p:cBhvr>
                                        <p:cTn id="38" dur="5000" fill="hold"/>
                                        <p:tgtEl>
                                          <p:spTgt spid="7185"/>
                                        </p:tgtEl>
                                        <p:attrNameLst>
                                          <p:attrName>ppt_w</p:attrName>
                                        </p:attrNameLst>
                                      </p:cBhvr>
                                      <p:tavLst>
                                        <p:tav tm="0" fmla="#ppt_w*sin(2.5*pi*$)">
                                          <p:val>
                                            <p:fltVal val="0"/>
                                          </p:val>
                                        </p:tav>
                                        <p:tav tm="100000">
                                          <p:val>
                                            <p:fltVal val="1"/>
                                          </p:val>
                                        </p:tav>
                                      </p:tavLst>
                                    </p:anim>
                                    <p:anim calcmode="lin" valueType="num">
                                      <p:cBhvr>
                                        <p:cTn id="39" dur="5000" fill="hold"/>
                                        <p:tgtEl>
                                          <p:spTgt spid="7185"/>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6" fill="hold" grpId="0" nodeType="clickEffect">
                                  <p:stCondLst>
                                    <p:cond delay="0"/>
                                  </p:stCondLst>
                                  <p:childTnLst>
                                    <p:set>
                                      <p:cBhvr>
                                        <p:cTn id="43" dur="1" fill="hold">
                                          <p:stCondLst>
                                            <p:cond delay="0"/>
                                          </p:stCondLst>
                                        </p:cTn>
                                        <p:tgtEl>
                                          <p:spTgt spid="7184"/>
                                        </p:tgtEl>
                                        <p:attrNameLst>
                                          <p:attrName>style.visibility</p:attrName>
                                        </p:attrNameLst>
                                      </p:cBhvr>
                                      <p:to>
                                        <p:strVal val="visible"/>
                                      </p:to>
                                    </p:set>
                                    <p:anim calcmode="lin" valueType="num">
                                      <p:cBhvr additive="base">
                                        <p:cTn id="44" dur="500" fill="hold"/>
                                        <p:tgtEl>
                                          <p:spTgt spid="7184"/>
                                        </p:tgtEl>
                                        <p:attrNameLst>
                                          <p:attrName>ppt_x</p:attrName>
                                        </p:attrNameLst>
                                      </p:cBhvr>
                                      <p:tavLst>
                                        <p:tav tm="0">
                                          <p:val>
                                            <p:strVal val="1+#ppt_w/2"/>
                                          </p:val>
                                        </p:tav>
                                        <p:tav tm="100000">
                                          <p:val>
                                            <p:strVal val="#ppt_x"/>
                                          </p:val>
                                        </p:tav>
                                      </p:tavLst>
                                    </p:anim>
                                    <p:anim calcmode="lin" valueType="num">
                                      <p:cBhvr additive="base">
                                        <p:cTn id="45" dur="500" fill="hold"/>
                                        <p:tgtEl>
                                          <p:spTgt spid="7184"/>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6" fill="hold" grpId="0" nodeType="clickEffect">
                                  <p:stCondLst>
                                    <p:cond delay="0"/>
                                  </p:stCondLst>
                                  <p:childTnLst>
                                    <p:set>
                                      <p:cBhvr>
                                        <p:cTn id="49" dur="1" fill="hold">
                                          <p:stCondLst>
                                            <p:cond delay="0"/>
                                          </p:stCondLst>
                                        </p:cTn>
                                        <p:tgtEl>
                                          <p:spTgt spid="7182">
                                            <p:txEl>
                                              <p:pRg st="0" end="0"/>
                                            </p:txEl>
                                          </p:spTgt>
                                        </p:tgtEl>
                                        <p:attrNameLst>
                                          <p:attrName>style.visibility</p:attrName>
                                        </p:attrNameLst>
                                      </p:cBhvr>
                                      <p:to>
                                        <p:strVal val="visible"/>
                                      </p:to>
                                    </p:set>
                                    <p:anim calcmode="lin" valueType="num">
                                      <p:cBhvr additive="base">
                                        <p:cTn id="50" dur="500" fill="hold"/>
                                        <p:tgtEl>
                                          <p:spTgt spid="7182">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718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6" fill="hold" grpId="0" nodeType="clickEffect">
                                  <p:stCondLst>
                                    <p:cond delay="0"/>
                                  </p:stCondLst>
                                  <p:childTnLst>
                                    <p:set>
                                      <p:cBhvr>
                                        <p:cTn id="55" dur="1" fill="hold">
                                          <p:stCondLst>
                                            <p:cond delay="0"/>
                                          </p:stCondLst>
                                        </p:cTn>
                                        <p:tgtEl>
                                          <p:spTgt spid="7182">
                                            <p:txEl>
                                              <p:pRg st="1" end="1"/>
                                            </p:txEl>
                                          </p:spTgt>
                                        </p:tgtEl>
                                        <p:attrNameLst>
                                          <p:attrName>style.visibility</p:attrName>
                                        </p:attrNameLst>
                                      </p:cBhvr>
                                      <p:to>
                                        <p:strVal val="visible"/>
                                      </p:to>
                                    </p:set>
                                    <p:anim calcmode="lin" valueType="num">
                                      <p:cBhvr additive="base">
                                        <p:cTn id="56" dur="500" fill="hold"/>
                                        <p:tgtEl>
                                          <p:spTgt spid="7182">
                                            <p:txEl>
                                              <p:pRg st="1" end="1"/>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718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6" fill="hold" grpId="0" nodeType="clickEffect">
                                  <p:stCondLst>
                                    <p:cond delay="0"/>
                                  </p:stCondLst>
                                  <p:childTnLst>
                                    <p:set>
                                      <p:cBhvr>
                                        <p:cTn id="61" dur="1" fill="hold">
                                          <p:stCondLst>
                                            <p:cond delay="0"/>
                                          </p:stCondLst>
                                        </p:cTn>
                                        <p:tgtEl>
                                          <p:spTgt spid="7182">
                                            <p:txEl>
                                              <p:pRg st="2" end="2"/>
                                            </p:txEl>
                                          </p:spTgt>
                                        </p:tgtEl>
                                        <p:attrNameLst>
                                          <p:attrName>style.visibility</p:attrName>
                                        </p:attrNameLst>
                                      </p:cBhvr>
                                      <p:to>
                                        <p:strVal val="visible"/>
                                      </p:to>
                                    </p:set>
                                    <p:anim calcmode="lin" valueType="num">
                                      <p:cBhvr additive="base">
                                        <p:cTn id="62" dur="500" fill="hold"/>
                                        <p:tgtEl>
                                          <p:spTgt spid="7182">
                                            <p:txEl>
                                              <p:pRg st="2" end="2"/>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718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utoUpdateAnimBg="0"/>
      <p:bldP spid="7172" grpId="0" build="p" bldLvl="2" autoUpdateAnimBg="0"/>
      <p:bldP spid="7181" grpId="0" autoUpdateAnimBg="0"/>
      <p:bldP spid="7182" grpId="0" build="p" autoUpdateAnimBg="0"/>
      <p:bldP spid="7183" grpId="0" autoUpdateAnimBg="0"/>
      <p:bldP spid="7184" grpId="0" autoUpdateAnimBg="0"/>
      <p:bldP spid="7185"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480002" name="Rectangle 2"/>
          <p:cNvSpPr>
            <a:spLocks noGrp="1" noChangeArrowheads="1"/>
          </p:cNvSpPr>
          <p:nvPr>
            <p:ph type="title"/>
          </p:nvPr>
        </p:nvSpPr>
        <p:spPr>
          <a:xfrm>
            <a:off x="0" y="0"/>
            <a:ext cx="9144000" cy="762000"/>
          </a:xfrm>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shape">
              <a:fillToRect l="50000" t="50000" r="50000" b="50000"/>
            </a:path>
          </a:gradFill>
        </p:spPr>
        <p:txBody>
          <a:bodyPr/>
          <a:lstStyle/>
          <a:p>
            <a:r>
              <a:rPr lang="en-US" sz="3200" b="1">
                <a:effectLst>
                  <a:outerShdw blurRad="38100" dist="38100" dir="2700000" algn="tl">
                    <a:srgbClr val="FFFFFF"/>
                  </a:outerShdw>
                </a:effectLst>
                <a:latin typeface="Ravie" pitchFamily="82" charset="0"/>
              </a:rPr>
              <a:t>John Knox:  Scotland’s Thunder</a:t>
            </a:r>
          </a:p>
        </p:txBody>
      </p:sp>
      <p:sp>
        <p:nvSpPr>
          <p:cNvPr id="4480003" name="Rectangle 3"/>
          <p:cNvSpPr>
            <a:spLocks noGrp="1" noChangeArrowheads="1"/>
          </p:cNvSpPr>
          <p:nvPr>
            <p:ph type="body" sz="half" idx="1"/>
          </p:nvPr>
        </p:nvSpPr>
        <p:spPr/>
        <p:txBody>
          <a:bodyPr/>
          <a:lstStyle/>
          <a:p>
            <a:endParaRPr lang="en-US"/>
          </a:p>
        </p:txBody>
      </p:sp>
      <p:sp>
        <p:nvSpPr>
          <p:cNvPr id="4480004" name="Rectangle 4"/>
          <p:cNvSpPr>
            <a:spLocks noGrp="1" noChangeArrowheads="1"/>
          </p:cNvSpPr>
          <p:nvPr>
            <p:ph type="body" sz="half" idx="2"/>
          </p:nvPr>
        </p:nvSpPr>
        <p:spPr>
          <a:xfrm>
            <a:off x="4648200" y="990600"/>
            <a:ext cx="4267200" cy="5638800"/>
          </a:xfrm>
          <a:solidFill>
            <a:srgbClr val="FFFFFF"/>
          </a:solidFill>
          <a:ln>
            <a:solidFill>
              <a:srgbClr val="CC3300"/>
            </a:solidFill>
          </a:ln>
        </p:spPr>
        <p:txBody>
          <a:bodyPr/>
          <a:lstStyle/>
          <a:p>
            <a:pPr>
              <a:lnSpc>
                <a:spcPct val="90000"/>
              </a:lnSpc>
              <a:buClr>
                <a:srgbClr val="FFFF00"/>
              </a:buClr>
              <a:buFont typeface="Wingdings" pitchFamily="2" charset="2"/>
              <a:buChar char="v"/>
            </a:pPr>
            <a:r>
              <a:rPr lang="en-US" sz="2000" b="1" dirty="0"/>
              <a:t> The most famous of John Knox’s 1558 treatises was the notoriously entitled </a:t>
            </a:r>
            <a:r>
              <a:rPr lang="en-US" sz="2000" b="1" i="1" dirty="0"/>
              <a:t>First Blast of the Trumpet</a:t>
            </a:r>
            <a:r>
              <a:rPr lang="en-US" sz="2000" b="1" dirty="0"/>
              <a:t> </a:t>
            </a:r>
            <a:r>
              <a:rPr lang="en-US" sz="2000" b="1" i="1" dirty="0"/>
              <a:t>Against the Monstrous Regiment  of Women</a:t>
            </a:r>
            <a:r>
              <a:rPr lang="en-US" sz="2000" b="1" dirty="0"/>
              <a:t>. It was targeted against Mary Tutor of England,  but also against Scotland’s Queen Mother,  Mary of Guise.  This tome both combined Knox’s virulent anti-Catholicism with a sharp attack on what was,  in his opinion,  the inherently unnatural perversion of women ruling over men.  Knox soon regretted he had ever put pen to ink on this specific subject.</a:t>
            </a:r>
          </a:p>
          <a:p>
            <a:pPr>
              <a:lnSpc>
                <a:spcPct val="90000"/>
              </a:lnSpc>
              <a:buClr>
                <a:srgbClr val="FFFF00"/>
              </a:buClr>
              <a:buFont typeface="Wingdings" pitchFamily="2" charset="2"/>
              <a:buChar char="v"/>
            </a:pPr>
            <a:endParaRPr lang="en-US" sz="1400" b="1" dirty="0"/>
          </a:p>
          <a:p>
            <a:pPr>
              <a:lnSpc>
                <a:spcPct val="90000"/>
              </a:lnSpc>
              <a:buClr>
                <a:srgbClr val="FFFF00"/>
              </a:buClr>
              <a:buFont typeface="Wingdings" pitchFamily="2" charset="2"/>
              <a:buChar char="v"/>
            </a:pPr>
            <a:r>
              <a:rPr lang="en-US" sz="2000" b="1" dirty="0"/>
              <a:t> In 1557,  a common French-Scot nationality was created.  Foreign   Frenchmen were filling positions in the Scottish government. </a:t>
            </a:r>
            <a:endParaRPr lang="en-US" sz="2400" dirty="0"/>
          </a:p>
        </p:txBody>
      </p:sp>
      <p:pic>
        <p:nvPicPr>
          <p:cNvPr id="4480005" name="Picture 5" descr="C:\Documents and Settings\Owner\My Documents\Educational Illustrations\Knox_somerville.jpg"/>
          <p:cNvPicPr>
            <a:picLocks noChangeAspect="1" noChangeArrowheads="1"/>
          </p:cNvPicPr>
          <p:nvPr/>
        </p:nvPicPr>
        <p:blipFill>
          <a:blip r:embed="rId4" cstate="print"/>
          <a:srcRect/>
          <a:stretch>
            <a:fillRect/>
          </a:stretch>
        </p:blipFill>
        <p:spPr bwMode="auto">
          <a:xfrm>
            <a:off x="152400" y="990600"/>
            <a:ext cx="4191000" cy="5638800"/>
          </a:xfrm>
          <a:prstGeom prst="rect">
            <a:avLst/>
          </a:prstGeom>
          <a:noFill/>
        </p:spPr>
      </p:pic>
    </p:spTree>
    <p:extLst>
      <p:ext uri="{BB962C8B-B14F-4D97-AF65-F5344CB8AC3E}">
        <p14:creationId xmlns:p14="http://schemas.microsoft.com/office/powerpoint/2010/main" val="413048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480002"/>
                                        </p:tgtEl>
                                        <p:attrNameLst>
                                          <p:attrName>style.visibility</p:attrName>
                                        </p:attrNameLst>
                                      </p:cBhvr>
                                      <p:to>
                                        <p:strVal val="visible"/>
                                      </p:to>
                                    </p:set>
                                    <p:anim calcmode="lin" valueType="num">
                                      <p:cBhvr>
                                        <p:cTn id="7" dur="500" fill="hold"/>
                                        <p:tgtEl>
                                          <p:spTgt spid="4480002"/>
                                        </p:tgtEl>
                                        <p:attrNameLst>
                                          <p:attrName>ppt_w</p:attrName>
                                        </p:attrNameLst>
                                      </p:cBhvr>
                                      <p:tavLst>
                                        <p:tav tm="0">
                                          <p:val>
                                            <p:fltVal val="0"/>
                                          </p:val>
                                        </p:tav>
                                        <p:tav tm="100000">
                                          <p:val>
                                            <p:strVal val="#ppt_w"/>
                                          </p:val>
                                        </p:tav>
                                      </p:tavLst>
                                    </p:anim>
                                    <p:anim calcmode="lin" valueType="num">
                                      <p:cBhvr>
                                        <p:cTn id="8" dur="500" fill="hold"/>
                                        <p:tgtEl>
                                          <p:spTgt spid="448000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4480005"/>
                                        </p:tgtEl>
                                        <p:attrNameLst>
                                          <p:attrName>style.visibility</p:attrName>
                                        </p:attrNameLst>
                                      </p:cBhvr>
                                      <p:to>
                                        <p:strVal val="visible"/>
                                      </p:to>
                                    </p:set>
                                    <p:anim calcmode="lin" valueType="num">
                                      <p:cBhvr>
                                        <p:cTn id="13" dur="5000" fill="hold"/>
                                        <p:tgtEl>
                                          <p:spTgt spid="4480005"/>
                                        </p:tgtEl>
                                        <p:attrNameLst>
                                          <p:attrName>ppt_w</p:attrName>
                                        </p:attrNameLst>
                                      </p:cBhvr>
                                      <p:tavLst>
                                        <p:tav tm="0" fmla="#ppt_w*sin(2.5*pi*$)">
                                          <p:val>
                                            <p:fltVal val="0"/>
                                          </p:val>
                                        </p:tav>
                                        <p:tav tm="100000">
                                          <p:val>
                                            <p:fltVal val="1"/>
                                          </p:val>
                                        </p:tav>
                                      </p:tavLst>
                                    </p:anim>
                                    <p:anim calcmode="lin" valueType="num">
                                      <p:cBhvr>
                                        <p:cTn id="14" dur="5000" fill="hold"/>
                                        <p:tgtEl>
                                          <p:spTgt spid="448000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480004">
                                            <p:txEl>
                                              <p:pRg st="0" end="0"/>
                                            </p:txEl>
                                          </p:spTgt>
                                        </p:tgtEl>
                                        <p:attrNameLst>
                                          <p:attrName>style.visibility</p:attrName>
                                        </p:attrNameLst>
                                      </p:cBhvr>
                                      <p:to>
                                        <p:strVal val="visible"/>
                                      </p:to>
                                    </p:set>
                                    <p:animEffect transition="in" filter="randombar(horizontal)">
                                      <p:cBhvr>
                                        <p:cTn id="19" dur="500"/>
                                        <p:tgtEl>
                                          <p:spTgt spid="448000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480004">
                                            <p:txEl>
                                              <p:pRg st="2" end="2"/>
                                            </p:txEl>
                                          </p:spTgt>
                                        </p:tgtEl>
                                        <p:attrNameLst>
                                          <p:attrName>style.visibility</p:attrName>
                                        </p:attrNameLst>
                                      </p:cBhvr>
                                      <p:to>
                                        <p:strVal val="visible"/>
                                      </p:to>
                                    </p:set>
                                    <p:animEffect transition="in" filter="randombar(horizontal)">
                                      <p:cBhvr>
                                        <p:cTn id="24" dur="500"/>
                                        <p:tgtEl>
                                          <p:spTgt spid="44800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0002" grpId="0" animBg="1" autoUpdateAnimBg="0"/>
      <p:bldP spid="4480004"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461570" name="Rectangle 2"/>
          <p:cNvSpPr>
            <a:spLocks noGrp="1" noChangeArrowheads="1"/>
          </p:cNvSpPr>
          <p:nvPr>
            <p:ph type="title"/>
          </p:nvPr>
        </p:nvSpPr>
        <p:spPr/>
        <p:txBody>
          <a:bodyPr/>
          <a:lstStyle/>
          <a:p>
            <a:endParaRPr lang="en-US"/>
          </a:p>
        </p:txBody>
      </p:sp>
      <p:sp>
        <p:nvSpPr>
          <p:cNvPr id="4461571" name="WordArt 3"/>
          <p:cNvSpPr>
            <a:spLocks noChangeArrowheads="1" noChangeShapeType="1" noTextEdit="1"/>
          </p:cNvSpPr>
          <p:nvPr/>
        </p:nvSpPr>
        <p:spPr bwMode="auto">
          <a:xfrm>
            <a:off x="828675" y="0"/>
            <a:ext cx="748665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KNOX PREACHING BEFORE THE LORDS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461571"/>
                                        </p:tgtEl>
                                        <p:attrNameLst>
                                          <p:attrName>style.visibility</p:attrName>
                                        </p:attrNameLst>
                                      </p:cBhvr>
                                      <p:to>
                                        <p:strVal val="visible"/>
                                      </p:to>
                                    </p:set>
                                    <p:animEffect transition="in" filter="slide(fromTop)">
                                      <p:cBhvr>
                                        <p:cTn id="7" dur="500"/>
                                        <p:tgtEl>
                                          <p:spTgt spid="4461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157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83522" name="Rectangle 2"/>
          <p:cNvSpPr>
            <a:spLocks noGrp="1" noChangeArrowheads="1"/>
          </p:cNvSpPr>
          <p:nvPr>
            <p:ph type="title"/>
          </p:nvPr>
        </p:nvSpPr>
        <p:spPr>
          <a:xfrm>
            <a:off x="0" y="2133600"/>
            <a:ext cx="9144000" cy="2514600"/>
          </a:xfrm>
          <a:solidFill>
            <a:srgbClr val="FFFF00"/>
          </a:solidFill>
        </p:spPr>
        <p:txBody>
          <a:bodyPr/>
          <a:lstStyle/>
          <a:p>
            <a:r>
              <a:rPr lang="en-US" sz="9600" b="1" dirty="0">
                <a:solidFill>
                  <a:schemeClr val="accent1"/>
                </a:solidFill>
                <a:effectLst>
                  <a:outerShdw blurRad="38100" dist="38100" dir="2700000" algn="tl">
                    <a:srgbClr val="000000"/>
                  </a:outerShdw>
                </a:effectLst>
              </a:rPr>
              <a:t>GRAFTING DEADWOOD!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283522">
                                            <p:txEl>
                                              <p:pRg st="0" end="0"/>
                                            </p:txEl>
                                          </p:spTgt>
                                        </p:tgtEl>
                                        <p:attrNameLst>
                                          <p:attrName>style.visibility</p:attrName>
                                        </p:attrNameLst>
                                      </p:cBhvr>
                                      <p:to>
                                        <p:strVal val="visible"/>
                                      </p:to>
                                    </p:set>
                                    <p:anim calcmode="lin" valueType="num">
                                      <p:cBhvr additive="base">
                                        <p:cTn id="7" dur="300" fill="hold"/>
                                        <p:tgtEl>
                                          <p:spTgt spid="228352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28352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22"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482050" name="Rectangle 2"/>
          <p:cNvSpPr>
            <a:spLocks noGrp="1" noChangeArrowheads="1"/>
          </p:cNvSpPr>
          <p:nvPr>
            <p:ph type="title"/>
          </p:nvPr>
        </p:nvSpPr>
        <p:spPr>
          <a:xfrm>
            <a:off x="0" y="0"/>
            <a:ext cx="9144000" cy="762000"/>
          </a:xfrm>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shape">
              <a:fillToRect l="50000" t="50000" r="50000" b="50000"/>
            </a:path>
          </a:gradFill>
        </p:spPr>
        <p:txBody>
          <a:bodyPr/>
          <a:lstStyle/>
          <a:p>
            <a:r>
              <a:rPr lang="en-US" sz="3200" b="1">
                <a:effectLst>
                  <a:outerShdw blurRad="38100" dist="38100" dir="2700000" algn="tl">
                    <a:srgbClr val="FFFFFF"/>
                  </a:outerShdw>
                </a:effectLst>
                <a:latin typeface="Ravie" pitchFamily="82" charset="0"/>
              </a:rPr>
              <a:t>John Knox:  Scotland’s Thunder</a:t>
            </a:r>
          </a:p>
        </p:txBody>
      </p:sp>
      <p:sp>
        <p:nvSpPr>
          <p:cNvPr id="4482051" name="Rectangle 3"/>
          <p:cNvSpPr>
            <a:spLocks noGrp="1" noChangeArrowheads="1"/>
          </p:cNvSpPr>
          <p:nvPr>
            <p:ph type="body" sz="half" idx="1"/>
          </p:nvPr>
        </p:nvSpPr>
        <p:spPr/>
        <p:txBody>
          <a:bodyPr/>
          <a:lstStyle/>
          <a:p>
            <a:endParaRPr lang="en-US"/>
          </a:p>
        </p:txBody>
      </p:sp>
      <p:sp>
        <p:nvSpPr>
          <p:cNvPr id="4482052" name="Rectangle 4"/>
          <p:cNvSpPr>
            <a:spLocks noGrp="1" noChangeArrowheads="1"/>
          </p:cNvSpPr>
          <p:nvPr>
            <p:ph type="body" sz="half" idx="2"/>
          </p:nvPr>
        </p:nvSpPr>
        <p:spPr>
          <a:xfrm>
            <a:off x="4648200" y="990600"/>
            <a:ext cx="4267200" cy="5638800"/>
          </a:xfrm>
          <a:solidFill>
            <a:srgbClr val="FFFFFF"/>
          </a:solidFill>
          <a:ln>
            <a:solidFill>
              <a:srgbClr val="CC3300"/>
            </a:solidFill>
          </a:ln>
        </p:spPr>
        <p:txBody>
          <a:bodyPr/>
          <a:lstStyle/>
          <a:p>
            <a:pPr>
              <a:lnSpc>
                <a:spcPct val="90000"/>
              </a:lnSpc>
              <a:buClr>
                <a:srgbClr val="FFFF00"/>
              </a:buClr>
              <a:buFont typeface="Wingdings" pitchFamily="2" charset="2"/>
              <a:buChar char="v"/>
            </a:pPr>
            <a:r>
              <a:rPr lang="en-US" sz="2000" b="1"/>
              <a:t> However,  alliance with France against the English was one thing.  The prospect of becoming a mere French dependency was another. </a:t>
            </a:r>
          </a:p>
          <a:p>
            <a:pPr>
              <a:lnSpc>
                <a:spcPct val="90000"/>
              </a:lnSpc>
              <a:buClr>
                <a:srgbClr val="FFFF00"/>
              </a:buClr>
              <a:buFont typeface="Wingdings" pitchFamily="2" charset="2"/>
              <a:buChar char="v"/>
            </a:pPr>
            <a:r>
              <a:rPr lang="en-US" sz="2000" b="1"/>
              <a:t> Everything changed dramatically was the death of Queen Mary in November of 1558.  The accession of Elizabeth to the English throne means that suddenly England had a Protestant monarch.  This event assisted the anti-French political backlash in Scotland coalesce with the growing Protestantism.  </a:t>
            </a:r>
          </a:p>
          <a:p>
            <a:pPr>
              <a:lnSpc>
                <a:spcPct val="90000"/>
              </a:lnSpc>
              <a:buClr>
                <a:srgbClr val="FFFF00"/>
              </a:buClr>
              <a:buFont typeface="Wingdings" pitchFamily="2" charset="2"/>
              <a:buChar char="v"/>
            </a:pPr>
            <a:r>
              <a:rPr lang="en-US" sz="2000" b="1"/>
              <a:t> In Geneva, Knox heard the news about the death of Mary along with the coronation of Elizabeth,  and wanted nothing more than to return to England.  However, his just published tract got in his way having outraged Queen Elizabeth. </a:t>
            </a:r>
            <a:endParaRPr lang="en-US" sz="2400"/>
          </a:p>
        </p:txBody>
      </p:sp>
      <p:pic>
        <p:nvPicPr>
          <p:cNvPr id="4482053" name="Picture 5" descr="C:\Documents and Settings\Owner\My Documents\Educational Illustrations\Knox_somerville.jpg"/>
          <p:cNvPicPr>
            <a:picLocks noChangeAspect="1" noChangeArrowheads="1"/>
          </p:cNvPicPr>
          <p:nvPr/>
        </p:nvPicPr>
        <p:blipFill>
          <a:blip r:embed="rId4" cstate="print"/>
          <a:srcRect/>
          <a:stretch>
            <a:fillRect/>
          </a:stretch>
        </p:blipFill>
        <p:spPr bwMode="auto">
          <a:xfrm>
            <a:off x="152400" y="990600"/>
            <a:ext cx="4191000" cy="5638800"/>
          </a:xfrm>
          <a:prstGeom prst="rect">
            <a:avLst/>
          </a:prstGeom>
          <a:noFill/>
        </p:spPr>
      </p:pic>
    </p:spTree>
    <p:extLst>
      <p:ext uri="{BB962C8B-B14F-4D97-AF65-F5344CB8AC3E}">
        <p14:creationId xmlns:p14="http://schemas.microsoft.com/office/powerpoint/2010/main" val="358073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482050"/>
                                        </p:tgtEl>
                                        <p:attrNameLst>
                                          <p:attrName>style.visibility</p:attrName>
                                        </p:attrNameLst>
                                      </p:cBhvr>
                                      <p:to>
                                        <p:strVal val="visible"/>
                                      </p:to>
                                    </p:set>
                                    <p:anim calcmode="lin" valueType="num">
                                      <p:cBhvr>
                                        <p:cTn id="7" dur="500" fill="hold"/>
                                        <p:tgtEl>
                                          <p:spTgt spid="4482050"/>
                                        </p:tgtEl>
                                        <p:attrNameLst>
                                          <p:attrName>ppt_w</p:attrName>
                                        </p:attrNameLst>
                                      </p:cBhvr>
                                      <p:tavLst>
                                        <p:tav tm="0">
                                          <p:val>
                                            <p:fltVal val="0"/>
                                          </p:val>
                                        </p:tav>
                                        <p:tav tm="100000">
                                          <p:val>
                                            <p:strVal val="#ppt_w"/>
                                          </p:val>
                                        </p:tav>
                                      </p:tavLst>
                                    </p:anim>
                                    <p:anim calcmode="lin" valueType="num">
                                      <p:cBhvr>
                                        <p:cTn id="8" dur="500" fill="hold"/>
                                        <p:tgtEl>
                                          <p:spTgt spid="448205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4482053"/>
                                        </p:tgtEl>
                                        <p:attrNameLst>
                                          <p:attrName>style.visibility</p:attrName>
                                        </p:attrNameLst>
                                      </p:cBhvr>
                                      <p:to>
                                        <p:strVal val="visible"/>
                                      </p:to>
                                    </p:set>
                                    <p:anim calcmode="lin" valueType="num">
                                      <p:cBhvr>
                                        <p:cTn id="13" dur="5000" fill="hold"/>
                                        <p:tgtEl>
                                          <p:spTgt spid="4482053"/>
                                        </p:tgtEl>
                                        <p:attrNameLst>
                                          <p:attrName>ppt_w</p:attrName>
                                        </p:attrNameLst>
                                      </p:cBhvr>
                                      <p:tavLst>
                                        <p:tav tm="0" fmla="#ppt_w*sin(2.5*pi*$)">
                                          <p:val>
                                            <p:fltVal val="0"/>
                                          </p:val>
                                        </p:tav>
                                        <p:tav tm="100000">
                                          <p:val>
                                            <p:fltVal val="1"/>
                                          </p:val>
                                        </p:tav>
                                      </p:tavLst>
                                    </p:anim>
                                    <p:anim calcmode="lin" valueType="num">
                                      <p:cBhvr>
                                        <p:cTn id="14" dur="5000" fill="hold"/>
                                        <p:tgtEl>
                                          <p:spTgt spid="448205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482052">
                                            <p:txEl>
                                              <p:pRg st="0" end="0"/>
                                            </p:txEl>
                                          </p:spTgt>
                                        </p:tgtEl>
                                        <p:attrNameLst>
                                          <p:attrName>style.visibility</p:attrName>
                                        </p:attrNameLst>
                                      </p:cBhvr>
                                      <p:to>
                                        <p:strVal val="visible"/>
                                      </p:to>
                                    </p:set>
                                    <p:animEffect transition="in" filter="randombar(horizontal)">
                                      <p:cBhvr>
                                        <p:cTn id="19" dur="500"/>
                                        <p:tgtEl>
                                          <p:spTgt spid="448205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482052">
                                            <p:txEl>
                                              <p:pRg st="1" end="1"/>
                                            </p:txEl>
                                          </p:spTgt>
                                        </p:tgtEl>
                                        <p:attrNameLst>
                                          <p:attrName>style.visibility</p:attrName>
                                        </p:attrNameLst>
                                      </p:cBhvr>
                                      <p:to>
                                        <p:strVal val="visible"/>
                                      </p:to>
                                    </p:set>
                                    <p:animEffect transition="in" filter="randombar(horizontal)">
                                      <p:cBhvr>
                                        <p:cTn id="24" dur="500"/>
                                        <p:tgtEl>
                                          <p:spTgt spid="448205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482052">
                                            <p:txEl>
                                              <p:pRg st="2" end="2"/>
                                            </p:txEl>
                                          </p:spTgt>
                                        </p:tgtEl>
                                        <p:attrNameLst>
                                          <p:attrName>style.visibility</p:attrName>
                                        </p:attrNameLst>
                                      </p:cBhvr>
                                      <p:to>
                                        <p:strVal val="visible"/>
                                      </p:to>
                                    </p:set>
                                    <p:animEffect transition="in" filter="randombar(horizontal)">
                                      <p:cBhvr>
                                        <p:cTn id="29" dur="500"/>
                                        <p:tgtEl>
                                          <p:spTgt spid="448205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2050" grpId="0" animBg="1" autoUpdateAnimBg="0"/>
      <p:bldP spid="4482052"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484098" name="Rectangle 2"/>
          <p:cNvSpPr>
            <a:spLocks noGrp="1" noChangeArrowheads="1"/>
          </p:cNvSpPr>
          <p:nvPr>
            <p:ph type="title"/>
          </p:nvPr>
        </p:nvSpPr>
        <p:spPr>
          <a:xfrm>
            <a:off x="0" y="0"/>
            <a:ext cx="9144000" cy="762000"/>
          </a:xfrm>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shape">
              <a:fillToRect l="50000" t="50000" r="50000" b="50000"/>
            </a:path>
          </a:gradFill>
        </p:spPr>
        <p:txBody>
          <a:bodyPr/>
          <a:lstStyle/>
          <a:p>
            <a:r>
              <a:rPr lang="en-US" sz="3200" b="1">
                <a:effectLst>
                  <a:outerShdw blurRad="38100" dist="38100" dir="2700000" algn="tl">
                    <a:srgbClr val="FFFFFF"/>
                  </a:outerShdw>
                </a:effectLst>
                <a:latin typeface="Ravie" pitchFamily="82" charset="0"/>
              </a:rPr>
              <a:t>John Knox:  Scotland’s Thunder</a:t>
            </a:r>
          </a:p>
        </p:txBody>
      </p:sp>
      <p:sp>
        <p:nvSpPr>
          <p:cNvPr id="4484099" name="Rectangle 3"/>
          <p:cNvSpPr>
            <a:spLocks noGrp="1" noChangeArrowheads="1"/>
          </p:cNvSpPr>
          <p:nvPr>
            <p:ph type="body" sz="half" idx="1"/>
          </p:nvPr>
        </p:nvSpPr>
        <p:spPr/>
        <p:txBody>
          <a:bodyPr/>
          <a:lstStyle/>
          <a:p>
            <a:endParaRPr lang="en-US"/>
          </a:p>
        </p:txBody>
      </p:sp>
      <p:sp>
        <p:nvSpPr>
          <p:cNvPr id="4484100" name="Rectangle 4"/>
          <p:cNvSpPr>
            <a:spLocks noGrp="1" noChangeArrowheads="1"/>
          </p:cNvSpPr>
          <p:nvPr>
            <p:ph type="body" sz="half" idx="2"/>
          </p:nvPr>
        </p:nvSpPr>
        <p:spPr>
          <a:xfrm>
            <a:off x="4648200" y="990600"/>
            <a:ext cx="4267200" cy="5638800"/>
          </a:xfrm>
          <a:solidFill>
            <a:srgbClr val="FFFFFF"/>
          </a:solidFill>
          <a:ln>
            <a:solidFill>
              <a:srgbClr val="CC3300"/>
            </a:solidFill>
          </a:ln>
        </p:spPr>
        <p:txBody>
          <a:bodyPr/>
          <a:lstStyle/>
          <a:p>
            <a:pPr>
              <a:lnSpc>
                <a:spcPct val="90000"/>
              </a:lnSpc>
              <a:buClr>
                <a:srgbClr val="FFFF00"/>
              </a:buClr>
              <a:buFont typeface="Wingdings" pitchFamily="2" charset="2"/>
              <a:buChar char="v"/>
            </a:pPr>
            <a:r>
              <a:rPr lang="en-US" sz="2000" b="1"/>
              <a:t> Instead of going back to England,  Knox headed for his native land. He arrived in Scotland during May of 1559 amid ferment,  and his harsh anti-Catholic preaching stoked into a Protestant rebellion.  It fused,  and carried to a high pitch, Calvinism and anti-French sentiment. Furthermore,  France was not in a position to defend their own interest in the region because they were dealing with the death of their own monarch. </a:t>
            </a:r>
          </a:p>
          <a:p>
            <a:pPr>
              <a:lnSpc>
                <a:spcPct val="90000"/>
              </a:lnSpc>
              <a:buClr>
                <a:srgbClr val="FFFF00"/>
              </a:buClr>
              <a:buFont typeface="Wingdings" pitchFamily="2" charset="2"/>
              <a:buChar char="v"/>
            </a:pPr>
            <a:r>
              <a:rPr lang="en-US" sz="2000" b="1"/>
              <a:t>  At this point,  in early 1560,  Elizabeth showed herself to be shrewd.  Despite her distaste for Knox,  she seized the possibility  of prying Scotland away from France and sent an English army into Scotland in March of 1560.   </a:t>
            </a:r>
            <a:endParaRPr lang="en-US" sz="2400"/>
          </a:p>
        </p:txBody>
      </p:sp>
      <p:pic>
        <p:nvPicPr>
          <p:cNvPr id="4484101" name="Picture 5" descr="C:\Documents and Settings\Owner\My Documents\Educational Illustrations\Knox_somerville.jpg"/>
          <p:cNvPicPr>
            <a:picLocks noChangeAspect="1" noChangeArrowheads="1"/>
          </p:cNvPicPr>
          <p:nvPr/>
        </p:nvPicPr>
        <p:blipFill>
          <a:blip r:embed="rId4" cstate="print"/>
          <a:srcRect/>
          <a:stretch>
            <a:fillRect/>
          </a:stretch>
        </p:blipFill>
        <p:spPr bwMode="auto">
          <a:xfrm>
            <a:off x="152400" y="990600"/>
            <a:ext cx="4191000" cy="5638800"/>
          </a:xfrm>
          <a:prstGeom prst="rect">
            <a:avLst/>
          </a:prstGeom>
          <a:noFill/>
        </p:spPr>
      </p:pic>
    </p:spTree>
    <p:extLst>
      <p:ext uri="{BB962C8B-B14F-4D97-AF65-F5344CB8AC3E}">
        <p14:creationId xmlns:p14="http://schemas.microsoft.com/office/powerpoint/2010/main" val="124137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484098"/>
                                        </p:tgtEl>
                                        <p:attrNameLst>
                                          <p:attrName>style.visibility</p:attrName>
                                        </p:attrNameLst>
                                      </p:cBhvr>
                                      <p:to>
                                        <p:strVal val="visible"/>
                                      </p:to>
                                    </p:set>
                                    <p:anim calcmode="lin" valueType="num">
                                      <p:cBhvr>
                                        <p:cTn id="7" dur="500" fill="hold"/>
                                        <p:tgtEl>
                                          <p:spTgt spid="4484098"/>
                                        </p:tgtEl>
                                        <p:attrNameLst>
                                          <p:attrName>ppt_w</p:attrName>
                                        </p:attrNameLst>
                                      </p:cBhvr>
                                      <p:tavLst>
                                        <p:tav tm="0">
                                          <p:val>
                                            <p:fltVal val="0"/>
                                          </p:val>
                                        </p:tav>
                                        <p:tav tm="100000">
                                          <p:val>
                                            <p:strVal val="#ppt_w"/>
                                          </p:val>
                                        </p:tav>
                                      </p:tavLst>
                                    </p:anim>
                                    <p:anim calcmode="lin" valueType="num">
                                      <p:cBhvr>
                                        <p:cTn id="8" dur="500" fill="hold"/>
                                        <p:tgtEl>
                                          <p:spTgt spid="448409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4484101"/>
                                        </p:tgtEl>
                                        <p:attrNameLst>
                                          <p:attrName>style.visibility</p:attrName>
                                        </p:attrNameLst>
                                      </p:cBhvr>
                                      <p:to>
                                        <p:strVal val="visible"/>
                                      </p:to>
                                    </p:set>
                                    <p:anim calcmode="lin" valueType="num">
                                      <p:cBhvr>
                                        <p:cTn id="13" dur="5000" fill="hold"/>
                                        <p:tgtEl>
                                          <p:spTgt spid="4484101"/>
                                        </p:tgtEl>
                                        <p:attrNameLst>
                                          <p:attrName>ppt_w</p:attrName>
                                        </p:attrNameLst>
                                      </p:cBhvr>
                                      <p:tavLst>
                                        <p:tav tm="0" fmla="#ppt_w*sin(2.5*pi*$)">
                                          <p:val>
                                            <p:fltVal val="0"/>
                                          </p:val>
                                        </p:tav>
                                        <p:tav tm="100000">
                                          <p:val>
                                            <p:fltVal val="1"/>
                                          </p:val>
                                        </p:tav>
                                      </p:tavLst>
                                    </p:anim>
                                    <p:anim calcmode="lin" valueType="num">
                                      <p:cBhvr>
                                        <p:cTn id="14" dur="5000" fill="hold"/>
                                        <p:tgtEl>
                                          <p:spTgt spid="4484101"/>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484100">
                                            <p:txEl>
                                              <p:pRg st="0" end="0"/>
                                            </p:txEl>
                                          </p:spTgt>
                                        </p:tgtEl>
                                        <p:attrNameLst>
                                          <p:attrName>style.visibility</p:attrName>
                                        </p:attrNameLst>
                                      </p:cBhvr>
                                      <p:to>
                                        <p:strVal val="visible"/>
                                      </p:to>
                                    </p:set>
                                    <p:animEffect transition="in" filter="randombar(horizontal)">
                                      <p:cBhvr>
                                        <p:cTn id="19" dur="500"/>
                                        <p:tgtEl>
                                          <p:spTgt spid="448410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484100">
                                            <p:txEl>
                                              <p:pRg st="1" end="1"/>
                                            </p:txEl>
                                          </p:spTgt>
                                        </p:tgtEl>
                                        <p:attrNameLst>
                                          <p:attrName>style.visibility</p:attrName>
                                        </p:attrNameLst>
                                      </p:cBhvr>
                                      <p:to>
                                        <p:strVal val="visible"/>
                                      </p:to>
                                    </p:set>
                                    <p:animEffect transition="in" filter="randombar(horizontal)">
                                      <p:cBhvr>
                                        <p:cTn id="24" dur="500"/>
                                        <p:tgtEl>
                                          <p:spTgt spid="44841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4098" grpId="0" animBg="1" autoUpdateAnimBg="0"/>
      <p:bldP spid="4484100"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02769v.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486146" name="Rectangle 2"/>
          <p:cNvSpPr>
            <a:spLocks noGrp="1" noChangeArrowheads="1"/>
          </p:cNvSpPr>
          <p:nvPr>
            <p:ph type="title"/>
          </p:nvPr>
        </p:nvSpPr>
        <p:spPr>
          <a:xfrm>
            <a:off x="0" y="0"/>
            <a:ext cx="9144000" cy="762000"/>
          </a:xfrm>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shape">
              <a:fillToRect l="50000" t="50000" r="50000" b="50000"/>
            </a:path>
          </a:gradFill>
        </p:spPr>
        <p:txBody>
          <a:bodyPr/>
          <a:lstStyle/>
          <a:p>
            <a:r>
              <a:rPr lang="en-US" sz="3200" b="1">
                <a:effectLst>
                  <a:outerShdw blurRad="38100" dist="38100" dir="2700000" algn="tl">
                    <a:srgbClr val="FFFFFF"/>
                  </a:outerShdw>
                </a:effectLst>
                <a:latin typeface="Ravie" pitchFamily="82" charset="0"/>
              </a:rPr>
              <a:t>John Knox:  Scotland’s Thunder</a:t>
            </a:r>
          </a:p>
        </p:txBody>
      </p:sp>
      <p:sp>
        <p:nvSpPr>
          <p:cNvPr id="4486147" name="Rectangle 3"/>
          <p:cNvSpPr>
            <a:spLocks noGrp="1" noChangeArrowheads="1"/>
          </p:cNvSpPr>
          <p:nvPr>
            <p:ph type="body" sz="half" idx="1"/>
          </p:nvPr>
        </p:nvSpPr>
        <p:spPr/>
        <p:txBody>
          <a:bodyPr/>
          <a:lstStyle/>
          <a:p>
            <a:endParaRPr lang="en-US"/>
          </a:p>
        </p:txBody>
      </p:sp>
      <p:sp>
        <p:nvSpPr>
          <p:cNvPr id="4486148" name="Rectangle 4"/>
          <p:cNvSpPr>
            <a:spLocks noGrp="1" noChangeArrowheads="1"/>
          </p:cNvSpPr>
          <p:nvPr>
            <p:ph type="body" sz="half" idx="2"/>
          </p:nvPr>
        </p:nvSpPr>
        <p:spPr>
          <a:xfrm>
            <a:off x="4648200" y="990600"/>
            <a:ext cx="4267200" cy="5638800"/>
          </a:xfrm>
          <a:solidFill>
            <a:srgbClr val="FFFFFF"/>
          </a:solidFill>
          <a:ln>
            <a:solidFill>
              <a:srgbClr val="CC3300"/>
            </a:solidFill>
          </a:ln>
        </p:spPr>
        <p:txBody>
          <a:bodyPr/>
          <a:lstStyle/>
          <a:p>
            <a:pPr>
              <a:lnSpc>
                <a:spcPct val="90000"/>
              </a:lnSpc>
              <a:buClr>
                <a:srgbClr val="FFFF00"/>
              </a:buClr>
              <a:buFont typeface="Wingdings" pitchFamily="2" charset="2"/>
              <a:buChar char="v"/>
            </a:pPr>
            <a:r>
              <a:rPr lang="en-US" sz="2000" b="1" dirty="0"/>
              <a:t> In June, 1560 there was yet one more crucial death,  this time of Queen Mother,  Mary of Guise.  English military support, coupled with Mary’s death, paved the way for a Scottish Reform Parliament.  It met in August of 1560 and it adopted Calvinist Protestantism as Scotland’s religion.  </a:t>
            </a:r>
          </a:p>
          <a:p>
            <a:pPr>
              <a:lnSpc>
                <a:spcPct val="90000"/>
              </a:lnSpc>
              <a:buClr>
                <a:srgbClr val="FFFF00"/>
              </a:buClr>
              <a:buFont typeface="Wingdings" pitchFamily="2" charset="2"/>
              <a:buChar char="v"/>
            </a:pPr>
            <a:r>
              <a:rPr lang="en-US" sz="2000" b="1" dirty="0"/>
              <a:t> Technically,  the measures of the Scottish Reformation Parliament were illegal.  The Parliament was expressly forbidden to consider religious issues,  and those issues  it undertook were not formally approved by Mary Stewart. They went forth anyway,  in absence of the new queen,  who had gone to France in in 1548 to be brought up and was still there.    </a:t>
            </a:r>
            <a:endParaRPr lang="en-US" sz="2400" dirty="0"/>
          </a:p>
        </p:txBody>
      </p:sp>
      <p:pic>
        <p:nvPicPr>
          <p:cNvPr id="4486149" name="Picture 5" descr="C:\Documents and Settings\Owner\My Documents\Educational Illustrations\Knox_somerville.jpg"/>
          <p:cNvPicPr>
            <a:picLocks noChangeAspect="1" noChangeArrowheads="1"/>
          </p:cNvPicPr>
          <p:nvPr/>
        </p:nvPicPr>
        <p:blipFill>
          <a:blip r:embed="rId4" cstate="print"/>
          <a:srcRect/>
          <a:stretch>
            <a:fillRect/>
          </a:stretch>
        </p:blipFill>
        <p:spPr bwMode="auto">
          <a:xfrm>
            <a:off x="152400" y="990600"/>
            <a:ext cx="4191000" cy="563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486146"/>
                                        </p:tgtEl>
                                        <p:attrNameLst>
                                          <p:attrName>style.visibility</p:attrName>
                                        </p:attrNameLst>
                                      </p:cBhvr>
                                      <p:to>
                                        <p:strVal val="visible"/>
                                      </p:to>
                                    </p:set>
                                    <p:anim calcmode="lin" valueType="num">
                                      <p:cBhvr>
                                        <p:cTn id="7" dur="500" fill="hold"/>
                                        <p:tgtEl>
                                          <p:spTgt spid="4486146"/>
                                        </p:tgtEl>
                                        <p:attrNameLst>
                                          <p:attrName>ppt_w</p:attrName>
                                        </p:attrNameLst>
                                      </p:cBhvr>
                                      <p:tavLst>
                                        <p:tav tm="0">
                                          <p:val>
                                            <p:fltVal val="0"/>
                                          </p:val>
                                        </p:tav>
                                        <p:tav tm="100000">
                                          <p:val>
                                            <p:strVal val="#ppt_w"/>
                                          </p:val>
                                        </p:tav>
                                      </p:tavLst>
                                    </p:anim>
                                    <p:anim calcmode="lin" valueType="num">
                                      <p:cBhvr>
                                        <p:cTn id="8" dur="500" fill="hold"/>
                                        <p:tgtEl>
                                          <p:spTgt spid="448614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4486149"/>
                                        </p:tgtEl>
                                        <p:attrNameLst>
                                          <p:attrName>style.visibility</p:attrName>
                                        </p:attrNameLst>
                                      </p:cBhvr>
                                      <p:to>
                                        <p:strVal val="visible"/>
                                      </p:to>
                                    </p:set>
                                    <p:anim calcmode="lin" valueType="num">
                                      <p:cBhvr>
                                        <p:cTn id="13" dur="5000" fill="hold"/>
                                        <p:tgtEl>
                                          <p:spTgt spid="4486149"/>
                                        </p:tgtEl>
                                        <p:attrNameLst>
                                          <p:attrName>ppt_w</p:attrName>
                                        </p:attrNameLst>
                                      </p:cBhvr>
                                      <p:tavLst>
                                        <p:tav tm="0" fmla="#ppt_w*sin(2.5*pi*$)">
                                          <p:val>
                                            <p:fltVal val="0"/>
                                          </p:val>
                                        </p:tav>
                                        <p:tav tm="100000">
                                          <p:val>
                                            <p:fltVal val="1"/>
                                          </p:val>
                                        </p:tav>
                                      </p:tavLst>
                                    </p:anim>
                                    <p:anim calcmode="lin" valueType="num">
                                      <p:cBhvr>
                                        <p:cTn id="14" dur="5000" fill="hold"/>
                                        <p:tgtEl>
                                          <p:spTgt spid="448614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486148">
                                            <p:txEl>
                                              <p:pRg st="0" end="0"/>
                                            </p:txEl>
                                          </p:spTgt>
                                        </p:tgtEl>
                                        <p:attrNameLst>
                                          <p:attrName>style.visibility</p:attrName>
                                        </p:attrNameLst>
                                      </p:cBhvr>
                                      <p:to>
                                        <p:strVal val="visible"/>
                                      </p:to>
                                    </p:set>
                                    <p:animEffect transition="in" filter="randombar(horizontal)">
                                      <p:cBhvr>
                                        <p:cTn id="19" dur="500"/>
                                        <p:tgtEl>
                                          <p:spTgt spid="448614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486148">
                                            <p:txEl>
                                              <p:pRg st="1" end="1"/>
                                            </p:txEl>
                                          </p:spTgt>
                                        </p:tgtEl>
                                        <p:attrNameLst>
                                          <p:attrName>style.visibility</p:attrName>
                                        </p:attrNameLst>
                                      </p:cBhvr>
                                      <p:to>
                                        <p:strVal val="visible"/>
                                      </p:to>
                                    </p:set>
                                    <p:animEffect transition="in" filter="randombar(horizontal)">
                                      <p:cBhvr>
                                        <p:cTn id="24" dur="500"/>
                                        <p:tgtEl>
                                          <p:spTgt spid="448614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6146" grpId="0" animBg="1" autoUpdateAnimBg="0"/>
      <p:bldP spid="4486148"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438150"/>
            <a:ext cx="3276600" cy="2514600"/>
          </a:xfrm>
        </p:spPr>
        <p:txBody>
          <a:bodyPr/>
          <a:lstStyle/>
          <a:p>
            <a:r>
              <a:rPr lang="en-US">
                <a:latin typeface="Tahoma" pitchFamily="34" charset="0"/>
              </a:rPr>
              <a:t>Knox &amp; The </a:t>
            </a:r>
            <a:br>
              <a:rPr lang="en-US">
                <a:latin typeface="Tahoma" pitchFamily="34" charset="0"/>
              </a:rPr>
            </a:br>
            <a:r>
              <a:rPr lang="en-US">
                <a:latin typeface="Tahoma" pitchFamily="34" charset="0"/>
              </a:rPr>
              <a:t>Church </a:t>
            </a:r>
            <a:br>
              <a:rPr lang="en-US">
                <a:latin typeface="Tahoma" pitchFamily="34" charset="0"/>
              </a:rPr>
            </a:br>
            <a:r>
              <a:rPr lang="en-US">
                <a:latin typeface="Tahoma" pitchFamily="34" charset="0"/>
              </a:rPr>
              <a:t>Of Scotland</a:t>
            </a:r>
          </a:p>
        </p:txBody>
      </p:sp>
      <p:sp>
        <p:nvSpPr>
          <p:cNvPr id="8196" name="Rectangle 4"/>
          <p:cNvSpPr>
            <a:spLocks noGrp="1" noChangeArrowheads="1"/>
          </p:cNvSpPr>
          <p:nvPr>
            <p:ph type="body" sz="half" idx="2"/>
          </p:nvPr>
        </p:nvSpPr>
        <p:spPr>
          <a:xfrm>
            <a:off x="4191000" y="157163"/>
            <a:ext cx="4953000" cy="6629400"/>
          </a:xfrm>
        </p:spPr>
        <p:txBody>
          <a:bodyPr/>
          <a:lstStyle/>
          <a:p>
            <a:pPr>
              <a:lnSpc>
                <a:spcPct val="90000"/>
              </a:lnSpc>
            </a:pPr>
            <a:r>
              <a:rPr lang="en-US" sz="2800" dirty="0">
                <a:latin typeface="Tahoma" pitchFamily="34" charset="0"/>
              </a:rPr>
              <a:t>The True Church Had 3 Distinct Marks</a:t>
            </a:r>
          </a:p>
          <a:p>
            <a:pPr lvl="1">
              <a:lnSpc>
                <a:spcPct val="90000"/>
              </a:lnSpc>
            </a:pPr>
            <a:r>
              <a:rPr lang="en-US" sz="2400" dirty="0">
                <a:latin typeface="Tahoma" pitchFamily="34" charset="0"/>
              </a:rPr>
              <a:t>True Preaching Of The Word Of God</a:t>
            </a:r>
          </a:p>
          <a:p>
            <a:pPr lvl="1">
              <a:lnSpc>
                <a:spcPct val="90000"/>
              </a:lnSpc>
            </a:pPr>
            <a:r>
              <a:rPr lang="en-US" sz="2400" dirty="0">
                <a:latin typeface="Tahoma" pitchFamily="34" charset="0"/>
              </a:rPr>
              <a:t>Church Discipline To Be Administered According To The Bible</a:t>
            </a:r>
          </a:p>
          <a:p>
            <a:pPr lvl="1">
              <a:lnSpc>
                <a:spcPct val="90000"/>
              </a:lnSpc>
            </a:pPr>
            <a:r>
              <a:rPr lang="en-US" sz="2400" dirty="0">
                <a:latin typeface="Tahoma" pitchFamily="34" charset="0"/>
              </a:rPr>
              <a:t>Correct Administration Of  The Sacraments Of Christ</a:t>
            </a:r>
          </a:p>
          <a:p>
            <a:pPr>
              <a:lnSpc>
                <a:spcPct val="90000"/>
              </a:lnSpc>
            </a:pPr>
            <a:r>
              <a:rPr lang="en-US" sz="2800" dirty="0">
                <a:latin typeface="Tahoma" pitchFamily="34" charset="0"/>
              </a:rPr>
              <a:t>Reform Church Of Scotland Began – 1560</a:t>
            </a:r>
          </a:p>
          <a:p>
            <a:pPr lvl="1">
              <a:lnSpc>
                <a:spcPct val="90000"/>
              </a:lnSpc>
            </a:pPr>
            <a:r>
              <a:rPr lang="en-US" sz="2400" dirty="0">
                <a:latin typeface="Tahoma" pitchFamily="34" charset="0"/>
              </a:rPr>
              <a:t>Abolished Papal Rule In Scotland</a:t>
            </a:r>
          </a:p>
          <a:p>
            <a:pPr lvl="1">
              <a:lnSpc>
                <a:spcPct val="90000"/>
              </a:lnSpc>
            </a:pPr>
            <a:r>
              <a:rPr lang="en-US" sz="2400" dirty="0">
                <a:latin typeface="Tahoma" pitchFamily="34" charset="0"/>
              </a:rPr>
              <a:t>Abolished All Contrary To New Doctrine</a:t>
            </a:r>
          </a:p>
          <a:p>
            <a:pPr lvl="1">
              <a:lnSpc>
                <a:spcPct val="90000"/>
              </a:lnSpc>
            </a:pPr>
            <a:r>
              <a:rPr lang="en-US" sz="2400" dirty="0">
                <a:latin typeface="Tahoma" pitchFamily="34" charset="0"/>
              </a:rPr>
              <a:t>Forbade Celebration Of Mass</a:t>
            </a:r>
          </a:p>
        </p:txBody>
      </p:sp>
      <p:graphicFrame>
        <p:nvGraphicFramePr>
          <p:cNvPr id="8198" name="Object 6"/>
          <p:cNvGraphicFramePr>
            <a:graphicFrameLocks noChangeAspect="1"/>
          </p:cNvGraphicFramePr>
          <p:nvPr/>
        </p:nvGraphicFramePr>
        <p:xfrm>
          <a:off x="33338" y="3200400"/>
          <a:ext cx="3505200" cy="2724150"/>
        </p:xfrm>
        <a:graphic>
          <a:graphicData uri="http://schemas.openxmlformats.org/presentationml/2006/ole">
            <mc:AlternateContent xmlns:mc="http://schemas.openxmlformats.org/markup-compatibility/2006">
              <mc:Choice xmlns:v="urn:schemas-microsoft-com:vml" Requires="v">
                <p:oleObj name="Photo Editor Photo" r:id="rId2" imgW="2866667" imgH="2228571" progId="">
                  <p:embed/>
                </p:oleObj>
              </mc:Choice>
              <mc:Fallback>
                <p:oleObj name="Photo Editor Photo" r:id="rId2" imgW="2866667" imgH="2228571" progId="">
                  <p:embed/>
                  <p:pic>
                    <p:nvPicPr>
                      <p:cNvPr id="8198"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3200400"/>
                        <a:ext cx="350520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outVertical)">
                                      <p:cBhvr>
                                        <p:cTn id="7" dur="500"/>
                                        <p:tgtEl>
                                          <p:spTgt spid="819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198"/>
                                        </p:tgtEl>
                                        <p:attrNameLst>
                                          <p:attrName>style.visibility</p:attrName>
                                        </p:attrNameLst>
                                      </p:cBhvr>
                                      <p:to>
                                        <p:strVal val="visible"/>
                                      </p:to>
                                    </p:set>
                                    <p:animEffect transition="in" filter="barn(outVertical)">
                                      <p:cBhvr>
                                        <p:cTn id="11" dur="500"/>
                                        <p:tgtEl>
                                          <p:spTgt spid="819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8196">
                                            <p:txEl>
                                              <p:pRg st="0" end="0"/>
                                            </p:txEl>
                                          </p:spTgt>
                                        </p:tgtEl>
                                        <p:attrNameLst>
                                          <p:attrName>style.visibility</p:attrName>
                                        </p:attrNameLst>
                                      </p:cBhvr>
                                      <p:to>
                                        <p:strVal val="visible"/>
                                      </p:to>
                                    </p:set>
                                    <p:animEffect transition="in" filter="barn(outVertical)">
                                      <p:cBhvr>
                                        <p:cTn id="16" dur="500"/>
                                        <p:tgtEl>
                                          <p:spTgt spid="819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8196">
                                            <p:txEl>
                                              <p:pRg st="1" end="1"/>
                                            </p:txEl>
                                          </p:spTgt>
                                        </p:tgtEl>
                                        <p:attrNameLst>
                                          <p:attrName>style.visibility</p:attrName>
                                        </p:attrNameLst>
                                      </p:cBhvr>
                                      <p:to>
                                        <p:strVal val="visible"/>
                                      </p:to>
                                    </p:set>
                                    <p:animEffect transition="in" filter="barn(outVertical)">
                                      <p:cBhvr>
                                        <p:cTn id="21" dur="500"/>
                                        <p:tgtEl>
                                          <p:spTgt spid="819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8196">
                                            <p:txEl>
                                              <p:pRg st="2" end="2"/>
                                            </p:txEl>
                                          </p:spTgt>
                                        </p:tgtEl>
                                        <p:attrNameLst>
                                          <p:attrName>style.visibility</p:attrName>
                                        </p:attrNameLst>
                                      </p:cBhvr>
                                      <p:to>
                                        <p:strVal val="visible"/>
                                      </p:to>
                                    </p:set>
                                    <p:animEffect transition="in" filter="barn(outVertical)">
                                      <p:cBhvr>
                                        <p:cTn id="26" dur="500"/>
                                        <p:tgtEl>
                                          <p:spTgt spid="819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8196">
                                            <p:txEl>
                                              <p:pRg st="3" end="3"/>
                                            </p:txEl>
                                          </p:spTgt>
                                        </p:tgtEl>
                                        <p:attrNameLst>
                                          <p:attrName>style.visibility</p:attrName>
                                        </p:attrNameLst>
                                      </p:cBhvr>
                                      <p:to>
                                        <p:strVal val="visible"/>
                                      </p:to>
                                    </p:set>
                                    <p:animEffect transition="in" filter="barn(outVertical)">
                                      <p:cBhvr>
                                        <p:cTn id="31" dur="500"/>
                                        <p:tgtEl>
                                          <p:spTgt spid="819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8196">
                                            <p:txEl>
                                              <p:pRg st="4" end="4"/>
                                            </p:txEl>
                                          </p:spTgt>
                                        </p:tgtEl>
                                        <p:attrNameLst>
                                          <p:attrName>style.visibility</p:attrName>
                                        </p:attrNameLst>
                                      </p:cBhvr>
                                      <p:to>
                                        <p:strVal val="visible"/>
                                      </p:to>
                                    </p:set>
                                    <p:animEffect transition="in" filter="barn(outVertical)">
                                      <p:cBhvr>
                                        <p:cTn id="36" dur="500"/>
                                        <p:tgtEl>
                                          <p:spTgt spid="8196">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grpId="0" nodeType="clickEffect">
                                  <p:stCondLst>
                                    <p:cond delay="0"/>
                                  </p:stCondLst>
                                  <p:childTnLst>
                                    <p:set>
                                      <p:cBhvr>
                                        <p:cTn id="40" dur="1" fill="hold">
                                          <p:stCondLst>
                                            <p:cond delay="0"/>
                                          </p:stCondLst>
                                        </p:cTn>
                                        <p:tgtEl>
                                          <p:spTgt spid="8196">
                                            <p:txEl>
                                              <p:pRg st="5" end="5"/>
                                            </p:txEl>
                                          </p:spTgt>
                                        </p:tgtEl>
                                        <p:attrNameLst>
                                          <p:attrName>style.visibility</p:attrName>
                                        </p:attrNameLst>
                                      </p:cBhvr>
                                      <p:to>
                                        <p:strVal val="visible"/>
                                      </p:to>
                                    </p:set>
                                    <p:animEffect transition="in" filter="barn(outVertical)">
                                      <p:cBhvr>
                                        <p:cTn id="41" dur="500"/>
                                        <p:tgtEl>
                                          <p:spTgt spid="8196">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37" fill="hold" grpId="0" nodeType="clickEffect">
                                  <p:stCondLst>
                                    <p:cond delay="0"/>
                                  </p:stCondLst>
                                  <p:childTnLst>
                                    <p:set>
                                      <p:cBhvr>
                                        <p:cTn id="45" dur="1" fill="hold">
                                          <p:stCondLst>
                                            <p:cond delay="0"/>
                                          </p:stCondLst>
                                        </p:cTn>
                                        <p:tgtEl>
                                          <p:spTgt spid="8196">
                                            <p:txEl>
                                              <p:pRg st="6" end="6"/>
                                            </p:txEl>
                                          </p:spTgt>
                                        </p:tgtEl>
                                        <p:attrNameLst>
                                          <p:attrName>style.visibility</p:attrName>
                                        </p:attrNameLst>
                                      </p:cBhvr>
                                      <p:to>
                                        <p:strVal val="visible"/>
                                      </p:to>
                                    </p:set>
                                    <p:animEffect transition="in" filter="barn(outVertical)">
                                      <p:cBhvr>
                                        <p:cTn id="46" dur="500"/>
                                        <p:tgtEl>
                                          <p:spTgt spid="8196">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37" fill="hold" grpId="0" nodeType="clickEffect">
                                  <p:stCondLst>
                                    <p:cond delay="0"/>
                                  </p:stCondLst>
                                  <p:childTnLst>
                                    <p:set>
                                      <p:cBhvr>
                                        <p:cTn id="50" dur="1" fill="hold">
                                          <p:stCondLst>
                                            <p:cond delay="0"/>
                                          </p:stCondLst>
                                        </p:cTn>
                                        <p:tgtEl>
                                          <p:spTgt spid="8196">
                                            <p:txEl>
                                              <p:pRg st="7" end="7"/>
                                            </p:txEl>
                                          </p:spTgt>
                                        </p:tgtEl>
                                        <p:attrNameLst>
                                          <p:attrName>style.visibility</p:attrName>
                                        </p:attrNameLst>
                                      </p:cBhvr>
                                      <p:to>
                                        <p:strVal val="visible"/>
                                      </p:to>
                                    </p:set>
                                    <p:animEffect transition="in" filter="barn(outVertical)">
                                      <p:cBhvr>
                                        <p:cTn id="51" dur="500"/>
                                        <p:tgtEl>
                                          <p:spTgt spid="819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6" grpId="0" build="p" bldLvl="2"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1330" name="Text Box 1026"/>
          <p:cNvSpPr txBox="1">
            <a:spLocks noChangeArrowheads="1"/>
          </p:cNvSpPr>
          <p:nvPr/>
        </p:nvSpPr>
        <p:spPr bwMode="auto">
          <a:xfrm>
            <a:off x="0" y="166688"/>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1541</a:t>
            </a:r>
          </a:p>
        </p:txBody>
      </p:sp>
      <p:sp>
        <p:nvSpPr>
          <p:cNvPr id="4451331" name="Line 1027"/>
          <p:cNvSpPr>
            <a:spLocks noChangeShapeType="1"/>
          </p:cNvSpPr>
          <p:nvPr/>
        </p:nvSpPr>
        <p:spPr bwMode="auto">
          <a:xfrm>
            <a:off x="1143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4451332" name="Text Box 1028"/>
          <p:cNvSpPr txBox="1">
            <a:spLocks noChangeArrowheads="1"/>
          </p:cNvSpPr>
          <p:nvPr/>
        </p:nvSpPr>
        <p:spPr bwMode="auto">
          <a:xfrm>
            <a:off x="1828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451333" name="Rectangle 1029"/>
          <p:cNvSpPr>
            <a:spLocks noChangeArrowheads="1"/>
          </p:cNvSpPr>
          <p:nvPr/>
        </p:nvSpPr>
        <p:spPr bwMode="auto">
          <a:xfrm>
            <a:off x="1828800" y="1447800"/>
            <a:ext cx="4267200" cy="2362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Scottish Protestants </a:t>
            </a:r>
            <a:b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become known as </a:t>
            </a:r>
            <a:b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Presbyterians </a:t>
            </a:r>
            <a:b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because elders </a:t>
            </a:r>
            <a:b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(“presbyters”) </a:t>
            </a:r>
            <a:b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make decisions </a:t>
            </a:r>
            <a:b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for churches, </a:t>
            </a:r>
            <a:b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not one person</a:t>
            </a:r>
            <a:endPar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451334" name="Rectangle 1030"/>
          <p:cNvSpPr>
            <a:spLocks noChangeArrowheads="1"/>
          </p:cNvSpPr>
          <p:nvPr/>
        </p:nvSpPr>
        <p:spPr bwMode="auto">
          <a:xfrm>
            <a:off x="1828800" y="152400"/>
            <a:ext cx="71628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John Knox starts the Calvinist Reformation in Scotland</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4451335" name="Group 1031"/>
          <p:cNvGrpSpPr>
            <a:grpSpLocks/>
          </p:cNvGrpSpPr>
          <p:nvPr/>
        </p:nvGrpSpPr>
        <p:grpSpPr bwMode="auto">
          <a:xfrm>
            <a:off x="5715000" y="2362200"/>
            <a:ext cx="3200400" cy="3937000"/>
            <a:chOff x="3600" y="1488"/>
            <a:chExt cx="2016" cy="2480"/>
          </a:xfrm>
        </p:grpSpPr>
        <p:pic>
          <p:nvPicPr>
            <p:cNvPr id="4451336" name="Picture 1032" descr="John Knox"/>
            <p:cNvPicPr>
              <a:picLocks noChangeAspect="1" noChangeArrowheads="1"/>
            </p:cNvPicPr>
            <p:nvPr/>
          </p:nvPicPr>
          <p:blipFill>
            <a:blip r:embed="rId4" cstate="print"/>
            <a:srcRect/>
            <a:stretch>
              <a:fillRect/>
            </a:stretch>
          </p:blipFill>
          <p:spPr bwMode="auto">
            <a:xfrm>
              <a:off x="3648" y="1488"/>
              <a:ext cx="1926" cy="2160"/>
            </a:xfrm>
            <a:prstGeom prst="rect">
              <a:avLst/>
            </a:prstGeom>
            <a:noFill/>
            <a:ln w="38100">
              <a:solidFill>
                <a:srgbClr val="14455E"/>
              </a:solidFill>
              <a:miter lim="800000"/>
              <a:headEnd/>
              <a:tailEnd/>
            </a:ln>
          </p:spPr>
        </p:pic>
        <p:sp>
          <p:nvSpPr>
            <p:cNvPr id="4451337" name="Text Box 1033"/>
            <p:cNvSpPr txBox="1">
              <a:spLocks noChangeArrowheads="1"/>
            </p:cNvSpPr>
            <p:nvPr/>
          </p:nvSpPr>
          <p:spPr bwMode="auto">
            <a:xfrm>
              <a:off x="3600" y="3703"/>
              <a:ext cx="2016" cy="265"/>
            </a:xfrm>
            <a:prstGeom prst="rect">
              <a:avLst/>
            </a:prstGeom>
            <a:noFill/>
            <a:ln w="9525">
              <a:noFill/>
              <a:miter lim="800000"/>
              <a:headEnd/>
              <a:tailEnd/>
            </a:ln>
            <a:effectLst/>
          </p:spPr>
          <p:txBody>
            <a:bodyPr anchor="ct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rPr>
                <a:t>John Knox</a:t>
              </a:r>
              <a:endParaRPr kumimoji="0" lang="en-US" sz="24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4451335"/>
                                        </p:tgtEl>
                                        <p:attrNameLst>
                                          <p:attrName>style.visibility</p:attrName>
                                        </p:attrNameLst>
                                      </p:cBhvr>
                                      <p:to>
                                        <p:strVal val="visible"/>
                                      </p:to>
                                    </p:set>
                                    <p:anim calcmode="lin" valueType="num">
                                      <p:cBhvr>
                                        <p:cTn id="7" dur="500" fill="hold"/>
                                        <p:tgtEl>
                                          <p:spTgt spid="4451335"/>
                                        </p:tgtEl>
                                        <p:attrNameLst>
                                          <p:attrName>ppt_w</p:attrName>
                                        </p:attrNameLst>
                                      </p:cBhvr>
                                      <p:tavLst>
                                        <p:tav tm="0">
                                          <p:val>
                                            <p:strVal val="2/3*#ppt_w"/>
                                          </p:val>
                                        </p:tav>
                                        <p:tav tm="100000">
                                          <p:val>
                                            <p:strVal val="#ppt_w"/>
                                          </p:val>
                                        </p:tav>
                                      </p:tavLst>
                                    </p:anim>
                                    <p:anim calcmode="lin" valueType="num">
                                      <p:cBhvr>
                                        <p:cTn id="8" dur="500" fill="hold"/>
                                        <p:tgtEl>
                                          <p:spTgt spid="4451335"/>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44513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1333"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488194" name="Rectangle 2"/>
          <p:cNvSpPr>
            <a:spLocks noGrp="1" noChangeArrowheads="1"/>
          </p:cNvSpPr>
          <p:nvPr>
            <p:ph type="title"/>
          </p:nvPr>
        </p:nvSpPr>
        <p:spPr>
          <a:xfrm>
            <a:off x="0" y="0"/>
            <a:ext cx="9144000" cy="762000"/>
          </a:xfrm>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shape">
              <a:fillToRect l="50000" t="50000" r="50000" b="50000"/>
            </a:path>
          </a:gradFill>
        </p:spPr>
        <p:txBody>
          <a:bodyPr/>
          <a:lstStyle/>
          <a:p>
            <a:r>
              <a:rPr lang="en-US" sz="3200" b="1">
                <a:effectLst>
                  <a:outerShdw blurRad="38100" dist="38100" dir="2700000" algn="tl">
                    <a:srgbClr val="FFFFFF"/>
                  </a:outerShdw>
                </a:effectLst>
                <a:latin typeface="Ravie" pitchFamily="82" charset="0"/>
              </a:rPr>
              <a:t>John Knox:  Scotland’s Thunder</a:t>
            </a:r>
          </a:p>
        </p:txBody>
      </p:sp>
      <p:sp>
        <p:nvSpPr>
          <p:cNvPr id="4488195" name="Rectangle 3"/>
          <p:cNvSpPr>
            <a:spLocks noGrp="1" noChangeArrowheads="1"/>
          </p:cNvSpPr>
          <p:nvPr>
            <p:ph type="body" sz="half" idx="1"/>
          </p:nvPr>
        </p:nvSpPr>
        <p:spPr/>
        <p:txBody>
          <a:bodyPr/>
          <a:lstStyle/>
          <a:p>
            <a:endParaRPr lang="en-US"/>
          </a:p>
        </p:txBody>
      </p:sp>
      <p:sp>
        <p:nvSpPr>
          <p:cNvPr id="4488196" name="Rectangle 4"/>
          <p:cNvSpPr>
            <a:spLocks noGrp="1" noChangeArrowheads="1"/>
          </p:cNvSpPr>
          <p:nvPr>
            <p:ph type="body" sz="half" idx="2"/>
          </p:nvPr>
        </p:nvSpPr>
        <p:spPr>
          <a:xfrm>
            <a:off x="4648200" y="990600"/>
            <a:ext cx="4267200" cy="5638800"/>
          </a:xfrm>
          <a:solidFill>
            <a:srgbClr val="FFFFFF"/>
          </a:solidFill>
          <a:ln>
            <a:solidFill>
              <a:srgbClr val="CC3300"/>
            </a:solidFill>
          </a:ln>
        </p:spPr>
        <p:txBody>
          <a:bodyPr/>
          <a:lstStyle/>
          <a:p>
            <a:pPr>
              <a:lnSpc>
                <a:spcPct val="90000"/>
              </a:lnSpc>
              <a:buClr>
                <a:srgbClr val="FFFF00"/>
              </a:buClr>
              <a:buFont typeface="Wingdings" pitchFamily="2" charset="2"/>
              <a:buChar char="v"/>
            </a:pPr>
            <a:r>
              <a:rPr lang="en-US" sz="2000" b="1"/>
              <a:t> After her husband’s death in December of 1560,  Mary Stewart decided to return to her native Scotland for the first time in 13 years.  Yet,  she did not arrive,  until August of 1561,  a full year after the Scottish Reformation Parliament had met.  That gave Protestant nobles and leaders a whole year to centralize and to consolidate their new order. This was a crucial passage of time.</a:t>
            </a:r>
          </a:p>
          <a:p>
            <a:pPr>
              <a:lnSpc>
                <a:spcPct val="90000"/>
              </a:lnSpc>
              <a:buClr>
                <a:srgbClr val="FFFF00"/>
              </a:buClr>
              <a:buFont typeface="Wingdings" pitchFamily="2" charset="2"/>
              <a:buChar char="v"/>
            </a:pPr>
            <a:r>
              <a:rPr lang="en-US" sz="2000" b="1"/>
              <a:t> When Mary arrived back in Scotland,  at the ripe age of 18,  she remained Catholic and she maintained Catholicism at her court,  but she accepted the new Calvinist church order for the nation.  This was unprecedented as a compromise to the reformers. </a:t>
            </a:r>
            <a:endParaRPr lang="en-US" sz="2400"/>
          </a:p>
        </p:txBody>
      </p:sp>
      <p:pic>
        <p:nvPicPr>
          <p:cNvPr id="4488197" name="Picture 5" descr="C:\Documents and Settings\Owner\My Documents\Educational Illustrations\Knox_somerville.jpg"/>
          <p:cNvPicPr>
            <a:picLocks noChangeAspect="1" noChangeArrowheads="1"/>
          </p:cNvPicPr>
          <p:nvPr/>
        </p:nvPicPr>
        <p:blipFill>
          <a:blip r:embed="rId4" cstate="print"/>
          <a:srcRect/>
          <a:stretch>
            <a:fillRect/>
          </a:stretch>
        </p:blipFill>
        <p:spPr bwMode="auto">
          <a:xfrm>
            <a:off x="152400" y="990600"/>
            <a:ext cx="4191000" cy="563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488194"/>
                                        </p:tgtEl>
                                        <p:attrNameLst>
                                          <p:attrName>style.visibility</p:attrName>
                                        </p:attrNameLst>
                                      </p:cBhvr>
                                      <p:to>
                                        <p:strVal val="visible"/>
                                      </p:to>
                                    </p:set>
                                    <p:anim calcmode="lin" valueType="num">
                                      <p:cBhvr>
                                        <p:cTn id="7" dur="500" fill="hold"/>
                                        <p:tgtEl>
                                          <p:spTgt spid="4488194"/>
                                        </p:tgtEl>
                                        <p:attrNameLst>
                                          <p:attrName>ppt_w</p:attrName>
                                        </p:attrNameLst>
                                      </p:cBhvr>
                                      <p:tavLst>
                                        <p:tav tm="0">
                                          <p:val>
                                            <p:fltVal val="0"/>
                                          </p:val>
                                        </p:tav>
                                        <p:tav tm="100000">
                                          <p:val>
                                            <p:strVal val="#ppt_w"/>
                                          </p:val>
                                        </p:tav>
                                      </p:tavLst>
                                    </p:anim>
                                    <p:anim calcmode="lin" valueType="num">
                                      <p:cBhvr>
                                        <p:cTn id="8" dur="500" fill="hold"/>
                                        <p:tgtEl>
                                          <p:spTgt spid="448819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4488197"/>
                                        </p:tgtEl>
                                        <p:attrNameLst>
                                          <p:attrName>style.visibility</p:attrName>
                                        </p:attrNameLst>
                                      </p:cBhvr>
                                      <p:to>
                                        <p:strVal val="visible"/>
                                      </p:to>
                                    </p:set>
                                    <p:anim calcmode="lin" valueType="num">
                                      <p:cBhvr>
                                        <p:cTn id="13" dur="5000" fill="hold"/>
                                        <p:tgtEl>
                                          <p:spTgt spid="4488197"/>
                                        </p:tgtEl>
                                        <p:attrNameLst>
                                          <p:attrName>ppt_w</p:attrName>
                                        </p:attrNameLst>
                                      </p:cBhvr>
                                      <p:tavLst>
                                        <p:tav tm="0" fmla="#ppt_w*sin(2.5*pi*$)">
                                          <p:val>
                                            <p:fltVal val="0"/>
                                          </p:val>
                                        </p:tav>
                                        <p:tav tm="100000">
                                          <p:val>
                                            <p:fltVal val="1"/>
                                          </p:val>
                                        </p:tav>
                                      </p:tavLst>
                                    </p:anim>
                                    <p:anim calcmode="lin" valueType="num">
                                      <p:cBhvr>
                                        <p:cTn id="14" dur="5000" fill="hold"/>
                                        <p:tgtEl>
                                          <p:spTgt spid="448819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488196">
                                            <p:txEl>
                                              <p:pRg st="0" end="0"/>
                                            </p:txEl>
                                          </p:spTgt>
                                        </p:tgtEl>
                                        <p:attrNameLst>
                                          <p:attrName>style.visibility</p:attrName>
                                        </p:attrNameLst>
                                      </p:cBhvr>
                                      <p:to>
                                        <p:strVal val="visible"/>
                                      </p:to>
                                    </p:set>
                                    <p:animEffect transition="in" filter="randombar(horizontal)">
                                      <p:cBhvr>
                                        <p:cTn id="19" dur="500"/>
                                        <p:tgtEl>
                                          <p:spTgt spid="448819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488196">
                                            <p:txEl>
                                              <p:pRg st="1" end="1"/>
                                            </p:txEl>
                                          </p:spTgt>
                                        </p:tgtEl>
                                        <p:attrNameLst>
                                          <p:attrName>style.visibility</p:attrName>
                                        </p:attrNameLst>
                                      </p:cBhvr>
                                      <p:to>
                                        <p:strVal val="visible"/>
                                      </p:to>
                                    </p:set>
                                    <p:animEffect transition="in" filter="randombar(horizontal)">
                                      <p:cBhvr>
                                        <p:cTn id="24" dur="500"/>
                                        <p:tgtEl>
                                          <p:spTgt spid="448819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8194" grpId="0" animBg="1" autoUpdateAnimBg="0"/>
      <p:bldP spid="4488196"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762000" y="152400"/>
            <a:ext cx="7772400" cy="838200"/>
          </a:xfrm>
          <a:ln>
            <a:solidFill>
              <a:schemeClr val="bg2"/>
            </a:solidFill>
          </a:ln>
        </p:spPr>
        <p:txBody>
          <a:bodyPr/>
          <a:lstStyle/>
          <a:p>
            <a:r>
              <a:rPr lang="en-US" dirty="0">
                <a:solidFill>
                  <a:srgbClr val="0000FF"/>
                </a:solidFill>
                <a:effectLst>
                  <a:outerShdw blurRad="38100" dist="38100" dir="2700000" algn="tl">
                    <a:srgbClr val="000000">
                      <a:alpha val="43137"/>
                    </a:srgbClr>
                  </a:outerShdw>
                </a:effectLst>
              </a:rPr>
              <a:t>King James Did Not Use KJV!</a:t>
            </a:r>
          </a:p>
        </p:txBody>
      </p:sp>
      <p:sp>
        <p:nvSpPr>
          <p:cNvPr id="90115" name="Rectangle 3"/>
          <p:cNvSpPr>
            <a:spLocks noGrp="1" noChangeArrowheads="1"/>
          </p:cNvSpPr>
          <p:nvPr>
            <p:ph type="body" sz="half" idx="1"/>
          </p:nvPr>
        </p:nvSpPr>
        <p:spPr>
          <a:xfrm>
            <a:off x="762000" y="1066800"/>
            <a:ext cx="7772400" cy="2362200"/>
          </a:xfrm>
          <a:solidFill>
            <a:schemeClr val="hlink"/>
          </a:solidFill>
        </p:spPr>
        <p:txBody>
          <a:bodyPr/>
          <a:lstStyle/>
          <a:p>
            <a:pPr>
              <a:lnSpc>
                <a:spcPct val="90000"/>
              </a:lnSpc>
              <a:buFontTx/>
              <a:buNone/>
            </a:pPr>
            <a:r>
              <a:rPr lang="en-US" sz="2400" dirty="0">
                <a:effectLst>
                  <a:outerShdw blurRad="38100" dist="38100" dir="2700000" algn="tl">
                    <a:srgbClr val="000000">
                      <a:alpha val="43137"/>
                    </a:srgbClr>
                  </a:outerShdw>
                </a:effectLst>
              </a:rPr>
              <a:t>    </a:t>
            </a:r>
            <a:r>
              <a:rPr lang="en-US" sz="1800" dirty="0">
                <a:effectLst>
                  <a:outerShdw blurRad="38100" dist="38100" dir="2700000" algn="tl">
                    <a:srgbClr val="000000">
                      <a:alpha val="43137"/>
                    </a:srgbClr>
                  </a:outerShdw>
                </a:effectLst>
              </a:rPr>
              <a:t>The Puritan &amp; Calvinist heirs of the Reformation continued to use the Geneva Bible version.  They would not have taken a KJV if given to them free. The King James version was a government publication purposed in part to deny  common people those </a:t>
            </a:r>
            <a:r>
              <a:rPr lang="en-US" sz="1800" b="1" dirty="0">
                <a:solidFill>
                  <a:srgbClr val="FF0000"/>
                </a:solidFill>
                <a:effectLst>
                  <a:outerShdw blurRad="38100" dist="38100" dir="2700000" algn="tl">
                    <a:srgbClr val="000000">
                      <a:alpha val="43137"/>
                    </a:srgbClr>
                  </a:outerShdw>
                </a:effectLst>
              </a:rPr>
              <a:t>marginal notes written by John Knox </a:t>
            </a:r>
            <a:r>
              <a:rPr lang="en-US" sz="1800" dirty="0">
                <a:effectLst>
                  <a:outerShdw blurRad="38100" dist="38100" dir="2700000" algn="tl">
                    <a:srgbClr val="000000">
                      <a:alpha val="43137"/>
                    </a:srgbClr>
                  </a:outerShdw>
                </a:effectLst>
              </a:rPr>
              <a:t>&amp; John Calvin. However,  King James’s scheme did not work out for his descendants;  Both the Puritan Pilgrims landing at Plymouth Rock that took their </a:t>
            </a:r>
            <a:r>
              <a:rPr lang="en-US" sz="1800" dirty="0" err="1">
                <a:effectLst>
                  <a:outerShdw blurRad="38100" dist="38100" dir="2700000" algn="tl">
                    <a:srgbClr val="000000">
                      <a:alpha val="43137"/>
                    </a:srgbClr>
                  </a:outerShdw>
                </a:effectLst>
              </a:rPr>
              <a:t>Genevas</a:t>
            </a:r>
            <a:r>
              <a:rPr lang="en-US" sz="1800" dirty="0">
                <a:effectLst>
                  <a:outerShdw blurRad="38100" dist="38100" dir="2700000" algn="tl">
                    <a:srgbClr val="000000">
                      <a:alpha val="43137"/>
                    </a:srgbClr>
                  </a:outerShdw>
                </a:effectLst>
              </a:rPr>
              <a:t> with them and those Puritan Roundheads who supported the Parliament during the English Civil War took to heart those terrible marginal notes in the Geneva qualifying – if not </a:t>
            </a:r>
            <a:r>
              <a:rPr lang="en-US" sz="1800" b="1" dirty="0">
                <a:solidFill>
                  <a:srgbClr val="FF0000"/>
                </a:solidFill>
                <a:effectLst>
                  <a:outerShdw blurRad="38100" dist="38100" dir="2700000" algn="tl">
                    <a:srgbClr val="000000">
                      <a:alpha val="43137"/>
                    </a:srgbClr>
                  </a:outerShdw>
                </a:effectLst>
              </a:rPr>
              <a:t>challenging – the undeniable “divine right of the King.” </a:t>
            </a:r>
          </a:p>
        </p:txBody>
      </p:sp>
      <p:sp>
        <p:nvSpPr>
          <p:cNvPr id="90116" name="Rectangle 4"/>
          <p:cNvSpPr>
            <a:spLocks noGrp="1" noChangeArrowheads="1"/>
          </p:cNvSpPr>
          <p:nvPr>
            <p:ph sz="half" idx="2"/>
          </p:nvPr>
        </p:nvSpPr>
        <p:spPr>
          <a:xfrm>
            <a:off x="685800" y="3429000"/>
            <a:ext cx="7772400" cy="3276600"/>
          </a:xfrm>
        </p:spPr>
        <p:txBody>
          <a:bodyPr/>
          <a:lstStyle/>
          <a:p>
            <a:r>
              <a:rPr lang="en-US" sz="1400" dirty="0">
                <a:solidFill>
                  <a:srgbClr val="FF3300"/>
                </a:solidFill>
                <a:effectLst>
                  <a:outerShdw blurRad="38100" dist="38100" dir="2700000" algn="tl">
                    <a:srgbClr val="000000">
                      <a:alpha val="43137"/>
                    </a:srgbClr>
                  </a:outerShdw>
                </a:effectLst>
              </a:rPr>
              <a:t>James was a devout believer in the “divine right of kings”;  This meant that since a king’s power came from God,  the king then had to answer to no one but God.</a:t>
            </a:r>
          </a:p>
          <a:p>
            <a:r>
              <a:rPr lang="en-US" sz="1400" dirty="0">
                <a:solidFill>
                  <a:srgbClr val="FF3300"/>
                </a:solidFill>
                <a:effectLst>
                  <a:outerShdw blurRad="38100" dist="38100" dir="2700000" algn="tl">
                    <a:srgbClr val="000000">
                      <a:alpha val="43137"/>
                    </a:srgbClr>
                  </a:outerShdw>
                </a:effectLst>
              </a:rPr>
              <a:t>James was a sodomite as well as a sadist.  While King Of Scotland he assisted in the duress of the heretical examinations and supervised the peculiars &amp; particulars of the tortures.  History has it that James was also a  great coward that “fouled his breeches in fear” around any serious swordplay.</a:t>
            </a:r>
          </a:p>
          <a:p>
            <a:r>
              <a:rPr lang="en-US" sz="1400" dirty="0">
                <a:solidFill>
                  <a:srgbClr val="FF3300"/>
                </a:solidFill>
                <a:effectLst>
                  <a:outerShdw blurRad="38100" dist="38100" dir="2700000" algn="tl">
                    <a:srgbClr val="000000">
                      <a:alpha val="43137"/>
                    </a:srgbClr>
                  </a:outerShdw>
                </a:effectLst>
              </a:rPr>
              <a:t>In short,  King James was the sort of despicable creature honorable men loathed,  Christians would not associate with,  and the Bible itself in the Old Testament orders to be put to death. </a:t>
            </a:r>
            <a:r>
              <a:rPr lang="en-US" sz="1400" dirty="0">
                <a:effectLst>
                  <a:outerShdw blurRad="38100" dist="38100" dir="2700000" algn="tl">
                    <a:srgbClr val="000000">
                      <a:alpha val="43137"/>
                    </a:srgbClr>
                  </a:outerShdw>
                </a:effectLst>
              </a:rPr>
              <a:t>* </a:t>
            </a:r>
            <a:r>
              <a:rPr lang="en-US" sz="1400" i="1" dirty="0">
                <a:effectLst>
                  <a:outerShdw blurRad="38100" dist="38100" dir="2700000" algn="tl">
                    <a:srgbClr val="000000">
                      <a:alpha val="43137"/>
                    </a:srgbClr>
                  </a:outerShdw>
                </a:effectLst>
              </a:rPr>
              <a:t>See Notes</a:t>
            </a:r>
          </a:p>
          <a:p>
            <a:r>
              <a:rPr lang="en-US" sz="1400" dirty="0">
                <a:solidFill>
                  <a:srgbClr val="FF3300"/>
                </a:solidFill>
                <a:effectLst>
                  <a:outerShdw blurRad="38100" dist="38100" dir="2700000" algn="tl">
                    <a:srgbClr val="000000">
                      <a:alpha val="43137"/>
                    </a:srgbClr>
                  </a:outerShdw>
                </a:effectLst>
              </a:rPr>
              <a:t>O.T. marginal notes in the Book of Exodus in the Geneva Bible and that in the entire 20</a:t>
            </a:r>
            <a:r>
              <a:rPr lang="en-US" sz="1400" baseline="30000" dirty="0">
                <a:solidFill>
                  <a:srgbClr val="FF3300"/>
                </a:solidFill>
                <a:effectLst>
                  <a:outerShdw blurRad="38100" dist="38100" dir="2700000" algn="tl">
                    <a:srgbClr val="000000">
                      <a:alpha val="43137"/>
                    </a:srgbClr>
                  </a:outerShdw>
                </a:effectLst>
              </a:rPr>
              <a:t>th</a:t>
            </a:r>
            <a:r>
              <a:rPr lang="en-US" sz="1400" dirty="0">
                <a:solidFill>
                  <a:srgbClr val="FF3300"/>
                </a:solidFill>
                <a:effectLst>
                  <a:outerShdw blurRad="38100" dist="38100" dir="2700000" algn="tl">
                    <a:srgbClr val="000000">
                      <a:alpha val="43137"/>
                    </a:srgbClr>
                  </a:outerShdw>
                </a:effectLst>
              </a:rPr>
              <a:t> chapter     of Leviticus  - - especially bothered the king &amp; his mother Mary.</a:t>
            </a:r>
          </a:p>
          <a:p>
            <a:r>
              <a:rPr lang="en-US" sz="1400" dirty="0">
                <a:solidFill>
                  <a:srgbClr val="FF3300"/>
                </a:solidFill>
                <a:effectLst>
                  <a:outerShdw blurRad="38100" dist="38100" dir="2700000" algn="tl">
                    <a:srgbClr val="000000">
                      <a:alpha val="43137"/>
                    </a:srgbClr>
                  </a:outerShdw>
                </a:effectLst>
              </a:rPr>
              <a:t>Therefore, in an account corrected with his own hand  - dated on February 10,  1604,  he ordained:</a:t>
            </a:r>
          </a:p>
          <a:p>
            <a:pPr>
              <a:buFontTx/>
              <a:buNone/>
            </a:pPr>
            <a:r>
              <a:rPr lang="en-US" b="1" dirty="0">
                <a:latin typeface="Desdemona" pitchFamily="82" charset="0"/>
              </a:rPr>
              <a:t>   </a:t>
            </a:r>
            <a:r>
              <a:rPr lang="en-US" sz="2000" b="1" dirty="0">
                <a:effectLst>
                  <a:outerShdw blurRad="38100" dist="38100" dir="2700000" algn="tl">
                    <a:srgbClr val="000000">
                      <a:alpha val="43137"/>
                    </a:srgbClr>
                  </a:outerShdw>
                </a:effectLst>
                <a:latin typeface="Jokerman" pitchFamily="82" charset="0"/>
              </a:rPr>
              <a:t>“That a translation be made of the whole Bible &amp; this to be </a:t>
            </a:r>
            <a:r>
              <a:rPr lang="en-US" sz="2400" b="1" dirty="0">
                <a:effectLst>
                  <a:outerShdw blurRad="38100" dist="38100" dir="2700000" algn="tl">
                    <a:srgbClr val="000000">
                      <a:alpha val="43137"/>
                    </a:srgbClr>
                  </a:outerShdw>
                </a:effectLst>
                <a:latin typeface="Jokerman" pitchFamily="82" charset="0"/>
              </a:rPr>
              <a:t>set out &amp; printed without any marginal notes.”      </a:t>
            </a:r>
          </a:p>
        </p:txBody>
      </p:sp>
      <p:sp>
        <p:nvSpPr>
          <p:cNvPr id="90118" name="Comment 6"/>
          <p:cNvSpPr>
            <a:spLocks noChangeArrowheads="1"/>
          </p:cNvSpPr>
          <p:nvPr/>
        </p:nvSpPr>
        <p:spPr bwMode="auto">
          <a:xfrm>
            <a:off x="15875" y="-1600200"/>
            <a:ext cx="9128125" cy="13239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Calvin’s Emphasis On God’s Sovereignty &amp; Our Ultimate Loyalty In Cases Caused Revolution!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King James Of The Puritans – “I shall make them conform or I will harry them out of the land,  or else do worse.”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0116">
                                            <p:txEl>
                                              <p:pRg st="0" end="0"/>
                                            </p:txEl>
                                          </p:spTgt>
                                        </p:tgtEl>
                                        <p:attrNameLst>
                                          <p:attrName>style.visibility</p:attrName>
                                        </p:attrNameLst>
                                      </p:cBhvr>
                                      <p:to>
                                        <p:strVal val="visible"/>
                                      </p:to>
                                    </p:set>
                                    <p:anim calcmode="lin" valueType="num">
                                      <p:cBhvr>
                                        <p:cTn id="7" dur="1000" fill="hold"/>
                                        <p:tgtEl>
                                          <p:spTgt spid="9011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011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011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011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90116">
                                            <p:txEl>
                                              <p:pRg st="1" end="1"/>
                                            </p:txEl>
                                          </p:spTgt>
                                        </p:tgtEl>
                                        <p:attrNameLst>
                                          <p:attrName>style.visibility</p:attrName>
                                        </p:attrNameLst>
                                      </p:cBhvr>
                                      <p:to>
                                        <p:strVal val="visible"/>
                                      </p:to>
                                    </p:set>
                                    <p:anim calcmode="lin" valueType="num">
                                      <p:cBhvr>
                                        <p:cTn id="15" dur="1000" fill="hold"/>
                                        <p:tgtEl>
                                          <p:spTgt spid="9011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9011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9011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011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90116">
                                            <p:txEl>
                                              <p:pRg st="2" end="2"/>
                                            </p:txEl>
                                          </p:spTgt>
                                        </p:tgtEl>
                                        <p:attrNameLst>
                                          <p:attrName>style.visibility</p:attrName>
                                        </p:attrNameLst>
                                      </p:cBhvr>
                                      <p:to>
                                        <p:strVal val="visible"/>
                                      </p:to>
                                    </p:set>
                                    <p:anim calcmode="lin" valueType="num">
                                      <p:cBhvr>
                                        <p:cTn id="23" dur="1000" fill="hold"/>
                                        <p:tgtEl>
                                          <p:spTgt spid="9011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9011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9011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9011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0116">
                                            <p:txEl>
                                              <p:pRg st="3" end="3"/>
                                            </p:txEl>
                                          </p:spTgt>
                                        </p:tgtEl>
                                        <p:attrNameLst>
                                          <p:attrName>style.visibility</p:attrName>
                                        </p:attrNameLst>
                                      </p:cBhvr>
                                      <p:to>
                                        <p:strVal val="visible"/>
                                      </p:to>
                                    </p:set>
                                    <p:anim calcmode="lin" valueType="num">
                                      <p:cBhvr>
                                        <p:cTn id="31" dur="1000" fill="hold"/>
                                        <p:tgtEl>
                                          <p:spTgt spid="9011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9011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9011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011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90116">
                                            <p:txEl>
                                              <p:pRg st="4" end="4"/>
                                            </p:txEl>
                                          </p:spTgt>
                                        </p:tgtEl>
                                        <p:attrNameLst>
                                          <p:attrName>style.visibility</p:attrName>
                                        </p:attrNameLst>
                                      </p:cBhvr>
                                      <p:to>
                                        <p:strVal val="visible"/>
                                      </p:to>
                                    </p:set>
                                    <p:anim calcmode="lin" valueType="num">
                                      <p:cBhvr>
                                        <p:cTn id="39" dur="1000" fill="hold"/>
                                        <p:tgtEl>
                                          <p:spTgt spid="9011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9011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9011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9011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90116">
                                            <p:txEl>
                                              <p:pRg st="5" end="5"/>
                                            </p:txEl>
                                          </p:spTgt>
                                        </p:tgtEl>
                                        <p:attrNameLst>
                                          <p:attrName>style.visibility</p:attrName>
                                        </p:attrNameLst>
                                      </p:cBhvr>
                                      <p:to>
                                        <p:strVal val="visible"/>
                                      </p:to>
                                    </p:set>
                                    <p:anim calcmode="lin" valueType="num">
                                      <p:cBhvr>
                                        <p:cTn id="47" dur="1000" fill="hold"/>
                                        <p:tgtEl>
                                          <p:spTgt spid="90116">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90116">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90116">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90116">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6"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488194" name="Rectangle 2"/>
          <p:cNvSpPr>
            <a:spLocks noGrp="1" noChangeArrowheads="1"/>
          </p:cNvSpPr>
          <p:nvPr>
            <p:ph type="title"/>
          </p:nvPr>
        </p:nvSpPr>
        <p:spPr>
          <a:xfrm>
            <a:off x="0" y="0"/>
            <a:ext cx="9144000" cy="762000"/>
          </a:xfrm>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shape">
              <a:fillToRect l="50000" t="50000" r="50000" b="50000"/>
            </a:path>
          </a:gradFill>
        </p:spPr>
        <p:txBody>
          <a:bodyPr/>
          <a:lstStyle/>
          <a:p>
            <a:r>
              <a:rPr lang="en-US" sz="2800" b="1" dirty="0">
                <a:effectLst>
                  <a:outerShdw blurRad="38100" dist="38100" dir="2700000" algn="tl">
                    <a:srgbClr val="FFFFFF"/>
                  </a:outerShdw>
                </a:effectLst>
                <a:latin typeface="Ravie" pitchFamily="82" charset="0"/>
              </a:rPr>
              <a:t>Knox Was Called Before The Queen</a:t>
            </a:r>
          </a:p>
        </p:txBody>
      </p:sp>
      <p:sp>
        <p:nvSpPr>
          <p:cNvPr id="4488195" name="Rectangle 3"/>
          <p:cNvSpPr>
            <a:spLocks noGrp="1" noChangeArrowheads="1"/>
          </p:cNvSpPr>
          <p:nvPr>
            <p:ph type="body" sz="half" idx="1"/>
          </p:nvPr>
        </p:nvSpPr>
        <p:spPr/>
        <p:txBody>
          <a:bodyPr/>
          <a:lstStyle/>
          <a:p>
            <a:endParaRPr lang="en-US"/>
          </a:p>
        </p:txBody>
      </p:sp>
      <p:sp>
        <p:nvSpPr>
          <p:cNvPr id="4488196" name="Rectangle 4"/>
          <p:cNvSpPr>
            <a:spLocks noGrp="1" noChangeArrowheads="1"/>
          </p:cNvSpPr>
          <p:nvPr>
            <p:ph type="body" sz="half" idx="2"/>
          </p:nvPr>
        </p:nvSpPr>
        <p:spPr>
          <a:xfrm>
            <a:off x="4495800" y="990600"/>
            <a:ext cx="4343400" cy="5638800"/>
          </a:xfrm>
          <a:solidFill>
            <a:srgbClr val="FFFFFF"/>
          </a:solidFill>
          <a:ln>
            <a:solidFill>
              <a:srgbClr val="CC3300"/>
            </a:solidFill>
          </a:ln>
        </p:spPr>
        <p:txBody>
          <a:bodyPr/>
          <a:lstStyle/>
          <a:p>
            <a:pPr>
              <a:lnSpc>
                <a:spcPct val="90000"/>
              </a:lnSpc>
              <a:buClr>
                <a:srgbClr val="FFFF00"/>
              </a:buClr>
              <a:buFont typeface="Wingdings" pitchFamily="2" charset="2"/>
              <a:buChar char="v"/>
            </a:pPr>
            <a:endParaRPr lang="en-US" sz="1800" b="1" dirty="0"/>
          </a:p>
          <a:p>
            <a:pPr>
              <a:lnSpc>
                <a:spcPct val="90000"/>
              </a:lnSpc>
              <a:buClr>
                <a:srgbClr val="FFFF00"/>
              </a:buClr>
              <a:buFont typeface="Wingdings" pitchFamily="2" charset="2"/>
              <a:buChar char="v"/>
            </a:pPr>
            <a:r>
              <a:rPr lang="en-US" sz="1800" b="1" dirty="0"/>
              <a:t>Queen:  “You are not the church that  I will  nurse,  I will defend the church of Rome,  for it is the true church of God.”</a:t>
            </a:r>
          </a:p>
          <a:p>
            <a:pPr>
              <a:lnSpc>
                <a:spcPct val="90000"/>
              </a:lnSpc>
              <a:buClr>
                <a:srgbClr val="FFFF00"/>
              </a:buClr>
              <a:buFont typeface="Wingdings" pitchFamily="2" charset="2"/>
              <a:buChar char="v"/>
            </a:pPr>
            <a:endParaRPr lang="en-US" sz="800" b="1" dirty="0"/>
          </a:p>
          <a:p>
            <a:pPr>
              <a:lnSpc>
                <a:spcPct val="90000"/>
              </a:lnSpc>
              <a:buClr>
                <a:srgbClr val="FFFF00"/>
              </a:buClr>
              <a:buFont typeface="Wingdings" pitchFamily="2" charset="2"/>
              <a:buChar char="v"/>
            </a:pPr>
            <a:r>
              <a:rPr lang="en-US" sz="1800" b="1" dirty="0"/>
              <a:t> Knox:  “Madam, your will or reason cannot  make that Roman harlot to   be the true and immaculate bride of Jesus Christ.  Do not be surprised when I call Rome a harlot.  That church is polluted with all kinds of spiritual fornication in doctrine and customs.  I believe, Madam, that the Jewish synagogue which crucified the Son of God wasn’t as far degenerated from the statutes that God gave by Moses and Aaron to His people,  as  the church of Rome has degenerated  in five hundred years from the purity of the religion which the apostles taught and planted.”</a:t>
            </a:r>
            <a:endParaRPr lang="en-US" sz="1800" dirty="0"/>
          </a:p>
        </p:txBody>
      </p:sp>
      <p:pic>
        <p:nvPicPr>
          <p:cNvPr id="4488197" name="Picture 5" descr="C:\Documents and Settings\Owner\My Documents\Educational Illustrations\Knox_somerville.jpg"/>
          <p:cNvPicPr>
            <a:picLocks noChangeAspect="1" noChangeArrowheads="1"/>
          </p:cNvPicPr>
          <p:nvPr/>
        </p:nvPicPr>
        <p:blipFill>
          <a:blip r:embed="rId4" cstate="print"/>
          <a:srcRect/>
          <a:stretch>
            <a:fillRect/>
          </a:stretch>
        </p:blipFill>
        <p:spPr bwMode="auto">
          <a:xfrm>
            <a:off x="152400" y="990600"/>
            <a:ext cx="4191000" cy="563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488194"/>
                                        </p:tgtEl>
                                        <p:attrNameLst>
                                          <p:attrName>style.visibility</p:attrName>
                                        </p:attrNameLst>
                                      </p:cBhvr>
                                      <p:to>
                                        <p:strVal val="visible"/>
                                      </p:to>
                                    </p:set>
                                    <p:anim calcmode="lin" valueType="num">
                                      <p:cBhvr>
                                        <p:cTn id="7" dur="500" fill="hold"/>
                                        <p:tgtEl>
                                          <p:spTgt spid="4488194"/>
                                        </p:tgtEl>
                                        <p:attrNameLst>
                                          <p:attrName>ppt_w</p:attrName>
                                        </p:attrNameLst>
                                      </p:cBhvr>
                                      <p:tavLst>
                                        <p:tav tm="0">
                                          <p:val>
                                            <p:fltVal val="0"/>
                                          </p:val>
                                        </p:tav>
                                        <p:tav tm="100000">
                                          <p:val>
                                            <p:strVal val="#ppt_w"/>
                                          </p:val>
                                        </p:tav>
                                      </p:tavLst>
                                    </p:anim>
                                    <p:anim calcmode="lin" valueType="num">
                                      <p:cBhvr>
                                        <p:cTn id="8" dur="500" fill="hold"/>
                                        <p:tgtEl>
                                          <p:spTgt spid="448819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4488197"/>
                                        </p:tgtEl>
                                        <p:attrNameLst>
                                          <p:attrName>style.visibility</p:attrName>
                                        </p:attrNameLst>
                                      </p:cBhvr>
                                      <p:to>
                                        <p:strVal val="visible"/>
                                      </p:to>
                                    </p:set>
                                    <p:anim calcmode="lin" valueType="num">
                                      <p:cBhvr>
                                        <p:cTn id="13" dur="5000" fill="hold"/>
                                        <p:tgtEl>
                                          <p:spTgt spid="4488197"/>
                                        </p:tgtEl>
                                        <p:attrNameLst>
                                          <p:attrName>ppt_w</p:attrName>
                                        </p:attrNameLst>
                                      </p:cBhvr>
                                      <p:tavLst>
                                        <p:tav tm="0" fmla="#ppt_w*sin(2.5*pi*$)">
                                          <p:val>
                                            <p:fltVal val="0"/>
                                          </p:val>
                                        </p:tav>
                                        <p:tav tm="100000">
                                          <p:val>
                                            <p:fltVal val="1"/>
                                          </p:val>
                                        </p:tav>
                                      </p:tavLst>
                                    </p:anim>
                                    <p:anim calcmode="lin" valueType="num">
                                      <p:cBhvr>
                                        <p:cTn id="14" dur="5000" fill="hold"/>
                                        <p:tgtEl>
                                          <p:spTgt spid="448819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488196">
                                            <p:txEl>
                                              <p:pRg st="1" end="1"/>
                                            </p:txEl>
                                          </p:spTgt>
                                        </p:tgtEl>
                                        <p:attrNameLst>
                                          <p:attrName>style.visibility</p:attrName>
                                        </p:attrNameLst>
                                      </p:cBhvr>
                                      <p:to>
                                        <p:strVal val="visible"/>
                                      </p:to>
                                    </p:set>
                                    <p:animEffect transition="in" filter="randombar(horizontal)">
                                      <p:cBhvr>
                                        <p:cTn id="19" dur="500"/>
                                        <p:tgtEl>
                                          <p:spTgt spid="448819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488196">
                                            <p:txEl>
                                              <p:pRg st="3" end="3"/>
                                            </p:txEl>
                                          </p:spTgt>
                                        </p:tgtEl>
                                        <p:attrNameLst>
                                          <p:attrName>style.visibility</p:attrName>
                                        </p:attrNameLst>
                                      </p:cBhvr>
                                      <p:to>
                                        <p:strVal val="visible"/>
                                      </p:to>
                                    </p:set>
                                    <p:animEffect transition="in" filter="randombar(horizontal)">
                                      <p:cBhvr>
                                        <p:cTn id="24" dur="500"/>
                                        <p:tgtEl>
                                          <p:spTgt spid="44881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8194" grpId="0" animBg="1" autoUpdateAnimBg="0"/>
      <p:bldP spid="4488196"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488194" name="Rectangle 2"/>
          <p:cNvSpPr>
            <a:spLocks noGrp="1" noChangeArrowheads="1"/>
          </p:cNvSpPr>
          <p:nvPr>
            <p:ph type="title"/>
          </p:nvPr>
        </p:nvSpPr>
        <p:spPr>
          <a:xfrm>
            <a:off x="0" y="0"/>
            <a:ext cx="9144000" cy="762000"/>
          </a:xfrm>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shape">
              <a:fillToRect l="50000" t="50000" r="50000" b="50000"/>
            </a:path>
          </a:gradFill>
        </p:spPr>
        <p:txBody>
          <a:bodyPr/>
          <a:lstStyle/>
          <a:p>
            <a:r>
              <a:rPr lang="en-US" sz="2800" b="1" dirty="0">
                <a:effectLst>
                  <a:outerShdw blurRad="38100" dist="38100" dir="2700000" algn="tl">
                    <a:srgbClr val="FFFFFF"/>
                  </a:outerShdw>
                </a:effectLst>
                <a:latin typeface="Ravie" pitchFamily="82" charset="0"/>
              </a:rPr>
              <a:t>Knox Was Called Before The Queen</a:t>
            </a:r>
          </a:p>
        </p:txBody>
      </p:sp>
      <p:sp>
        <p:nvSpPr>
          <p:cNvPr id="4488195" name="Rectangle 3"/>
          <p:cNvSpPr>
            <a:spLocks noGrp="1" noChangeArrowheads="1"/>
          </p:cNvSpPr>
          <p:nvPr>
            <p:ph type="body" sz="half" idx="1"/>
          </p:nvPr>
        </p:nvSpPr>
        <p:spPr/>
        <p:txBody>
          <a:bodyPr/>
          <a:lstStyle/>
          <a:p>
            <a:endParaRPr lang="en-US"/>
          </a:p>
        </p:txBody>
      </p:sp>
      <p:sp>
        <p:nvSpPr>
          <p:cNvPr id="4488196" name="Rectangle 4"/>
          <p:cNvSpPr>
            <a:spLocks noGrp="1" noChangeArrowheads="1"/>
          </p:cNvSpPr>
          <p:nvPr>
            <p:ph type="body" sz="half" idx="2"/>
          </p:nvPr>
        </p:nvSpPr>
        <p:spPr>
          <a:xfrm>
            <a:off x="4495800" y="990600"/>
            <a:ext cx="4495800" cy="5638800"/>
          </a:xfrm>
          <a:solidFill>
            <a:srgbClr val="FFFFFF"/>
          </a:solidFill>
          <a:ln>
            <a:solidFill>
              <a:srgbClr val="CC3300"/>
            </a:solidFill>
          </a:ln>
        </p:spPr>
        <p:txBody>
          <a:bodyPr/>
          <a:lstStyle/>
          <a:p>
            <a:pPr>
              <a:lnSpc>
                <a:spcPct val="90000"/>
              </a:lnSpc>
              <a:buClr>
                <a:srgbClr val="FFFF00"/>
              </a:buClr>
              <a:buFont typeface="Wingdings" pitchFamily="2" charset="2"/>
              <a:buChar char="v"/>
            </a:pPr>
            <a:endParaRPr lang="en-US" sz="800" b="1" dirty="0"/>
          </a:p>
          <a:p>
            <a:pPr>
              <a:lnSpc>
                <a:spcPct val="90000"/>
              </a:lnSpc>
              <a:buClr>
                <a:srgbClr val="FFFF00"/>
              </a:buClr>
              <a:buFont typeface="Wingdings" pitchFamily="2" charset="2"/>
              <a:buChar char="v"/>
            </a:pPr>
            <a:r>
              <a:rPr lang="en-US" sz="1600" b="1" dirty="0"/>
              <a:t>Queen:  “My conscience doesn’t admit that.” </a:t>
            </a:r>
          </a:p>
          <a:p>
            <a:pPr>
              <a:lnSpc>
                <a:spcPct val="90000"/>
              </a:lnSpc>
              <a:buClr>
                <a:srgbClr val="FFFF00"/>
              </a:buClr>
              <a:buFont typeface="Wingdings" pitchFamily="2" charset="2"/>
              <a:buChar char="v"/>
            </a:pPr>
            <a:r>
              <a:rPr lang="en-US" sz="1600" b="1" dirty="0"/>
              <a:t>Knox:  “Conscience requires knowledge and you have no knowledge.”</a:t>
            </a:r>
          </a:p>
          <a:p>
            <a:pPr>
              <a:lnSpc>
                <a:spcPct val="90000"/>
              </a:lnSpc>
              <a:buClr>
                <a:srgbClr val="FFFF00"/>
              </a:buClr>
              <a:buFont typeface="Wingdings" pitchFamily="2" charset="2"/>
              <a:buChar char="v"/>
            </a:pPr>
            <a:r>
              <a:rPr lang="en-US" sz="1600" b="1" dirty="0"/>
              <a:t>Queen:  “I have both heard and read.”  </a:t>
            </a:r>
          </a:p>
          <a:p>
            <a:pPr>
              <a:lnSpc>
                <a:spcPct val="90000"/>
              </a:lnSpc>
              <a:buClr>
                <a:srgbClr val="FFFF00"/>
              </a:buClr>
              <a:buFont typeface="Wingdings" pitchFamily="2" charset="2"/>
              <a:buChar char="v"/>
            </a:pPr>
            <a:endParaRPr lang="en-US" sz="800" b="1" dirty="0"/>
          </a:p>
          <a:p>
            <a:pPr>
              <a:lnSpc>
                <a:spcPct val="90000"/>
              </a:lnSpc>
              <a:buClr>
                <a:srgbClr val="FFFF00"/>
              </a:buClr>
              <a:buFont typeface="Wingdings" pitchFamily="2" charset="2"/>
              <a:buChar char="v"/>
            </a:pPr>
            <a:r>
              <a:rPr lang="en-US" sz="1600" b="1" dirty="0"/>
              <a:t> Knox:  “The Jews who crucified Christ Jesus read both the law and the prophets and had it interpreted the way they wished. Have you heard anyone teach anything  but what the pope and cardinals allow? No one will speak anything that will jeopardize their lives or their property.”</a:t>
            </a:r>
          </a:p>
          <a:p>
            <a:pPr>
              <a:lnSpc>
                <a:spcPct val="90000"/>
              </a:lnSpc>
              <a:buClr>
                <a:srgbClr val="FFFF00"/>
              </a:buClr>
              <a:buFont typeface="Wingdings" pitchFamily="2" charset="2"/>
              <a:buChar char="v"/>
            </a:pPr>
            <a:endParaRPr lang="en-US" sz="800" b="1" dirty="0"/>
          </a:p>
          <a:p>
            <a:pPr>
              <a:lnSpc>
                <a:spcPct val="90000"/>
              </a:lnSpc>
              <a:buClr>
                <a:srgbClr val="FFFF00"/>
              </a:buClr>
              <a:buFont typeface="Wingdings" pitchFamily="2" charset="2"/>
              <a:buChar char="v"/>
            </a:pPr>
            <a:r>
              <a:rPr lang="en-US" sz="1600" b="1" dirty="0"/>
              <a:t>Queen:  “You interpret the Scripture in one way,  they in another.  Whom shall I believe?  Who shall be the judge? You are too much for me, but if those were here who taught me,  they could answer you.”</a:t>
            </a:r>
          </a:p>
          <a:p>
            <a:pPr>
              <a:lnSpc>
                <a:spcPct val="90000"/>
              </a:lnSpc>
              <a:buClr>
                <a:srgbClr val="FFFF00"/>
              </a:buClr>
              <a:buFont typeface="Wingdings" pitchFamily="2" charset="2"/>
              <a:buChar char="v"/>
            </a:pPr>
            <a:endParaRPr lang="en-US" sz="800" b="1" dirty="0"/>
          </a:p>
          <a:p>
            <a:pPr>
              <a:lnSpc>
                <a:spcPct val="90000"/>
              </a:lnSpc>
              <a:buClr>
                <a:srgbClr val="FFFF00"/>
              </a:buClr>
              <a:buFont typeface="Wingdings" pitchFamily="2" charset="2"/>
              <a:buChar char="v"/>
            </a:pPr>
            <a:r>
              <a:rPr lang="en-US" sz="1600" b="1" dirty="0"/>
              <a:t>Knox:  “No learned papist will ever come in your presence to have the foundation of his religion searched out… they never dare dispute unless they’re both judge &amp; jury.”</a:t>
            </a:r>
            <a:endParaRPr lang="en-US" sz="1600" dirty="0"/>
          </a:p>
        </p:txBody>
      </p:sp>
      <p:pic>
        <p:nvPicPr>
          <p:cNvPr id="4488197" name="Picture 5" descr="C:\Documents and Settings\Owner\My Documents\Educational Illustrations\Knox_somerville.jpg"/>
          <p:cNvPicPr>
            <a:picLocks noChangeAspect="1" noChangeArrowheads="1"/>
          </p:cNvPicPr>
          <p:nvPr/>
        </p:nvPicPr>
        <p:blipFill>
          <a:blip r:embed="rId4" cstate="print"/>
          <a:srcRect/>
          <a:stretch>
            <a:fillRect/>
          </a:stretch>
        </p:blipFill>
        <p:spPr bwMode="auto">
          <a:xfrm>
            <a:off x="152400" y="990600"/>
            <a:ext cx="4191000" cy="563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488194"/>
                                        </p:tgtEl>
                                        <p:attrNameLst>
                                          <p:attrName>style.visibility</p:attrName>
                                        </p:attrNameLst>
                                      </p:cBhvr>
                                      <p:to>
                                        <p:strVal val="visible"/>
                                      </p:to>
                                    </p:set>
                                    <p:anim calcmode="lin" valueType="num">
                                      <p:cBhvr>
                                        <p:cTn id="7" dur="500" fill="hold"/>
                                        <p:tgtEl>
                                          <p:spTgt spid="4488194"/>
                                        </p:tgtEl>
                                        <p:attrNameLst>
                                          <p:attrName>ppt_w</p:attrName>
                                        </p:attrNameLst>
                                      </p:cBhvr>
                                      <p:tavLst>
                                        <p:tav tm="0">
                                          <p:val>
                                            <p:fltVal val="0"/>
                                          </p:val>
                                        </p:tav>
                                        <p:tav tm="100000">
                                          <p:val>
                                            <p:strVal val="#ppt_w"/>
                                          </p:val>
                                        </p:tav>
                                      </p:tavLst>
                                    </p:anim>
                                    <p:anim calcmode="lin" valueType="num">
                                      <p:cBhvr>
                                        <p:cTn id="8" dur="500" fill="hold"/>
                                        <p:tgtEl>
                                          <p:spTgt spid="448819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4488197"/>
                                        </p:tgtEl>
                                        <p:attrNameLst>
                                          <p:attrName>style.visibility</p:attrName>
                                        </p:attrNameLst>
                                      </p:cBhvr>
                                      <p:to>
                                        <p:strVal val="visible"/>
                                      </p:to>
                                    </p:set>
                                    <p:anim calcmode="lin" valueType="num">
                                      <p:cBhvr>
                                        <p:cTn id="13" dur="5000" fill="hold"/>
                                        <p:tgtEl>
                                          <p:spTgt spid="4488197"/>
                                        </p:tgtEl>
                                        <p:attrNameLst>
                                          <p:attrName>ppt_w</p:attrName>
                                        </p:attrNameLst>
                                      </p:cBhvr>
                                      <p:tavLst>
                                        <p:tav tm="0" fmla="#ppt_w*sin(2.5*pi*$)">
                                          <p:val>
                                            <p:fltVal val="0"/>
                                          </p:val>
                                        </p:tav>
                                        <p:tav tm="100000">
                                          <p:val>
                                            <p:fltVal val="1"/>
                                          </p:val>
                                        </p:tav>
                                      </p:tavLst>
                                    </p:anim>
                                    <p:anim calcmode="lin" valueType="num">
                                      <p:cBhvr>
                                        <p:cTn id="14" dur="5000" fill="hold"/>
                                        <p:tgtEl>
                                          <p:spTgt spid="448819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488196">
                                            <p:txEl>
                                              <p:pRg st="1" end="1"/>
                                            </p:txEl>
                                          </p:spTgt>
                                        </p:tgtEl>
                                        <p:attrNameLst>
                                          <p:attrName>style.visibility</p:attrName>
                                        </p:attrNameLst>
                                      </p:cBhvr>
                                      <p:to>
                                        <p:strVal val="visible"/>
                                      </p:to>
                                    </p:set>
                                    <p:animEffect transition="in" filter="randombar(horizontal)">
                                      <p:cBhvr>
                                        <p:cTn id="19" dur="500"/>
                                        <p:tgtEl>
                                          <p:spTgt spid="448819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488196">
                                            <p:txEl>
                                              <p:pRg st="2" end="2"/>
                                            </p:txEl>
                                          </p:spTgt>
                                        </p:tgtEl>
                                        <p:attrNameLst>
                                          <p:attrName>style.visibility</p:attrName>
                                        </p:attrNameLst>
                                      </p:cBhvr>
                                      <p:to>
                                        <p:strVal val="visible"/>
                                      </p:to>
                                    </p:set>
                                    <p:animEffect transition="in" filter="randombar(horizontal)">
                                      <p:cBhvr>
                                        <p:cTn id="24" dur="500"/>
                                        <p:tgtEl>
                                          <p:spTgt spid="448819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488196">
                                            <p:txEl>
                                              <p:pRg st="3" end="3"/>
                                            </p:txEl>
                                          </p:spTgt>
                                        </p:tgtEl>
                                        <p:attrNameLst>
                                          <p:attrName>style.visibility</p:attrName>
                                        </p:attrNameLst>
                                      </p:cBhvr>
                                      <p:to>
                                        <p:strVal val="visible"/>
                                      </p:to>
                                    </p:set>
                                    <p:animEffect transition="in" filter="randombar(horizontal)">
                                      <p:cBhvr>
                                        <p:cTn id="29" dur="500"/>
                                        <p:tgtEl>
                                          <p:spTgt spid="448819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488196">
                                            <p:txEl>
                                              <p:pRg st="5" end="5"/>
                                            </p:txEl>
                                          </p:spTgt>
                                        </p:tgtEl>
                                        <p:attrNameLst>
                                          <p:attrName>style.visibility</p:attrName>
                                        </p:attrNameLst>
                                      </p:cBhvr>
                                      <p:to>
                                        <p:strVal val="visible"/>
                                      </p:to>
                                    </p:set>
                                    <p:animEffect transition="in" filter="randombar(horizontal)">
                                      <p:cBhvr>
                                        <p:cTn id="34" dur="500"/>
                                        <p:tgtEl>
                                          <p:spTgt spid="4488196">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4488196">
                                            <p:txEl>
                                              <p:pRg st="7" end="7"/>
                                            </p:txEl>
                                          </p:spTgt>
                                        </p:tgtEl>
                                        <p:attrNameLst>
                                          <p:attrName>style.visibility</p:attrName>
                                        </p:attrNameLst>
                                      </p:cBhvr>
                                      <p:to>
                                        <p:strVal val="visible"/>
                                      </p:to>
                                    </p:set>
                                    <p:animEffect transition="in" filter="randombar(horizontal)">
                                      <p:cBhvr>
                                        <p:cTn id="39" dur="500"/>
                                        <p:tgtEl>
                                          <p:spTgt spid="4488196">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4488196">
                                            <p:txEl>
                                              <p:pRg st="9" end="9"/>
                                            </p:txEl>
                                          </p:spTgt>
                                        </p:tgtEl>
                                        <p:attrNameLst>
                                          <p:attrName>style.visibility</p:attrName>
                                        </p:attrNameLst>
                                      </p:cBhvr>
                                      <p:to>
                                        <p:strVal val="visible"/>
                                      </p:to>
                                    </p:set>
                                    <p:animEffect transition="in" filter="randombar(horizontal)">
                                      <p:cBhvr>
                                        <p:cTn id="44" dur="500"/>
                                        <p:tgtEl>
                                          <p:spTgt spid="448819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8194" grpId="0" animBg="1" autoUpdateAnimBg="0"/>
      <p:bldP spid="4488196"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980419" name="WordArt 3"/>
          <p:cNvSpPr>
            <a:spLocks noChangeArrowheads="1" noChangeShapeType="1" noTextEdit="1"/>
          </p:cNvSpPr>
          <p:nvPr/>
        </p:nvSpPr>
        <p:spPr bwMode="auto">
          <a:xfrm>
            <a:off x="2690813" y="2457450"/>
            <a:ext cx="3762375" cy="19431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New Multiple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PROTESTANT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ORTHODOXIES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80419"/>
                                        </p:tgtEl>
                                        <p:attrNameLst>
                                          <p:attrName>style.visibility</p:attrName>
                                        </p:attrNameLst>
                                      </p:cBhvr>
                                      <p:to>
                                        <p:strVal val="visible"/>
                                      </p:to>
                                    </p:set>
                                    <p:anim calcmode="lin" valueType="num">
                                      <p:cBhvr>
                                        <p:cTn id="7" dur="500" fill="hold"/>
                                        <p:tgtEl>
                                          <p:spTgt spid="1980419"/>
                                        </p:tgtEl>
                                        <p:attrNameLst>
                                          <p:attrName>ppt_w</p:attrName>
                                        </p:attrNameLst>
                                      </p:cBhvr>
                                      <p:tavLst>
                                        <p:tav tm="0">
                                          <p:val>
                                            <p:fltVal val="0"/>
                                          </p:val>
                                        </p:tav>
                                        <p:tav tm="100000">
                                          <p:val>
                                            <p:strVal val="#ppt_w"/>
                                          </p:val>
                                        </p:tav>
                                      </p:tavLst>
                                    </p:anim>
                                    <p:anim calcmode="lin" valueType="num">
                                      <p:cBhvr>
                                        <p:cTn id="8" dur="500" fill="hold"/>
                                        <p:tgtEl>
                                          <p:spTgt spid="19804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0419"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490242" name="Rectangle 2"/>
          <p:cNvSpPr>
            <a:spLocks noGrp="1" noChangeArrowheads="1"/>
          </p:cNvSpPr>
          <p:nvPr>
            <p:ph type="title"/>
          </p:nvPr>
        </p:nvSpPr>
        <p:spPr>
          <a:xfrm>
            <a:off x="0" y="0"/>
            <a:ext cx="9144000" cy="762000"/>
          </a:xfrm>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shape">
              <a:fillToRect l="50000" t="50000" r="50000" b="50000"/>
            </a:path>
          </a:gradFill>
        </p:spPr>
        <p:txBody>
          <a:bodyPr/>
          <a:lstStyle/>
          <a:p>
            <a:r>
              <a:rPr lang="en-US" sz="3200" b="1" dirty="0">
                <a:effectLst>
                  <a:outerShdw blurRad="38100" dist="38100" dir="2700000" algn="tl">
                    <a:srgbClr val="FFFFFF"/>
                  </a:outerShdw>
                </a:effectLst>
                <a:latin typeface="Ravie" pitchFamily="82" charset="0"/>
              </a:rPr>
              <a:t>In the Aftermath Of John Knox</a:t>
            </a:r>
          </a:p>
        </p:txBody>
      </p:sp>
      <p:sp>
        <p:nvSpPr>
          <p:cNvPr id="4490243" name="Rectangle 3"/>
          <p:cNvSpPr>
            <a:spLocks noGrp="1" noChangeArrowheads="1"/>
          </p:cNvSpPr>
          <p:nvPr>
            <p:ph type="body" sz="half" idx="1"/>
          </p:nvPr>
        </p:nvSpPr>
        <p:spPr/>
        <p:txBody>
          <a:bodyPr/>
          <a:lstStyle/>
          <a:p>
            <a:endParaRPr lang="en-US"/>
          </a:p>
        </p:txBody>
      </p:sp>
      <p:sp>
        <p:nvSpPr>
          <p:cNvPr id="4490244" name="Rectangle 4"/>
          <p:cNvSpPr>
            <a:spLocks noGrp="1" noChangeArrowheads="1"/>
          </p:cNvSpPr>
          <p:nvPr>
            <p:ph type="body" sz="half" idx="2"/>
          </p:nvPr>
        </p:nvSpPr>
        <p:spPr>
          <a:xfrm>
            <a:off x="4648200" y="990600"/>
            <a:ext cx="4267200" cy="5638800"/>
          </a:xfrm>
          <a:solidFill>
            <a:srgbClr val="FFFFFF"/>
          </a:solidFill>
          <a:ln>
            <a:solidFill>
              <a:srgbClr val="CC3300"/>
            </a:solidFill>
          </a:ln>
        </p:spPr>
        <p:txBody>
          <a:bodyPr/>
          <a:lstStyle/>
          <a:p>
            <a:pPr>
              <a:lnSpc>
                <a:spcPct val="90000"/>
              </a:lnSpc>
              <a:buClr>
                <a:srgbClr val="FFFF00"/>
              </a:buClr>
              <a:buFont typeface="Wingdings" pitchFamily="2" charset="2"/>
              <a:buChar char="v"/>
            </a:pPr>
            <a:r>
              <a:rPr lang="en-US" sz="2000" b="1" dirty="0"/>
              <a:t> The compromise arrangement   of a life monarch maintaining a different religion than the official religion of the nation persisted until 1567,  when Queen Mary was forced to abdicate in favor    of her infant son, James VI, also the future James I of England.  </a:t>
            </a:r>
          </a:p>
          <a:p>
            <a:pPr>
              <a:lnSpc>
                <a:spcPct val="90000"/>
              </a:lnSpc>
              <a:buClr>
                <a:srgbClr val="FFFF00"/>
              </a:buClr>
              <a:buFont typeface="Wingdings" pitchFamily="2" charset="2"/>
              <a:buChar char="v"/>
            </a:pPr>
            <a:r>
              <a:rPr lang="en-US" sz="2000" b="1" dirty="0"/>
              <a:t> Scotland faced a struggle in the next several decades as it tried to create a Calvinist church order  opposed by bishops’ supporters resisting such a consistorial order as favored by Calvinist followers.</a:t>
            </a:r>
          </a:p>
          <a:p>
            <a:pPr>
              <a:lnSpc>
                <a:spcPct val="90000"/>
              </a:lnSpc>
              <a:buClr>
                <a:srgbClr val="FFFF00"/>
              </a:buClr>
              <a:buFont typeface="Wingdings" pitchFamily="2" charset="2"/>
              <a:buChar char="v"/>
            </a:pPr>
            <a:r>
              <a:rPr lang="en-US" sz="2000" b="1" dirty="0"/>
              <a:t> They also faced problems as they dealt with giving the new church uniformity,  direction,  and well-trained ministers versed in both the </a:t>
            </a:r>
            <a:r>
              <a:rPr lang="en-US" sz="2000" b="1" i="1" dirty="0"/>
              <a:t>First Book of Discipline</a:t>
            </a:r>
            <a:r>
              <a:rPr lang="en-US" sz="2000" b="1" dirty="0"/>
              <a:t> &amp; the </a:t>
            </a:r>
            <a:r>
              <a:rPr lang="en-US" sz="2000" b="1" i="1" dirty="0"/>
              <a:t>Book of Common Order</a:t>
            </a:r>
            <a:r>
              <a:rPr lang="en-US" sz="2000" b="1" dirty="0"/>
              <a:t>.     </a:t>
            </a:r>
            <a:endParaRPr lang="en-US" sz="2400" dirty="0"/>
          </a:p>
        </p:txBody>
      </p:sp>
      <p:pic>
        <p:nvPicPr>
          <p:cNvPr id="4490245" name="Picture 5" descr="C:\Documents and Settings\Owner\My Documents\Educational Illustrations\Knox_somerville.jpg"/>
          <p:cNvPicPr>
            <a:picLocks noChangeAspect="1" noChangeArrowheads="1"/>
          </p:cNvPicPr>
          <p:nvPr/>
        </p:nvPicPr>
        <p:blipFill>
          <a:blip r:embed="rId4" cstate="print"/>
          <a:srcRect/>
          <a:stretch>
            <a:fillRect/>
          </a:stretch>
        </p:blipFill>
        <p:spPr bwMode="auto">
          <a:xfrm>
            <a:off x="152400" y="990600"/>
            <a:ext cx="4191000" cy="5638800"/>
          </a:xfrm>
          <a:prstGeom prst="rect">
            <a:avLst/>
          </a:prstGeom>
          <a:noFill/>
        </p:spPr>
      </p:pic>
      <p:sp>
        <p:nvSpPr>
          <p:cNvPr id="4490246" name="Comment 6"/>
          <p:cNvSpPr>
            <a:spLocks noChangeArrowheads="1"/>
          </p:cNvSpPr>
          <p:nvPr/>
        </p:nvSpPr>
        <p:spPr bwMode="auto">
          <a:xfrm>
            <a:off x="15875" y="-9906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Toward the end – his  marriage to a 16 year old - costs Knox some influence in later life!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490242"/>
                                        </p:tgtEl>
                                        <p:attrNameLst>
                                          <p:attrName>style.visibility</p:attrName>
                                        </p:attrNameLst>
                                      </p:cBhvr>
                                      <p:to>
                                        <p:strVal val="visible"/>
                                      </p:to>
                                    </p:set>
                                    <p:anim calcmode="lin" valueType="num">
                                      <p:cBhvr>
                                        <p:cTn id="7" dur="500" fill="hold"/>
                                        <p:tgtEl>
                                          <p:spTgt spid="4490242"/>
                                        </p:tgtEl>
                                        <p:attrNameLst>
                                          <p:attrName>ppt_w</p:attrName>
                                        </p:attrNameLst>
                                      </p:cBhvr>
                                      <p:tavLst>
                                        <p:tav tm="0">
                                          <p:val>
                                            <p:fltVal val="0"/>
                                          </p:val>
                                        </p:tav>
                                        <p:tav tm="100000">
                                          <p:val>
                                            <p:strVal val="#ppt_w"/>
                                          </p:val>
                                        </p:tav>
                                      </p:tavLst>
                                    </p:anim>
                                    <p:anim calcmode="lin" valueType="num">
                                      <p:cBhvr>
                                        <p:cTn id="8" dur="500" fill="hold"/>
                                        <p:tgtEl>
                                          <p:spTgt spid="449024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4490245"/>
                                        </p:tgtEl>
                                        <p:attrNameLst>
                                          <p:attrName>style.visibility</p:attrName>
                                        </p:attrNameLst>
                                      </p:cBhvr>
                                      <p:to>
                                        <p:strVal val="visible"/>
                                      </p:to>
                                    </p:set>
                                    <p:anim calcmode="lin" valueType="num">
                                      <p:cBhvr>
                                        <p:cTn id="13" dur="5000" fill="hold"/>
                                        <p:tgtEl>
                                          <p:spTgt spid="4490245"/>
                                        </p:tgtEl>
                                        <p:attrNameLst>
                                          <p:attrName>ppt_w</p:attrName>
                                        </p:attrNameLst>
                                      </p:cBhvr>
                                      <p:tavLst>
                                        <p:tav tm="0" fmla="#ppt_w*sin(2.5*pi*$)">
                                          <p:val>
                                            <p:fltVal val="0"/>
                                          </p:val>
                                        </p:tav>
                                        <p:tav tm="100000">
                                          <p:val>
                                            <p:fltVal val="1"/>
                                          </p:val>
                                        </p:tav>
                                      </p:tavLst>
                                    </p:anim>
                                    <p:anim calcmode="lin" valueType="num">
                                      <p:cBhvr>
                                        <p:cTn id="14" dur="5000" fill="hold"/>
                                        <p:tgtEl>
                                          <p:spTgt spid="449024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490244">
                                            <p:txEl>
                                              <p:pRg st="0" end="0"/>
                                            </p:txEl>
                                          </p:spTgt>
                                        </p:tgtEl>
                                        <p:attrNameLst>
                                          <p:attrName>style.visibility</p:attrName>
                                        </p:attrNameLst>
                                      </p:cBhvr>
                                      <p:to>
                                        <p:strVal val="visible"/>
                                      </p:to>
                                    </p:set>
                                    <p:animEffect transition="in" filter="randombar(horizontal)">
                                      <p:cBhvr>
                                        <p:cTn id="19" dur="500"/>
                                        <p:tgtEl>
                                          <p:spTgt spid="449024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490244">
                                            <p:txEl>
                                              <p:pRg st="1" end="1"/>
                                            </p:txEl>
                                          </p:spTgt>
                                        </p:tgtEl>
                                        <p:attrNameLst>
                                          <p:attrName>style.visibility</p:attrName>
                                        </p:attrNameLst>
                                      </p:cBhvr>
                                      <p:to>
                                        <p:strVal val="visible"/>
                                      </p:to>
                                    </p:set>
                                    <p:animEffect transition="in" filter="randombar(horizontal)">
                                      <p:cBhvr>
                                        <p:cTn id="24" dur="500"/>
                                        <p:tgtEl>
                                          <p:spTgt spid="449024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490244">
                                            <p:txEl>
                                              <p:pRg st="2" end="2"/>
                                            </p:txEl>
                                          </p:spTgt>
                                        </p:tgtEl>
                                        <p:attrNameLst>
                                          <p:attrName>style.visibility</p:attrName>
                                        </p:attrNameLst>
                                      </p:cBhvr>
                                      <p:to>
                                        <p:strVal val="visible"/>
                                      </p:to>
                                    </p:set>
                                    <p:animEffect transition="in" filter="randombar(horizontal)">
                                      <p:cBhvr>
                                        <p:cTn id="29" dur="500"/>
                                        <p:tgtEl>
                                          <p:spTgt spid="44902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0242" grpId="0" animBg="1" autoUpdateAnimBg="0"/>
      <p:bldP spid="4490244"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9" name="Rectangle 3"/>
          <p:cNvSpPr>
            <a:spLocks noGrp="1" noChangeArrowheads="1"/>
          </p:cNvSpPr>
          <p:nvPr>
            <p:ph type="body" sz="half" idx="2"/>
          </p:nvPr>
        </p:nvSpPr>
        <p:spPr>
          <a:xfrm>
            <a:off x="4038600" y="228600"/>
            <a:ext cx="5105400" cy="6629400"/>
          </a:xfrm>
        </p:spPr>
        <p:txBody>
          <a:bodyPr/>
          <a:lstStyle/>
          <a:p>
            <a:r>
              <a:rPr lang="en-US">
                <a:latin typeface="Tahoma" pitchFamily="34" charset="0"/>
              </a:rPr>
              <a:t>By End Of 1560 The General Assembly For The Reformed Church Of Scotland Was Formed</a:t>
            </a:r>
          </a:p>
          <a:p>
            <a:r>
              <a:rPr lang="en-US">
                <a:latin typeface="Tahoma" pitchFamily="34" charset="0"/>
              </a:rPr>
              <a:t>Wrote Two Disciplines</a:t>
            </a:r>
          </a:p>
          <a:p>
            <a:pPr lvl="1"/>
            <a:r>
              <a:rPr lang="en-US">
                <a:latin typeface="Tahoma" pitchFamily="34" charset="0"/>
              </a:rPr>
              <a:t>The Book Of Discipline – 1560: Teaching That Baptism And Lord’s Supper Could Be Administered Where The Word Of God Is Preached</a:t>
            </a:r>
          </a:p>
          <a:p>
            <a:pPr lvl="1"/>
            <a:r>
              <a:rPr lang="en-US">
                <a:latin typeface="Tahoma" pitchFamily="34" charset="0"/>
              </a:rPr>
              <a:t>The Second Book Of Discipline - 1575</a:t>
            </a:r>
          </a:p>
        </p:txBody>
      </p:sp>
      <p:pic>
        <p:nvPicPr>
          <p:cNvPr id="45061" name="Picture 5" descr="john knox statue"/>
          <p:cNvPicPr>
            <a:picLocks noChangeAspect="1" noChangeArrowheads="1"/>
          </p:cNvPicPr>
          <p:nvPr/>
        </p:nvPicPr>
        <p:blipFill>
          <a:blip r:embed="rId2" cstate="print">
            <a:lum bright="12000"/>
          </a:blip>
          <a:srcRect l="11156" t="4256" r="7570"/>
          <a:stretch>
            <a:fillRect/>
          </a:stretch>
        </p:blipFill>
        <p:spPr bwMode="auto">
          <a:xfrm>
            <a:off x="0" y="0"/>
            <a:ext cx="3886200" cy="6858000"/>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barn(outVertical)">
                                      <p:cBhvr>
                                        <p:cTn id="7" dur="500"/>
                                        <p:tgtEl>
                                          <p:spTgt spid="45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barn(outVertical)">
                                      <p:cBhvr>
                                        <p:cTn id="12" dur="500"/>
                                        <p:tgtEl>
                                          <p:spTgt spid="450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barn(outVertical)">
                                      <p:cBhvr>
                                        <p:cTn id="17" dur="500"/>
                                        <p:tgtEl>
                                          <p:spTgt spid="450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5059">
                                            <p:txEl>
                                              <p:pRg st="3" end="3"/>
                                            </p:txEl>
                                          </p:spTgt>
                                        </p:tgtEl>
                                        <p:attrNameLst>
                                          <p:attrName>style.visibility</p:attrName>
                                        </p:attrNameLst>
                                      </p:cBhvr>
                                      <p:to>
                                        <p:strVal val="visible"/>
                                      </p:to>
                                    </p:set>
                                    <p:animEffect transition="in" filter="barn(outVertical)">
                                      <p:cBhvr>
                                        <p:cTn id="22" dur="500"/>
                                        <p:tgtEl>
                                          <p:spTgt spid="450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bldLvl="2"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490242" name="Rectangle 2"/>
          <p:cNvSpPr>
            <a:spLocks noGrp="1" noChangeArrowheads="1"/>
          </p:cNvSpPr>
          <p:nvPr>
            <p:ph type="title"/>
          </p:nvPr>
        </p:nvSpPr>
        <p:spPr>
          <a:xfrm>
            <a:off x="0" y="0"/>
            <a:ext cx="9144000" cy="762000"/>
          </a:xfrm>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shape">
              <a:fillToRect l="50000" t="50000" r="50000" b="50000"/>
            </a:path>
          </a:gradFill>
        </p:spPr>
        <p:txBody>
          <a:bodyPr/>
          <a:lstStyle/>
          <a:p>
            <a:r>
              <a:rPr lang="en-US" sz="3200" b="1" dirty="0">
                <a:effectLst>
                  <a:outerShdw blurRad="38100" dist="38100" dir="2700000" algn="tl">
                    <a:srgbClr val="FFFFFF"/>
                  </a:outerShdw>
                </a:effectLst>
                <a:latin typeface="Ravie" pitchFamily="82" charset="0"/>
              </a:rPr>
              <a:t> A </a:t>
            </a:r>
            <a:r>
              <a:rPr lang="en-US" sz="2800" b="1" dirty="0">
                <a:effectLst>
                  <a:outerShdw blurRad="38100" dist="38100" dir="2700000" algn="tl">
                    <a:srgbClr val="FFFFFF"/>
                  </a:outerShdw>
                </a:effectLst>
                <a:latin typeface="Ravie" pitchFamily="82" charset="0"/>
              </a:rPr>
              <a:t>Serious Scotland After John Knox </a:t>
            </a:r>
          </a:p>
        </p:txBody>
      </p:sp>
      <p:sp>
        <p:nvSpPr>
          <p:cNvPr id="4490243" name="Rectangle 3"/>
          <p:cNvSpPr>
            <a:spLocks noGrp="1" noChangeArrowheads="1"/>
          </p:cNvSpPr>
          <p:nvPr>
            <p:ph type="body" sz="half" idx="1"/>
          </p:nvPr>
        </p:nvSpPr>
        <p:spPr/>
        <p:txBody>
          <a:bodyPr/>
          <a:lstStyle/>
          <a:p>
            <a:endParaRPr lang="en-US"/>
          </a:p>
        </p:txBody>
      </p:sp>
      <p:sp>
        <p:nvSpPr>
          <p:cNvPr id="4490244" name="Rectangle 4"/>
          <p:cNvSpPr>
            <a:spLocks noGrp="1" noChangeArrowheads="1"/>
          </p:cNvSpPr>
          <p:nvPr>
            <p:ph type="body" sz="half" idx="2"/>
          </p:nvPr>
        </p:nvSpPr>
        <p:spPr>
          <a:xfrm>
            <a:off x="4495800" y="990600"/>
            <a:ext cx="4495800" cy="5638800"/>
          </a:xfrm>
          <a:solidFill>
            <a:srgbClr val="FFFFFF"/>
          </a:solidFill>
          <a:ln>
            <a:solidFill>
              <a:srgbClr val="CC3300"/>
            </a:solidFill>
          </a:ln>
        </p:spPr>
        <p:txBody>
          <a:bodyPr/>
          <a:lstStyle/>
          <a:p>
            <a:pPr>
              <a:lnSpc>
                <a:spcPct val="90000"/>
              </a:lnSpc>
              <a:buClr>
                <a:srgbClr val="FFFF00"/>
              </a:buClr>
              <a:buFont typeface="Wingdings" pitchFamily="2" charset="2"/>
              <a:buChar char="v"/>
            </a:pPr>
            <a:r>
              <a:rPr lang="en-US" sz="2000" b="1" dirty="0"/>
              <a:t> The exemplary sentence was one of fine or rebuke for that of the non-sexual offender.  The most frequent in this category was the “sabbath breach,”  a sin committed by doing almost anything on a Sunday except going to church.  People were fined for “sleeping in the meadows in time of sermon,”  for travelling,  arguing either with family or with servants, even harvesting crops or seasonal salmon fishing in the </a:t>
            </a:r>
            <a:r>
              <a:rPr lang="en-US" sz="2000" b="1" dirty="0" err="1"/>
              <a:t>Tay</a:t>
            </a:r>
            <a:r>
              <a:rPr lang="en-US" sz="2000" b="1" dirty="0"/>
              <a:t>.</a:t>
            </a:r>
          </a:p>
          <a:p>
            <a:pPr>
              <a:lnSpc>
                <a:spcPct val="90000"/>
              </a:lnSpc>
              <a:buClr>
                <a:srgbClr val="FFFF00"/>
              </a:buClr>
              <a:buFont typeface="Wingdings" pitchFamily="2" charset="2"/>
              <a:buChar char="v"/>
            </a:pPr>
            <a:r>
              <a:rPr lang="en-US" sz="2000" b="1" dirty="0"/>
              <a:t> In 1574,  it was ordained that on every Sunday a magistrate and an elder with two deacons,  should patrol St. Andrews at time of the services,  seeking out sinners and any sluggards;  and by 1600,  they had brought 286 persons before the city session for breaches of </a:t>
            </a:r>
            <a:r>
              <a:rPr lang="en-US" sz="2000" b="1" dirty="0" err="1"/>
              <a:t>sabbath</a:t>
            </a:r>
            <a:r>
              <a:rPr lang="en-US" sz="2000" b="1" dirty="0"/>
              <a:t>.    </a:t>
            </a:r>
            <a:endParaRPr lang="en-US" sz="2400" dirty="0"/>
          </a:p>
        </p:txBody>
      </p:sp>
      <p:pic>
        <p:nvPicPr>
          <p:cNvPr id="4490245" name="Picture 5" descr="C:\Documents and Settings\Owner\My Documents\Educational Illustrations\Knox_somerville.jpg"/>
          <p:cNvPicPr>
            <a:picLocks noChangeAspect="1" noChangeArrowheads="1"/>
          </p:cNvPicPr>
          <p:nvPr/>
        </p:nvPicPr>
        <p:blipFill>
          <a:blip r:embed="rId4" cstate="print"/>
          <a:srcRect/>
          <a:stretch>
            <a:fillRect/>
          </a:stretch>
        </p:blipFill>
        <p:spPr bwMode="auto">
          <a:xfrm>
            <a:off x="152400" y="990600"/>
            <a:ext cx="4191000" cy="5638800"/>
          </a:xfrm>
          <a:prstGeom prst="rect">
            <a:avLst/>
          </a:prstGeom>
          <a:noFill/>
        </p:spPr>
      </p:pic>
      <p:sp>
        <p:nvSpPr>
          <p:cNvPr id="4490246" name="Comment 6"/>
          <p:cNvSpPr>
            <a:spLocks noChangeArrowheads="1"/>
          </p:cNvSpPr>
          <p:nvPr/>
        </p:nvSpPr>
        <p:spPr bwMode="auto">
          <a:xfrm>
            <a:off x="15875" y="-9906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Toward the end – his  marriage to a 16 year old - costs Knox some influence in later life!</a:t>
            </a:r>
          </a:p>
        </p:txBody>
      </p:sp>
      <p:sp>
        <p:nvSpPr>
          <p:cNvPr id="7" name="Rectangle 6"/>
          <p:cNvSpPr/>
          <p:nvPr/>
        </p:nvSpPr>
        <p:spPr>
          <a:xfrm>
            <a:off x="15875" y="4190999"/>
            <a:ext cx="4479925" cy="175432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Ravie" pitchFamily="82" charset="0"/>
                <a:ea typeface="+mn-ea"/>
                <a:cs typeface="+mn-cs"/>
              </a:rPr>
              <a:t>Sabbath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Ravie" pitchFamily="82" charset="0"/>
                <a:ea typeface="+mn-ea"/>
                <a:cs typeface="+mn-cs"/>
              </a:rPr>
              <a:t>breach</a:t>
            </a:r>
            <a:endParaRPr kumimoji="0" lang="en-US" sz="54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Storybook" pitchFamily="2"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490242"/>
                                        </p:tgtEl>
                                        <p:attrNameLst>
                                          <p:attrName>style.visibility</p:attrName>
                                        </p:attrNameLst>
                                      </p:cBhvr>
                                      <p:to>
                                        <p:strVal val="visible"/>
                                      </p:to>
                                    </p:set>
                                    <p:anim calcmode="lin" valueType="num">
                                      <p:cBhvr>
                                        <p:cTn id="7" dur="500" fill="hold"/>
                                        <p:tgtEl>
                                          <p:spTgt spid="4490242"/>
                                        </p:tgtEl>
                                        <p:attrNameLst>
                                          <p:attrName>ppt_w</p:attrName>
                                        </p:attrNameLst>
                                      </p:cBhvr>
                                      <p:tavLst>
                                        <p:tav tm="0">
                                          <p:val>
                                            <p:fltVal val="0"/>
                                          </p:val>
                                        </p:tav>
                                        <p:tav tm="100000">
                                          <p:val>
                                            <p:strVal val="#ppt_w"/>
                                          </p:val>
                                        </p:tav>
                                      </p:tavLst>
                                    </p:anim>
                                    <p:anim calcmode="lin" valueType="num">
                                      <p:cBhvr>
                                        <p:cTn id="8" dur="500" fill="hold"/>
                                        <p:tgtEl>
                                          <p:spTgt spid="449024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4490245"/>
                                        </p:tgtEl>
                                        <p:attrNameLst>
                                          <p:attrName>style.visibility</p:attrName>
                                        </p:attrNameLst>
                                      </p:cBhvr>
                                      <p:to>
                                        <p:strVal val="visible"/>
                                      </p:to>
                                    </p:set>
                                    <p:anim calcmode="lin" valueType="num">
                                      <p:cBhvr>
                                        <p:cTn id="13" dur="5000" fill="hold"/>
                                        <p:tgtEl>
                                          <p:spTgt spid="4490245"/>
                                        </p:tgtEl>
                                        <p:attrNameLst>
                                          <p:attrName>ppt_w</p:attrName>
                                        </p:attrNameLst>
                                      </p:cBhvr>
                                      <p:tavLst>
                                        <p:tav tm="0" fmla="#ppt_w*sin(2.5*pi*$)">
                                          <p:val>
                                            <p:fltVal val="0"/>
                                          </p:val>
                                        </p:tav>
                                        <p:tav tm="100000">
                                          <p:val>
                                            <p:fltVal val="1"/>
                                          </p:val>
                                        </p:tav>
                                      </p:tavLst>
                                    </p:anim>
                                    <p:anim calcmode="lin" valueType="num">
                                      <p:cBhvr>
                                        <p:cTn id="14" dur="5000" fill="hold"/>
                                        <p:tgtEl>
                                          <p:spTgt spid="449024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360"/>
                                          </p:val>
                                        </p:tav>
                                        <p:tav tm="100000">
                                          <p:val>
                                            <p:fltVal val="0"/>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490244">
                                            <p:txEl>
                                              <p:pRg st="0" end="0"/>
                                            </p:txEl>
                                          </p:spTgt>
                                        </p:tgtEl>
                                        <p:attrNameLst>
                                          <p:attrName>style.visibility</p:attrName>
                                        </p:attrNameLst>
                                      </p:cBhvr>
                                      <p:to>
                                        <p:strVal val="visible"/>
                                      </p:to>
                                    </p:set>
                                    <p:animEffect transition="in" filter="randombar(horizontal)">
                                      <p:cBhvr>
                                        <p:cTn id="27" dur="500"/>
                                        <p:tgtEl>
                                          <p:spTgt spid="449024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490244">
                                            <p:txEl>
                                              <p:pRg st="1" end="1"/>
                                            </p:txEl>
                                          </p:spTgt>
                                        </p:tgtEl>
                                        <p:attrNameLst>
                                          <p:attrName>style.visibility</p:attrName>
                                        </p:attrNameLst>
                                      </p:cBhvr>
                                      <p:to>
                                        <p:strVal val="visible"/>
                                      </p:to>
                                    </p:set>
                                    <p:animEffect transition="in" filter="randombar(horizontal)">
                                      <p:cBhvr>
                                        <p:cTn id="32" dur="500"/>
                                        <p:tgtEl>
                                          <p:spTgt spid="449024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0242" grpId="0" animBg="1" autoUpdateAnimBg="0"/>
      <p:bldP spid="4490244" grpId="0" build="p" autoUpdateAnimBg="0"/>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8050" name="Picture 1026" descr="PAGE_39"/>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3449356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85800" y="152400"/>
            <a:ext cx="7772400" cy="914400"/>
          </a:xfrm>
          <a:ln>
            <a:solidFill>
              <a:schemeClr val="accent1"/>
            </a:solidFill>
          </a:ln>
        </p:spPr>
        <p:txBody>
          <a:bodyPr/>
          <a:lstStyle/>
          <a:p>
            <a:r>
              <a:rPr lang="en-US" dirty="0">
                <a:effectLst>
                  <a:outerShdw blurRad="38100" dist="38100" dir="2700000" algn="tl">
                    <a:srgbClr val="000000">
                      <a:alpha val="43137"/>
                    </a:srgbClr>
                  </a:outerShdw>
                </a:effectLst>
              </a:rPr>
              <a:t>Scottish Reformation Heritage</a:t>
            </a:r>
          </a:p>
        </p:txBody>
      </p:sp>
      <p:sp>
        <p:nvSpPr>
          <p:cNvPr id="92163" name="Rectangle 3"/>
          <p:cNvSpPr>
            <a:spLocks noGrp="1" noChangeArrowheads="1"/>
          </p:cNvSpPr>
          <p:nvPr>
            <p:ph sz="half" idx="1"/>
          </p:nvPr>
        </p:nvSpPr>
        <p:spPr>
          <a:xfrm>
            <a:off x="685800" y="1219200"/>
            <a:ext cx="7772400" cy="1676400"/>
          </a:xfrm>
          <a:solidFill>
            <a:schemeClr val="accent1"/>
          </a:solidFill>
        </p:spPr>
        <p:txBody>
          <a:bodyPr/>
          <a:lstStyle/>
          <a:p>
            <a:pPr>
              <a:buFontTx/>
              <a:buNone/>
            </a:pPr>
            <a:r>
              <a:rPr lang="en-US" sz="2000" dirty="0"/>
              <a:t>     </a:t>
            </a:r>
            <a:r>
              <a:rPr lang="en-US" sz="2000" dirty="0">
                <a:effectLst>
                  <a:outerShdw blurRad="38100" dist="38100" dir="2700000" algn="tl">
                    <a:srgbClr val="000000">
                      <a:alpha val="43137"/>
                    </a:srgbClr>
                  </a:outerShdw>
                </a:effectLst>
              </a:rPr>
              <a:t>As far back as the late fourteenth century, John Wyclif taught the absolute authority of the Scriptures and condemned Roman doctrines not found in the Bible.  This tradition of Sola Scriptura continued and found  controversial new voice in John Knox who taught the supreme authority of  God’s Holy Word as contained in canonical Scriptures.</a:t>
            </a:r>
          </a:p>
        </p:txBody>
      </p:sp>
      <p:sp>
        <p:nvSpPr>
          <p:cNvPr id="92164" name="Rectangle 4"/>
          <p:cNvSpPr>
            <a:spLocks noGrp="1" noChangeArrowheads="1"/>
          </p:cNvSpPr>
          <p:nvPr>
            <p:ph type="body" sz="half" idx="2"/>
          </p:nvPr>
        </p:nvSpPr>
        <p:spPr>
          <a:xfrm>
            <a:off x="685800" y="2971800"/>
            <a:ext cx="7772400" cy="3886200"/>
          </a:xfrm>
        </p:spPr>
        <p:txBody>
          <a:bodyPr/>
          <a:lstStyle/>
          <a:p>
            <a:pPr>
              <a:lnSpc>
                <a:spcPct val="90000"/>
              </a:lnSpc>
              <a:buFontTx/>
              <a:buNone/>
            </a:pPr>
            <a:r>
              <a:rPr lang="en-US" sz="2400" u="sng" dirty="0">
                <a:solidFill>
                  <a:schemeClr val="accent1"/>
                </a:solidFill>
                <a:effectLst>
                  <a:outerShdw blurRad="38100" dist="38100" dir="2700000" algn="tl">
                    <a:srgbClr val="000000">
                      <a:alpha val="43137"/>
                    </a:srgbClr>
                  </a:outerShdw>
                </a:effectLst>
              </a:rPr>
              <a:t> Several Derivatives Of Scottish Emphasis On Sola Scriptura</a:t>
            </a:r>
            <a:r>
              <a:rPr lang="en-US" sz="2400" dirty="0">
                <a:solidFill>
                  <a:schemeClr val="accent1"/>
                </a:solidFill>
                <a:effectLst>
                  <a:outerShdw blurRad="38100" dist="38100" dir="2700000" algn="tl">
                    <a:srgbClr val="000000">
                      <a:alpha val="43137"/>
                    </a:srgbClr>
                  </a:outerShdw>
                </a:effectLst>
              </a:rPr>
              <a:t>:</a:t>
            </a:r>
          </a:p>
          <a:p>
            <a:pPr>
              <a:lnSpc>
                <a:spcPct val="90000"/>
              </a:lnSpc>
            </a:pPr>
            <a:r>
              <a:rPr lang="en-US" sz="2000" b="1" dirty="0">
                <a:solidFill>
                  <a:schemeClr val="accent1"/>
                </a:solidFill>
                <a:effectLst>
                  <a:outerShdw blurRad="38100" dist="38100" dir="2700000" algn="tl">
                    <a:srgbClr val="000000">
                      <a:alpha val="43137"/>
                    </a:srgbClr>
                  </a:outerShdw>
                </a:effectLst>
              </a:rPr>
              <a:t>Ecclesiastical Independence Of Local Churches</a:t>
            </a:r>
          </a:p>
          <a:p>
            <a:pPr>
              <a:lnSpc>
                <a:spcPct val="90000"/>
              </a:lnSpc>
              <a:buFontTx/>
              <a:buNone/>
            </a:pPr>
            <a:r>
              <a:rPr lang="en-US" sz="2000" dirty="0">
                <a:solidFill>
                  <a:schemeClr val="accent1"/>
                </a:solidFill>
                <a:effectLst>
                  <a:outerShdw blurRad="38100" dist="38100" dir="2700000" algn="tl">
                    <a:srgbClr val="000000">
                      <a:alpha val="43137"/>
                    </a:srgbClr>
                  </a:outerShdw>
                </a:effectLst>
              </a:rPr>
              <a:t>      </a:t>
            </a:r>
            <a:r>
              <a:rPr lang="en-US" sz="1800" dirty="0">
                <a:solidFill>
                  <a:schemeClr val="accent1"/>
                </a:solidFill>
                <a:effectLst>
                  <a:outerShdw blurRad="38100" dist="38100" dir="2700000" algn="tl">
                    <a:srgbClr val="000000">
                      <a:alpha val="43137"/>
                    </a:srgbClr>
                  </a:outerShdw>
                </a:effectLst>
              </a:rPr>
              <a:t>In Scotland the move for religious independence was closely connected           to Scottish Nationalism.</a:t>
            </a:r>
          </a:p>
          <a:p>
            <a:pPr>
              <a:lnSpc>
                <a:spcPct val="90000"/>
              </a:lnSpc>
            </a:pPr>
            <a:r>
              <a:rPr lang="en-US" sz="2000" b="1" dirty="0">
                <a:solidFill>
                  <a:schemeClr val="accent1"/>
                </a:solidFill>
                <a:effectLst>
                  <a:outerShdw blurRad="38100" dist="38100" dir="2700000" algn="tl">
                    <a:srgbClr val="000000">
                      <a:alpha val="43137"/>
                    </a:srgbClr>
                  </a:outerShdw>
                </a:effectLst>
              </a:rPr>
              <a:t>Presbyter Government Form Within Local Autonomy Context</a:t>
            </a:r>
          </a:p>
          <a:p>
            <a:pPr>
              <a:lnSpc>
                <a:spcPct val="90000"/>
              </a:lnSpc>
              <a:buFontTx/>
              <a:buNone/>
            </a:pPr>
            <a:r>
              <a:rPr lang="en-US" sz="2000" dirty="0">
                <a:solidFill>
                  <a:schemeClr val="accent1"/>
                </a:solidFill>
                <a:effectLst>
                  <a:outerShdw blurRad="38100" dist="38100" dir="2700000" algn="tl">
                    <a:srgbClr val="000000">
                      <a:alpha val="43137"/>
                    </a:srgbClr>
                  </a:outerShdw>
                </a:effectLst>
              </a:rPr>
              <a:t>      </a:t>
            </a:r>
            <a:r>
              <a:rPr lang="en-US" sz="1800" dirty="0">
                <a:solidFill>
                  <a:schemeClr val="accent1"/>
                </a:solidFill>
                <a:effectLst>
                  <a:outerShdw blurRad="38100" dist="38100" dir="2700000" algn="tl">
                    <a:srgbClr val="000000">
                      <a:alpha val="43137"/>
                    </a:srgbClr>
                  </a:outerShdw>
                </a:effectLst>
              </a:rPr>
              <a:t>Presbyterianism was introduced into Scotland by John Knox who was influenced by John Calvin’s presbyterian church-state structure in Geneva.  </a:t>
            </a:r>
          </a:p>
          <a:p>
            <a:pPr>
              <a:lnSpc>
                <a:spcPct val="90000"/>
              </a:lnSpc>
            </a:pPr>
            <a:r>
              <a:rPr lang="en-US" sz="2000" b="1" dirty="0">
                <a:solidFill>
                  <a:schemeClr val="accent1"/>
                </a:solidFill>
                <a:effectLst>
                  <a:outerShdw blurRad="38100" dist="38100" dir="2700000" algn="tl">
                    <a:srgbClr val="000000">
                      <a:alpha val="43137"/>
                    </a:srgbClr>
                  </a:outerShdw>
                </a:effectLst>
              </a:rPr>
              <a:t>John Knox’s Scottish Adoption-Adaptation Of  Calvin’s Theology</a:t>
            </a:r>
          </a:p>
          <a:p>
            <a:pPr>
              <a:lnSpc>
                <a:spcPct val="90000"/>
              </a:lnSpc>
              <a:buFontTx/>
              <a:buNone/>
            </a:pPr>
            <a:r>
              <a:rPr lang="en-US" sz="2400" b="1" dirty="0">
                <a:solidFill>
                  <a:schemeClr val="accent1"/>
                </a:solidFill>
                <a:effectLst>
                  <a:outerShdw blurRad="38100" dist="38100" dir="2700000" algn="tl">
                    <a:srgbClr val="000000">
                      <a:alpha val="43137"/>
                    </a:srgbClr>
                  </a:outerShdw>
                </a:effectLst>
              </a:rPr>
              <a:t>     </a:t>
            </a:r>
            <a:r>
              <a:rPr lang="en-US" sz="1800" dirty="0">
                <a:solidFill>
                  <a:schemeClr val="accent1"/>
                </a:solidFill>
                <a:effectLst>
                  <a:outerShdw blurRad="38100" dist="38100" dir="2700000" algn="tl">
                    <a:srgbClr val="000000">
                      <a:alpha val="43137"/>
                    </a:srgbClr>
                  </a:outerShdw>
                </a:effectLst>
              </a:rPr>
              <a:t>The aspects adopted were those especially colored by John Calvin’s legal    background as a lawyer.  This manner of thought stresses such major concepts as God’s sovereignty,  man’s depravity,  faith and eternal destination as acts of God, and a legal obligation to keep God’s commands. </a:t>
            </a:r>
            <a:endParaRPr lang="en-US" sz="2400" b="1"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D5C01FD3-F211-305A-E3C6-22C7B72CCF84}"/>
              </a:ext>
            </a:extLst>
          </p:cNvPr>
          <p:cNvPicPr>
            <a:picLocks noChangeAspect="1"/>
          </p:cNvPicPr>
          <p:nvPr/>
        </p:nvPicPr>
        <p:blipFill>
          <a:blip r:embed="rId3"/>
          <a:stretch>
            <a:fillRect/>
          </a:stretch>
        </p:blipFill>
        <p:spPr>
          <a:xfrm>
            <a:off x="-914400" y="2895600"/>
            <a:ext cx="12039600" cy="807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2164">
                                            <p:txEl>
                                              <p:pRg st="0" end="0"/>
                                            </p:txEl>
                                          </p:spTgt>
                                        </p:tgtEl>
                                        <p:attrNameLst>
                                          <p:attrName>style.visibility</p:attrName>
                                        </p:attrNameLst>
                                      </p:cBhvr>
                                      <p:to>
                                        <p:strVal val="visible"/>
                                      </p:to>
                                    </p:set>
                                    <p:anim calcmode="lin" valueType="num">
                                      <p:cBhvr>
                                        <p:cTn id="7" dur="1000" fill="hold"/>
                                        <p:tgtEl>
                                          <p:spTgt spid="9216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216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216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216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92164">
                                            <p:txEl>
                                              <p:pRg st="1" end="1"/>
                                            </p:txEl>
                                          </p:spTgt>
                                        </p:tgtEl>
                                        <p:attrNameLst>
                                          <p:attrName>style.visibility</p:attrName>
                                        </p:attrNameLst>
                                      </p:cBhvr>
                                      <p:to>
                                        <p:strVal val="visible"/>
                                      </p:to>
                                    </p:set>
                                    <p:anim calcmode="lin" valueType="num">
                                      <p:cBhvr>
                                        <p:cTn id="15" dur="1000" fill="hold"/>
                                        <p:tgtEl>
                                          <p:spTgt spid="9216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9216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92164">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2164">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92164">
                                            <p:txEl>
                                              <p:pRg st="2" end="2"/>
                                            </p:txEl>
                                          </p:spTgt>
                                        </p:tgtEl>
                                        <p:attrNameLst>
                                          <p:attrName>style.visibility</p:attrName>
                                        </p:attrNameLst>
                                      </p:cBhvr>
                                      <p:to>
                                        <p:strVal val="visible"/>
                                      </p:to>
                                    </p:set>
                                    <p:anim calcmode="lin" valueType="num">
                                      <p:cBhvr>
                                        <p:cTn id="23" dur="1000" fill="hold"/>
                                        <p:tgtEl>
                                          <p:spTgt spid="9216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92164">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92164">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92164">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2164">
                                            <p:txEl>
                                              <p:pRg st="3" end="3"/>
                                            </p:txEl>
                                          </p:spTgt>
                                        </p:tgtEl>
                                        <p:attrNameLst>
                                          <p:attrName>style.visibility</p:attrName>
                                        </p:attrNameLst>
                                      </p:cBhvr>
                                      <p:to>
                                        <p:strVal val="visible"/>
                                      </p:to>
                                    </p:set>
                                    <p:anim calcmode="lin" valueType="num">
                                      <p:cBhvr>
                                        <p:cTn id="31" dur="1000" fill="hold"/>
                                        <p:tgtEl>
                                          <p:spTgt spid="92164">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92164">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92164">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2164">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92164">
                                            <p:txEl>
                                              <p:pRg st="4" end="4"/>
                                            </p:txEl>
                                          </p:spTgt>
                                        </p:tgtEl>
                                        <p:attrNameLst>
                                          <p:attrName>style.visibility</p:attrName>
                                        </p:attrNameLst>
                                      </p:cBhvr>
                                      <p:to>
                                        <p:strVal val="visible"/>
                                      </p:to>
                                    </p:set>
                                    <p:anim calcmode="lin" valueType="num">
                                      <p:cBhvr>
                                        <p:cTn id="39" dur="1000" fill="hold"/>
                                        <p:tgtEl>
                                          <p:spTgt spid="92164">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92164">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92164">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92164">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92164">
                                            <p:txEl>
                                              <p:pRg st="5" end="5"/>
                                            </p:txEl>
                                          </p:spTgt>
                                        </p:tgtEl>
                                        <p:attrNameLst>
                                          <p:attrName>style.visibility</p:attrName>
                                        </p:attrNameLst>
                                      </p:cBhvr>
                                      <p:to>
                                        <p:strVal val="visible"/>
                                      </p:to>
                                    </p:set>
                                    <p:anim calcmode="lin" valueType="num">
                                      <p:cBhvr>
                                        <p:cTn id="47" dur="1000" fill="hold"/>
                                        <p:tgtEl>
                                          <p:spTgt spid="92164">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92164">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92164">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92164">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92164">
                                            <p:txEl>
                                              <p:pRg st="6" end="6"/>
                                            </p:txEl>
                                          </p:spTgt>
                                        </p:tgtEl>
                                        <p:attrNameLst>
                                          <p:attrName>style.visibility</p:attrName>
                                        </p:attrNameLst>
                                      </p:cBhvr>
                                      <p:to>
                                        <p:strVal val="visible"/>
                                      </p:to>
                                    </p:set>
                                    <p:anim calcmode="lin" valueType="num">
                                      <p:cBhvr>
                                        <p:cTn id="55" dur="1000" fill="hold"/>
                                        <p:tgtEl>
                                          <p:spTgt spid="92164">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92164">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92164">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92164">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0-#ppt_w/2"/>
                                          </p:val>
                                        </p:tav>
                                        <p:tav tm="100000">
                                          <p:val>
                                            <p:strVal val="#ppt_x"/>
                                          </p:val>
                                        </p:tav>
                                      </p:tavLst>
                                    </p:anim>
                                    <p:anim calcmode="lin" valueType="num">
                                      <p:cBhvr additive="base">
                                        <p:cTn id="6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112834" name="Rectangle 2"/>
          <p:cNvSpPr>
            <a:spLocks noGrp="1" noChangeArrowheads="1"/>
          </p:cNvSpPr>
          <p:nvPr>
            <p:ph type="title"/>
          </p:nvPr>
        </p:nvSpPr>
        <p:spPr>
          <a:xfrm>
            <a:off x="0" y="0"/>
            <a:ext cx="9144000" cy="762000"/>
          </a:xfrm>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shape">
              <a:fillToRect l="50000" t="50000" r="50000" b="50000"/>
            </a:path>
          </a:gradFill>
        </p:spPr>
        <p:txBody>
          <a:bodyPr/>
          <a:lstStyle/>
          <a:p>
            <a:r>
              <a:rPr lang="en-US" sz="3200" b="1">
                <a:effectLst>
                  <a:outerShdw blurRad="38100" dist="38100" dir="2700000" algn="tl">
                    <a:srgbClr val="FFFFFF"/>
                  </a:outerShdw>
                </a:effectLst>
                <a:latin typeface="Ravie" pitchFamily="82" charset="0"/>
              </a:rPr>
              <a:t>John Knox:  Scotland’s Thunder</a:t>
            </a:r>
          </a:p>
        </p:txBody>
      </p:sp>
      <p:sp>
        <p:nvSpPr>
          <p:cNvPr id="5112835" name="Rectangle 3"/>
          <p:cNvSpPr>
            <a:spLocks noGrp="1" noChangeArrowheads="1"/>
          </p:cNvSpPr>
          <p:nvPr>
            <p:ph type="body" sz="half" idx="1"/>
          </p:nvPr>
        </p:nvSpPr>
        <p:spPr/>
        <p:txBody>
          <a:bodyPr/>
          <a:lstStyle/>
          <a:p>
            <a:endParaRPr lang="en-US"/>
          </a:p>
        </p:txBody>
      </p:sp>
      <p:sp>
        <p:nvSpPr>
          <p:cNvPr id="5112836" name="Rectangle 4"/>
          <p:cNvSpPr>
            <a:spLocks noGrp="1" noChangeArrowheads="1"/>
          </p:cNvSpPr>
          <p:nvPr>
            <p:ph type="body" sz="half" idx="2"/>
          </p:nvPr>
        </p:nvSpPr>
        <p:spPr>
          <a:xfrm>
            <a:off x="4495800" y="990600"/>
            <a:ext cx="4495800" cy="5638800"/>
          </a:xfrm>
          <a:solidFill>
            <a:srgbClr val="FFFFFF"/>
          </a:solidFill>
          <a:ln>
            <a:solidFill>
              <a:srgbClr val="CC3300"/>
            </a:solidFill>
          </a:ln>
        </p:spPr>
        <p:txBody>
          <a:bodyPr/>
          <a:lstStyle/>
          <a:p>
            <a:pPr>
              <a:lnSpc>
                <a:spcPct val="90000"/>
              </a:lnSpc>
              <a:buClr>
                <a:srgbClr val="FFFF00"/>
              </a:buClr>
              <a:buFont typeface="Wingdings" pitchFamily="2" charset="2"/>
              <a:buChar char="v"/>
            </a:pPr>
            <a:r>
              <a:rPr lang="en-US" sz="2000" b="1">
                <a:effectLst>
                  <a:outerShdw blurRad="38100" dist="38100" dir="2700000" algn="tl">
                    <a:srgbClr val="C0C0C0"/>
                  </a:outerShdw>
                </a:effectLst>
              </a:rPr>
              <a:t> “Baptism is the </a:t>
            </a:r>
            <a:r>
              <a:rPr lang="en-US" sz="2000" b="1" i="1">
                <a:effectLst>
                  <a:outerShdw blurRad="38100" dist="38100" dir="2700000" algn="tl">
                    <a:srgbClr val="C0C0C0"/>
                  </a:outerShdw>
                </a:effectLst>
              </a:rPr>
              <a:t>sign</a:t>
            </a:r>
            <a:r>
              <a:rPr lang="en-US" sz="2000" b="1">
                <a:effectLst>
                  <a:outerShdw blurRad="38100" dist="38100" dir="2700000" algn="tl">
                    <a:srgbClr val="C0C0C0"/>
                  </a:outerShdw>
                </a:effectLst>
              </a:rPr>
              <a:t> of our first entrance into the household of God,  our Father,  by which it is </a:t>
            </a:r>
            <a:r>
              <a:rPr lang="en-US" sz="2000" b="1" i="1">
                <a:effectLst>
                  <a:outerShdw blurRad="38100" dist="38100" dir="2700000" algn="tl">
                    <a:srgbClr val="C0C0C0"/>
                  </a:outerShdw>
                </a:effectLst>
              </a:rPr>
              <a:t>signified</a:t>
            </a:r>
            <a:r>
              <a:rPr lang="en-US" sz="2000" b="1">
                <a:effectLst>
                  <a:outerShdw blurRad="38100" dist="38100" dir="2700000" algn="tl">
                    <a:srgbClr val="C0C0C0"/>
                  </a:outerShdw>
                </a:effectLst>
              </a:rPr>
              <a:t>,  that we are received into fellowship with Him,  that we are clad with the righteousness of Christ,  our sins and filthiness being washed away in His blood.  If Christ’s justice be inviolable and the covenant of God be constant and sure,  it’s not  necessary,  that the </a:t>
            </a:r>
            <a:r>
              <a:rPr lang="en-US" sz="2000" b="1" i="1">
                <a:effectLst>
                  <a:outerShdw blurRad="38100" dist="38100" dir="2700000" algn="tl">
                    <a:srgbClr val="C0C0C0"/>
                  </a:outerShdw>
                </a:effectLst>
              </a:rPr>
              <a:t>sign</a:t>
            </a:r>
            <a:r>
              <a:rPr lang="en-US" sz="2000" b="1">
                <a:effectLst>
                  <a:outerShdw blurRad="38100" dist="38100" dir="2700000" algn="tl">
                    <a:srgbClr val="C0C0C0"/>
                  </a:outerShdw>
                </a:effectLst>
              </a:rPr>
              <a:t> which represents to me,  and in some manner proves,  that I am received into a covenant with God &amp; as such am clothed with Christ’s justice, be received oftener than once.  </a:t>
            </a:r>
            <a:r>
              <a:rPr lang="en-US" sz="2000" b="1" u="sng">
                <a:effectLst>
                  <a:outerShdw blurRad="38100" dist="38100" dir="2700000" algn="tl">
                    <a:srgbClr val="C0C0C0"/>
                  </a:outerShdw>
                </a:effectLst>
              </a:rPr>
              <a:t>For the repetition of it would imply,  that prior to that I was a stranger from God,  and never had been publicly received into His household.”</a:t>
            </a:r>
            <a:endParaRPr lang="en-US" sz="2400" b="1" u="sng">
              <a:effectLst>
                <a:outerShdw blurRad="38100" dist="38100" dir="2700000" algn="tl">
                  <a:srgbClr val="C0C0C0"/>
                </a:outerShdw>
              </a:effectLst>
            </a:endParaRPr>
          </a:p>
        </p:txBody>
      </p:sp>
      <p:pic>
        <p:nvPicPr>
          <p:cNvPr id="5112837" name="Picture 5" descr="C:\Documents and Settings\Owner\My Documents\Educational Illustrations\Knox_somerville.jpg"/>
          <p:cNvPicPr>
            <a:picLocks noChangeAspect="1" noChangeArrowheads="1"/>
          </p:cNvPicPr>
          <p:nvPr/>
        </p:nvPicPr>
        <p:blipFill>
          <a:blip r:embed="rId4" cstate="print"/>
          <a:srcRect/>
          <a:stretch>
            <a:fillRect/>
          </a:stretch>
        </p:blipFill>
        <p:spPr bwMode="auto">
          <a:xfrm>
            <a:off x="152400" y="990600"/>
            <a:ext cx="4191000" cy="5638800"/>
          </a:xfrm>
          <a:prstGeom prst="rect">
            <a:avLst/>
          </a:prstGeom>
          <a:noFill/>
        </p:spPr>
      </p:pic>
      <p:sp>
        <p:nvSpPr>
          <p:cNvPr id="5112839" name="WordArt 7"/>
          <p:cNvSpPr>
            <a:spLocks noChangeArrowheads="1" noChangeShapeType="1" noTextEdit="1"/>
          </p:cNvSpPr>
          <p:nvPr/>
        </p:nvSpPr>
        <p:spPr bwMode="auto">
          <a:xfrm>
            <a:off x="990600" y="4953000"/>
            <a:ext cx="2590800" cy="5715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On Baptism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112834"/>
                                        </p:tgtEl>
                                        <p:attrNameLst>
                                          <p:attrName>style.visibility</p:attrName>
                                        </p:attrNameLst>
                                      </p:cBhvr>
                                      <p:to>
                                        <p:strVal val="visible"/>
                                      </p:to>
                                    </p:set>
                                    <p:anim calcmode="lin" valueType="num">
                                      <p:cBhvr>
                                        <p:cTn id="7" dur="500" fill="hold"/>
                                        <p:tgtEl>
                                          <p:spTgt spid="5112834"/>
                                        </p:tgtEl>
                                        <p:attrNameLst>
                                          <p:attrName>ppt_w</p:attrName>
                                        </p:attrNameLst>
                                      </p:cBhvr>
                                      <p:tavLst>
                                        <p:tav tm="0">
                                          <p:val>
                                            <p:fltVal val="0"/>
                                          </p:val>
                                        </p:tav>
                                        <p:tav tm="100000">
                                          <p:val>
                                            <p:strVal val="#ppt_w"/>
                                          </p:val>
                                        </p:tav>
                                      </p:tavLst>
                                    </p:anim>
                                    <p:anim calcmode="lin" valueType="num">
                                      <p:cBhvr>
                                        <p:cTn id="8" dur="500" fill="hold"/>
                                        <p:tgtEl>
                                          <p:spTgt spid="511283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5112837"/>
                                        </p:tgtEl>
                                        <p:attrNameLst>
                                          <p:attrName>style.visibility</p:attrName>
                                        </p:attrNameLst>
                                      </p:cBhvr>
                                      <p:to>
                                        <p:strVal val="visible"/>
                                      </p:to>
                                    </p:set>
                                    <p:anim calcmode="lin" valueType="num">
                                      <p:cBhvr>
                                        <p:cTn id="13" dur="5000" fill="hold"/>
                                        <p:tgtEl>
                                          <p:spTgt spid="5112837"/>
                                        </p:tgtEl>
                                        <p:attrNameLst>
                                          <p:attrName>ppt_w</p:attrName>
                                        </p:attrNameLst>
                                      </p:cBhvr>
                                      <p:tavLst>
                                        <p:tav tm="0" fmla="#ppt_w*sin(2.5*pi*$)">
                                          <p:val>
                                            <p:fltVal val="0"/>
                                          </p:val>
                                        </p:tav>
                                        <p:tav tm="100000">
                                          <p:val>
                                            <p:fltVal val="1"/>
                                          </p:val>
                                        </p:tav>
                                      </p:tavLst>
                                    </p:anim>
                                    <p:anim calcmode="lin" valueType="num">
                                      <p:cBhvr>
                                        <p:cTn id="14" dur="5000" fill="hold"/>
                                        <p:tgtEl>
                                          <p:spTgt spid="511283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112839"/>
                                        </p:tgtEl>
                                        <p:attrNameLst>
                                          <p:attrName>style.visibility</p:attrName>
                                        </p:attrNameLst>
                                      </p:cBhvr>
                                      <p:to>
                                        <p:strVal val="visible"/>
                                      </p:to>
                                    </p:set>
                                    <p:animEffect transition="in" filter="dissolve">
                                      <p:cBhvr>
                                        <p:cTn id="19" dur="500"/>
                                        <p:tgtEl>
                                          <p:spTgt spid="511283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112836">
                                            <p:txEl>
                                              <p:pRg st="0" end="0"/>
                                            </p:txEl>
                                          </p:spTgt>
                                        </p:tgtEl>
                                        <p:attrNameLst>
                                          <p:attrName>style.visibility</p:attrName>
                                        </p:attrNameLst>
                                      </p:cBhvr>
                                      <p:to>
                                        <p:strVal val="visible"/>
                                      </p:to>
                                    </p:set>
                                    <p:animEffect transition="in" filter="randombar(horizontal)">
                                      <p:cBhvr>
                                        <p:cTn id="24" dur="500"/>
                                        <p:tgtEl>
                                          <p:spTgt spid="51128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2834" grpId="0" animBg="1" autoUpdateAnimBg="0"/>
      <p:bldP spid="5112836" grpId="0" build="p" autoUpdateAnimBg="0"/>
      <p:bldP spid="5112839"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5187586" name="Rectangle 2"/>
          <p:cNvSpPr>
            <a:spLocks noGrp="1" noChangeArrowheads="1"/>
          </p:cNvSpPr>
          <p:nvPr>
            <p:ph type="title"/>
          </p:nvPr>
        </p:nvSpPr>
        <p:spPr>
          <a:xfrm>
            <a:off x="609600" y="838200"/>
            <a:ext cx="7924800" cy="5181600"/>
          </a:xfrm>
          <a:solidFill>
            <a:srgbClr val="FFFFFF"/>
          </a:solidFill>
        </p:spPr>
        <p:txBody>
          <a:bodyPr/>
          <a:lstStyle/>
          <a:p>
            <a:r>
              <a:rPr lang="en-US" sz="4800" b="1" dirty="0">
                <a:latin typeface="Ravie" panose="04040805050809020602" pitchFamily="82" charset="0"/>
              </a:rPr>
              <a:t>THE REFORMER IS ALWAYS RIGHT ABOUT WHAT IS WRONG. HE IS GENERALLY WRONG ABOUT WHAT IS RIGHT!</a:t>
            </a:r>
          </a:p>
        </p:txBody>
      </p:sp>
      <p:sp>
        <p:nvSpPr>
          <p:cNvPr id="5187587" name="WordArt 3"/>
          <p:cNvSpPr>
            <a:spLocks noChangeArrowheads="1" noChangeShapeType="1" noTextEdit="1"/>
          </p:cNvSpPr>
          <p:nvPr/>
        </p:nvSpPr>
        <p:spPr bwMode="auto">
          <a:xfrm>
            <a:off x="2743200" y="6324600"/>
            <a:ext cx="3700463" cy="304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G. K. CHESTERTON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5187586"/>
                                        </p:tgtEl>
                                        <p:attrNameLst>
                                          <p:attrName>style.visibility</p:attrName>
                                        </p:attrNameLst>
                                      </p:cBhvr>
                                      <p:to>
                                        <p:strVal val="visible"/>
                                      </p:to>
                                    </p:set>
                                    <p:anim calcmode="lin" valueType="num">
                                      <p:cBhvr>
                                        <p:cTn id="7" dur="300" fill="hold"/>
                                        <p:tgtEl>
                                          <p:spTgt spid="5187586"/>
                                        </p:tgtEl>
                                        <p:attrNameLst>
                                          <p:attrName>ppt_w</p:attrName>
                                        </p:attrNameLst>
                                      </p:cBhvr>
                                      <p:tavLst>
                                        <p:tav tm="0">
                                          <p:val>
                                            <p:fltVal val="0"/>
                                          </p:val>
                                        </p:tav>
                                        <p:tav tm="100000">
                                          <p:val>
                                            <p:strVal val="#ppt_w"/>
                                          </p:val>
                                        </p:tav>
                                      </p:tavLst>
                                    </p:anim>
                                    <p:anim calcmode="lin" valueType="num">
                                      <p:cBhvr>
                                        <p:cTn id="8" dur="300" fill="hold"/>
                                        <p:tgtEl>
                                          <p:spTgt spid="5187586"/>
                                        </p:tgtEl>
                                        <p:attrNameLst>
                                          <p:attrName>ppt_h</p:attrName>
                                        </p:attrNameLst>
                                      </p:cBhvr>
                                      <p:tavLst>
                                        <p:tav tm="0">
                                          <p:val>
                                            <p:fltVal val="0"/>
                                          </p:val>
                                        </p:tav>
                                        <p:tav tm="100000">
                                          <p:val>
                                            <p:strVal val="#ppt_h"/>
                                          </p:val>
                                        </p:tav>
                                      </p:tavLst>
                                    </p:anim>
                                    <p:anim calcmode="lin" valueType="num">
                                      <p:cBhvr>
                                        <p:cTn id="9" dur="300" fill="hold"/>
                                        <p:tgtEl>
                                          <p:spTgt spid="5187586"/>
                                        </p:tgtEl>
                                        <p:attrNameLst>
                                          <p:attrName>ppt_x</p:attrName>
                                        </p:attrNameLst>
                                      </p:cBhvr>
                                      <p:tavLst>
                                        <p:tav tm="0">
                                          <p:val>
                                            <p:fltVal val="0.5"/>
                                          </p:val>
                                        </p:tav>
                                        <p:tav tm="100000">
                                          <p:val>
                                            <p:strVal val="#ppt_x"/>
                                          </p:val>
                                        </p:tav>
                                      </p:tavLst>
                                    </p:anim>
                                    <p:anim calcmode="lin" valueType="num">
                                      <p:cBhvr>
                                        <p:cTn id="10" dur="300" fill="hold"/>
                                        <p:tgtEl>
                                          <p:spTgt spid="5187586"/>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1" nodeType="clickEffect">
                                  <p:stCondLst>
                                    <p:cond delay="0"/>
                                  </p:stCondLst>
                                  <p:iterate type="wd">
                                    <p:tmPct val="10000"/>
                                  </p:iterate>
                                  <p:childTnLst>
                                    <p:set>
                                      <p:cBhvr>
                                        <p:cTn id="14" dur="1" fill="hold">
                                          <p:stCondLst>
                                            <p:cond delay="0"/>
                                          </p:stCondLst>
                                        </p:cTn>
                                        <p:tgtEl>
                                          <p:spTgt spid="5187586"/>
                                        </p:tgtEl>
                                        <p:attrNameLst>
                                          <p:attrName>style.visibility</p:attrName>
                                        </p:attrNameLst>
                                      </p:cBhvr>
                                      <p:to>
                                        <p:strVal val="visible"/>
                                      </p:to>
                                    </p:set>
                                    <p:anim by="(-#ppt_w*2)" calcmode="lin" valueType="num">
                                      <p:cBhvr rctx="PPT">
                                        <p:cTn id="15" dur="500" autoRev="1" fill="hold">
                                          <p:stCondLst>
                                            <p:cond delay="0"/>
                                          </p:stCondLst>
                                        </p:cTn>
                                        <p:tgtEl>
                                          <p:spTgt spid="5187586"/>
                                        </p:tgtEl>
                                        <p:attrNameLst>
                                          <p:attrName>ppt_w</p:attrName>
                                        </p:attrNameLst>
                                      </p:cBhvr>
                                    </p:anim>
                                    <p:anim by="(#ppt_w*0.50)" calcmode="lin" valueType="num">
                                      <p:cBhvr>
                                        <p:cTn id="16" dur="500" decel="50000" autoRev="1" fill="hold">
                                          <p:stCondLst>
                                            <p:cond delay="0"/>
                                          </p:stCondLst>
                                        </p:cTn>
                                        <p:tgtEl>
                                          <p:spTgt spid="5187586"/>
                                        </p:tgtEl>
                                        <p:attrNameLst>
                                          <p:attrName>ppt_x</p:attrName>
                                        </p:attrNameLst>
                                      </p:cBhvr>
                                    </p:anim>
                                    <p:anim from="(-#ppt_h/2)" to="(#ppt_y)" calcmode="lin" valueType="num">
                                      <p:cBhvr>
                                        <p:cTn id="17" dur="1000" fill="hold">
                                          <p:stCondLst>
                                            <p:cond delay="0"/>
                                          </p:stCondLst>
                                        </p:cTn>
                                        <p:tgtEl>
                                          <p:spTgt spid="5187586"/>
                                        </p:tgtEl>
                                        <p:attrNameLst>
                                          <p:attrName>ppt_y</p:attrName>
                                        </p:attrNameLst>
                                      </p:cBhvr>
                                    </p:anim>
                                    <p:animRot by="21600000">
                                      <p:cBhvr>
                                        <p:cTn id="18" dur="1000" fill="hold">
                                          <p:stCondLst>
                                            <p:cond delay="0"/>
                                          </p:stCondLst>
                                        </p:cTn>
                                        <p:tgtEl>
                                          <p:spTgt spid="51875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7586" grpId="0" animBg="1" autoUpdateAnimBg="0"/>
      <p:bldP spid="5187586" grpId="1" animBg="1"/>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044802" name="Rectangle 2"/>
          <p:cNvSpPr>
            <a:spLocks noGrp="1" noChangeArrowheads="1"/>
          </p:cNvSpPr>
          <p:nvPr>
            <p:ph type="title"/>
          </p:nvPr>
        </p:nvSpPr>
        <p:spPr>
          <a:xfrm>
            <a:off x="685800" y="0"/>
            <a:ext cx="7772400" cy="1143000"/>
          </a:xfrm>
        </p:spPr>
        <p:txBody>
          <a:bodyPr/>
          <a:lstStyle/>
          <a:p>
            <a:r>
              <a:rPr lang="en-US" sz="4800" b="1">
                <a:effectLst>
                  <a:outerShdw blurRad="38100" dist="38100" dir="2700000" algn="tl">
                    <a:srgbClr val="C0C0C0"/>
                  </a:outerShdw>
                </a:effectLst>
              </a:rPr>
              <a:t>The Butterfly Effect Of </a:t>
            </a:r>
            <a:br>
              <a:rPr lang="en-US" sz="4800" b="1">
                <a:effectLst>
                  <a:outerShdw blurRad="38100" dist="38100" dir="2700000" algn="tl">
                    <a:srgbClr val="C0C0C0"/>
                  </a:outerShdw>
                </a:effectLst>
              </a:rPr>
            </a:br>
            <a:r>
              <a:rPr lang="en-US" b="1">
                <a:effectLst>
                  <a:outerShdw blurRad="38100" dist="38100" dir="2700000" algn="tl">
                    <a:srgbClr val="C0C0C0"/>
                  </a:outerShdw>
                </a:effectLst>
              </a:rPr>
              <a:t>Religious &amp; Church History</a:t>
            </a:r>
          </a:p>
        </p:txBody>
      </p:sp>
      <p:sp>
        <p:nvSpPr>
          <p:cNvPr id="4044803" name="Rectangle 3"/>
          <p:cNvSpPr>
            <a:spLocks noGrp="1" noChangeArrowheads="1"/>
          </p:cNvSpPr>
          <p:nvPr>
            <p:ph type="body" idx="1"/>
          </p:nvPr>
        </p:nvSpPr>
        <p:spPr>
          <a:xfrm>
            <a:off x="533400" y="1981200"/>
            <a:ext cx="8305800" cy="2438400"/>
          </a:xfrm>
        </p:spPr>
        <p:txBody>
          <a:bodyPr/>
          <a:lstStyle/>
          <a:p>
            <a:pPr>
              <a:buClr>
                <a:srgbClr val="993366"/>
              </a:buClr>
              <a:buFont typeface="Wingdings" pitchFamily="2" charset="2"/>
              <a:buChar char="q"/>
            </a:pPr>
            <a:r>
              <a:rPr lang="en-US" sz="2800" i="1">
                <a:solidFill>
                  <a:srgbClr val="FF66FF"/>
                </a:solidFill>
                <a:effectLst>
                  <a:outerShdw blurRad="38100" dist="38100" dir="2700000" algn="tl">
                    <a:srgbClr val="C0C0C0"/>
                  </a:outerShdw>
                </a:effectLst>
              </a:rPr>
              <a:t>  </a:t>
            </a:r>
            <a:r>
              <a:rPr lang="en-US" sz="2800" u="sng">
                <a:solidFill>
                  <a:srgbClr val="FF66FF"/>
                </a:solidFill>
                <a:effectLst>
                  <a:outerShdw blurRad="38100" dist="38100" dir="2700000" algn="tl">
                    <a:srgbClr val="C0C0C0"/>
                  </a:outerShdw>
                </a:effectLst>
              </a:rPr>
              <a:t>Sensitive Dependence On Initial Conditions</a:t>
            </a:r>
          </a:p>
          <a:p>
            <a:pPr>
              <a:buClr>
                <a:srgbClr val="993366"/>
              </a:buClr>
              <a:buFont typeface="Wingdings" pitchFamily="2" charset="2"/>
              <a:buNone/>
            </a:pPr>
            <a:r>
              <a:rPr lang="en-US" sz="2800">
                <a:solidFill>
                  <a:srgbClr val="FF66FF"/>
                </a:solidFill>
                <a:effectLst>
                  <a:outerShdw blurRad="38100" dist="38100" dir="2700000" algn="tl">
                    <a:srgbClr val="C0C0C0"/>
                  </a:outerShdw>
                </a:effectLst>
              </a:rPr>
              <a:t>    </a:t>
            </a:r>
            <a:r>
              <a:rPr lang="en-US" sz="2800" i="1">
                <a:solidFill>
                  <a:srgbClr val="FF66FF"/>
                </a:solidFill>
                <a:effectLst>
                  <a:outerShdw blurRad="38100" dist="38100" dir="2700000" algn="tl">
                    <a:srgbClr val="C0C0C0"/>
                  </a:outerShdw>
                </a:effectLst>
              </a:rPr>
              <a:t>Small variations in initial condition of a non-linear dynamical system may produce large variations in long term behavior of the system.</a:t>
            </a:r>
          </a:p>
          <a:p>
            <a:pPr>
              <a:buClr>
                <a:srgbClr val="993366"/>
              </a:buClr>
              <a:buFont typeface="Wingdings" pitchFamily="2" charset="2"/>
              <a:buChar char="q"/>
            </a:pPr>
            <a:r>
              <a:rPr lang="en-US" sz="2800" i="1">
                <a:solidFill>
                  <a:srgbClr val="FF66FF"/>
                </a:solidFill>
                <a:effectLst>
                  <a:outerShdw blurRad="38100" dist="38100" dir="2700000" algn="tl">
                    <a:srgbClr val="C0C0C0"/>
                  </a:outerShdw>
                </a:effectLst>
              </a:rPr>
              <a:t>  </a:t>
            </a:r>
            <a:r>
              <a:rPr lang="en-US" sz="2800" u="sng">
                <a:solidFill>
                  <a:srgbClr val="FF66FF"/>
                </a:solidFill>
                <a:effectLst>
                  <a:outerShdw blurRad="38100" dist="38100" dir="2700000" algn="tl">
                    <a:srgbClr val="C0C0C0"/>
                  </a:outerShdw>
                </a:effectLst>
              </a:rPr>
              <a:t>Each Iteration Amplifies The Initial Departure</a:t>
            </a:r>
          </a:p>
        </p:txBody>
      </p:sp>
    </p:spTree>
    <p:extLst>
      <p:ext uri="{BB962C8B-B14F-4D97-AF65-F5344CB8AC3E}">
        <p14:creationId xmlns:p14="http://schemas.microsoft.com/office/powerpoint/2010/main" val="397417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044802">
                                            <p:txEl>
                                              <p:pRg st="0" end="0"/>
                                            </p:txEl>
                                          </p:spTgt>
                                        </p:tgtEl>
                                        <p:attrNameLst>
                                          <p:attrName>style.visibility</p:attrName>
                                        </p:attrNameLst>
                                      </p:cBhvr>
                                      <p:to>
                                        <p:strVal val="visible"/>
                                      </p:to>
                                    </p:set>
                                    <p:anim calcmode="lin" valueType="num">
                                      <p:cBhvr additive="base">
                                        <p:cTn id="7" dur="300" fill="hold"/>
                                        <p:tgtEl>
                                          <p:spTgt spid="404480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04480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4044803">
                                            <p:txEl>
                                              <p:pRg st="0" end="0"/>
                                            </p:txEl>
                                          </p:spTgt>
                                        </p:tgtEl>
                                        <p:attrNameLst>
                                          <p:attrName>style.visibility</p:attrName>
                                        </p:attrNameLst>
                                      </p:cBhvr>
                                      <p:to>
                                        <p:strVal val="visible"/>
                                      </p:to>
                                    </p:set>
                                    <p:animEffect transition="in" filter="wipe(up)">
                                      <p:cBhvr>
                                        <p:cTn id="13" dur="75"/>
                                        <p:tgtEl>
                                          <p:spTgt spid="4044803">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4044803">
                                            <p:txEl>
                                              <p:pRg st="1" end="1"/>
                                            </p:txEl>
                                          </p:spTgt>
                                        </p:tgtEl>
                                        <p:attrNameLst>
                                          <p:attrName>style.visibility</p:attrName>
                                        </p:attrNameLst>
                                      </p:cBhvr>
                                      <p:to>
                                        <p:strVal val="visible"/>
                                      </p:to>
                                    </p:set>
                                    <p:animEffect transition="in" filter="wipe(up)">
                                      <p:cBhvr>
                                        <p:cTn id="18" dur="75"/>
                                        <p:tgtEl>
                                          <p:spTgt spid="4044803">
                                            <p:txEl>
                                              <p:pRg st="1" end="1"/>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3" name="type.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iterate type="lt">
                                    <p:tmPct val="100000"/>
                                  </p:iterate>
                                  <p:childTnLst>
                                    <p:set>
                                      <p:cBhvr>
                                        <p:cTn id="22" dur="1" fill="hold">
                                          <p:stCondLst>
                                            <p:cond delay="0"/>
                                          </p:stCondLst>
                                        </p:cTn>
                                        <p:tgtEl>
                                          <p:spTgt spid="4044803">
                                            <p:txEl>
                                              <p:pRg st="2" end="2"/>
                                            </p:txEl>
                                          </p:spTgt>
                                        </p:tgtEl>
                                        <p:attrNameLst>
                                          <p:attrName>style.visibility</p:attrName>
                                        </p:attrNameLst>
                                      </p:cBhvr>
                                      <p:to>
                                        <p:strVal val="visible"/>
                                      </p:to>
                                    </p:set>
                                    <p:animEffect transition="in" filter="wipe(up)">
                                      <p:cBhvr>
                                        <p:cTn id="23" dur="75"/>
                                        <p:tgtEl>
                                          <p:spTgt spid="4044803">
                                            <p:txEl>
                                              <p:pRg st="2" end="2"/>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02" grpId="0" build="p" autoUpdateAnimBg="0"/>
      <p:bldP spid="4044803"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096578" name="Rectangle 2" descr="Medium wood"/>
          <p:cNvSpPr>
            <a:spLocks noGrp="1" noChangeArrowheads="1"/>
          </p:cNvSpPr>
          <p:nvPr>
            <p:ph type="title"/>
          </p:nvPr>
        </p:nvSpPr>
        <p:spPr>
          <a:xfrm>
            <a:off x="3429000" y="4038600"/>
            <a:ext cx="2514600" cy="533400"/>
          </a:xfrm>
          <a:blipFill dpi="0" rotWithShape="0">
            <a:blip r:embed="rId5" cstate="print"/>
            <a:srcRect/>
            <a:tile tx="0" ty="0" sx="100000" sy="100000" flip="none" algn="tl"/>
          </a:blipFill>
        </p:spPr>
        <p:txBody>
          <a:bodyPr/>
          <a:lstStyle/>
          <a:p>
            <a:r>
              <a:rPr lang="en-US" sz="4000" b="1">
                <a:solidFill>
                  <a:srgbClr val="FFCCFF"/>
                </a:solidFill>
                <a:effectLst>
                  <a:outerShdw blurRad="38100" dist="38100" dir="2700000" algn="tl">
                    <a:srgbClr val="000000"/>
                  </a:outerShdw>
                </a:effectLst>
                <a:latin typeface="Australian Sunrise" pitchFamily="2" charset="0"/>
              </a:rPr>
              <a:t>PRIMITIVE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096578">
                                            <p:txEl>
                                              <p:pRg st="0" end="0"/>
                                            </p:txEl>
                                          </p:spTgt>
                                        </p:tgtEl>
                                        <p:attrNameLst>
                                          <p:attrName>style.visibility</p:attrName>
                                        </p:attrNameLst>
                                      </p:cBhvr>
                                      <p:to>
                                        <p:strVal val="visible"/>
                                      </p:to>
                                    </p:set>
                                    <p:animEffect transition="in" filter="box(out)">
                                      <p:cBhvr>
                                        <p:cTn id="7" dur="500"/>
                                        <p:tgtEl>
                                          <p:spTgt spid="309657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6578"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path path="rect">
            <a:fillToRect r="100000" b="100000"/>
          </a:path>
        </a:gradFill>
        <a:effectLst/>
      </p:bgPr>
    </p:bg>
    <p:spTree>
      <p:nvGrpSpPr>
        <p:cNvPr id="1" name=""/>
        <p:cNvGrpSpPr/>
        <p:nvPr/>
      </p:nvGrpSpPr>
      <p:grpSpPr>
        <a:xfrm>
          <a:off x="0" y="0"/>
          <a:ext cx="0" cy="0"/>
          <a:chOff x="0" y="0"/>
          <a:chExt cx="0" cy="0"/>
        </a:xfrm>
      </p:grpSpPr>
      <p:sp>
        <p:nvSpPr>
          <p:cNvPr id="2423811" name="WordArt 3"/>
          <p:cNvSpPr>
            <a:spLocks noChangeArrowheads="1" noChangeShapeType="1" noTextEdit="1"/>
          </p:cNvSpPr>
          <p:nvPr/>
        </p:nvSpPr>
        <p:spPr bwMode="auto">
          <a:xfrm>
            <a:off x="1143000" y="1143000"/>
            <a:ext cx="7239000" cy="485775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defTabSz="685800"/>
            <a:r>
              <a:rPr lang="en-US" sz="27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latin typeface="Arial Black"/>
                <a:ea typeface="+mn-ea"/>
                <a:cs typeface="+mn-cs"/>
              </a:rPr>
              <a:t>British Pre-Restoration </a:t>
            </a:r>
          </a:p>
          <a:p>
            <a:pPr algn="ctr" defTabSz="685800"/>
            <a:r>
              <a:rPr lang="en-US" sz="27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latin typeface="Arial Black"/>
                <a:ea typeface="+mn-ea"/>
                <a:cs typeface="+mn-cs"/>
              </a:rPr>
              <a:t>English Lake District</a:t>
            </a:r>
          </a:p>
        </p:txBody>
      </p:sp>
    </p:spTree>
    <p:extLst>
      <p:ext uri="{BB962C8B-B14F-4D97-AF65-F5344CB8AC3E}">
        <p14:creationId xmlns:p14="http://schemas.microsoft.com/office/powerpoint/2010/main" val="101568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423811"/>
                                        </p:tgtEl>
                                        <p:attrNameLst>
                                          <p:attrName>style.visibility</p:attrName>
                                        </p:attrNameLst>
                                      </p:cBhvr>
                                      <p:to>
                                        <p:strVal val="visible"/>
                                      </p:to>
                                    </p:set>
                                    <p:anim calcmode="lin" valueType="num">
                                      <p:cBhvr>
                                        <p:cTn id="7" dur="500" fill="hold"/>
                                        <p:tgtEl>
                                          <p:spTgt spid="2423811"/>
                                        </p:tgtEl>
                                        <p:attrNameLst>
                                          <p:attrName>ppt_w</p:attrName>
                                        </p:attrNameLst>
                                      </p:cBhvr>
                                      <p:tavLst>
                                        <p:tav tm="0">
                                          <p:val>
                                            <p:strVal val="4*#ppt_w"/>
                                          </p:val>
                                        </p:tav>
                                        <p:tav tm="100000">
                                          <p:val>
                                            <p:strVal val="#ppt_w"/>
                                          </p:val>
                                        </p:tav>
                                      </p:tavLst>
                                    </p:anim>
                                    <p:anim calcmode="lin" valueType="num">
                                      <p:cBhvr>
                                        <p:cTn id="8" dur="500" fill="hold"/>
                                        <p:tgtEl>
                                          <p:spTgt spid="24238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3811" grpId="0" animBg="1"/>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Gree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ee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nterestingPublicPlaces">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GLOBOS">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6350</TotalTime>
  <Words>6796</Words>
  <Application>Microsoft Office PowerPoint</Application>
  <PresentationFormat>On-screen Show (4:3)</PresentationFormat>
  <Paragraphs>483</Paragraphs>
  <Slides>113</Slides>
  <Notes>56</Notes>
  <HiddenSlides>0</HiddenSlides>
  <MMClips>0</MMClips>
  <ScaleCrop>false</ScaleCrop>
  <HeadingPairs>
    <vt:vector size="8" baseType="variant">
      <vt:variant>
        <vt:lpstr>Fonts Used</vt:lpstr>
      </vt:variant>
      <vt:variant>
        <vt:i4>17</vt:i4>
      </vt:variant>
      <vt:variant>
        <vt:lpstr>Theme</vt:lpstr>
      </vt:variant>
      <vt:variant>
        <vt:i4>15</vt:i4>
      </vt:variant>
      <vt:variant>
        <vt:lpstr>Embedded OLE Servers</vt:lpstr>
      </vt:variant>
      <vt:variant>
        <vt:i4>1</vt:i4>
      </vt:variant>
      <vt:variant>
        <vt:lpstr>Slide Titles</vt:lpstr>
      </vt:variant>
      <vt:variant>
        <vt:i4>113</vt:i4>
      </vt:variant>
    </vt:vector>
  </HeadingPairs>
  <TitlesOfParts>
    <vt:vector size="146" baseType="lpstr">
      <vt:lpstr>Arial</vt:lpstr>
      <vt:lpstr>Arial Black</vt:lpstr>
      <vt:lpstr>Australian Sunrise</vt:lpstr>
      <vt:lpstr>Broadway</vt:lpstr>
      <vt:lpstr>Calibri</vt:lpstr>
      <vt:lpstr>Calligrapher</vt:lpstr>
      <vt:lpstr>Comic Sans MS</vt:lpstr>
      <vt:lpstr>Desdemona</vt:lpstr>
      <vt:lpstr>Georgia</vt:lpstr>
      <vt:lpstr>GothicE</vt:lpstr>
      <vt:lpstr>Impact</vt:lpstr>
      <vt:lpstr>Jokerman</vt:lpstr>
      <vt:lpstr>Ravie</vt:lpstr>
      <vt:lpstr>Storybook</vt:lpstr>
      <vt:lpstr>Tahoma</vt:lpstr>
      <vt:lpstr>Times New Roman</vt:lpstr>
      <vt:lpstr>Wingdings</vt:lpstr>
      <vt:lpstr>Default Design</vt:lpstr>
      <vt:lpstr>Powerpoint 1 - CLASSIC PHILOSOPHICAL, HUMAN RELIGIOUS, AND CHURCH</vt:lpstr>
      <vt:lpstr>InterestingPublicPlaces</vt:lpstr>
      <vt:lpstr>3_Powerpoint 1 - CLASSIC PHILOSOPHICAL, HUMAN RELIGIOUS, AND CHURCH</vt:lpstr>
      <vt:lpstr>GLOBOS</vt:lpstr>
      <vt:lpstr>13_Powerpoint 1 - CLASSIC PHILOSOPHICAL, HUMAN RELIGIOUS, AND CHURCH</vt:lpstr>
      <vt:lpstr>6_Powerpoint 1 - CLASSIC PHILOSOPHICAL, HUMAN RELIGIOUS, AND CHURCH</vt:lpstr>
      <vt:lpstr>10_Powerpoint 1 - CLASSIC PHILOSOPHICAL, HUMAN RELIGIOUS, AND CHURCH</vt:lpstr>
      <vt:lpstr>1_Powerpoint 1 - CLASSIC PHILOSOPHICAL, HUMAN RELIGIOUS, AND CHURCH</vt:lpstr>
      <vt:lpstr>6_Default Design</vt:lpstr>
      <vt:lpstr>7_Default Design</vt:lpstr>
      <vt:lpstr>74_Powerpoint 1 - CLASSIC PHILOSOPHICAL, HUMAN RELIGIOUS, AND CHURCH</vt:lpstr>
      <vt:lpstr>Green</vt:lpstr>
      <vt:lpstr>8_Default Design</vt:lpstr>
      <vt:lpstr>2_Powerpoint 1 - CLASSIC PHILOSOPHICAL, HUMAN RELIGIOUS, AND CHURCH</vt:lpstr>
      <vt:lpstr>Photo Editor Photo</vt:lpstr>
      <vt:lpstr>Reformation &amp; Restoration Coming Out Of Scotland</vt:lpstr>
      <vt:lpstr>THERE ARE LIMITS! </vt:lpstr>
      <vt:lpstr>Math Beyond Revelation 22: Multiplication &amp;  Division</vt:lpstr>
      <vt:lpstr>PowerPoint Presentation</vt:lpstr>
      <vt:lpstr>Math Beyond Revelation 22: Multiplication &amp;  Division</vt:lpstr>
      <vt:lpstr>“If,  like the truth,  falsehood had only one face,  we should know better where we go,  for we should then take the opposite of what a liar said to be the truth.  But the opposite of a truth has a hundred thousand shapes and a limitless field.” Michel Montaigne</vt:lpstr>
      <vt:lpstr>PowerPoint Presentation</vt:lpstr>
      <vt:lpstr>GRAFTING DEADWOOD!</vt:lpstr>
      <vt:lpstr>PowerPoint Presentation</vt:lpstr>
      <vt:lpstr>PowerPoint Presentation</vt:lpstr>
      <vt:lpstr>Multiple Branches Of One Vine?</vt:lpstr>
      <vt:lpstr>PowerPoint Presentation</vt:lpstr>
      <vt:lpstr>The Butterfly Effect Of  Religious &amp; Church History</vt:lpstr>
      <vt:lpstr>Protestants Revisit Initial Ideals</vt:lpstr>
      <vt:lpstr>Protestants Revisit Initial Ideals</vt:lpstr>
      <vt:lpstr>Protestants Revisit Initial Ideals</vt:lpstr>
      <vt:lpstr>Protestants Revisit Initial Ideals</vt:lpstr>
      <vt:lpstr>Protestants Revisit Initial Ideals</vt:lpstr>
      <vt:lpstr>PowerPoint Presentation</vt:lpstr>
      <vt:lpstr>PowerPoint Presentation</vt:lpstr>
      <vt:lpstr>PowerPoint Presentation</vt:lpstr>
      <vt:lpstr>PowerPoint Presentation</vt:lpstr>
      <vt:lpstr>PowerPoint Presentation</vt:lpstr>
      <vt:lpstr>Location:  Dundee, Scotland.</vt:lpstr>
      <vt:lpstr>PowerPoint Presentation</vt:lpstr>
      <vt:lpstr>PowerPoint Presentation</vt:lpstr>
      <vt:lpstr>PowerPoint Presentation</vt:lpstr>
      <vt:lpstr>Edward Hallett Carr On the Study of History How Vs. Why ~ Or ~ Function Versus Cause</vt:lpstr>
      <vt:lpstr>Scottish Catholicism:  Contributing Factors Bringing About Reform</vt:lpstr>
      <vt:lpstr>Cardinal David Beaton 1494-1548</vt:lpstr>
      <vt:lpstr>Scottish Catholicism:  Contributing Factor To Reform</vt:lpstr>
      <vt:lpstr>Early Plantings Of Scottish Reform</vt:lpstr>
      <vt:lpstr>Scotland’s Influence On Restoration</vt:lpstr>
      <vt:lpstr>Early Plantings Of Scottish Reform</vt:lpstr>
      <vt:lpstr>Early Reformers  In Scotland</vt:lpstr>
      <vt:lpstr>Early Reformers  In Scotland</vt:lpstr>
      <vt:lpstr>PowerPoint Presentation</vt:lpstr>
      <vt:lpstr>St. Andrews, Fife, Scotland</vt:lpstr>
      <vt:lpstr>The Bishop’s Castle Of St. Andrews</vt:lpstr>
      <vt:lpstr>The Bishop’s Castle Of St. Andrews</vt:lpstr>
      <vt:lpstr>The Bishop’s Castle Of St. Andrews</vt:lpstr>
      <vt:lpstr>The St. Andrews Cathedral</vt:lpstr>
      <vt:lpstr>The St. Andrews Cathedral</vt:lpstr>
      <vt:lpstr>The St. Andrews Church Cloisters</vt:lpstr>
      <vt:lpstr>The St. Andrews Church</vt:lpstr>
      <vt:lpstr>Hamilton’s Demise</vt:lpstr>
      <vt:lpstr>The Death Of Patrick Hamilton</vt:lpstr>
      <vt:lpstr>The Death Of Patrick Hamilton</vt:lpstr>
      <vt:lpstr>The Death Of Patrick Hamilton</vt:lpstr>
      <vt:lpstr>The Death Of Patrick Hamilton</vt:lpstr>
      <vt:lpstr>The Death Of Patrick Hamilton</vt:lpstr>
      <vt:lpstr>The Death Of Patrick Hamilton</vt:lpstr>
      <vt:lpstr>George  Wishart 1513-1546</vt:lpstr>
      <vt:lpstr>George  Wishart 1513-1546</vt:lpstr>
      <vt:lpstr>PowerPoint Presentation</vt:lpstr>
      <vt:lpstr>The Death Of George Wishart</vt:lpstr>
      <vt:lpstr>The Death Of George Wishart</vt:lpstr>
      <vt:lpstr>PowerPoint Presentation</vt:lpstr>
      <vt:lpstr>John Knox 1505-1572</vt:lpstr>
      <vt:lpstr>PowerPoint Presentation</vt:lpstr>
      <vt:lpstr>John Knox 1505-1572</vt:lpstr>
      <vt:lpstr>PowerPoint Presentation</vt:lpstr>
      <vt:lpstr>John Knox Home In Edinburgh</vt:lpstr>
      <vt:lpstr>John Knox:  Scotland’s Thunder</vt:lpstr>
      <vt:lpstr>John Knox:  Scotland’s Thunder</vt:lpstr>
      <vt:lpstr>John Knox:  Scotland’s Thunder</vt:lpstr>
      <vt:lpstr>The Death Of George Wishart</vt:lpstr>
      <vt:lpstr>John Knox:  Scotland’s Thunder</vt:lpstr>
      <vt:lpstr>John Knox:  Scotland’s Thunder</vt:lpstr>
      <vt:lpstr>John Knox:  Scotland’s Thunder</vt:lpstr>
      <vt:lpstr>John Knox:  Scotland’s Thunder</vt:lpstr>
      <vt:lpstr>John Knox:  Scotland’s Thunder</vt:lpstr>
      <vt:lpstr>John Knox:  Scotland’s Thunder</vt:lpstr>
      <vt:lpstr>John Knox:  Scotland’s Thunder</vt:lpstr>
      <vt:lpstr>PowerPoint Presentation</vt:lpstr>
      <vt:lpstr>Knox &amp;  The Church  Of Scotland</vt:lpstr>
      <vt:lpstr>Political Setting At This Time</vt:lpstr>
      <vt:lpstr>John Knox:  Scotland’s Thunder</vt:lpstr>
      <vt:lpstr>PowerPoint Presentation</vt:lpstr>
      <vt:lpstr>John Knox:  Scotland’s Thunder</vt:lpstr>
      <vt:lpstr>John Knox:  Scotland’s Thunder</vt:lpstr>
      <vt:lpstr>PowerPoint Presentation</vt:lpstr>
      <vt:lpstr>John Knox:  Scotland’s Thunder</vt:lpstr>
      <vt:lpstr>Knox &amp; The  Church  Of Scotland</vt:lpstr>
      <vt:lpstr>PowerPoint Presentation</vt:lpstr>
      <vt:lpstr>John Knox:  Scotland’s Thunder</vt:lpstr>
      <vt:lpstr>King James Did Not Use KJV!</vt:lpstr>
      <vt:lpstr>Knox Was Called Before The Queen</vt:lpstr>
      <vt:lpstr>Knox Was Called Before The Queen</vt:lpstr>
      <vt:lpstr>In the Aftermath Of John Knox</vt:lpstr>
      <vt:lpstr>PowerPoint Presentation</vt:lpstr>
      <vt:lpstr> A Serious Scotland After John Knox </vt:lpstr>
      <vt:lpstr>PowerPoint Presentation</vt:lpstr>
      <vt:lpstr>Scottish Reformation Heritage</vt:lpstr>
      <vt:lpstr>John Knox:  Scotland’s Thunder</vt:lpstr>
      <vt:lpstr>THE REFORMER IS ALWAYS RIGHT ABOUT WHAT IS WRONG. HE IS GENERALLY WRONG ABOUT WHAT IS RIGHT!</vt:lpstr>
      <vt:lpstr>The Butterfly Effect Of  Religious &amp; Church History</vt:lpstr>
      <vt:lpstr>PRIMITIVE</vt:lpstr>
      <vt:lpstr>PowerPoint Presentation</vt:lpstr>
      <vt:lpstr>PowerPoint Presentation</vt:lpstr>
      <vt:lpstr>Tottlebank Church</vt:lpstr>
      <vt:lpstr>Attempting Restoration</vt:lpstr>
      <vt:lpstr>Escape To Remote Areas</vt:lpstr>
      <vt:lpstr>England’s Lake District</vt:lpstr>
      <vt:lpstr>The Ledger</vt:lpstr>
      <vt:lpstr>The Ledger</vt:lpstr>
      <vt:lpstr>Organization</vt:lpstr>
      <vt:lpstr>Organization</vt:lpstr>
      <vt:lpstr>Organization</vt:lpstr>
      <vt:lpstr>Outside Influences</vt:lpstr>
      <vt:lpstr>The Kirkby Church Planted</vt:lpstr>
      <vt:lpstr>Kirkby Church of Christ</vt:lpstr>
      <vt:lpstr>Kirkby Part In Digression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Reformation &amp; Restoration Coming Out Of Scotland</dc:title>
  <dc:creator>David Burris</dc:creator>
  <cp:lastModifiedBy>David Burris</cp:lastModifiedBy>
  <cp:revision>131</cp:revision>
  <cp:lastPrinted>2010-04-05T18:20:11Z</cp:lastPrinted>
  <dcterms:created xsi:type="dcterms:W3CDTF">2003-06-09T16:26:12Z</dcterms:created>
  <dcterms:modified xsi:type="dcterms:W3CDTF">2023-02-20T18:50:36Z</dcterms:modified>
</cp:coreProperties>
</file>