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31"/>
  </p:notesMasterIdLst>
  <p:sldIdLst>
    <p:sldId id="282" r:id="rId4"/>
    <p:sldId id="283" r:id="rId5"/>
    <p:sldId id="257" r:id="rId6"/>
    <p:sldId id="258" r:id="rId7"/>
    <p:sldId id="259" r:id="rId8"/>
    <p:sldId id="261" r:id="rId9"/>
    <p:sldId id="262" r:id="rId10"/>
    <p:sldId id="263" r:id="rId11"/>
    <p:sldId id="264" r:id="rId12"/>
    <p:sldId id="265" r:id="rId13"/>
    <p:sldId id="266" r:id="rId14"/>
    <p:sldId id="260" r:id="rId15"/>
    <p:sldId id="267" r:id="rId16"/>
    <p:sldId id="276" r:id="rId17"/>
    <p:sldId id="277" r:id="rId18"/>
    <p:sldId id="278" r:id="rId19"/>
    <p:sldId id="279" r:id="rId20"/>
    <p:sldId id="280" r:id="rId21"/>
    <p:sldId id="268" r:id="rId22"/>
    <p:sldId id="269" r:id="rId23"/>
    <p:sldId id="270" r:id="rId24"/>
    <p:sldId id="271" r:id="rId25"/>
    <p:sldId id="272" r:id="rId26"/>
    <p:sldId id="273" r:id="rId27"/>
    <p:sldId id="274" r:id="rId28"/>
    <p:sldId id="275"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D24C9-639F-4CDC-84F3-569D53B72D48}" type="doc">
      <dgm:prSet loTypeId="urn:microsoft.com/office/officeart/2005/8/layout/bProcess3" loCatId="process" qsTypeId="urn:microsoft.com/office/officeart/2005/8/quickstyle/3d4" qsCatId="3D" csTypeId="urn:microsoft.com/office/officeart/2005/8/colors/colorful1" csCatId="colorful" phldr="1"/>
      <dgm:spPr/>
      <dgm:t>
        <a:bodyPr/>
        <a:lstStyle/>
        <a:p>
          <a:endParaRPr lang="en-US"/>
        </a:p>
      </dgm:t>
    </dgm:pt>
    <dgm:pt modelId="{D32542CB-BFC3-46BC-B003-8D45CCEA4F53}">
      <dgm:prSet phldrT="[Text]" custT="1"/>
      <dgm:spPr/>
      <dgm:t>
        <a:bodyPr/>
        <a:lstStyle/>
        <a:p>
          <a:r>
            <a:rPr lang="en-US" sz="2600" b="1" dirty="0">
              <a:effectLst>
                <a:outerShdw blurRad="38100" dist="38100" dir="2700000" algn="tl">
                  <a:srgbClr val="000000">
                    <a:alpha val="43137"/>
                  </a:srgbClr>
                </a:outerShdw>
              </a:effectLst>
            </a:rPr>
            <a:t>Ark Rests</a:t>
          </a:r>
        </a:p>
      </dgm:t>
    </dgm:pt>
    <dgm:pt modelId="{03AF12F4-7AB4-4288-880B-0D6E978A3877}" type="parTrans" cxnId="{44D1D1F4-01F4-45A2-905F-121DE1E3930B}">
      <dgm:prSet/>
      <dgm:spPr/>
      <dgm:t>
        <a:bodyPr/>
        <a:lstStyle/>
        <a:p>
          <a:endParaRPr lang="en-US"/>
        </a:p>
      </dgm:t>
    </dgm:pt>
    <dgm:pt modelId="{46A5859E-DA94-4C3A-8672-074612409F67}" type="sibTrans" cxnId="{44D1D1F4-01F4-45A2-905F-121DE1E3930B}">
      <dgm:prSet/>
      <dgm:spPr>
        <a:ln w="38100"/>
      </dgm:spPr>
      <dgm:t>
        <a:bodyPr/>
        <a:lstStyle/>
        <a:p>
          <a:endParaRPr lang="en-US"/>
        </a:p>
      </dgm:t>
    </dgm:pt>
    <dgm:pt modelId="{C41F12D0-9CF8-42DF-AB99-3D0B6FD96149}">
      <dgm:prSet phldrT="[Text]"/>
      <dgm:spPr/>
      <dgm:t>
        <a:bodyPr/>
        <a:lstStyle/>
        <a:p>
          <a:r>
            <a:rPr lang="en-US" sz="2600" b="1" dirty="0">
              <a:effectLst>
                <a:outerShdw blurRad="38100" dist="38100" dir="2700000" algn="tl">
                  <a:srgbClr val="000000">
                    <a:alpha val="43137"/>
                  </a:srgbClr>
                </a:outerShdw>
              </a:effectLst>
            </a:rPr>
            <a:t>Mount. Tops</a:t>
          </a:r>
        </a:p>
      </dgm:t>
    </dgm:pt>
    <dgm:pt modelId="{A2ED9C3B-B4C5-44F6-8139-E4FB0E868E32}" type="parTrans" cxnId="{D9CAFBF6-1380-48AA-B450-B6E0F6295D9C}">
      <dgm:prSet/>
      <dgm:spPr/>
      <dgm:t>
        <a:bodyPr/>
        <a:lstStyle/>
        <a:p>
          <a:endParaRPr lang="en-US"/>
        </a:p>
      </dgm:t>
    </dgm:pt>
    <dgm:pt modelId="{6A466E71-C799-4A6A-A8E4-21961705C134}" type="sibTrans" cxnId="{D9CAFBF6-1380-48AA-B450-B6E0F6295D9C}">
      <dgm:prSet/>
      <dgm:spPr>
        <a:ln w="38100"/>
      </dgm:spPr>
      <dgm:t>
        <a:bodyPr/>
        <a:lstStyle/>
        <a:p>
          <a:endParaRPr lang="en-US"/>
        </a:p>
      </dgm:t>
    </dgm:pt>
    <dgm:pt modelId="{34A2C3FA-A0A8-47AC-81D3-F58893AC9FEF}">
      <dgm:prSet phldrT="[Text]"/>
      <dgm:spPr/>
      <dgm:t>
        <a:bodyPr/>
        <a:lstStyle/>
        <a:p>
          <a:r>
            <a:rPr lang="en-US" sz="2600" b="1" dirty="0">
              <a:effectLst>
                <a:outerShdw blurRad="38100" dist="38100" dir="2700000" algn="tl">
                  <a:srgbClr val="000000">
                    <a:alpha val="43137"/>
                  </a:srgbClr>
                </a:outerShdw>
              </a:effectLst>
            </a:rPr>
            <a:t>Opens Window</a:t>
          </a:r>
        </a:p>
      </dgm:t>
    </dgm:pt>
    <dgm:pt modelId="{D87D3C5E-35B5-4363-95D2-C4BF97BAF410}" type="parTrans" cxnId="{E240958A-3325-43FE-BB1A-D1E83D0F4C75}">
      <dgm:prSet/>
      <dgm:spPr/>
      <dgm:t>
        <a:bodyPr/>
        <a:lstStyle/>
        <a:p>
          <a:endParaRPr lang="en-US"/>
        </a:p>
      </dgm:t>
    </dgm:pt>
    <dgm:pt modelId="{70E189B1-B48C-4A31-BAA9-89F4856FFC64}" type="sibTrans" cxnId="{E240958A-3325-43FE-BB1A-D1E83D0F4C75}">
      <dgm:prSet/>
      <dgm:spPr>
        <a:ln w="38100"/>
      </dgm:spPr>
      <dgm:t>
        <a:bodyPr/>
        <a:lstStyle/>
        <a:p>
          <a:endParaRPr lang="en-US"/>
        </a:p>
      </dgm:t>
    </dgm:pt>
    <dgm:pt modelId="{A05592E8-343C-42FB-9008-81DFBCFD7F30}">
      <dgm:prSet phldrT="[Text]"/>
      <dgm:spPr/>
      <dgm:t>
        <a:bodyPr/>
        <a:lstStyle/>
        <a:p>
          <a:r>
            <a:rPr lang="en-US" sz="2600" b="1" dirty="0">
              <a:effectLst>
                <a:outerShdw blurRad="38100" dist="38100" dir="2700000" algn="tl">
                  <a:srgbClr val="000000">
                    <a:alpha val="43137"/>
                  </a:srgbClr>
                </a:outerShdw>
              </a:effectLst>
            </a:rPr>
            <a:t>Waits 7 Days</a:t>
          </a:r>
        </a:p>
      </dgm:t>
    </dgm:pt>
    <dgm:pt modelId="{6B095E6C-34A2-4EAA-A852-7FE5E0C5A29A}" type="parTrans" cxnId="{E6F08C60-2520-46E5-837A-576EA4DF56F6}">
      <dgm:prSet/>
      <dgm:spPr/>
      <dgm:t>
        <a:bodyPr/>
        <a:lstStyle/>
        <a:p>
          <a:endParaRPr lang="en-US"/>
        </a:p>
      </dgm:t>
    </dgm:pt>
    <dgm:pt modelId="{B39D8AC3-8314-40E9-8086-EAD38FA73EC7}" type="sibTrans" cxnId="{E6F08C60-2520-46E5-837A-576EA4DF56F6}">
      <dgm:prSet/>
      <dgm:spPr>
        <a:ln w="38100"/>
      </dgm:spPr>
      <dgm:t>
        <a:bodyPr/>
        <a:lstStyle/>
        <a:p>
          <a:endParaRPr lang="en-US"/>
        </a:p>
      </dgm:t>
    </dgm:pt>
    <dgm:pt modelId="{7426521D-EB58-4D58-ACCB-71D1720D0B39}">
      <dgm:prSet phldrT="[Text]"/>
      <dgm:spPr>
        <a:solidFill>
          <a:schemeClr val="accent6">
            <a:lumMod val="50000"/>
          </a:schemeClr>
        </a:solidFill>
      </dgm:spPr>
      <dgm:t>
        <a:bodyPr/>
        <a:lstStyle/>
        <a:p>
          <a:r>
            <a:rPr lang="en-US" sz="2600" b="1" dirty="0">
              <a:effectLst>
                <a:outerShdw blurRad="38100" dist="38100" dir="2700000" algn="tl">
                  <a:srgbClr val="000000">
                    <a:alpha val="43137"/>
                  </a:srgbClr>
                </a:outerShdw>
              </a:effectLst>
            </a:rPr>
            <a:t>Waits 7 Days</a:t>
          </a:r>
        </a:p>
      </dgm:t>
    </dgm:pt>
    <dgm:pt modelId="{48B3550D-4F48-4BF5-9C8B-E50D33D5E6C3}" type="parTrans" cxnId="{C9294B12-6B97-4D59-832C-77201E779AF5}">
      <dgm:prSet/>
      <dgm:spPr/>
      <dgm:t>
        <a:bodyPr/>
        <a:lstStyle/>
        <a:p>
          <a:endParaRPr lang="en-US"/>
        </a:p>
      </dgm:t>
    </dgm:pt>
    <dgm:pt modelId="{7638EDAA-D436-4533-B909-182F68AD8605}" type="sibTrans" cxnId="{C9294B12-6B97-4D59-832C-77201E779AF5}">
      <dgm:prSet/>
      <dgm:spPr>
        <a:ln w="38100"/>
      </dgm:spPr>
      <dgm:t>
        <a:bodyPr/>
        <a:lstStyle/>
        <a:p>
          <a:endParaRPr lang="en-US"/>
        </a:p>
      </dgm:t>
    </dgm:pt>
    <dgm:pt modelId="{E19A1928-8B95-4546-AD87-3B1DCB85E3B8}">
      <dgm:prSet phldrT="[Text]" custT="1"/>
      <dgm:spPr/>
      <dgm:t>
        <a:bodyPr/>
        <a:lstStyle/>
        <a:p>
          <a:r>
            <a:rPr lang="en-US" sz="2200" dirty="0">
              <a:effectLst>
                <a:outerShdw blurRad="38100" dist="38100" dir="2700000" algn="tl">
                  <a:srgbClr val="000000">
                    <a:alpha val="43137"/>
                  </a:srgbClr>
                </a:outerShdw>
              </a:effectLst>
            </a:rPr>
            <a:t>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684A47AC-3A6E-4E4E-B391-22508AF55D60}" type="parTrans" cxnId="{73BFA4A1-26A2-434D-93FA-33CF290A13DB}">
      <dgm:prSet/>
      <dgm:spPr/>
      <dgm:t>
        <a:bodyPr/>
        <a:lstStyle/>
        <a:p>
          <a:endParaRPr lang="en-US"/>
        </a:p>
      </dgm:t>
    </dgm:pt>
    <dgm:pt modelId="{F3D1DD72-F83B-4CF3-8B06-220D0D380C8C}" type="sibTrans" cxnId="{73BFA4A1-26A2-434D-93FA-33CF290A13DB}">
      <dgm:prSet/>
      <dgm:spPr/>
      <dgm:t>
        <a:bodyPr/>
        <a:lstStyle/>
        <a:p>
          <a:endParaRPr lang="en-US"/>
        </a:p>
      </dgm:t>
    </dgm:pt>
    <dgm:pt modelId="{B693E002-EB0D-4CA4-A638-6AB69BC6C1CE}">
      <dgm:prSet phldrT="[Text]" custT="1"/>
      <dgm:spPr/>
      <dgm:t>
        <a:bodyPr/>
        <a:lstStyle/>
        <a:p>
          <a:r>
            <a:rPr lang="en-US" sz="2200" dirty="0">
              <a:effectLst>
                <a:outerShdw blurRad="38100" dist="38100" dir="2700000" algn="tl">
                  <a:srgbClr val="000000">
                    <a:alpha val="43137"/>
                  </a:srgbClr>
                </a:outerShdw>
              </a:effectLst>
            </a:rPr>
            <a:t>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0F75487B-D22A-4B3D-8B23-6562B3B531C4}" type="parTrans" cxnId="{B8DD28DB-33B9-47E2-A41D-640AE80F78C8}">
      <dgm:prSet/>
      <dgm:spPr/>
      <dgm:t>
        <a:bodyPr/>
        <a:lstStyle/>
        <a:p>
          <a:endParaRPr lang="en-US"/>
        </a:p>
      </dgm:t>
    </dgm:pt>
    <dgm:pt modelId="{E25135D4-72E8-4F38-AF5A-FD7A95009A65}" type="sibTrans" cxnId="{B8DD28DB-33B9-47E2-A41D-640AE80F78C8}">
      <dgm:prSet/>
      <dgm:spPr/>
      <dgm:t>
        <a:bodyPr/>
        <a:lstStyle/>
        <a:p>
          <a:endParaRPr lang="en-US"/>
        </a:p>
      </dgm:t>
    </dgm:pt>
    <dgm:pt modelId="{1A6EA38C-7A0E-430C-B5C3-27055611F70B}">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14DCA2-8C30-4129-9DFB-7B9DE6075A1D}" type="parTrans" cxnId="{C40CF65A-D6B4-4C4C-A041-AC543B7528D8}">
      <dgm:prSet/>
      <dgm:spPr/>
      <dgm:t>
        <a:bodyPr/>
        <a:lstStyle/>
        <a:p>
          <a:endParaRPr lang="en-US"/>
        </a:p>
      </dgm:t>
    </dgm:pt>
    <dgm:pt modelId="{C924696D-E899-4EC0-92A1-EE45526A88D7}" type="sibTrans" cxnId="{C40CF65A-D6B4-4C4C-A041-AC543B7528D8}">
      <dgm:prSet/>
      <dgm:spPr/>
      <dgm:t>
        <a:bodyPr/>
        <a:lstStyle/>
        <a:p>
          <a:endParaRPr lang="en-US"/>
        </a:p>
      </dgm:t>
    </dgm:pt>
    <dgm:pt modelId="{4A207596-4639-4876-A8C4-9AD2B343BFF2}">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A6E0D260-0807-49CF-9643-360653948C75}" type="parTrans" cxnId="{9A6B4373-A685-4921-8532-F1DF86637313}">
      <dgm:prSet/>
      <dgm:spPr/>
      <dgm:t>
        <a:bodyPr/>
        <a:lstStyle/>
        <a:p>
          <a:endParaRPr lang="en-US"/>
        </a:p>
      </dgm:t>
    </dgm:pt>
    <dgm:pt modelId="{51FEB464-BFEA-4310-8A5F-FC8BD73060A9}" type="sibTrans" cxnId="{9A6B4373-A685-4921-8532-F1DF86637313}">
      <dgm:prSet/>
      <dgm:spPr/>
      <dgm:t>
        <a:bodyPr/>
        <a:lstStyle/>
        <a:p>
          <a:endParaRPr lang="en-US"/>
        </a:p>
      </dgm:t>
    </dgm:pt>
    <dgm:pt modelId="{7DE340ED-BEE8-4D66-9D28-BC7C5C78B196}">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24</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4B057BAD-B7D8-400F-90FB-735A63EE19E7}" type="parTrans" cxnId="{E99F2AFA-6168-44AB-AB09-61E16E5837BB}">
      <dgm:prSet/>
      <dgm:spPr/>
      <dgm:t>
        <a:bodyPr/>
        <a:lstStyle/>
        <a:p>
          <a:endParaRPr lang="en-US"/>
        </a:p>
      </dgm:t>
    </dgm:pt>
    <dgm:pt modelId="{9C3409C5-505E-4800-A74E-19E2ACA62E94}" type="sibTrans" cxnId="{E99F2AFA-6168-44AB-AB09-61E16E5837BB}">
      <dgm:prSet/>
      <dgm:spPr/>
      <dgm:t>
        <a:bodyPr/>
        <a:lstStyle/>
        <a:p>
          <a:endParaRPr lang="en-US"/>
        </a:p>
      </dgm:t>
    </dgm:pt>
    <dgm:pt modelId="{14E8B8B2-5CA6-4D6B-8942-96AC7988D23B}">
      <dgm:prSet phldrT="[Text]"/>
      <dgm:spPr/>
      <dgm:t>
        <a:bodyPr/>
        <a:lstStyle/>
        <a:p>
          <a:r>
            <a:rPr lang="en-US" sz="2600" b="1" dirty="0">
              <a:effectLst>
                <a:outerShdw blurRad="38100" dist="38100" dir="2700000" algn="tl">
                  <a:srgbClr val="000000">
                    <a:alpha val="43137"/>
                  </a:srgbClr>
                </a:outerShdw>
              </a:effectLst>
            </a:rPr>
            <a:t>Removes Cover</a:t>
          </a:r>
        </a:p>
      </dgm:t>
    </dgm:pt>
    <dgm:pt modelId="{F0FCBE15-B065-4933-893A-B4237F7267C0}" type="parTrans" cxnId="{8B65B5EA-12E4-4304-9BD5-358E41E7E1EF}">
      <dgm:prSet/>
      <dgm:spPr/>
      <dgm:t>
        <a:bodyPr/>
        <a:lstStyle/>
        <a:p>
          <a:endParaRPr lang="en-US"/>
        </a:p>
      </dgm:t>
    </dgm:pt>
    <dgm:pt modelId="{C132DB43-4351-4322-9238-7EA21845A722}" type="sibTrans" cxnId="{8B65B5EA-12E4-4304-9BD5-358E41E7E1EF}">
      <dgm:prSet/>
      <dgm:spPr>
        <a:ln w="38100"/>
      </dgm:spPr>
      <dgm:t>
        <a:bodyPr/>
        <a:lstStyle/>
        <a:p>
          <a:endParaRPr lang="en-US"/>
        </a:p>
      </dgm:t>
    </dgm:pt>
    <dgm:pt modelId="{60724CAF-016C-4F41-A4B1-3DF7FD07CCFB}">
      <dgm:prSet phldrT="[Text]" custT="1"/>
      <dgm:spPr/>
      <dgm:t>
        <a:bodyPr/>
        <a:lstStyle/>
        <a:p>
          <a:r>
            <a:rPr lang="en-US" sz="2200" dirty="0">
              <a:effectLst>
                <a:outerShdw blurRad="38100" dist="38100" dir="2700000" algn="tl">
                  <a:srgbClr val="000000">
                    <a:alpha val="43137"/>
                  </a:srgbClr>
                </a:outerShdw>
              </a:effectLst>
            </a:rPr>
            <a:t>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FDCB641A-ADCB-44C7-92D5-948F2940A276}" type="parTrans" cxnId="{1618F52E-BC17-40EE-B736-A502B8032FA5}">
      <dgm:prSet/>
      <dgm:spPr/>
      <dgm:t>
        <a:bodyPr/>
        <a:lstStyle/>
        <a:p>
          <a:endParaRPr lang="en-US"/>
        </a:p>
      </dgm:t>
    </dgm:pt>
    <dgm:pt modelId="{2529C4E6-485D-44FF-9051-F61664CB170F}" type="sibTrans" cxnId="{1618F52E-BC17-40EE-B736-A502B8032FA5}">
      <dgm:prSet/>
      <dgm:spPr/>
      <dgm:t>
        <a:bodyPr/>
        <a:lstStyle/>
        <a:p>
          <a:endParaRPr lang="en-US"/>
        </a:p>
      </dgm:t>
    </dgm:pt>
    <dgm:pt modelId="{E91AE331-AA91-478C-BFDD-D4C7857EC7C5}">
      <dgm:prSet phldrT="[Text]"/>
      <dgm:spPr/>
      <dgm:t>
        <a:bodyPr/>
        <a:lstStyle/>
        <a:p>
          <a:r>
            <a:rPr lang="en-US" sz="2600" b="1" dirty="0">
              <a:effectLst>
                <a:outerShdw blurRad="38100" dist="38100" dir="2700000" algn="tl">
                  <a:srgbClr val="000000">
                    <a:alpha val="43137"/>
                  </a:srgbClr>
                </a:outerShdw>
              </a:effectLst>
            </a:rPr>
            <a:t>Exits Ark</a:t>
          </a:r>
        </a:p>
      </dgm:t>
    </dgm:pt>
    <dgm:pt modelId="{2E8F67BF-43EA-4AAC-8403-D5CF5095DFE0}" type="parTrans" cxnId="{5A6D9868-8D55-4FE6-AA4B-AFE9B631C496}">
      <dgm:prSet/>
      <dgm:spPr/>
      <dgm:t>
        <a:bodyPr/>
        <a:lstStyle/>
        <a:p>
          <a:endParaRPr lang="en-US"/>
        </a:p>
      </dgm:t>
    </dgm:pt>
    <dgm:pt modelId="{903E3849-0052-4B37-9A02-0E46E5163471}" type="sibTrans" cxnId="{5A6D9868-8D55-4FE6-AA4B-AFE9B631C496}">
      <dgm:prSet/>
      <dgm:spPr/>
      <dgm:t>
        <a:bodyPr/>
        <a:lstStyle/>
        <a:p>
          <a:endParaRPr lang="en-US"/>
        </a:p>
      </dgm:t>
    </dgm:pt>
    <dgm:pt modelId="{6108CAB7-0AA5-4922-8541-BE77E7590CC0}">
      <dgm:prSet phldrT="[Text]" custT="1"/>
      <dgm:spPr/>
      <dgm:t>
        <a:bodyPr/>
        <a:lstStyle/>
        <a:p>
          <a:r>
            <a:rPr lang="en-US" sz="2200" dirty="0">
              <a:effectLst>
                <a:outerShdw blurRad="38100" dist="38100" dir="2700000" algn="tl">
                  <a:srgbClr val="000000">
                    <a:alpha val="43137"/>
                  </a:srgbClr>
                </a:outerShdw>
              </a:effectLst>
            </a:rPr>
            <a:t>2</a:t>
          </a:r>
          <a:r>
            <a:rPr lang="en-US" sz="2200" baseline="30000" dirty="0">
              <a:effectLst>
                <a:outerShdw blurRad="38100" dist="38100" dir="2700000" algn="tl">
                  <a:srgbClr val="000000">
                    <a:alpha val="43137"/>
                  </a:srgbClr>
                </a:outerShdw>
              </a:effectLst>
            </a:rPr>
            <a:t>nd</a:t>
          </a:r>
          <a:r>
            <a:rPr lang="en-US" sz="2200" dirty="0">
              <a:effectLst>
                <a:outerShdw blurRad="38100" dist="38100" dir="2700000" algn="tl">
                  <a:srgbClr val="000000">
                    <a:alpha val="43137"/>
                  </a:srgbClr>
                </a:outerShdw>
              </a:effectLst>
            </a:rPr>
            <a:t> mo., 27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5419F5-9DD3-4AA8-A125-7FA74A60A47A}" type="parTrans" cxnId="{BD7F352F-84F9-478F-8C7E-1EE3F6257D2E}">
      <dgm:prSet/>
      <dgm:spPr/>
      <dgm:t>
        <a:bodyPr/>
        <a:lstStyle/>
        <a:p>
          <a:endParaRPr lang="en-US"/>
        </a:p>
      </dgm:t>
    </dgm:pt>
    <dgm:pt modelId="{B1A9FF44-4283-4428-B606-D29913ED10D3}" type="sibTrans" cxnId="{BD7F352F-84F9-478F-8C7E-1EE3F6257D2E}">
      <dgm:prSet/>
      <dgm:spPr/>
      <dgm:t>
        <a:bodyPr/>
        <a:lstStyle/>
        <a:p>
          <a:endParaRPr lang="en-US"/>
        </a:p>
      </dgm:t>
    </dgm:pt>
    <dgm:pt modelId="{BCC66E8A-5911-4917-9E35-CC41FDD8FDBC}">
      <dgm:prSet phldrT="[Text]" custT="1"/>
      <dgm:spPr/>
      <dgm:t>
        <a:bodyPr/>
        <a:lstStyle/>
        <a:p>
          <a:r>
            <a:rPr lang="en-US" sz="2200" dirty="0">
              <a:effectLst>
                <a:outerShdw blurRad="38100" dist="38100" dir="2700000" algn="tl">
                  <a:srgbClr val="000000">
                    <a:alpha val="43137"/>
                  </a:srgbClr>
                </a:outerShdw>
              </a:effectLst>
            </a:rPr>
            <a:t>Gen. 8:4</a:t>
          </a:r>
        </a:p>
      </dgm:t>
    </dgm:pt>
    <dgm:pt modelId="{B8BE21C8-E359-4468-8982-4AF0BFFEFB53}" type="parTrans" cxnId="{F1687AE1-3601-4DEA-9CED-7B13B6600792}">
      <dgm:prSet/>
      <dgm:spPr/>
      <dgm:t>
        <a:bodyPr/>
        <a:lstStyle/>
        <a:p>
          <a:endParaRPr lang="en-US"/>
        </a:p>
      </dgm:t>
    </dgm:pt>
    <dgm:pt modelId="{AFFF2C6B-1B4F-4C4F-B502-0A4A5BD26D0C}" type="sibTrans" cxnId="{F1687AE1-3601-4DEA-9CED-7B13B6600792}">
      <dgm:prSet/>
      <dgm:spPr/>
      <dgm:t>
        <a:bodyPr/>
        <a:lstStyle/>
        <a:p>
          <a:endParaRPr lang="en-US"/>
        </a:p>
      </dgm:t>
    </dgm:pt>
    <dgm:pt modelId="{385411B8-37A2-4E85-99FF-39A83828C797}">
      <dgm:prSet phldrT="[Text]" custT="1"/>
      <dgm:spPr/>
      <dgm:t>
        <a:bodyPr/>
        <a:lstStyle/>
        <a:p>
          <a:r>
            <a:rPr lang="en-US" sz="2200" dirty="0">
              <a:effectLst>
                <a:outerShdw blurRad="38100" dist="38100" dir="2700000" algn="tl">
                  <a:srgbClr val="000000">
                    <a:alpha val="43137"/>
                  </a:srgbClr>
                </a:outerShdw>
              </a:effectLst>
            </a:rPr>
            <a:t>Gen. 8:5</a:t>
          </a:r>
        </a:p>
      </dgm:t>
    </dgm:pt>
    <dgm:pt modelId="{BB0BC3AC-BC88-4B77-94CC-96EB541BFFBE}" type="parTrans" cxnId="{46C82F0B-8429-4346-952C-1169AB8A5159}">
      <dgm:prSet/>
      <dgm:spPr/>
      <dgm:t>
        <a:bodyPr/>
        <a:lstStyle/>
        <a:p>
          <a:endParaRPr lang="en-US"/>
        </a:p>
      </dgm:t>
    </dgm:pt>
    <dgm:pt modelId="{1A0FFA1A-8576-456B-9FE9-CACD7E0C8DBB}" type="sibTrans" cxnId="{46C82F0B-8429-4346-952C-1169AB8A5159}">
      <dgm:prSet/>
      <dgm:spPr/>
      <dgm:t>
        <a:bodyPr/>
        <a:lstStyle/>
        <a:p>
          <a:endParaRPr lang="en-US"/>
        </a:p>
      </dgm:t>
    </dgm:pt>
    <dgm:pt modelId="{F0A8B933-6FAF-4D3B-919F-70D715437C26}">
      <dgm:prSet phldrT="[Text]" custT="1"/>
      <dgm:spPr/>
      <dgm:t>
        <a:bodyPr/>
        <a:lstStyle/>
        <a:p>
          <a:r>
            <a:rPr lang="en-US" sz="2200" dirty="0">
              <a:effectLst>
                <a:outerShdw blurRad="38100" dist="38100" dir="2700000" algn="tl">
                  <a:srgbClr val="000000">
                    <a:alpha val="43137"/>
                  </a:srgbClr>
                </a:outerShdw>
              </a:effectLst>
            </a:rPr>
            <a:t>Gen. 8:6</a:t>
          </a:r>
        </a:p>
      </dgm:t>
    </dgm:pt>
    <dgm:pt modelId="{1E55850D-668C-4CF1-BB08-AD01653F1053}" type="parTrans" cxnId="{B41FEC65-1D81-4E34-8023-015DD0A97662}">
      <dgm:prSet/>
      <dgm:spPr/>
      <dgm:t>
        <a:bodyPr/>
        <a:lstStyle/>
        <a:p>
          <a:endParaRPr lang="en-US"/>
        </a:p>
      </dgm:t>
    </dgm:pt>
    <dgm:pt modelId="{60799AEB-D71B-4675-8AC5-1543F94F0F1B}" type="sibTrans" cxnId="{B41FEC65-1D81-4E34-8023-015DD0A97662}">
      <dgm:prSet/>
      <dgm:spPr/>
      <dgm:t>
        <a:bodyPr/>
        <a:lstStyle/>
        <a:p>
          <a:endParaRPr lang="en-US"/>
        </a:p>
      </dgm:t>
    </dgm:pt>
    <dgm:pt modelId="{EB8379FD-05FD-4F16-9C94-0F61D86696C8}">
      <dgm:prSet phldrT="[Text]" custT="1"/>
      <dgm:spPr/>
      <dgm:t>
        <a:bodyPr/>
        <a:lstStyle/>
        <a:p>
          <a:r>
            <a:rPr lang="en-US" sz="2200" dirty="0">
              <a:effectLst>
                <a:outerShdw blurRad="38100" dist="38100" dir="2700000" algn="tl">
                  <a:srgbClr val="000000">
                    <a:alpha val="43137"/>
                  </a:srgbClr>
                </a:outerShdw>
              </a:effectLst>
            </a:rPr>
            <a:t>Gen. 8:10</a:t>
          </a:r>
        </a:p>
      </dgm:t>
    </dgm:pt>
    <dgm:pt modelId="{189ECB9A-5AC2-4918-8EC9-196767E4B558}" type="parTrans" cxnId="{11BFF161-7E2F-420D-AAED-45C5762D5532}">
      <dgm:prSet/>
      <dgm:spPr/>
      <dgm:t>
        <a:bodyPr/>
        <a:lstStyle/>
        <a:p>
          <a:endParaRPr lang="en-US"/>
        </a:p>
      </dgm:t>
    </dgm:pt>
    <dgm:pt modelId="{1AD28867-B751-4AAC-B173-9D4E520E1CB8}" type="sibTrans" cxnId="{11BFF161-7E2F-420D-AAED-45C5762D5532}">
      <dgm:prSet/>
      <dgm:spPr/>
      <dgm:t>
        <a:bodyPr/>
        <a:lstStyle/>
        <a:p>
          <a:endParaRPr lang="en-US"/>
        </a:p>
      </dgm:t>
    </dgm:pt>
    <dgm:pt modelId="{60200678-6D8B-4FFB-A145-4EE33413D490}">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Gen. 8:12</a:t>
          </a:r>
        </a:p>
      </dgm:t>
    </dgm:pt>
    <dgm:pt modelId="{F70AEA3B-3130-41A6-94D1-44924A672F82}" type="parTrans" cxnId="{94DD6859-704A-4988-8979-FD76E009B714}">
      <dgm:prSet/>
      <dgm:spPr/>
      <dgm:t>
        <a:bodyPr/>
        <a:lstStyle/>
        <a:p>
          <a:endParaRPr lang="en-US"/>
        </a:p>
      </dgm:t>
    </dgm:pt>
    <dgm:pt modelId="{7B8B4399-6B88-46C0-BFDA-717A3446D247}" type="sibTrans" cxnId="{94DD6859-704A-4988-8979-FD76E009B714}">
      <dgm:prSet/>
      <dgm:spPr/>
      <dgm:t>
        <a:bodyPr/>
        <a:lstStyle/>
        <a:p>
          <a:endParaRPr lang="en-US"/>
        </a:p>
      </dgm:t>
    </dgm:pt>
    <dgm:pt modelId="{E788DCCB-07F8-463A-BBFA-27650A243091}">
      <dgm:prSet phldrT="[Text]" custT="1"/>
      <dgm:spPr/>
      <dgm:t>
        <a:bodyPr/>
        <a:lstStyle/>
        <a:p>
          <a:r>
            <a:rPr lang="en-US" sz="2200" dirty="0">
              <a:effectLst>
                <a:outerShdw blurRad="38100" dist="38100" dir="2700000" algn="tl">
                  <a:srgbClr val="000000">
                    <a:alpha val="43137"/>
                  </a:srgbClr>
                </a:outerShdw>
              </a:effectLst>
            </a:rPr>
            <a:t>Gen. 8:13</a:t>
          </a:r>
        </a:p>
      </dgm:t>
    </dgm:pt>
    <dgm:pt modelId="{A3B4EF62-B8B4-4BF2-80BF-B356CFADBCF6}" type="parTrans" cxnId="{AFB1ED16-6869-4DCA-AD6C-2666B025C41D}">
      <dgm:prSet/>
      <dgm:spPr/>
      <dgm:t>
        <a:bodyPr/>
        <a:lstStyle/>
        <a:p>
          <a:endParaRPr lang="en-US"/>
        </a:p>
      </dgm:t>
    </dgm:pt>
    <dgm:pt modelId="{71BCF399-C659-4B8E-8ED2-050FA509CC54}" type="sibTrans" cxnId="{AFB1ED16-6869-4DCA-AD6C-2666B025C41D}">
      <dgm:prSet/>
      <dgm:spPr/>
      <dgm:t>
        <a:bodyPr/>
        <a:lstStyle/>
        <a:p>
          <a:endParaRPr lang="en-US"/>
        </a:p>
      </dgm:t>
    </dgm:pt>
    <dgm:pt modelId="{81279593-68CC-4CE3-A36E-B8C978F68173}">
      <dgm:prSet phldrT="[Text]" custT="1"/>
      <dgm:spPr/>
      <dgm:t>
        <a:bodyPr/>
        <a:lstStyle/>
        <a:p>
          <a:r>
            <a:rPr lang="en-US" sz="2200" dirty="0">
              <a:effectLst>
                <a:outerShdw blurRad="38100" dist="38100" dir="2700000" algn="tl">
                  <a:srgbClr val="000000">
                    <a:alpha val="43137"/>
                  </a:srgbClr>
                </a:outerShdw>
              </a:effectLst>
            </a:rPr>
            <a:t>Gen. 8:14-16</a:t>
          </a:r>
        </a:p>
      </dgm:t>
    </dgm:pt>
    <dgm:pt modelId="{306B33E4-172E-4651-9805-AA61C9E8C47E}" type="parTrans" cxnId="{BED5EF6B-4E2D-40E7-A73D-A44C3397B4DB}">
      <dgm:prSet/>
      <dgm:spPr/>
      <dgm:t>
        <a:bodyPr/>
        <a:lstStyle/>
        <a:p>
          <a:endParaRPr lang="en-US"/>
        </a:p>
      </dgm:t>
    </dgm:pt>
    <dgm:pt modelId="{A33CECBF-59B2-4B5E-80C2-E34C28F68839}" type="sibTrans" cxnId="{BED5EF6B-4E2D-40E7-A73D-A44C3397B4DB}">
      <dgm:prSet/>
      <dgm:spPr/>
      <dgm:t>
        <a:bodyPr/>
        <a:lstStyle/>
        <a:p>
          <a:endParaRPr lang="en-US"/>
        </a:p>
      </dgm:t>
    </dgm:pt>
    <dgm:pt modelId="{2A55604C-CA32-4474-82AF-7988065AD5EC}" type="pres">
      <dgm:prSet presAssocID="{C25D24C9-639F-4CDC-84F3-569D53B72D48}" presName="Name0" presStyleCnt="0">
        <dgm:presLayoutVars>
          <dgm:dir/>
          <dgm:resizeHandles val="exact"/>
        </dgm:presLayoutVars>
      </dgm:prSet>
      <dgm:spPr/>
    </dgm:pt>
    <dgm:pt modelId="{00BD5D33-9CCB-470A-86C5-ED495717618B}" type="pres">
      <dgm:prSet presAssocID="{D32542CB-BFC3-46BC-B003-8D45CCEA4F53}" presName="node" presStyleLbl="node1" presStyleIdx="0" presStyleCnt="7">
        <dgm:presLayoutVars>
          <dgm:bulletEnabled val="1"/>
        </dgm:presLayoutVars>
      </dgm:prSet>
      <dgm:spPr/>
    </dgm:pt>
    <dgm:pt modelId="{084AAE63-A246-4DFB-AAB3-B8893473E454}" type="pres">
      <dgm:prSet presAssocID="{46A5859E-DA94-4C3A-8672-074612409F67}" presName="sibTrans" presStyleLbl="sibTrans1D1" presStyleIdx="0" presStyleCnt="6"/>
      <dgm:spPr/>
    </dgm:pt>
    <dgm:pt modelId="{3A560492-CE9A-4E7E-BE9E-EEE7AF1B85BF}" type="pres">
      <dgm:prSet presAssocID="{46A5859E-DA94-4C3A-8672-074612409F67}" presName="connectorText" presStyleLbl="sibTrans1D1" presStyleIdx="0" presStyleCnt="6"/>
      <dgm:spPr/>
    </dgm:pt>
    <dgm:pt modelId="{63D0C699-13FB-4165-AC4D-E529C6DF6621}" type="pres">
      <dgm:prSet presAssocID="{C41F12D0-9CF8-42DF-AB99-3D0B6FD96149}" presName="node" presStyleLbl="node1" presStyleIdx="1" presStyleCnt="7">
        <dgm:presLayoutVars>
          <dgm:bulletEnabled val="1"/>
        </dgm:presLayoutVars>
      </dgm:prSet>
      <dgm:spPr/>
    </dgm:pt>
    <dgm:pt modelId="{9BDDE217-388A-4DB4-A20D-BA9B1993F1DD}" type="pres">
      <dgm:prSet presAssocID="{6A466E71-C799-4A6A-A8E4-21961705C134}" presName="sibTrans" presStyleLbl="sibTrans1D1" presStyleIdx="1" presStyleCnt="6"/>
      <dgm:spPr/>
    </dgm:pt>
    <dgm:pt modelId="{639F21BF-E13E-47CC-82B8-517DC6638557}" type="pres">
      <dgm:prSet presAssocID="{6A466E71-C799-4A6A-A8E4-21961705C134}" presName="connectorText" presStyleLbl="sibTrans1D1" presStyleIdx="1" presStyleCnt="6"/>
      <dgm:spPr/>
    </dgm:pt>
    <dgm:pt modelId="{7DCC069A-B566-4A16-964E-0ACBFBD7AABB}" type="pres">
      <dgm:prSet presAssocID="{34A2C3FA-A0A8-47AC-81D3-F58893AC9FEF}" presName="node" presStyleLbl="node1" presStyleIdx="2" presStyleCnt="7">
        <dgm:presLayoutVars>
          <dgm:bulletEnabled val="1"/>
        </dgm:presLayoutVars>
      </dgm:prSet>
      <dgm:spPr/>
    </dgm:pt>
    <dgm:pt modelId="{D3AA72C1-0AC6-4D8E-8770-F4288CCB2B13}" type="pres">
      <dgm:prSet presAssocID="{70E189B1-B48C-4A31-BAA9-89F4856FFC64}" presName="sibTrans" presStyleLbl="sibTrans1D1" presStyleIdx="2" presStyleCnt="6"/>
      <dgm:spPr/>
    </dgm:pt>
    <dgm:pt modelId="{3A8C0898-C480-4575-8A2D-47F427C66044}" type="pres">
      <dgm:prSet presAssocID="{70E189B1-B48C-4A31-BAA9-89F4856FFC64}" presName="connectorText" presStyleLbl="sibTrans1D1" presStyleIdx="2" presStyleCnt="6"/>
      <dgm:spPr/>
    </dgm:pt>
    <dgm:pt modelId="{55EBCF19-7875-4C71-85DB-4B1CCC4562B0}" type="pres">
      <dgm:prSet presAssocID="{A05592E8-343C-42FB-9008-81DFBCFD7F30}" presName="node" presStyleLbl="node1" presStyleIdx="3" presStyleCnt="7">
        <dgm:presLayoutVars>
          <dgm:bulletEnabled val="1"/>
        </dgm:presLayoutVars>
      </dgm:prSet>
      <dgm:spPr/>
    </dgm:pt>
    <dgm:pt modelId="{5D6C4F86-C7C6-45FB-9F52-C2997098F342}" type="pres">
      <dgm:prSet presAssocID="{B39D8AC3-8314-40E9-8086-EAD38FA73EC7}" presName="sibTrans" presStyleLbl="sibTrans1D1" presStyleIdx="3" presStyleCnt="6"/>
      <dgm:spPr/>
    </dgm:pt>
    <dgm:pt modelId="{94897111-BF30-43C0-976F-0695B3BBD631}" type="pres">
      <dgm:prSet presAssocID="{B39D8AC3-8314-40E9-8086-EAD38FA73EC7}" presName="connectorText" presStyleLbl="sibTrans1D1" presStyleIdx="3" presStyleCnt="6"/>
      <dgm:spPr/>
    </dgm:pt>
    <dgm:pt modelId="{697B1338-4AB9-48BD-85DF-540D12D09C13}" type="pres">
      <dgm:prSet presAssocID="{7426521D-EB58-4D58-ACCB-71D1720D0B39}" presName="node" presStyleLbl="node1" presStyleIdx="4" presStyleCnt="7">
        <dgm:presLayoutVars>
          <dgm:bulletEnabled val="1"/>
        </dgm:presLayoutVars>
      </dgm:prSet>
      <dgm:spPr/>
    </dgm:pt>
    <dgm:pt modelId="{C06625C7-B396-4A80-88C1-CFB8A2DE89A8}" type="pres">
      <dgm:prSet presAssocID="{7638EDAA-D436-4533-B909-182F68AD8605}" presName="sibTrans" presStyleLbl="sibTrans1D1" presStyleIdx="4" presStyleCnt="6"/>
      <dgm:spPr/>
    </dgm:pt>
    <dgm:pt modelId="{1B0FD05A-B2E0-4EF1-88D5-FCCD3C4BA427}" type="pres">
      <dgm:prSet presAssocID="{7638EDAA-D436-4533-B909-182F68AD8605}" presName="connectorText" presStyleLbl="sibTrans1D1" presStyleIdx="4" presStyleCnt="6"/>
      <dgm:spPr/>
    </dgm:pt>
    <dgm:pt modelId="{AB3168AF-F489-42AB-9E74-977DB3943033}" type="pres">
      <dgm:prSet presAssocID="{14E8B8B2-5CA6-4D6B-8942-96AC7988D23B}" presName="node" presStyleLbl="node1" presStyleIdx="5" presStyleCnt="7">
        <dgm:presLayoutVars>
          <dgm:bulletEnabled val="1"/>
        </dgm:presLayoutVars>
      </dgm:prSet>
      <dgm:spPr/>
    </dgm:pt>
    <dgm:pt modelId="{53F4585E-8D3F-4C4C-9D3C-BEAE8B27F939}" type="pres">
      <dgm:prSet presAssocID="{C132DB43-4351-4322-9238-7EA21845A722}" presName="sibTrans" presStyleLbl="sibTrans1D1" presStyleIdx="5" presStyleCnt="6"/>
      <dgm:spPr/>
    </dgm:pt>
    <dgm:pt modelId="{6EC8FF74-A930-4F27-8B8A-50A5CE324B50}" type="pres">
      <dgm:prSet presAssocID="{C132DB43-4351-4322-9238-7EA21845A722}" presName="connectorText" presStyleLbl="sibTrans1D1" presStyleIdx="5" presStyleCnt="6"/>
      <dgm:spPr/>
    </dgm:pt>
    <dgm:pt modelId="{04900F2A-ED90-4D36-BA51-D55126D90C7F}" type="pres">
      <dgm:prSet presAssocID="{E91AE331-AA91-478C-BFDD-D4C7857EC7C5}" presName="node" presStyleLbl="node1" presStyleIdx="6" presStyleCnt="7">
        <dgm:presLayoutVars>
          <dgm:bulletEnabled val="1"/>
        </dgm:presLayoutVars>
      </dgm:prSet>
      <dgm:spPr/>
    </dgm:pt>
  </dgm:ptLst>
  <dgm:cxnLst>
    <dgm:cxn modelId="{56334801-6D72-450A-B29A-59303B5C5829}" type="presOf" srcId="{81279593-68CC-4CE3-A36E-B8C978F68173}" destId="{04900F2A-ED90-4D36-BA51-D55126D90C7F}" srcOrd="0" destOrd="2" presId="urn:microsoft.com/office/officeart/2005/8/layout/bProcess3"/>
    <dgm:cxn modelId="{3D7E5806-1045-486E-86E8-8293D1A6C227}" type="presOf" srcId="{A05592E8-343C-42FB-9008-81DFBCFD7F30}" destId="{55EBCF19-7875-4C71-85DB-4B1CCC4562B0}" srcOrd="0" destOrd="0" presId="urn:microsoft.com/office/officeart/2005/8/layout/bProcess3"/>
    <dgm:cxn modelId="{4DD00809-2B6A-44AE-8FCA-FB68101B38B1}" type="presOf" srcId="{EB8379FD-05FD-4F16-9C94-0F61D86696C8}" destId="{55EBCF19-7875-4C71-85DB-4B1CCC4562B0}" srcOrd="0" destOrd="2" presId="urn:microsoft.com/office/officeart/2005/8/layout/bProcess3"/>
    <dgm:cxn modelId="{E6E1D709-5349-4432-A23A-E4287DDA050B}" type="presOf" srcId="{C132DB43-4351-4322-9238-7EA21845A722}" destId="{6EC8FF74-A930-4F27-8B8A-50A5CE324B50}" srcOrd="1" destOrd="0" presId="urn:microsoft.com/office/officeart/2005/8/layout/bProcess3"/>
    <dgm:cxn modelId="{46C82F0B-8429-4346-952C-1169AB8A5159}" srcId="{C41F12D0-9CF8-42DF-AB99-3D0B6FD96149}" destId="{385411B8-37A2-4E85-99FF-39A83828C797}" srcOrd="1" destOrd="0" parTransId="{BB0BC3AC-BC88-4B77-94CC-96EB541BFFBE}" sibTransId="{1A0FFA1A-8576-456B-9FE9-CACD7E0C8DBB}"/>
    <dgm:cxn modelId="{D6AF7011-63AC-4B5C-A500-C5F6EDE3CEB9}" type="presOf" srcId="{C41F12D0-9CF8-42DF-AB99-3D0B6FD96149}" destId="{63D0C699-13FB-4165-AC4D-E529C6DF6621}" srcOrd="0" destOrd="0" presId="urn:microsoft.com/office/officeart/2005/8/layout/bProcess3"/>
    <dgm:cxn modelId="{C9294B12-6B97-4D59-832C-77201E779AF5}" srcId="{C25D24C9-639F-4CDC-84F3-569D53B72D48}" destId="{7426521D-EB58-4D58-ACCB-71D1720D0B39}" srcOrd="4" destOrd="0" parTransId="{48B3550D-4F48-4BF5-9C8B-E50D33D5E6C3}" sibTransId="{7638EDAA-D436-4533-B909-182F68AD8605}"/>
    <dgm:cxn modelId="{AFB1ED16-6869-4DCA-AD6C-2666B025C41D}" srcId="{14E8B8B2-5CA6-4D6B-8942-96AC7988D23B}" destId="{E788DCCB-07F8-463A-BBFA-27650A243091}" srcOrd="1" destOrd="0" parTransId="{A3B4EF62-B8B4-4BF2-80BF-B356CFADBCF6}" sibTransId="{71BCF399-C659-4B8E-8ED2-050FA509CC54}"/>
    <dgm:cxn modelId="{A9034018-F302-43C1-8493-46001E715F10}" type="presOf" srcId="{60200678-6D8B-4FFB-A145-4EE33413D490}" destId="{697B1338-4AB9-48BD-85DF-540D12D09C13}" srcOrd="0" destOrd="2" presId="urn:microsoft.com/office/officeart/2005/8/layout/bProcess3"/>
    <dgm:cxn modelId="{5D90661A-5834-4C64-AD2E-531279D46EDE}" type="presOf" srcId="{B693E002-EB0D-4CA4-A638-6AB69BC6C1CE}" destId="{63D0C699-13FB-4165-AC4D-E529C6DF6621}" srcOrd="0" destOrd="1" presId="urn:microsoft.com/office/officeart/2005/8/layout/bProcess3"/>
    <dgm:cxn modelId="{F49DFC1F-F814-4575-873D-54FA6BF1230A}" type="presOf" srcId="{F0A8B933-6FAF-4D3B-919F-70D715437C26}" destId="{7DCC069A-B566-4A16-964E-0ACBFBD7AABB}" srcOrd="0" destOrd="2" presId="urn:microsoft.com/office/officeart/2005/8/layout/bProcess3"/>
    <dgm:cxn modelId="{1618F52E-BC17-40EE-B736-A502B8032FA5}" srcId="{14E8B8B2-5CA6-4D6B-8942-96AC7988D23B}" destId="{60724CAF-016C-4F41-A4B1-3DF7FD07CCFB}" srcOrd="0" destOrd="0" parTransId="{FDCB641A-ADCB-44C7-92D5-948F2940A276}" sibTransId="{2529C4E6-485D-44FF-9051-F61664CB170F}"/>
    <dgm:cxn modelId="{BD7F352F-84F9-478F-8C7E-1EE3F6257D2E}" srcId="{E91AE331-AA91-478C-BFDD-D4C7857EC7C5}" destId="{6108CAB7-0AA5-4922-8541-BE77E7590CC0}" srcOrd="0" destOrd="0" parTransId="{DA5419F5-9DD3-4AA8-A125-7FA74A60A47A}" sibTransId="{B1A9FF44-4283-4428-B606-D29913ED10D3}"/>
    <dgm:cxn modelId="{14C9083E-EBBE-479C-9A03-F3695B78BC01}" type="presOf" srcId="{6A466E71-C799-4A6A-A8E4-21961705C134}" destId="{9BDDE217-388A-4DB4-A20D-BA9B1993F1DD}" srcOrd="0" destOrd="0" presId="urn:microsoft.com/office/officeart/2005/8/layout/bProcess3"/>
    <dgm:cxn modelId="{114DDD5C-DF57-4E7E-A4F9-14BE0A5CA478}" type="presOf" srcId="{6108CAB7-0AA5-4922-8541-BE77E7590CC0}" destId="{04900F2A-ED90-4D36-BA51-D55126D90C7F}" srcOrd="0" destOrd="1" presId="urn:microsoft.com/office/officeart/2005/8/layout/bProcess3"/>
    <dgm:cxn modelId="{E6F08C60-2520-46E5-837A-576EA4DF56F6}" srcId="{C25D24C9-639F-4CDC-84F3-569D53B72D48}" destId="{A05592E8-343C-42FB-9008-81DFBCFD7F30}" srcOrd="3" destOrd="0" parTransId="{6B095E6C-34A2-4EAA-A852-7FE5E0C5A29A}" sibTransId="{B39D8AC3-8314-40E9-8086-EAD38FA73EC7}"/>
    <dgm:cxn modelId="{11BFF161-7E2F-420D-AAED-45C5762D5532}" srcId="{A05592E8-343C-42FB-9008-81DFBCFD7F30}" destId="{EB8379FD-05FD-4F16-9C94-0F61D86696C8}" srcOrd="1" destOrd="0" parTransId="{189ECB9A-5AC2-4918-8EC9-196767E4B558}" sibTransId="{1AD28867-B751-4AAC-B173-9D4E520E1CB8}"/>
    <dgm:cxn modelId="{B41FEC65-1D81-4E34-8023-015DD0A97662}" srcId="{34A2C3FA-A0A8-47AC-81D3-F58893AC9FEF}" destId="{F0A8B933-6FAF-4D3B-919F-70D715437C26}" srcOrd="1" destOrd="0" parTransId="{1E55850D-668C-4CF1-BB08-AD01653F1053}" sibTransId="{60799AEB-D71B-4675-8AC5-1543F94F0F1B}"/>
    <dgm:cxn modelId="{0A748568-53E5-4395-A9B0-54DD74812C07}" type="presOf" srcId="{E91AE331-AA91-478C-BFDD-D4C7857EC7C5}" destId="{04900F2A-ED90-4D36-BA51-D55126D90C7F}" srcOrd="0" destOrd="0" presId="urn:microsoft.com/office/officeart/2005/8/layout/bProcess3"/>
    <dgm:cxn modelId="{5A6D9868-8D55-4FE6-AA4B-AFE9B631C496}" srcId="{C25D24C9-639F-4CDC-84F3-569D53B72D48}" destId="{E91AE331-AA91-478C-BFDD-D4C7857EC7C5}" srcOrd="6" destOrd="0" parTransId="{2E8F67BF-43EA-4AAC-8403-D5CF5095DFE0}" sibTransId="{903E3849-0052-4B37-9A02-0E46E5163471}"/>
    <dgm:cxn modelId="{BED5EF6B-4E2D-40E7-A73D-A44C3397B4DB}" srcId="{E91AE331-AA91-478C-BFDD-D4C7857EC7C5}" destId="{81279593-68CC-4CE3-A36E-B8C978F68173}" srcOrd="1" destOrd="0" parTransId="{306B33E4-172E-4651-9805-AA61C9E8C47E}" sibTransId="{A33CECBF-59B2-4B5E-80C2-E34C28F68839}"/>
    <dgm:cxn modelId="{DECDD24D-3ADD-4A9A-8BAF-D2E7D967B938}" type="presOf" srcId="{6A466E71-C799-4A6A-A8E4-21961705C134}" destId="{639F21BF-E13E-47CC-82B8-517DC6638557}" srcOrd="1" destOrd="0" presId="urn:microsoft.com/office/officeart/2005/8/layout/bProcess3"/>
    <dgm:cxn modelId="{E750734E-9FA7-4720-966F-EBD993E74EAB}" type="presOf" srcId="{7DE340ED-BEE8-4D66-9D28-BC7C5C78B196}" destId="{697B1338-4AB9-48BD-85DF-540D12D09C13}" srcOrd="0" destOrd="1" presId="urn:microsoft.com/office/officeart/2005/8/layout/bProcess3"/>
    <dgm:cxn modelId="{9A6B4373-A685-4921-8532-F1DF86637313}" srcId="{A05592E8-343C-42FB-9008-81DFBCFD7F30}" destId="{4A207596-4639-4876-A8C4-9AD2B343BFF2}" srcOrd="0" destOrd="0" parTransId="{A6E0D260-0807-49CF-9643-360653948C75}" sibTransId="{51FEB464-BFEA-4310-8A5F-FC8BD73060A9}"/>
    <dgm:cxn modelId="{C8C7F275-FF54-485D-8B71-5A5D8500FC2D}" type="presOf" srcId="{D32542CB-BFC3-46BC-B003-8D45CCEA4F53}" destId="{00BD5D33-9CCB-470A-86C5-ED495717618B}" srcOrd="0" destOrd="0" presId="urn:microsoft.com/office/officeart/2005/8/layout/bProcess3"/>
    <dgm:cxn modelId="{7A7ACB57-3820-4E59-AA88-5E544563AE9F}" type="presOf" srcId="{46A5859E-DA94-4C3A-8672-074612409F67}" destId="{3A560492-CE9A-4E7E-BE9E-EEE7AF1B85BF}" srcOrd="1" destOrd="0" presId="urn:microsoft.com/office/officeart/2005/8/layout/bProcess3"/>
    <dgm:cxn modelId="{47A84D78-0859-47FD-A27D-C0C78804F21E}" type="presOf" srcId="{7638EDAA-D436-4533-B909-182F68AD8605}" destId="{C06625C7-B396-4A80-88C1-CFB8A2DE89A8}" srcOrd="0" destOrd="0" presId="urn:microsoft.com/office/officeart/2005/8/layout/bProcess3"/>
    <dgm:cxn modelId="{94DD6859-704A-4988-8979-FD76E009B714}" srcId="{7426521D-EB58-4D58-ACCB-71D1720D0B39}" destId="{60200678-6D8B-4FFB-A145-4EE33413D490}" srcOrd="1" destOrd="0" parTransId="{F70AEA3B-3130-41A6-94D1-44924A672F82}" sibTransId="{7B8B4399-6B88-46C0-BFDA-717A3446D247}"/>
    <dgm:cxn modelId="{13A5EC59-C914-44F6-8067-18701483FF4D}" type="presOf" srcId="{70E189B1-B48C-4A31-BAA9-89F4856FFC64}" destId="{3A8C0898-C480-4575-8A2D-47F427C66044}" srcOrd="1" destOrd="0" presId="urn:microsoft.com/office/officeart/2005/8/layout/bProcess3"/>
    <dgm:cxn modelId="{C40CF65A-D6B4-4C4C-A041-AC543B7528D8}" srcId="{34A2C3FA-A0A8-47AC-81D3-F58893AC9FEF}" destId="{1A6EA38C-7A0E-430C-B5C3-27055611F70B}" srcOrd="0" destOrd="0" parTransId="{DA14DCA2-8C30-4129-9DFB-7B9DE6075A1D}" sibTransId="{C924696D-E899-4EC0-92A1-EE45526A88D7}"/>
    <dgm:cxn modelId="{BB167281-C3E9-462D-9395-1508142310EF}" type="presOf" srcId="{1A6EA38C-7A0E-430C-B5C3-27055611F70B}" destId="{7DCC069A-B566-4A16-964E-0ACBFBD7AABB}" srcOrd="0" destOrd="1" presId="urn:microsoft.com/office/officeart/2005/8/layout/bProcess3"/>
    <dgm:cxn modelId="{0EBA498A-7FC3-473D-95A2-2869EC2CDBFC}" type="presOf" srcId="{385411B8-37A2-4E85-99FF-39A83828C797}" destId="{63D0C699-13FB-4165-AC4D-E529C6DF6621}" srcOrd="0" destOrd="2" presId="urn:microsoft.com/office/officeart/2005/8/layout/bProcess3"/>
    <dgm:cxn modelId="{E240958A-3325-43FE-BB1A-D1E83D0F4C75}" srcId="{C25D24C9-639F-4CDC-84F3-569D53B72D48}" destId="{34A2C3FA-A0A8-47AC-81D3-F58893AC9FEF}" srcOrd="2" destOrd="0" parTransId="{D87D3C5E-35B5-4363-95D2-C4BF97BAF410}" sibTransId="{70E189B1-B48C-4A31-BAA9-89F4856FFC64}"/>
    <dgm:cxn modelId="{EC3B3B91-593C-4FFA-BFFA-8B90BF2E1FF7}" type="presOf" srcId="{7426521D-EB58-4D58-ACCB-71D1720D0B39}" destId="{697B1338-4AB9-48BD-85DF-540D12D09C13}" srcOrd="0" destOrd="0" presId="urn:microsoft.com/office/officeart/2005/8/layout/bProcess3"/>
    <dgm:cxn modelId="{E99FF496-EF85-47BE-9BAE-7FC77C632B6A}" type="presOf" srcId="{B39D8AC3-8314-40E9-8086-EAD38FA73EC7}" destId="{5D6C4F86-C7C6-45FB-9F52-C2997098F342}" srcOrd="0" destOrd="0" presId="urn:microsoft.com/office/officeart/2005/8/layout/bProcess3"/>
    <dgm:cxn modelId="{1EC4469B-739B-4CCE-81BD-CB29ECB149FC}" type="presOf" srcId="{70E189B1-B48C-4A31-BAA9-89F4856FFC64}" destId="{D3AA72C1-0AC6-4D8E-8770-F4288CCB2B13}" srcOrd="0" destOrd="0" presId="urn:microsoft.com/office/officeart/2005/8/layout/bProcess3"/>
    <dgm:cxn modelId="{73BFA4A1-26A2-434D-93FA-33CF290A13DB}" srcId="{D32542CB-BFC3-46BC-B003-8D45CCEA4F53}" destId="{E19A1928-8B95-4546-AD87-3B1DCB85E3B8}" srcOrd="0" destOrd="0" parTransId="{684A47AC-3A6E-4E4E-B391-22508AF55D60}" sibTransId="{F3D1DD72-F83B-4CF3-8B06-220D0D380C8C}"/>
    <dgm:cxn modelId="{168BB4A8-F46B-4CBB-B2BC-0D96E52D3C87}" type="presOf" srcId="{46A5859E-DA94-4C3A-8672-074612409F67}" destId="{084AAE63-A246-4DFB-AAB3-B8893473E454}" srcOrd="0" destOrd="0" presId="urn:microsoft.com/office/officeart/2005/8/layout/bProcess3"/>
    <dgm:cxn modelId="{BC6070AB-349F-4F98-B23C-CB038217C939}" type="presOf" srcId="{B39D8AC3-8314-40E9-8086-EAD38FA73EC7}" destId="{94897111-BF30-43C0-976F-0695B3BBD631}" srcOrd="1" destOrd="0" presId="urn:microsoft.com/office/officeart/2005/8/layout/bProcess3"/>
    <dgm:cxn modelId="{72EDF7AF-6F40-4091-B296-A7E5DE8B1174}" type="presOf" srcId="{7638EDAA-D436-4533-B909-182F68AD8605}" destId="{1B0FD05A-B2E0-4EF1-88D5-FCCD3C4BA427}" srcOrd="1" destOrd="0" presId="urn:microsoft.com/office/officeart/2005/8/layout/bProcess3"/>
    <dgm:cxn modelId="{8E8CBAB1-2428-4725-AFC2-542B762789D4}" type="presOf" srcId="{C25D24C9-639F-4CDC-84F3-569D53B72D48}" destId="{2A55604C-CA32-4474-82AF-7988065AD5EC}" srcOrd="0" destOrd="0" presId="urn:microsoft.com/office/officeart/2005/8/layout/bProcess3"/>
    <dgm:cxn modelId="{4A4262C2-16AE-49A3-B46B-357926C4B753}" type="presOf" srcId="{BCC66E8A-5911-4917-9E35-CC41FDD8FDBC}" destId="{00BD5D33-9CCB-470A-86C5-ED495717618B}" srcOrd="0" destOrd="2" presId="urn:microsoft.com/office/officeart/2005/8/layout/bProcess3"/>
    <dgm:cxn modelId="{07CD56C2-7DF1-41C2-9D3C-4786A86A46B5}" type="presOf" srcId="{34A2C3FA-A0A8-47AC-81D3-F58893AC9FEF}" destId="{7DCC069A-B566-4A16-964E-0ACBFBD7AABB}" srcOrd="0" destOrd="0" presId="urn:microsoft.com/office/officeart/2005/8/layout/bProcess3"/>
    <dgm:cxn modelId="{314ED2D7-F07D-4222-8D21-43879F01FDF9}" type="presOf" srcId="{60724CAF-016C-4F41-A4B1-3DF7FD07CCFB}" destId="{AB3168AF-F489-42AB-9E74-977DB3943033}" srcOrd="0" destOrd="1" presId="urn:microsoft.com/office/officeart/2005/8/layout/bProcess3"/>
    <dgm:cxn modelId="{B8DD28DB-33B9-47E2-A41D-640AE80F78C8}" srcId="{C41F12D0-9CF8-42DF-AB99-3D0B6FD96149}" destId="{B693E002-EB0D-4CA4-A638-6AB69BC6C1CE}" srcOrd="0" destOrd="0" parTransId="{0F75487B-D22A-4B3D-8B23-6562B3B531C4}" sibTransId="{E25135D4-72E8-4F38-AF5A-FD7A95009A65}"/>
    <dgm:cxn modelId="{F5BA22DC-0030-42DA-B734-4C1AB37FFA90}" type="presOf" srcId="{C132DB43-4351-4322-9238-7EA21845A722}" destId="{53F4585E-8D3F-4C4C-9D3C-BEAE8B27F939}" srcOrd="0" destOrd="0" presId="urn:microsoft.com/office/officeart/2005/8/layout/bProcess3"/>
    <dgm:cxn modelId="{D34E45DE-9E6B-4F16-B043-5D6AF09088B2}" type="presOf" srcId="{14E8B8B2-5CA6-4D6B-8942-96AC7988D23B}" destId="{AB3168AF-F489-42AB-9E74-977DB3943033}" srcOrd="0" destOrd="0" presId="urn:microsoft.com/office/officeart/2005/8/layout/bProcess3"/>
    <dgm:cxn modelId="{F1687AE1-3601-4DEA-9CED-7B13B6600792}" srcId="{D32542CB-BFC3-46BC-B003-8D45CCEA4F53}" destId="{BCC66E8A-5911-4917-9E35-CC41FDD8FDBC}" srcOrd="1" destOrd="0" parTransId="{B8BE21C8-E359-4468-8982-4AF0BFFEFB53}" sibTransId="{AFFF2C6B-1B4F-4C4F-B502-0A4A5BD26D0C}"/>
    <dgm:cxn modelId="{0D4480E1-9B8C-4AD8-87C5-A033B292DD0B}" type="presOf" srcId="{E788DCCB-07F8-463A-BBFA-27650A243091}" destId="{AB3168AF-F489-42AB-9E74-977DB3943033}" srcOrd="0" destOrd="2" presId="urn:microsoft.com/office/officeart/2005/8/layout/bProcess3"/>
    <dgm:cxn modelId="{393F45E2-B682-44A1-927B-7511AFAAB860}" type="presOf" srcId="{4A207596-4639-4876-A8C4-9AD2B343BFF2}" destId="{55EBCF19-7875-4C71-85DB-4B1CCC4562B0}" srcOrd="0" destOrd="1" presId="urn:microsoft.com/office/officeart/2005/8/layout/bProcess3"/>
    <dgm:cxn modelId="{8B65B5EA-12E4-4304-9BD5-358E41E7E1EF}" srcId="{C25D24C9-639F-4CDC-84F3-569D53B72D48}" destId="{14E8B8B2-5CA6-4D6B-8942-96AC7988D23B}" srcOrd="5" destOrd="0" parTransId="{F0FCBE15-B065-4933-893A-B4237F7267C0}" sibTransId="{C132DB43-4351-4322-9238-7EA21845A722}"/>
    <dgm:cxn modelId="{0E8DA7F2-6B01-4BD8-A0F0-BD8A77B301BF}" type="presOf" srcId="{E19A1928-8B95-4546-AD87-3B1DCB85E3B8}" destId="{00BD5D33-9CCB-470A-86C5-ED495717618B}" srcOrd="0" destOrd="1" presId="urn:microsoft.com/office/officeart/2005/8/layout/bProcess3"/>
    <dgm:cxn modelId="{44D1D1F4-01F4-45A2-905F-121DE1E3930B}" srcId="{C25D24C9-639F-4CDC-84F3-569D53B72D48}" destId="{D32542CB-BFC3-46BC-B003-8D45CCEA4F53}" srcOrd="0" destOrd="0" parTransId="{03AF12F4-7AB4-4288-880B-0D6E978A3877}" sibTransId="{46A5859E-DA94-4C3A-8672-074612409F67}"/>
    <dgm:cxn modelId="{D9CAFBF6-1380-48AA-B450-B6E0F6295D9C}" srcId="{C25D24C9-639F-4CDC-84F3-569D53B72D48}" destId="{C41F12D0-9CF8-42DF-AB99-3D0B6FD96149}" srcOrd="1" destOrd="0" parTransId="{A2ED9C3B-B4C5-44F6-8139-E4FB0E868E32}" sibTransId="{6A466E71-C799-4A6A-A8E4-21961705C134}"/>
    <dgm:cxn modelId="{E99F2AFA-6168-44AB-AB09-61E16E5837BB}" srcId="{7426521D-EB58-4D58-ACCB-71D1720D0B39}" destId="{7DE340ED-BEE8-4D66-9D28-BC7C5C78B196}" srcOrd="0" destOrd="0" parTransId="{4B057BAD-B7D8-400F-90FB-735A63EE19E7}" sibTransId="{9C3409C5-505E-4800-A74E-19E2ACA62E94}"/>
    <dgm:cxn modelId="{F475A4A2-C50B-44C0-A9E6-ACF2C6BA3D72}" type="presParOf" srcId="{2A55604C-CA32-4474-82AF-7988065AD5EC}" destId="{00BD5D33-9CCB-470A-86C5-ED495717618B}" srcOrd="0" destOrd="0" presId="urn:microsoft.com/office/officeart/2005/8/layout/bProcess3"/>
    <dgm:cxn modelId="{5F6FC146-DA7E-48CF-9067-0CF218E5BBB4}" type="presParOf" srcId="{2A55604C-CA32-4474-82AF-7988065AD5EC}" destId="{084AAE63-A246-4DFB-AAB3-B8893473E454}" srcOrd="1" destOrd="0" presId="urn:microsoft.com/office/officeart/2005/8/layout/bProcess3"/>
    <dgm:cxn modelId="{CDAE501C-583E-4923-9709-8872EF4BF279}" type="presParOf" srcId="{084AAE63-A246-4DFB-AAB3-B8893473E454}" destId="{3A560492-CE9A-4E7E-BE9E-EEE7AF1B85BF}" srcOrd="0" destOrd="0" presId="urn:microsoft.com/office/officeart/2005/8/layout/bProcess3"/>
    <dgm:cxn modelId="{E90B650C-6BCC-4004-9AE1-4891BC21AC0A}" type="presParOf" srcId="{2A55604C-CA32-4474-82AF-7988065AD5EC}" destId="{63D0C699-13FB-4165-AC4D-E529C6DF6621}" srcOrd="2" destOrd="0" presId="urn:microsoft.com/office/officeart/2005/8/layout/bProcess3"/>
    <dgm:cxn modelId="{15C96BF6-44D2-42A4-A358-F99B8A849FF6}" type="presParOf" srcId="{2A55604C-CA32-4474-82AF-7988065AD5EC}" destId="{9BDDE217-388A-4DB4-A20D-BA9B1993F1DD}" srcOrd="3" destOrd="0" presId="urn:microsoft.com/office/officeart/2005/8/layout/bProcess3"/>
    <dgm:cxn modelId="{B5403BEA-6643-4334-BF0A-1FA0245D7B7C}" type="presParOf" srcId="{9BDDE217-388A-4DB4-A20D-BA9B1993F1DD}" destId="{639F21BF-E13E-47CC-82B8-517DC6638557}" srcOrd="0" destOrd="0" presId="urn:microsoft.com/office/officeart/2005/8/layout/bProcess3"/>
    <dgm:cxn modelId="{02DC5952-6817-4E4D-A630-9635B7CCEF7A}" type="presParOf" srcId="{2A55604C-CA32-4474-82AF-7988065AD5EC}" destId="{7DCC069A-B566-4A16-964E-0ACBFBD7AABB}" srcOrd="4" destOrd="0" presId="urn:microsoft.com/office/officeart/2005/8/layout/bProcess3"/>
    <dgm:cxn modelId="{430E7F2A-82E5-4113-BFA3-6162A1ADFAD3}" type="presParOf" srcId="{2A55604C-CA32-4474-82AF-7988065AD5EC}" destId="{D3AA72C1-0AC6-4D8E-8770-F4288CCB2B13}" srcOrd="5" destOrd="0" presId="urn:microsoft.com/office/officeart/2005/8/layout/bProcess3"/>
    <dgm:cxn modelId="{C97B1257-B5F4-4561-8F7D-95D7C37883EF}" type="presParOf" srcId="{D3AA72C1-0AC6-4D8E-8770-F4288CCB2B13}" destId="{3A8C0898-C480-4575-8A2D-47F427C66044}" srcOrd="0" destOrd="0" presId="urn:microsoft.com/office/officeart/2005/8/layout/bProcess3"/>
    <dgm:cxn modelId="{F01EEE42-221E-4FB6-80A6-63FB0222D0ED}" type="presParOf" srcId="{2A55604C-CA32-4474-82AF-7988065AD5EC}" destId="{55EBCF19-7875-4C71-85DB-4B1CCC4562B0}" srcOrd="6" destOrd="0" presId="urn:microsoft.com/office/officeart/2005/8/layout/bProcess3"/>
    <dgm:cxn modelId="{77755086-4191-4B21-8F7F-31943106EFF2}" type="presParOf" srcId="{2A55604C-CA32-4474-82AF-7988065AD5EC}" destId="{5D6C4F86-C7C6-45FB-9F52-C2997098F342}" srcOrd="7" destOrd="0" presId="urn:microsoft.com/office/officeart/2005/8/layout/bProcess3"/>
    <dgm:cxn modelId="{C996D71B-72F2-4F42-AE6B-5FBD85DBA4E5}" type="presParOf" srcId="{5D6C4F86-C7C6-45FB-9F52-C2997098F342}" destId="{94897111-BF30-43C0-976F-0695B3BBD631}" srcOrd="0" destOrd="0" presId="urn:microsoft.com/office/officeart/2005/8/layout/bProcess3"/>
    <dgm:cxn modelId="{6278F66F-613B-4953-823D-EC6742697DF6}" type="presParOf" srcId="{2A55604C-CA32-4474-82AF-7988065AD5EC}" destId="{697B1338-4AB9-48BD-85DF-540D12D09C13}" srcOrd="8" destOrd="0" presId="urn:microsoft.com/office/officeart/2005/8/layout/bProcess3"/>
    <dgm:cxn modelId="{33F286A3-1BE5-49ED-9A3B-F103EE336340}" type="presParOf" srcId="{2A55604C-CA32-4474-82AF-7988065AD5EC}" destId="{C06625C7-B396-4A80-88C1-CFB8A2DE89A8}" srcOrd="9" destOrd="0" presId="urn:microsoft.com/office/officeart/2005/8/layout/bProcess3"/>
    <dgm:cxn modelId="{D0487001-2979-44B1-9FCA-8DEC09A9EED4}" type="presParOf" srcId="{C06625C7-B396-4A80-88C1-CFB8A2DE89A8}" destId="{1B0FD05A-B2E0-4EF1-88D5-FCCD3C4BA427}" srcOrd="0" destOrd="0" presId="urn:microsoft.com/office/officeart/2005/8/layout/bProcess3"/>
    <dgm:cxn modelId="{1DF66A42-C0AF-41AB-AE9A-17D88067A8E6}" type="presParOf" srcId="{2A55604C-CA32-4474-82AF-7988065AD5EC}" destId="{AB3168AF-F489-42AB-9E74-977DB3943033}" srcOrd="10" destOrd="0" presId="urn:microsoft.com/office/officeart/2005/8/layout/bProcess3"/>
    <dgm:cxn modelId="{163B5B79-B5CF-4A11-BBB1-78B29EF3DFF3}" type="presParOf" srcId="{2A55604C-CA32-4474-82AF-7988065AD5EC}" destId="{53F4585E-8D3F-4C4C-9D3C-BEAE8B27F939}" srcOrd="11" destOrd="0" presId="urn:microsoft.com/office/officeart/2005/8/layout/bProcess3"/>
    <dgm:cxn modelId="{250D45C8-B577-4499-AFE7-122A3E35384E}" type="presParOf" srcId="{53F4585E-8D3F-4C4C-9D3C-BEAE8B27F939}" destId="{6EC8FF74-A930-4F27-8B8A-50A5CE324B50}" srcOrd="0" destOrd="0" presId="urn:microsoft.com/office/officeart/2005/8/layout/bProcess3"/>
    <dgm:cxn modelId="{8F3617AD-06F0-4CA1-BF96-FE164F7DD7AB}" type="presParOf" srcId="{2A55604C-CA32-4474-82AF-7988065AD5EC}" destId="{04900F2A-ED90-4D36-BA51-D55126D90C7F}"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AAE63-A246-4DFB-AAB3-B8893473E454}">
      <dsp:nvSpPr>
        <dsp:cNvPr id="0" name=""/>
        <dsp:cNvSpPr/>
      </dsp:nvSpPr>
      <dsp:spPr>
        <a:xfrm>
          <a:off x="2557559"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1196698"/>
        <a:ext cx="29305" cy="5866"/>
      </dsp:txXfrm>
    </dsp:sp>
    <dsp:sp modelId="{00BD5D33-9CCB-470A-86C5-ED495717618B}">
      <dsp:nvSpPr>
        <dsp:cNvPr id="0" name=""/>
        <dsp:cNvSpPr/>
      </dsp:nvSpPr>
      <dsp:spPr>
        <a:xfrm>
          <a:off x="11085" y="435150"/>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Ark Rests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8:4</a:t>
          </a:r>
        </a:p>
      </dsp:txBody>
      <dsp:txXfrm>
        <a:off x="11085" y="435150"/>
        <a:ext cx="2548274" cy="1528964"/>
      </dsp:txXfrm>
    </dsp:sp>
    <dsp:sp modelId="{9BDDE217-388A-4DB4-A20D-BA9B1993F1DD}">
      <dsp:nvSpPr>
        <dsp:cNvPr id="0" name=""/>
        <dsp:cNvSpPr/>
      </dsp:nvSpPr>
      <dsp:spPr>
        <a:xfrm>
          <a:off x="5691937"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1196698"/>
        <a:ext cx="29305" cy="5866"/>
      </dsp:txXfrm>
    </dsp:sp>
    <dsp:sp modelId="{63D0C699-13FB-4165-AC4D-E529C6DF6621}">
      <dsp:nvSpPr>
        <dsp:cNvPr id="0" name=""/>
        <dsp:cNvSpPr/>
      </dsp:nvSpPr>
      <dsp:spPr>
        <a:xfrm>
          <a:off x="3145462" y="435150"/>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Mount. Tops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8:5</a:t>
          </a:r>
        </a:p>
      </dsp:txBody>
      <dsp:txXfrm>
        <a:off x="3145462" y="435150"/>
        <a:ext cx="2548274" cy="1528964"/>
      </dsp:txXfrm>
    </dsp:sp>
    <dsp:sp modelId="{D3AA72C1-0AC6-4D8E-8770-F4288CCB2B13}">
      <dsp:nvSpPr>
        <dsp:cNvPr id="0" name=""/>
        <dsp:cNvSpPr/>
      </dsp:nvSpPr>
      <dsp:spPr>
        <a:xfrm>
          <a:off x="1285222" y="1962314"/>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2237132"/>
        <a:ext cx="314804" cy="5866"/>
      </dsp:txXfrm>
    </dsp:sp>
    <dsp:sp modelId="{7DCC069A-B566-4A16-964E-0ACBFBD7AABB}">
      <dsp:nvSpPr>
        <dsp:cNvPr id="0" name=""/>
        <dsp:cNvSpPr/>
      </dsp:nvSpPr>
      <dsp:spPr>
        <a:xfrm>
          <a:off x="6279840" y="435150"/>
          <a:ext cx="2548274" cy="152896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Opens Window</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8:6</a:t>
          </a:r>
        </a:p>
      </dsp:txBody>
      <dsp:txXfrm>
        <a:off x="6279840" y="435150"/>
        <a:ext cx="2548274" cy="1528964"/>
      </dsp:txXfrm>
    </dsp:sp>
    <dsp:sp modelId="{5D6C4F86-C7C6-45FB-9F52-C2997098F342}">
      <dsp:nvSpPr>
        <dsp:cNvPr id="0" name=""/>
        <dsp:cNvSpPr/>
      </dsp:nvSpPr>
      <dsp:spPr>
        <a:xfrm>
          <a:off x="2557559"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3311766"/>
        <a:ext cx="29305" cy="5866"/>
      </dsp:txXfrm>
    </dsp:sp>
    <dsp:sp modelId="{55EBCF19-7875-4C71-85DB-4B1CCC4562B0}">
      <dsp:nvSpPr>
        <dsp:cNvPr id="0" name=""/>
        <dsp:cNvSpPr/>
      </dsp:nvSpPr>
      <dsp:spPr>
        <a:xfrm>
          <a:off x="11085" y="2550217"/>
          <a:ext cx="2548274" cy="152896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8:10</a:t>
          </a:r>
        </a:p>
      </dsp:txBody>
      <dsp:txXfrm>
        <a:off x="11085" y="2550217"/>
        <a:ext cx="2548274" cy="1528964"/>
      </dsp:txXfrm>
    </dsp:sp>
    <dsp:sp modelId="{C06625C7-B396-4A80-88C1-CFB8A2DE89A8}">
      <dsp:nvSpPr>
        <dsp:cNvPr id="0" name=""/>
        <dsp:cNvSpPr/>
      </dsp:nvSpPr>
      <dsp:spPr>
        <a:xfrm>
          <a:off x="5691937"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3311766"/>
        <a:ext cx="29305" cy="5866"/>
      </dsp:txXfrm>
    </dsp:sp>
    <dsp:sp modelId="{697B1338-4AB9-48BD-85DF-540D12D09C13}">
      <dsp:nvSpPr>
        <dsp:cNvPr id="0" name=""/>
        <dsp:cNvSpPr/>
      </dsp:nvSpPr>
      <dsp:spPr>
        <a:xfrm>
          <a:off x="3145462" y="2550217"/>
          <a:ext cx="2548274" cy="1528964"/>
        </a:xfrm>
        <a:prstGeom prst="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24</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8:12</a:t>
          </a:r>
        </a:p>
      </dsp:txBody>
      <dsp:txXfrm>
        <a:off x="3145462" y="2550217"/>
        <a:ext cx="2548274" cy="1528964"/>
      </dsp:txXfrm>
    </dsp:sp>
    <dsp:sp modelId="{53F4585E-8D3F-4C4C-9D3C-BEAE8B27F939}">
      <dsp:nvSpPr>
        <dsp:cNvPr id="0" name=""/>
        <dsp:cNvSpPr/>
      </dsp:nvSpPr>
      <dsp:spPr>
        <a:xfrm>
          <a:off x="1285222" y="4077382"/>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4352200"/>
        <a:ext cx="314804" cy="5866"/>
      </dsp:txXfrm>
    </dsp:sp>
    <dsp:sp modelId="{AB3168AF-F489-42AB-9E74-977DB3943033}">
      <dsp:nvSpPr>
        <dsp:cNvPr id="0" name=""/>
        <dsp:cNvSpPr/>
      </dsp:nvSpPr>
      <dsp:spPr>
        <a:xfrm>
          <a:off x="6279840" y="2550217"/>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Removes Cover</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8:13</a:t>
          </a:r>
        </a:p>
      </dsp:txBody>
      <dsp:txXfrm>
        <a:off x="6279840" y="2550217"/>
        <a:ext cx="2548274" cy="1528964"/>
      </dsp:txXfrm>
    </dsp:sp>
    <dsp:sp modelId="{04900F2A-ED90-4D36-BA51-D55126D90C7F}">
      <dsp:nvSpPr>
        <dsp:cNvPr id="0" name=""/>
        <dsp:cNvSpPr/>
      </dsp:nvSpPr>
      <dsp:spPr>
        <a:xfrm>
          <a:off x="11085" y="4665285"/>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Exits Ark</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2</a:t>
          </a:r>
          <a:r>
            <a:rPr lang="en-US" sz="2200" kern="1200" baseline="30000" dirty="0">
              <a:effectLst>
                <a:outerShdw blurRad="38100" dist="38100" dir="2700000" algn="tl">
                  <a:srgbClr val="000000">
                    <a:alpha val="43137"/>
                  </a:srgbClr>
                </a:outerShdw>
              </a:effectLst>
            </a:rPr>
            <a:t>nd</a:t>
          </a:r>
          <a:r>
            <a:rPr lang="en-US" sz="2200" kern="1200" dirty="0">
              <a:effectLst>
                <a:outerShdw blurRad="38100" dist="38100" dir="2700000" algn="tl">
                  <a:srgbClr val="000000">
                    <a:alpha val="43137"/>
                  </a:srgbClr>
                </a:outerShdw>
              </a:effectLst>
            </a:rPr>
            <a:t> mo., 27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8:14-16</a:t>
          </a:r>
        </a:p>
      </dsp:txBody>
      <dsp:txXfrm>
        <a:off x="11085" y="4665285"/>
        <a:ext cx="2548274" cy="15289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5F5FB-CA2B-444A-9D8E-09E19EDE35C9}"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6CB5A-9D40-4B85-B46C-55B0C9682378}" type="slidenum">
              <a:rPr lang="en-US" smtClean="0"/>
              <a:t>‹#›</a:t>
            </a:fld>
            <a:endParaRPr lang="en-US"/>
          </a:p>
        </p:txBody>
      </p:sp>
    </p:spTree>
    <p:extLst>
      <p:ext uri="{BB962C8B-B14F-4D97-AF65-F5344CB8AC3E}">
        <p14:creationId xmlns:p14="http://schemas.microsoft.com/office/powerpoint/2010/main" val="424780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The ark comes to a halt and rests on a mountain in Ararat in the seventeenth day of the seventh month (Gen. 8:4). Note: Appreciate the Bible uses months and days to show this is the language of real history. While the ark had come to rest, it is still in deep water. </a:t>
            </a:r>
          </a:p>
          <a:p>
            <a:r>
              <a:rPr lang="en-US" dirty="0"/>
              <a:t>2.</a:t>
            </a:r>
            <a:r>
              <a:rPr lang="en-US" baseline="0" dirty="0"/>
              <a:t> </a:t>
            </a:r>
            <a:r>
              <a:rPr lang="en-US" dirty="0"/>
              <a:t>About 2 ½ months later on the first day of the tenth month the tops of the mountains become visible (8:5). What is Noah doing? He is still waiting. </a:t>
            </a:r>
          </a:p>
          <a:p>
            <a:r>
              <a:rPr lang="en-US" dirty="0"/>
              <a:t>3.</a:t>
            </a:r>
            <a:r>
              <a:rPr lang="en-US" baseline="0" dirty="0"/>
              <a:t> </a:t>
            </a:r>
            <a:r>
              <a:rPr lang="en-US" dirty="0"/>
              <a:t>Forty more days pass (8:6). This would place us in the eleventh month, tenth day, nearly four months since the ark came to rest. Noah is still waiting on the Lord. Everyone is still in the ark. We don’t hear of any protests either of Noah’s family or the animals. All are simply waiting in the ark. The waters are gradually subsiding outside the ark. Noah doesn’t kick the door down and sprint outside but is patiently waiting. He opens the window of the ark and experiments with two distinct kinds of birds: a raven and a dove.  The raven is an unclean bird (Lev. 11:15). He leaves and evidently does not come back inside the ark but is content to go to and fro. A dove on the other hand, is a clean bird and was used for sacrifice (Lev. 1:14). The dove Noah sent out was more selective as to where she would place her foot. She returned into the ark to him finding no such suitable place. </a:t>
            </a:r>
          </a:p>
          <a:p>
            <a:r>
              <a:rPr lang="en-US" dirty="0"/>
              <a:t>4.</a:t>
            </a:r>
            <a:r>
              <a:rPr lang="en-US" baseline="0" dirty="0"/>
              <a:t> </a:t>
            </a:r>
            <a:r>
              <a:rPr lang="en-US" dirty="0"/>
              <a:t>Next we see our key word “waited” (8:10). He waited another seven days to send her out again. This seven days period is a literal as the seven day creation period. What one is the other is. This time the dove brings a freshly plucked olive leaf which gave Noah the understanding that the water had receded. </a:t>
            </a:r>
          </a:p>
          <a:p>
            <a:r>
              <a:rPr lang="en-US" dirty="0"/>
              <a:t>5.</a:t>
            </a:r>
            <a:r>
              <a:rPr lang="en-US" baseline="0" dirty="0"/>
              <a:t> </a:t>
            </a:r>
            <a:r>
              <a:rPr lang="en-US" dirty="0"/>
              <a:t>We see our word again (8:12).  This time the dove did not return. </a:t>
            </a:r>
          </a:p>
          <a:p>
            <a:r>
              <a:rPr lang="en-US" dirty="0"/>
              <a:t>6.</a:t>
            </a:r>
            <a:r>
              <a:rPr lang="en-US" baseline="0" dirty="0"/>
              <a:t> </a:t>
            </a:r>
            <a:r>
              <a:rPr lang="en-US" dirty="0"/>
              <a:t>He continues to wait and now we reach the first month, first day of the month (8:13). Noah has been in the ark about 5 ½ months since the ark rested. What does Noah do? He continues to wait almost another 2 months until the 27th day of the second month (8:14). Noah waited seven months and ten days inside the ark after it came to a standstill. Why? It is simple, God had told him when to enter the ark (Gen. 7:1). Noah was not going to exit until the Lord permitted him. Noah was a very patient man. What would you have done if you were Noah? What if you were his wife? What if you were his son or daughter in law?  Notice the word “then” in 8:15. Then God said “Go out of the ark.”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97377-2A8C-40F4-B379-5FAC1C206E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90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8DFEB921-7863-45F2-491B-BA5F4B80199C}"/>
              </a:ext>
            </a:extLst>
          </p:cNvPr>
          <p:cNvGrpSpPr>
            <a:grpSpLocks/>
          </p:cNvGrpSpPr>
          <p:nvPr/>
        </p:nvGrpSpPr>
        <p:grpSpPr bwMode="auto">
          <a:xfrm>
            <a:off x="1" y="0"/>
            <a:ext cx="12213167" cy="6870700"/>
            <a:chOff x="0" y="0"/>
            <a:chExt cx="5770" cy="4328"/>
          </a:xfrm>
        </p:grpSpPr>
        <p:sp>
          <p:nvSpPr>
            <p:cNvPr id="7171" name="Rectangle 3">
              <a:extLst>
                <a:ext uri="{FF2B5EF4-FFF2-40B4-BE49-F238E27FC236}">
                  <a16:creationId xmlns:a16="http://schemas.microsoft.com/office/drawing/2014/main" id="{68589344-E67B-B023-6DFF-56D529B39350}"/>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7172" name="Rectangle 4">
              <a:extLst>
                <a:ext uri="{FF2B5EF4-FFF2-40B4-BE49-F238E27FC236}">
                  <a16:creationId xmlns:a16="http://schemas.microsoft.com/office/drawing/2014/main" id="{8C70336D-F51A-AF15-48E7-809EBC4D1B02}"/>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7173" name="Rectangle 5">
              <a:extLst>
                <a:ext uri="{FF2B5EF4-FFF2-40B4-BE49-F238E27FC236}">
                  <a16:creationId xmlns:a16="http://schemas.microsoft.com/office/drawing/2014/main" id="{7B7055F7-21FE-CDF4-3C47-36ED83C5B002}"/>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grpSp>
          <p:nvGrpSpPr>
            <p:cNvPr id="7174" name="Group 6">
              <a:extLst>
                <a:ext uri="{FF2B5EF4-FFF2-40B4-BE49-F238E27FC236}">
                  <a16:creationId xmlns:a16="http://schemas.microsoft.com/office/drawing/2014/main" id="{0B3DAFEB-A58B-B56F-934C-13D47AA53B31}"/>
                </a:ext>
              </a:extLst>
            </p:cNvPr>
            <p:cNvGrpSpPr>
              <a:grpSpLocks/>
            </p:cNvGrpSpPr>
            <p:nvPr/>
          </p:nvGrpSpPr>
          <p:grpSpPr bwMode="auto">
            <a:xfrm>
              <a:off x="4944" y="1"/>
              <a:ext cx="816" cy="3974"/>
              <a:chOff x="4944" y="1"/>
              <a:chExt cx="816" cy="3974"/>
            </a:xfrm>
          </p:grpSpPr>
          <p:grpSp>
            <p:nvGrpSpPr>
              <p:cNvPr id="7175" name="Group 7">
                <a:extLst>
                  <a:ext uri="{FF2B5EF4-FFF2-40B4-BE49-F238E27FC236}">
                    <a16:creationId xmlns:a16="http://schemas.microsoft.com/office/drawing/2014/main" id="{6C3E0533-13D4-99AF-29D1-F11422F526CA}"/>
                  </a:ext>
                </a:extLst>
              </p:cNvPr>
              <p:cNvGrpSpPr>
                <a:grpSpLocks/>
              </p:cNvGrpSpPr>
              <p:nvPr userDrawn="1"/>
            </p:nvGrpSpPr>
            <p:grpSpPr bwMode="auto">
              <a:xfrm>
                <a:off x="5280" y="1"/>
                <a:ext cx="480" cy="1430"/>
                <a:chOff x="5280" y="1"/>
                <a:chExt cx="480" cy="1430"/>
              </a:xfrm>
            </p:grpSpPr>
            <p:grpSp>
              <p:nvGrpSpPr>
                <p:cNvPr id="7176" name="Group 8">
                  <a:extLst>
                    <a:ext uri="{FF2B5EF4-FFF2-40B4-BE49-F238E27FC236}">
                      <a16:creationId xmlns:a16="http://schemas.microsoft.com/office/drawing/2014/main" id="{4D5B5F6A-22EA-B68B-6705-1F1CE050EB3A}"/>
                    </a:ext>
                  </a:extLst>
                </p:cNvPr>
                <p:cNvGrpSpPr>
                  <a:grpSpLocks/>
                </p:cNvGrpSpPr>
                <p:nvPr userDrawn="1"/>
              </p:nvGrpSpPr>
              <p:grpSpPr bwMode="auto">
                <a:xfrm rot="-5400000">
                  <a:off x="5484" y="0"/>
                  <a:ext cx="174" cy="176"/>
                  <a:chOff x="1657" y="323"/>
                  <a:chExt cx="1691" cy="2560"/>
                </a:xfrm>
              </p:grpSpPr>
              <p:grpSp>
                <p:nvGrpSpPr>
                  <p:cNvPr id="7177" name="Group 9">
                    <a:extLst>
                      <a:ext uri="{FF2B5EF4-FFF2-40B4-BE49-F238E27FC236}">
                        <a16:creationId xmlns:a16="http://schemas.microsoft.com/office/drawing/2014/main" id="{46DA0281-71CF-5037-6906-29A75F1ABE7B}"/>
                      </a:ext>
                    </a:extLst>
                  </p:cNvPr>
                  <p:cNvGrpSpPr>
                    <a:grpSpLocks/>
                  </p:cNvGrpSpPr>
                  <p:nvPr/>
                </p:nvGrpSpPr>
                <p:grpSpPr bwMode="auto">
                  <a:xfrm>
                    <a:off x="1657" y="323"/>
                    <a:ext cx="1691" cy="2560"/>
                    <a:chOff x="1657" y="323"/>
                    <a:chExt cx="1691" cy="2560"/>
                  </a:xfrm>
                </p:grpSpPr>
                <p:sp>
                  <p:nvSpPr>
                    <p:cNvPr id="7178" name="Freeform 10">
                      <a:extLst>
                        <a:ext uri="{FF2B5EF4-FFF2-40B4-BE49-F238E27FC236}">
                          <a16:creationId xmlns:a16="http://schemas.microsoft.com/office/drawing/2014/main" id="{D0FCFDF9-785B-B80C-BCA2-A3052C4AE421}"/>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79" name="Freeform 11">
                      <a:extLst>
                        <a:ext uri="{FF2B5EF4-FFF2-40B4-BE49-F238E27FC236}">
                          <a16:creationId xmlns:a16="http://schemas.microsoft.com/office/drawing/2014/main" id="{34755EEF-E8A8-1043-2770-DCEF2285840D}"/>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7180" name="Oval 12">
                    <a:extLst>
                      <a:ext uri="{FF2B5EF4-FFF2-40B4-BE49-F238E27FC236}">
                        <a16:creationId xmlns:a16="http://schemas.microsoft.com/office/drawing/2014/main" id="{0716002F-B39B-4B87-3306-A22326B08625}"/>
                      </a:ext>
                    </a:extLst>
                  </p:cNvPr>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81" name="Freeform 13">
                    <a:extLst>
                      <a:ext uri="{FF2B5EF4-FFF2-40B4-BE49-F238E27FC236}">
                        <a16:creationId xmlns:a16="http://schemas.microsoft.com/office/drawing/2014/main" id="{F51D62ED-6987-B6C2-BAFC-73F4809F8BAC}"/>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82" name="Freeform 14">
                    <a:extLst>
                      <a:ext uri="{FF2B5EF4-FFF2-40B4-BE49-F238E27FC236}">
                        <a16:creationId xmlns:a16="http://schemas.microsoft.com/office/drawing/2014/main" id="{37107031-82D3-A2F9-379C-F93BAB9229EB}"/>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83" name="Freeform 15">
                    <a:extLst>
                      <a:ext uri="{FF2B5EF4-FFF2-40B4-BE49-F238E27FC236}">
                        <a16:creationId xmlns:a16="http://schemas.microsoft.com/office/drawing/2014/main" id="{D0DE0D95-C05D-3ADD-A059-378A61460965}"/>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84" name="Freeform 16">
                    <a:extLst>
                      <a:ext uri="{FF2B5EF4-FFF2-40B4-BE49-F238E27FC236}">
                        <a16:creationId xmlns:a16="http://schemas.microsoft.com/office/drawing/2014/main" id="{67AC671B-D9A8-D25A-59A3-FB183CD6B947}"/>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185" name="Freeform 17">
                    <a:extLst>
                      <a:ext uri="{FF2B5EF4-FFF2-40B4-BE49-F238E27FC236}">
                        <a16:creationId xmlns:a16="http://schemas.microsoft.com/office/drawing/2014/main" id="{E2556382-76EE-8F0B-8FC6-984A21CE4CEF}"/>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pic>
              <p:nvPicPr>
                <p:cNvPr id="7186" name="Picture 18">
                  <a:extLst>
                    <a:ext uri="{FF2B5EF4-FFF2-40B4-BE49-F238E27FC236}">
                      <a16:creationId xmlns:a16="http://schemas.microsoft.com/office/drawing/2014/main" id="{B32FFAEE-E1A7-BC50-FAB9-F01BE92718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7" name="Picture 19">
                  <a:extLst>
                    <a:ext uri="{FF2B5EF4-FFF2-40B4-BE49-F238E27FC236}">
                      <a16:creationId xmlns:a16="http://schemas.microsoft.com/office/drawing/2014/main" id="{B6C1A939-AB8A-DFB6-275A-B4DD8324C1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8" name="Picture 20">
                  <a:extLst>
                    <a:ext uri="{FF2B5EF4-FFF2-40B4-BE49-F238E27FC236}">
                      <a16:creationId xmlns:a16="http://schemas.microsoft.com/office/drawing/2014/main" id="{2943C6EA-B7D2-DC11-C3C0-1B7E8702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9" name="Picture 21">
                  <a:extLst>
                    <a:ext uri="{FF2B5EF4-FFF2-40B4-BE49-F238E27FC236}">
                      <a16:creationId xmlns:a16="http://schemas.microsoft.com/office/drawing/2014/main" id="{92C77532-E6F2-75C1-2DA0-0C3B93E4CC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0" name="Picture 22">
                  <a:extLst>
                    <a:ext uri="{FF2B5EF4-FFF2-40B4-BE49-F238E27FC236}">
                      <a16:creationId xmlns:a16="http://schemas.microsoft.com/office/drawing/2014/main" id="{88E45E57-6FDA-FE25-769C-065235663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3">
                  <a:extLst>
                    <a:ext uri="{FF2B5EF4-FFF2-40B4-BE49-F238E27FC236}">
                      <a16:creationId xmlns:a16="http://schemas.microsoft.com/office/drawing/2014/main" id="{4E509672-F5CF-5762-FBBF-1BDD180674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24">
                  <a:extLst>
                    <a:ext uri="{FF2B5EF4-FFF2-40B4-BE49-F238E27FC236}">
                      <a16:creationId xmlns:a16="http://schemas.microsoft.com/office/drawing/2014/main" id="{B661F32C-540F-BEED-7DB9-9656E9F3DA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3" name="Picture 25">
                  <a:extLst>
                    <a:ext uri="{FF2B5EF4-FFF2-40B4-BE49-F238E27FC236}">
                      <a16:creationId xmlns:a16="http://schemas.microsoft.com/office/drawing/2014/main" id="{945E45F6-9F34-F5DB-E90C-F888157138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94" name="Group 26">
                <a:extLst>
                  <a:ext uri="{FF2B5EF4-FFF2-40B4-BE49-F238E27FC236}">
                    <a16:creationId xmlns:a16="http://schemas.microsoft.com/office/drawing/2014/main" id="{13E32823-04B7-6567-E6DC-A40FACF9E496}"/>
                  </a:ext>
                </a:extLst>
              </p:cNvPr>
              <p:cNvGrpSpPr>
                <a:grpSpLocks/>
              </p:cNvGrpSpPr>
              <p:nvPr userDrawn="1"/>
            </p:nvGrpSpPr>
            <p:grpSpPr bwMode="auto">
              <a:xfrm>
                <a:off x="4944" y="1008"/>
                <a:ext cx="522" cy="2967"/>
                <a:chOff x="4944" y="1008"/>
                <a:chExt cx="522" cy="2967"/>
              </a:xfrm>
            </p:grpSpPr>
            <p:pic>
              <p:nvPicPr>
                <p:cNvPr id="7195" name="Picture 27">
                  <a:extLst>
                    <a:ext uri="{FF2B5EF4-FFF2-40B4-BE49-F238E27FC236}">
                      <a16:creationId xmlns:a16="http://schemas.microsoft.com/office/drawing/2014/main" id="{70FD9561-2ECB-99D6-481D-7BB6269B2D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28">
                  <a:extLst>
                    <a:ext uri="{FF2B5EF4-FFF2-40B4-BE49-F238E27FC236}">
                      <a16:creationId xmlns:a16="http://schemas.microsoft.com/office/drawing/2014/main" id="{F5C272FC-8567-1DD5-E004-DD0BD3C53B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7" name="Picture 29">
                  <a:extLst>
                    <a:ext uri="{FF2B5EF4-FFF2-40B4-BE49-F238E27FC236}">
                      <a16:creationId xmlns:a16="http://schemas.microsoft.com/office/drawing/2014/main" id="{479F2D57-8DE6-5172-A912-AA593C9203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8" name="Picture 30">
                  <a:extLst>
                    <a:ext uri="{FF2B5EF4-FFF2-40B4-BE49-F238E27FC236}">
                      <a16:creationId xmlns:a16="http://schemas.microsoft.com/office/drawing/2014/main" id="{69171E83-0CD0-86F9-F45D-6E16FCBDFB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9" name="Picture 31">
                  <a:extLst>
                    <a:ext uri="{FF2B5EF4-FFF2-40B4-BE49-F238E27FC236}">
                      <a16:creationId xmlns:a16="http://schemas.microsoft.com/office/drawing/2014/main" id="{959B896F-E56D-83E1-9D45-E3691E24A1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0" name="Picture 32">
                  <a:extLst>
                    <a:ext uri="{FF2B5EF4-FFF2-40B4-BE49-F238E27FC236}">
                      <a16:creationId xmlns:a16="http://schemas.microsoft.com/office/drawing/2014/main" id="{378554EC-8263-A1E7-B2CA-AE8A5FE102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1" name="Picture 33">
                  <a:extLst>
                    <a:ext uri="{FF2B5EF4-FFF2-40B4-BE49-F238E27FC236}">
                      <a16:creationId xmlns:a16="http://schemas.microsoft.com/office/drawing/2014/main" id="{20EE60B3-0AEF-AC90-D1F4-78D792C81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2" name="Picture 34">
                  <a:extLst>
                    <a:ext uri="{FF2B5EF4-FFF2-40B4-BE49-F238E27FC236}">
                      <a16:creationId xmlns:a16="http://schemas.microsoft.com/office/drawing/2014/main" id="{1FBC35D3-113F-5A50-4E9B-399B2E08B2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3" name="Picture 35">
                  <a:extLst>
                    <a:ext uri="{FF2B5EF4-FFF2-40B4-BE49-F238E27FC236}">
                      <a16:creationId xmlns:a16="http://schemas.microsoft.com/office/drawing/2014/main" id="{3951CB1C-AAF7-B8DD-FE95-340E94A940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4" name="Picture 36">
                  <a:extLst>
                    <a:ext uri="{FF2B5EF4-FFF2-40B4-BE49-F238E27FC236}">
                      <a16:creationId xmlns:a16="http://schemas.microsoft.com/office/drawing/2014/main" id="{D67E0686-8475-C4C4-D02D-EB378A7C54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5" name="Picture 37">
                  <a:extLst>
                    <a:ext uri="{FF2B5EF4-FFF2-40B4-BE49-F238E27FC236}">
                      <a16:creationId xmlns:a16="http://schemas.microsoft.com/office/drawing/2014/main" id="{C3CC07DE-4EF9-A599-3CC8-1347735A41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6" name="Picture 38">
                  <a:extLst>
                    <a:ext uri="{FF2B5EF4-FFF2-40B4-BE49-F238E27FC236}">
                      <a16:creationId xmlns:a16="http://schemas.microsoft.com/office/drawing/2014/main" id="{6649FAC6-678B-BC19-20C3-D287CE46D1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7" name="Picture 39">
                  <a:extLst>
                    <a:ext uri="{FF2B5EF4-FFF2-40B4-BE49-F238E27FC236}">
                      <a16:creationId xmlns:a16="http://schemas.microsoft.com/office/drawing/2014/main" id="{4796401F-7259-5138-280C-A6C8A7D37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8" name="Picture 40">
                  <a:extLst>
                    <a:ext uri="{FF2B5EF4-FFF2-40B4-BE49-F238E27FC236}">
                      <a16:creationId xmlns:a16="http://schemas.microsoft.com/office/drawing/2014/main" id="{EAD74682-EE11-8FB4-05A9-F11DF67B17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9" name="Picture 41">
                  <a:extLst>
                    <a:ext uri="{FF2B5EF4-FFF2-40B4-BE49-F238E27FC236}">
                      <a16:creationId xmlns:a16="http://schemas.microsoft.com/office/drawing/2014/main" id="{A526E79F-21A0-ABD1-B823-EFB1726E7E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10" name="Picture 42">
                  <a:extLst>
                    <a:ext uri="{FF2B5EF4-FFF2-40B4-BE49-F238E27FC236}">
                      <a16:creationId xmlns:a16="http://schemas.microsoft.com/office/drawing/2014/main" id="{EDEDA87B-60F5-53F3-0C86-1A07B1537D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11" name="Picture 43">
                  <a:extLst>
                    <a:ext uri="{FF2B5EF4-FFF2-40B4-BE49-F238E27FC236}">
                      <a16:creationId xmlns:a16="http://schemas.microsoft.com/office/drawing/2014/main" id="{1F8A68E9-AEF1-3AAB-F102-7B0E90FBB3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12" name="Picture 44">
                  <a:extLst>
                    <a:ext uri="{FF2B5EF4-FFF2-40B4-BE49-F238E27FC236}">
                      <a16:creationId xmlns:a16="http://schemas.microsoft.com/office/drawing/2014/main" id="{25EDADB7-9815-E8BB-D209-7E44864CDE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13" name="Picture 45">
                  <a:extLst>
                    <a:ext uri="{FF2B5EF4-FFF2-40B4-BE49-F238E27FC236}">
                      <a16:creationId xmlns:a16="http://schemas.microsoft.com/office/drawing/2014/main" id="{87E86E75-4D2E-B9B9-B57C-D5E3C10B85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214" name="Freeform 46">
              <a:extLst>
                <a:ext uri="{FF2B5EF4-FFF2-40B4-BE49-F238E27FC236}">
                  <a16:creationId xmlns:a16="http://schemas.microsoft.com/office/drawing/2014/main" id="{2CD30EC5-A2FC-B9DC-FD4D-5519C0E7DD91}"/>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15" name="Freeform 47">
              <a:extLst>
                <a:ext uri="{FF2B5EF4-FFF2-40B4-BE49-F238E27FC236}">
                  <a16:creationId xmlns:a16="http://schemas.microsoft.com/office/drawing/2014/main" id="{809F87C5-9B9C-D741-6392-D8C83182C723}"/>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16" name="Freeform 48">
              <a:extLst>
                <a:ext uri="{FF2B5EF4-FFF2-40B4-BE49-F238E27FC236}">
                  <a16:creationId xmlns:a16="http://schemas.microsoft.com/office/drawing/2014/main" id="{B5986343-32A8-0579-BE14-1CF38DD71229}"/>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17" name="Freeform 49">
              <a:extLst>
                <a:ext uri="{FF2B5EF4-FFF2-40B4-BE49-F238E27FC236}">
                  <a16:creationId xmlns:a16="http://schemas.microsoft.com/office/drawing/2014/main" id="{ADF6189E-5A16-6FD3-84C2-92DBB4EF6D5B}"/>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18" name="Freeform 50">
              <a:extLst>
                <a:ext uri="{FF2B5EF4-FFF2-40B4-BE49-F238E27FC236}">
                  <a16:creationId xmlns:a16="http://schemas.microsoft.com/office/drawing/2014/main" id="{C54B11EE-B4AD-8267-CB70-3B99E16561EE}"/>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19" name="Freeform 51">
              <a:extLst>
                <a:ext uri="{FF2B5EF4-FFF2-40B4-BE49-F238E27FC236}">
                  <a16:creationId xmlns:a16="http://schemas.microsoft.com/office/drawing/2014/main" id="{FF06358E-876B-4C63-58BA-9E03D78FE000}"/>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20" name="Freeform 52">
              <a:extLst>
                <a:ext uri="{FF2B5EF4-FFF2-40B4-BE49-F238E27FC236}">
                  <a16:creationId xmlns:a16="http://schemas.microsoft.com/office/drawing/2014/main" id="{1A87D611-D448-76D2-0787-FB0F46C65990}"/>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21" name="Freeform 53">
              <a:extLst>
                <a:ext uri="{FF2B5EF4-FFF2-40B4-BE49-F238E27FC236}">
                  <a16:creationId xmlns:a16="http://schemas.microsoft.com/office/drawing/2014/main" id="{5E2955F7-F610-94C6-09B2-CE3C4F68B890}"/>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22" name="Rectangle 54">
              <a:extLst>
                <a:ext uri="{FF2B5EF4-FFF2-40B4-BE49-F238E27FC236}">
                  <a16:creationId xmlns:a16="http://schemas.microsoft.com/office/drawing/2014/main" id="{7185DFC0-E487-0388-2A6C-46BEEDCC37BA}"/>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7223" name="Freeform 55">
              <a:extLst>
                <a:ext uri="{FF2B5EF4-FFF2-40B4-BE49-F238E27FC236}">
                  <a16:creationId xmlns:a16="http://schemas.microsoft.com/office/drawing/2014/main" id="{88A524C2-D94A-DC8A-9EF1-EAD1A935AC2D}"/>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224" name="AutoShape 56">
              <a:extLst>
                <a:ext uri="{FF2B5EF4-FFF2-40B4-BE49-F238E27FC236}">
                  <a16:creationId xmlns:a16="http://schemas.microsoft.com/office/drawing/2014/main" id="{AC16DA37-8E93-1C88-5DB6-9E91A2FB46F3}"/>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kumimoji="1" lang="en-US" altLang="en-US" sz="1800"/>
            </a:p>
          </p:txBody>
        </p:sp>
      </p:grpSp>
      <p:sp>
        <p:nvSpPr>
          <p:cNvPr id="7225" name="Rectangle 57">
            <a:extLst>
              <a:ext uri="{FF2B5EF4-FFF2-40B4-BE49-F238E27FC236}">
                <a16:creationId xmlns:a16="http://schemas.microsoft.com/office/drawing/2014/main" id="{90849124-A931-F24D-C8EA-4443BF34538B}"/>
              </a:ext>
            </a:extLst>
          </p:cNvPr>
          <p:cNvSpPr>
            <a:spLocks noGrp="1" noChangeArrowheads="1"/>
          </p:cNvSpPr>
          <p:nvPr>
            <p:ph type="ctrTitle" sz="quarter"/>
          </p:nvPr>
        </p:nvSpPr>
        <p:spPr>
          <a:xfrm>
            <a:off x="914400" y="1370013"/>
            <a:ext cx="9287933" cy="2057400"/>
          </a:xfrm>
        </p:spPr>
        <p:txBody>
          <a:bodyPr/>
          <a:lstStyle>
            <a:lvl1pPr>
              <a:defRPr/>
            </a:lvl1pPr>
          </a:lstStyle>
          <a:p>
            <a:pPr lvl="0"/>
            <a:r>
              <a:rPr lang="en-US" altLang="en-US" noProof="0"/>
              <a:t>Click to edit Master title style</a:t>
            </a:r>
          </a:p>
        </p:txBody>
      </p:sp>
      <p:sp>
        <p:nvSpPr>
          <p:cNvPr id="7226" name="Rectangle 58">
            <a:extLst>
              <a:ext uri="{FF2B5EF4-FFF2-40B4-BE49-F238E27FC236}">
                <a16:creationId xmlns:a16="http://schemas.microsoft.com/office/drawing/2014/main" id="{33F65864-A4FE-4C9E-8DD8-3B3D27E749A0}"/>
              </a:ext>
            </a:extLst>
          </p:cNvPr>
          <p:cNvSpPr>
            <a:spLocks noGrp="1" noChangeArrowheads="1"/>
          </p:cNvSpPr>
          <p:nvPr>
            <p:ph type="subTitle" sz="quarter" idx="1"/>
          </p:nvPr>
        </p:nvSpPr>
        <p:spPr>
          <a:xfrm>
            <a:off x="2302934" y="3886200"/>
            <a:ext cx="7520517" cy="1752600"/>
          </a:xfrm>
        </p:spPr>
        <p:txBody>
          <a:bodyPr/>
          <a:lstStyle>
            <a:lvl1pPr marL="0" indent="0" algn="ctr">
              <a:buFontTx/>
              <a:buNone/>
              <a:defRPr/>
            </a:lvl1pPr>
          </a:lstStyle>
          <a:p>
            <a:pPr lvl="0"/>
            <a:r>
              <a:rPr lang="en-US" altLang="en-US" noProof="0"/>
              <a:t>Click to edit Master subtitle style</a:t>
            </a:r>
          </a:p>
        </p:txBody>
      </p:sp>
      <p:sp>
        <p:nvSpPr>
          <p:cNvPr id="7227" name="Rectangle 59">
            <a:extLst>
              <a:ext uri="{FF2B5EF4-FFF2-40B4-BE49-F238E27FC236}">
                <a16:creationId xmlns:a16="http://schemas.microsoft.com/office/drawing/2014/main" id="{F584DB59-9CFB-3C5D-F4D6-C38E24AD4677}"/>
              </a:ext>
            </a:extLst>
          </p:cNvPr>
          <p:cNvSpPr>
            <a:spLocks noGrp="1" noChangeArrowheads="1"/>
          </p:cNvSpPr>
          <p:nvPr>
            <p:ph type="dt" sz="quarter" idx="2"/>
          </p:nvPr>
        </p:nvSpPr>
        <p:spPr/>
        <p:txBody>
          <a:bodyPr/>
          <a:lstStyle>
            <a:lvl1pPr>
              <a:defRPr/>
            </a:lvl1pPr>
          </a:lstStyle>
          <a:p>
            <a:endParaRPr lang="en-US" altLang="en-US"/>
          </a:p>
        </p:txBody>
      </p:sp>
      <p:sp>
        <p:nvSpPr>
          <p:cNvPr id="7228" name="Rectangle 60">
            <a:extLst>
              <a:ext uri="{FF2B5EF4-FFF2-40B4-BE49-F238E27FC236}">
                <a16:creationId xmlns:a16="http://schemas.microsoft.com/office/drawing/2014/main" id="{EB33103D-2D4D-E242-12B5-99E24B45E927}"/>
              </a:ext>
            </a:extLst>
          </p:cNvPr>
          <p:cNvSpPr>
            <a:spLocks noGrp="1" noChangeArrowheads="1"/>
          </p:cNvSpPr>
          <p:nvPr>
            <p:ph type="ftr" sz="quarter" idx="3"/>
          </p:nvPr>
        </p:nvSpPr>
        <p:spPr/>
        <p:txBody>
          <a:bodyPr/>
          <a:lstStyle>
            <a:lvl1pPr>
              <a:defRPr/>
            </a:lvl1pPr>
          </a:lstStyle>
          <a:p>
            <a:endParaRPr lang="en-US" altLang="en-US"/>
          </a:p>
        </p:txBody>
      </p:sp>
      <p:sp>
        <p:nvSpPr>
          <p:cNvPr id="7229" name="Rectangle 61">
            <a:extLst>
              <a:ext uri="{FF2B5EF4-FFF2-40B4-BE49-F238E27FC236}">
                <a16:creationId xmlns:a16="http://schemas.microsoft.com/office/drawing/2014/main" id="{68E0647B-75B8-9031-B4CC-E975D505C147}"/>
              </a:ext>
            </a:extLst>
          </p:cNvPr>
          <p:cNvSpPr>
            <a:spLocks noGrp="1" noChangeArrowheads="1"/>
          </p:cNvSpPr>
          <p:nvPr>
            <p:ph type="sldNum" sz="quarter" idx="4"/>
          </p:nvPr>
        </p:nvSpPr>
        <p:spPr/>
        <p:txBody>
          <a:bodyPr/>
          <a:lstStyle>
            <a:lvl1pPr>
              <a:defRPr/>
            </a:lvl1pPr>
          </a:lstStyle>
          <a:p>
            <a:fld id="{B24BA007-A488-48A4-9C3A-C9D053222563}" type="slidenum">
              <a:rPr lang="en-US" altLang="en-US"/>
              <a:pPr/>
              <a:t>‹#›</a:t>
            </a:fld>
            <a:endParaRPr lang="en-US" altLang="en-US"/>
          </a:p>
        </p:txBody>
      </p:sp>
    </p:spTree>
    <p:extLst>
      <p:ext uri="{BB962C8B-B14F-4D97-AF65-F5344CB8AC3E}">
        <p14:creationId xmlns:p14="http://schemas.microsoft.com/office/powerpoint/2010/main" val="11607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9CA1-AA9E-ADD4-CEA5-4BAA59194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6B915A-2D9C-B2AC-4574-2D821A6D8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2A325-81C0-D35A-5A45-E9EDA2BCBD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1D6813-7EDC-6FD5-2998-C05D578387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53BAB-E5F0-00F6-A6C0-250439F15A80}"/>
              </a:ext>
            </a:extLst>
          </p:cNvPr>
          <p:cNvSpPr>
            <a:spLocks noGrp="1"/>
          </p:cNvSpPr>
          <p:nvPr>
            <p:ph type="sldNum" sz="quarter" idx="12"/>
          </p:nvPr>
        </p:nvSpPr>
        <p:spPr/>
        <p:txBody>
          <a:bodyPr/>
          <a:lstStyle>
            <a:lvl1pPr>
              <a:defRPr/>
            </a:lvl1pPr>
          </a:lstStyle>
          <a:p>
            <a:fld id="{546B045F-6975-4838-A3C8-BDAB53EDBFD1}" type="slidenum">
              <a:rPr lang="en-US" altLang="en-US"/>
              <a:pPr/>
              <a:t>‹#›</a:t>
            </a:fld>
            <a:endParaRPr lang="en-US" altLang="en-US"/>
          </a:p>
        </p:txBody>
      </p:sp>
    </p:spTree>
    <p:extLst>
      <p:ext uri="{BB962C8B-B14F-4D97-AF65-F5344CB8AC3E}">
        <p14:creationId xmlns:p14="http://schemas.microsoft.com/office/powerpoint/2010/main" val="27419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07D99-483C-51C5-4161-7CD6C0321C74}"/>
              </a:ext>
            </a:extLst>
          </p:cNvPr>
          <p:cNvSpPr>
            <a:spLocks noGrp="1"/>
          </p:cNvSpPr>
          <p:nvPr>
            <p:ph type="title" orient="vert"/>
          </p:nvPr>
        </p:nvSpPr>
        <p:spPr>
          <a:xfrm>
            <a:off x="7770285" y="227014"/>
            <a:ext cx="2491316" cy="58689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9D654-C597-3368-B8CF-709D57DEDEC5}"/>
              </a:ext>
            </a:extLst>
          </p:cNvPr>
          <p:cNvSpPr>
            <a:spLocks noGrp="1"/>
          </p:cNvSpPr>
          <p:nvPr>
            <p:ph type="body" orient="vert" idx="1"/>
          </p:nvPr>
        </p:nvSpPr>
        <p:spPr>
          <a:xfrm>
            <a:off x="292100" y="227014"/>
            <a:ext cx="7274984"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AEC27-BCFF-90BB-A2E2-608038C834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A6A00D-3BB8-8A1B-F175-0ED64230B78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3337A8-655E-29F3-A97F-3E020A7AE853}"/>
              </a:ext>
            </a:extLst>
          </p:cNvPr>
          <p:cNvSpPr>
            <a:spLocks noGrp="1"/>
          </p:cNvSpPr>
          <p:nvPr>
            <p:ph type="sldNum" sz="quarter" idx="12"/>
          </p:nvPr>
        </p:nvSpPr>
        <p:spPr/>
        <p:txBody>
          <a:bodyPr/>
          <a:lstStyle>
            <a:lvl1pPr>
              <a:defRPr/>
            </a:lvl1pPr>
          </a:lstStyle>
          <a:p>
            <a:fld id="{47CDB4AB-2E07-49FC-A4DC-F6AA31963591}" type="slidenum">
              <a:rPr lang="en-US" altLang="en-US"/>
              <a:pPr/>
              <a:t>‹#›</a:t>
            </a:fld>
            <a:endParaRPr lang="en-US" altLang="en-US"/>
          </a:p>
        </p:txBody>
      </p:sp>
    </p:spTree>
    <p:extLst>
      <p:ext uri="{BB962C8B-B14F-4D97-AF65-F5344CB8AC3E}">
        <p14:creationId xmlns:p14="http://schemas.microsoft.com/office/powerpoint/2010/main" val="422975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63541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40228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pPr/>
              <a:t>‹#›</a:t>
            </a:fld>
            <a:endParaRPr lang="en-US" altLang="en-US"/>
          </a:p>
        </p:txBody>
      </p:sp>
    </p:spTree>
    <p:extLst>
      <p:ext uri="{BB962C8B-B14F-4D97-AF65-F5344CB8AC3E}">
        <p14:creationId xmlns:p14="http://schemas.microsoft.com/office/powerpoint/2010/main" val="153083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pPr/>
              <a:t>‹#›</a:t>
            </a:fld>
            <a:endParaRPr lang="en-US" altLang="en-US"/>
          </a:p>
        </p:txBody>
      </p:sp>
    </p:spTree>
    <p:extLst>
      <p:ext uri="{BB962C8B-B14F-4D97-AF65-F5344CB8AC3E}">
        <p14:creationId xmlns:p14="http://schemas.microsoft.com/office/powerpoint/2010/main" val="275941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pPr/>
              <a:t>‹#›</a:t>
            </a:fld>
            <a:endParaRPr lang="en-US" altLang="en-US"/>
          </a:p>
        </p:txBody>
      </p:sp>
    </p:spTree>
    <p:extLst>
      <p:ext uri="{BB962C8B-B14F-4D97-AF65-F5344CB8AC3E}">
        <p14:creationId xmlns:p14="http://schemas.microsoft.com/office/powerpoint/2010/main" val="141575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pPr/>
              <a:t>‹#›</a:t>
            </a:fld>
            <a:endParaRPr lang="en-US" altLang="en-US"/>
          </a:p>
        </p:txBody>
      </p:sp>
    </p:spTree>
    <p:extLst>
      <p:ext uri="{BB962C8B-B14F-4D97-AF65-F5344CB8AC3E}">
        <p14:creationId xmlns:p14="http://schemas.microsoft.com/office/powerpoint/2010/main" val="59914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pPr/>
              <a:t>‹#›</a:t>
            </a:fld>
            <a:endParaRPr lang="en-US" altLang="en-US"/>
          </a:p>
        </p:txBody>
      </p:sp>
    </p:spTree>
    <p:extLst>
      <p:ext uri="{BB962C8B-B14F-4D97-AF65-F5344CB8AC3E}">
        <p14:creationId xmlns:p14="http://schemas.microsoft.com/office/powerpoint/2010/main" val="64533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pPr/>
              <a:t>‹#›</a:t>
            </a:fld>
            <a:endParaRPr lang="en-US" altLang="en-US"/>
          </a:p>
        </p:txBody>
      </p:sp>
    </p:spTree>
    <p:extLst>
      <p:ext uri="{BB962C8B-B14F-4D97-AF65-F5344CB8AC3E}">
        <p14:creationId xmlns:p14="http://schemas.microsoft.com/office/powerpoint/2010/main" val="129685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184F-3024-BD88-D6E5-DBFFA2F36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1393F-1229-E84C-7B86-C203A3852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2476E-5EB5-3DCE-EFB6-18BD2CBD953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2DED31-2E4A-16B2-2D96-A518333558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2727F4-86DF-7B2F-25B4-E92AD2205245}"/>
              </a:ext>
            </a:extLst>
          </p:cNvPr>
          <p:cNvSpPr>
            <a:spLocks noGrp="1"/>
          </p:cNvSpPr>
          <p:nvPr>
            <p:ph type="sldNum" sz="quarter" idx="12"/>
          </p:nvPr>
        </p:nvSpPr>
        <p:spPr/>
        <p:txBody>
          <a:bodyPr/>
          <a:lstStyle>
            <a:lvl1pPr>
              <a:defRPr/>
            </a:lvl1pPr>
          </a:lstStyle>
          <a:p>
            <a:fld id="{10731E10-4DC7-4070-BA0D-651B5562894A}" type="slidenum">
              <a:rPr lang="en-US" altLang="en-US"/>
              <a:pPr/>
              <a:t>‹#›</a:t>
            </a:fld>
            <a:endParaRPr lang="en-US" altLang="en-US"/>
          </a:p>
        </p:txBody>
      </p:sp>
    </p:spTree>
    <p:extLst>
      <p:ext uri="{BB962C8B-B14F-4D97-AF65-F5344CB8AC3E}">
        <p14:creationId xmlns:p14="http://schemas.microsoft.com/office/powerpoint/2010/main" val="976207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pPr/>
              <a:t>‹#›</a:t>
            </a:fld>
            <a:endParaRPr lang="en-US" altLang="en-US"/>
          </a:p>
        </p:txBody>
      </p:sp>
    </p:spTree>
    <p:extLst>
      <p:ext uri="{BB962C8B-B14F-4D97-AF65-F5344CB8AC3E}">
        <p14:creationId xmlns:p14="http://schemas.microsoft.com/office/powerpoint/2010/main" val="284646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pPr/>
              <a:t>‹#›</a:t>
            </a:fld>
            <a:endParaRPr lang="en-US" altLang="en-US"/>
          </a:p>
        </p:txBody>
      </p:sp>
    </p:spTree>
    <p:extLst>
      <p:ext uri="{BB962C8B-B14F-4D97-AF65-F5344CB8AC3E}">
        <p14:creationId xmlns:p14="http://schemas.microsoft.com/office/powerpoint/2010/main" val="1969029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pPr/>
              <a:t>‹#›</a:t>
            </a:fld>
            <a:endParaRPr lang="en-US" altLang="en-US"/>
          </a:p>
        </p:txBody>
      </p:sp>
    </p:spTree>
    <p:extLst>
      <p:ext uri="{BB962C8B-B14F-4D97-AF65-F5344CB8AC3E}">
        <p14:creationId xmlns:p14="http://schemas.microsoft.com/office/powerpoint/2010/main" val="337495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pPr/>
              <a:t>‹#›</a:t>
            </a:fld>
            <a:endParaRPr lang="en-US" altLang="en-US"/>
          </a:p>
        </p:txBody>
      </p:sp>
    </p:spTree>
    <p:extLst>
      <p:ext uri="{BB962C8B-B14F-4D97-AF65-F5344CB8AC3E}">
        <p14:creationId xmlns:p14="http://schemas.microsoft.com/office/powerpoint/2010/main" val="57185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pPr/>
              <a:t>‹#›</a:t>
            </a:fld>
            <a:endParaRPr lang="en-US" altLang="en-US"/>
          </a:p>
        </p:txBody>
      </p:sp>
    </p:spTree>
    <p:extLst>
      <p:ext uri="{BB962C8B-B14F-4D97-AF65-F5344CB8AC3E}">
        <p14:creationId xmlns:p14="http://schemas.microsoft.com/office/powerpoint/2010/main" val="32493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7E48-444C-783D-5CF7-28AA21FC7DF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0F210-98BA-F033-D272-A50EF56321C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DCF6803-7CCE-E6B1-80C8-50236A72FC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F6B59A-FC41-1FC4-A2BC-B97E3EE19E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42BA71-7E35-E62B-0D8C-067CBC3EAE2E}"/>
              </a:ext>
            </a:extLst>
          </p:cNvPr>
          <p:cNvSpPr>
            <a:spLocks noGrp="1"/>
          </p:cNvSpPr>
          <p:nvPr>
            <p:ph type="sldNum" sz="quarter" idx="12"/>
          </p:nvPr>
        </p:nvSpPr>
        <p:spPr/>
        <p:txBody>
          <a:bodyPr/>
          <a:lstStyle>
            <a:lvl1pPr>
              <a:defRPr/>
            </a:lvl1pPr>
          </a:lstStyle>
          <a:p>
            <a:fld id="{1E89865F-AF05-4190-9E67-6A04052B9978}" type="slidenum">
              <a:rPr lang="en-US" altLang="en-US"/>
              <a:pPr/>
              <a:t>‹#›</a:t>
            </a:fld>
            <a:endParaRPr lang="en-US" altLang="en-US"/>
          </a:p>
        </p:txBody>
      </p:sp>
    </p:spTree>
    <p:extLst>
      <p:ext uri="{BB962C8B-B14F-4D97-AF65-F5344CB8AC3E}">
        <p14:creationId xmlns:p14="http://schemas.microsoft.com/office/powerpoint/2010/main" val="257769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5F70-58D6-462B-F304-011CB2A74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0C00D-30EF-6D76-566E-2878A8EA615B}"/>
              </a:ext>
            </a:extLst>
          </p:cNvPr>
          <p:cNvSpPr>
            <a:spLocks noGrp="1"/>
          </p:cNvSpPr>
          <p:nvPr>
            <p:ph sz="half" idx="1"/>
          </p:nvPr>
        </p:nvSpPr>
        <p:spPr>
          <a:xfrm>
            <a:off x="351367" y="1598613"/>
            <a:ext cx="4821767"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2FBDF-992C-82C4-BAA8-8C0509ABC864}"/>
              </a:ext>
            </a:extLst>
          </p:cNvPr>
          <p:cNvSpPr>
            <a:spLocks noGrp="1"/>
          </p:cNvSpPr>
          <p:nvPr>
            <p:ph sz="half" idx="2"/>
          </p:nvPr>
        </p:nvSpPr>
        <p:spPr>
          <a:xfrm>
            <a:off x="5376334" y="1598613"/>
            <a:ext cx="4823884"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61B21C-2755-E369-C65B-34F9B39C63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FFA2AC-AA26-D6E3-497C-39648025BA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D57ED0-A414-2A7B-E2A5-5D5CC273C4A3}"/>
              </a:ext>
            </a:extLst>
          </p:cNvPr>
          <p:cNvSpPr>
            <a:spLocks noGrp="1"/>
          </p:cNvSpPr>
          <p:nvPr>
            <p:ph type="sldNum" sz="quarter" idx="12"/>
          </p:nvPr>
        </p:nvSpPr>
        <p:spPr/>
        <p:txBody>
          <a:bodyPr/>
          <a:lstStyle>
            <a:lvl1pPr>
              <a:defRPr/>
            </a:lvl1pPr>
          </a:lstStyle>
          <a:p>
            <a:fld id="{E612B295-155C-4F28-8655-6D9B2D77566D}" type="slidenum">
              <a:rPr lang="en-US" altLang="en-US"/>
              <a:pPr/>
              <a:t>‹#›</a:t>
            </a:fld>
            <a:endParaRPr lang="en-US" altLang="en-US"/>
          </a:p>
        </p:txBody>
      </p:sp>
    </p:spTree>
    <p:extLst>
      <p:ext uri="{BB962C8B-B14F-4D97-AF65-F5344CB8AC3E}">
        <p14:creationId xmlns:p14="http://schemas.microsoft.com/office/powerpoint/2010/main" val="146448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777D-6298-317A-4230-C5C04DE2924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52918-25E5-8E78-E5DE-DD34B458B64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8B4E4-C759-2E71-D2B8-CB5B366C6E82}"/>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1AD85B-89CB-B508-EDC3-1E0E5AC5B2F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471CB-6942-D03C-FA65-0A16B737146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C49BD-AE9C-39F2-23DD-0D0DC081FC1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26A8501-461E-63C6-1F81-5483F2EFA9D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99B0B78-D7AC-7E2B-124D-6C6C82CA8A69}"/>
              </a:ext>
            </a:extLst>
          </p:cNvPr>
          <p:cNvSpPr>
            <a:spLocks noGrp="1"/>
          </p:cNvSpPr>
          <p:nvPr>
            <p:ph type="sldNum" sz="quarter" idx="12"/>
          </p:nvPr>
        </p:nvSpPr>
        <p:spPr/>
        <p:txBody>
          <a:bodyPr/>
          <a:lstStyle>
            <a:lvl1pPr>
              <a:defRPr/>
            </a:lvl1pPr>
          </a:lstStyle>
          <a:p>
            <a:fld id="{73E243E9-B6EF-495E-9FF1-1A30586B9A7C}" type="slidenum">
              <a:rPr lang="en-US" altLang="en-US"/>
              <a:pPr/>
              <a:t>‹#›</a:t>
            </a:fld>
            <a:endParaRPr lang="en-US" altLang="en-US"/>
          </a:p>
        </p:txBody>
      </p:sp>
    </p:spTree>
    <p:extLst>
      <p:ext uri="{BB962C8B-B14F-4D97-AF65-F5344CB8AC3E}">
        <p14:creationId xmlns:p14="http://schemas.microsoft.com/office/powerpoint/2010/main" val="23224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C7EE-2171-8CAA-376C-AE93B65E57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3F03D-A9CC-DC9A-9764-AF8F37BC4BB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09BB6B0-35F0-05D7-F421-9F7D8EB9BE7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C6580B4-A627-C99F-1604-812495FC5CBA}"/>
              </a:ext>
            </a:extLst>
          </p:cNvPr>
          <p:cNvSpPr>
            <a:spLocks noGrp="1"/>
          </p:cNvSpPr>
          <p:nvPr>
            <p:ph type="sldNum" sz="quarter" idx="12"/>
          </p:nvPr>
        </p:nvSpPr>
        <p:spPr/>
        <p:txBody>
          <a:bodyPr/>
          <a:lstStyle>
            <a:lvl1pPr>
              <a:defRPr/>
            </a:lvl1pPr>
          </a:lstStyle>
          <a:p>
            <a:fld id="{1137BF50-CA44-4620-8F80-D8BDFDE6C280}" type="slidenum">
              <a:rPr lang="en-US" altLang="en-US"/>
              <a:pPr/>
              <a:t>‹#›</a:t>
            </a:fld>
            <a:endParaRPr lang="en-US" altLang="en-US"/>
          </a:p>
        </p:txBody>
      </p:sp>
    </p:spTree>
    <p:extLst>
      <p:ext uri="{BB962C8B-B14F-4D97-AF65-F5344CB8AC3E}">
        <p14:creationId xmlns:p14="http://schemas.microsoft.com/office/powerpoint/2010/main" val="74812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8958F-91D6-98BB-05C1-E1D5F231643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52A32BC-C261-C811-795D-E96210FA3AB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FBCF29E-382B-A74A-ACBB-0280F01CDC86}"/>
              </a:ext>
            </a:extLst>
          </p:cNvPr>
          <p:cNvSpPr>
            <a:spLocks noGrp="1"/>
          </p:cNvSpPr>
          <p:nvPr>
            <p:ph type="sldNum" sz="quarter" idx="12"/>
          </p:nvPr>
        </p:nvSpPr>
        <p:spPr/>
        <p:txBody>
          <a:bodyPr/>
          <a:lstStyle>
            <a:lvl1pPr>
              <a:defRPr/>
            </a:lvl1pPr>
          </a:lstStyle>
          <a:p>
            <a:fld id="{C200B2BA-90ED-4986-A8F6-F441BCE59E02}" type="slidenum">
              <a:rPr lang="en-US" altLang="en-US"/>
              <a:pPr/>
              <a:t>‹#›</a:t>
            </a:fld>
            <a:endParaRPr lang="en-US" altLang="en-US"/>
          </a:p>
        </p:txBody>
      </p:sp>
    </p:spTree>
    <p:extLst>
      <p:ext uri="{BB962C8B-B14F-4D97-AF65-F5344CB8AC3E}">
        <p14:creationId xmlns:p14="http://schemas.microsoft.com/office/powerpoint/2010/main" val="326632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7640-1C59-6B0E-3E89-412120D3504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D355B-792F-E8AF-8688-9A577A7000F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66903F-73FE-ABC9-E747-13484921616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AE502-B683-AB24-EA6A-7FBA9A8CF4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B4C784-10E5-458C-2271-28DD599F4EB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7555D0-578D-C976-3B59-9205F1EC0F65}"/>
              </a:ext>
            </a:extLst>
          </p:cNvPr>
          <p:cNvSpPr>
            <a:spLocks noGrp="1"/>
          </p:cNvSpPr>
          <p:nvPr>
            <p:ph type="sldNum" sz="quarter" idx="12"/>
          </p:nvPr>
        </p:nvSpPr>
        <p:spPr/>
        <p:txBody>
          <a:bodyPr/>
          <a:lstStyle>
            <a:lvl1pPr>
              <a:defRPr/>
            </a:lvl1pPr>
          </a:lstStyle>
          <a:p>
            <a:fld id="{848D570A-B805-47CF-8D0B-364916823251}" type="slidenum">
              <a:rPr lang="en-US" altLang="en-US"/>
              <a:pPr/>
              <a:t>‹#›</a:t>
            </a:fld>
            <a:endParaRPr lang="en-US" altLang="en-US"/>
          </a:p>
        </p:txBody>
      </p:sp>
    </p:spTree>
    <p:extLst>
      <p:ext uri="{BB962C8B-B14F-4D97-AF65-F5344CB8AC3E}">
        <p14:creationId xmlns:p14="http://schemas.microsoft.com/office/powerpoint/2010/main" val="409627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77B7-9345-C0DF-32C5-027E37C244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D4720-6AB0-B01A-63FF-692622E32A1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406BC6-EDB4-F55E-B4CB-247AEBE057A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518A1-273D-E109-38E3-7B408CA0FD3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2DD75CE-E258-204D-D59E-3C34BCCA7E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6FECFB-0978-5DDA-ADA1-5604A18133D7}"/>
              </a:ext>
            </a:extLst>
          </p:cNvPr>
          <p:cNvSpPr>
            <a:spLocks noGrp="1"/>
          </p:cNvSpPr>
          <p:nvPr>
            <p:ph type="sldNum" sz="quarter" idx="12"/>
          </p:nvPr>
        </p:nvSpPr>
        <p:spPr/>
        <p:txBody>
          <a:bodyPr/>
          <a:lstStyle>
            <a:lvl1pPr>
              <a:defRPr/>
            </a:lvl1pPr>
          </a:lstStyle>
          <a:p>
            <a:fld id="{6059FF3C-CF06-4B12-92B1-293067574261}" type="slidenum">
              <a:rPr lang="en-US" altLang="en-US"/>
              <a:pPr/>
              <a:t>‹#›</a:t>
            </a:fld>
            <a:endParaRPr lang="en-US" altLang="en-US"/>
          </a:p>
        </p:txBody>
      </p:sp>
    </p:spTree>
    <p:extLst>
      <p:ext uri="{BB962C8B-B14F-4D97-AF65-F5344CB8AC3E}">
        <p14:creationId xmlns:p14="http://schemas.microsoft.com/office/powerpoint/2010/main" val="267810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770522D9-C9EF-DBA8-8BEE-5AAD641E852B}"/>
              </a:ext>
            </a:extLst>
          </p:cNvPr>
          <p:cNvGrpSpPr>
            <a:grpSpLocks/>
          </p:cNvGrpSpPr>
          <p:nvPr/>
        </p:nvGrpSpPr>
        <p:grpSpPr bwMode="auto">
          <a:xfrm>
            <a:off x="1" y="0"/>
            <a:ext cx="12213167" cy="6870700"/>
            <a:chOff x="0" y="0"/>
            <a:chExt cx="5770" cy="4328"/>
          </a:xfrm>
        </p:grpSpPr>
        <p:sp>
          <p:nvSpPr>
            <p:cNvPr id="6147" name="Rectangle 3">
              <a:extLst>
                <a:ext uri="{FF2B5EF4-FFF2-40B4-BE49-F238E27FC236}">
                  <a16:creationId xmlns:a16="http://schemas.microsoft.com/office/drawing/2014/main" id="{E054835A-84B0-A638-9E76-6B95AF06C818}"/>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6148" name="Rectangle 4">
              <a:extLst>
                <a:ext uri="{FF2B5EF4-FFF2-40B4-BE49-F238E27FC236}">
                  <a16:creationId xmlns:a16="http://schemas.microsoft.com/office/drawing/2014/main" id="{FF09D9C3-B1AE-14DE-3A78-D2C6442E8148}"/>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6149" name="Rectangle 5">
              <a:extLst>
                <a:ext uri="{FF2B5EF4-FFF2-40B4-BE49-F238E27FC236}">
                  <a16:creationId xmlns:a16="http://schemas.microsoft.com/office/drawing/2014/main" id="{9AD62DDF-598C-0BF4-4962-AD4CAB6A573D}"/>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grpSp>
          <p:nvGrpSpPr>
            <p:cNvPr id="6150" name="Group 6">
              <a:extLst>
                <a:ext uri="{FF2B5EF4-FFF2-40B4-BE49-F238E27FC236}">
                  <a16:creationId xmlns:a16="http://schemas.microsoft.com/office/drawing/2014/main" id="{EDEF6CDA-CC7D-F086-E0ED-41BF007763D7}"/>
                </a:ext>
              </a:extLst>
            </p:cNvPr>
            <p:cNvGrpSpPr>
              <a:grpSpLocks/>
            </p:cNvGrpSpPr>
            <p:nvPr/>
          </p:nvGrpSpPr>
          <p:grpSpPr bwMode="auto">
            <a:xfrm>
              <a:off x="4944" y="1"/>
              <a:ext cx="816" cy="3974"/>
              <a:chOff x="4944" y="1"/>
              <a:chExt cx="816" cy="3974"/>
            </a:xfrm>
          </p:grpSpPr>
          <p:grpSp>
            <p:nvGrpSpPr>
              <p:cNvPr id="6151" name="Group 7">
                <a:extLst>
                  <a:ext uri="{FF2B5EF4-FFF2-40B4-BE49-F238E27FC236}">
                    <a16:creationId xmlns:a16="http://schemas.microsoft.com/office/drawing/2014/main" id="{96A092B5-D703-6C46-80C9-EA760DF9EEB5}"/>
                  </a:ext>
                </a:extLst>
              </p:cNvPr>
              <p:cNvGrpSpPr>
                <a:grpSpLocks/>
              </p:cNvGrpSpPr>
              <p:nvPr userDrawn="1"/>
            </p:nvGrpSpPr>
            <p:grpSpPr bwMode="auto">
              <a:xfrm>
                <a:off x="5280" y="1"/>
                <a:ext cx="480" cy="1430"/>
                <a:chOff x="5280" y="1"/>
                <a:chExt cx="480" cy="1430"/>
              </a:xfrm>
            </p:grpSpPr>
            <p:grpSp>
              <p:nvGrpSpPr>
                <p:cNvPr id="6152" name="Group 8">
                  <a:extLst>
                    <a:ext uri="{FF2B5EF4-FFF2-40B4-BE49-F238E27FC236}">
                      <a16:creationId xmlns:a16="http://schemas.microsoft.com/office/drawing/2014/main" id="{1E383109-AE03-9A1A-8736-9335837CBEDA}"/>
                    </a:ext>
                  </a:extLst>
                </p:cNvPr>
                <p:cNvGrpSpPr>
                  <a:grpSpLocks/>
                </p:cNvGrpSpPr>
                <p:nvPr userDrawn="1"/>
              </p:nvGrpSpPr>
              <p:grpSpPr bwMode="auto">
                <a:xfrm rot="-5400000">
                  <a:off x="5484" y="0"/>
                  <a:ext cx="174" cy="176"/>
                  <a:chOff x="1657" y="323"/>
                  <a:chExt cx="1691" cy="2560"/>
                </a:xfrm>
              </p:grpSpPr>
              <p:grpSp>
                <p:nvGrpSpPr>
                  <p:cNvPr id="6153" name="Group 9">
                    <a:extLst>
                      <a:ext uri="{FF2B5EF4-FFF2-40B4-BE49-F238E27FC236}">
                        <a16:creationId xmlns:a16="http://schemas.microsoft.com/office/drawing/2014/main" id="{775D14E4-9B2D-8A03-9650-8EF05172E0CC}"/>
                      </a:ext>
                    </a:extLst>
                  </p:cNvPr>
                  <p:cNvGrpSpPr>
                    <a:grpSpLocks/>
                  </p:cNvGrpSpPr>
                  <p:nvPr/>
                </p:nvGrpSpPr>
                <p:grpSpPr bwMode="auto">
                  <a:xfrm>
                    <a:off x="1657" y="323"/>
                    <a:ext cx="1691" cy="2560"/>
                    <a:chOff x="1657" y="323"/>
                    <a:chExt cx="1691" cy="2560"/>
                  </a:xfrm>
                </p:grpSpPr>
                <p:sp>
                  <p:nvSpPr>
                    <p:cNvPr id="6154" name="Freeform 10">
                      <a:extLst>
                        <a:ext uri="{FF2B5EF4-FFF2-40B4-BE49-F238E27FC236}">
                          <a16:creationId xmlns:a16="http://schemas.microsoft.com/office/drawing/2014/main" id="{36637215-B0A9-54C7-4F42-1E98717EA886}"/>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55" name="Freeform 11">
                      <a:extLst>
                        <a:ext uri="{FF2B5EF4-FFF2-40B4-BE49-F238E27FC236}">
                          <a16:creationId xmlns:a16="http://schemas.microsoft.com/office/drawing/2014/main" id="{FB2C851E-5FE8-CA0E-6C62-994E728CD44A}"/>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6156" name="Oval 12">
                    <a:extLst>
                      <a:ext uri="{FF2B5EF4-FFF2-40B4-BE49-F238E27FC236}">
                        <a16:creationId xmlns:a16="http://schemas.microsoft.com/office/drawing/2014/main" id="{B3922BC0-4F34-36EE-3501-2E6BCC69F8B6}"/>
                      </a:ext>
                    </a:extLst>
                  </p:cNvPr>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57" name="Freeform 13">
                    <a:extLst>
                      <a:ext uri="{FF2B5EF4-FFF2-40B4-BE49-F238E27FC236}">
                        <a16:creationId xmlns:a16="http://schemas.microsoft.com/office/drawing/2014/main" id="{FED8384F-10BA-FCA8-EE95-81A3F5F4ADAE}"/>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58" name="Freeform 14">
                    <a:extLst>
                      <a:ext uri="{FF2B5EF4-FFF2-40B4-BE49-F238E27FC236}">
                        <a16:creationId xmlns:a16="http://schemas.microsoft.com/office/drawing/2014/main" id="{D9688082-E374-9346-D82B-904237533DA2}"/>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59" name="Freeform 15">
                    <a:extLst>
                      <a:ext uri="{FF2B5EF4-FFF2-40B4-BE49-F238E27FC236}">
                        <a16:creationId xmlns:a16="http://schemas.microsoft.com/office/drawing/2014/main" id="{A6740BF0-D83D-1CB5-8807-823C4AF7321E}"/>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60" name="Freeform 16">
                    <a:extLst>
                      <a:ext uri="{FF2B5EF4-FFF2-40B4-BE49-F238E27FC236}">
                        <a16:creationId xmlns:a16="http://schemas.microsoft.com/office/drawing/2014/main" id="{92213AC3-B95B-ED42-8553-C78C072F0D23}"/>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61" name="Freeform 17">
                    <a:extLst>
                      <a:ext uri="{FF2B5EF4-FFF2-40B4-BE49-F238E27FC236}">
                        <a16:creationId xmlns:a16="http://schemas.microsoft.com/office/drawing/2014/main" id="{B5093D79-DB61-6E96-DFF4-450FE334BC77}"/>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pic>
              <p:nvPicPr>
                <p:cNvPr id="6162" name="Picture 18">
                  <a:extLst>
                    <a:ext uri="{FF2B5EF4-FFF2-40B4-BE49-F238E27FC236}">
                      <a16:creationId xmlns:a16="http://schemas.microsoft.com/office/drawing/2014/main" id="{CADC97DB-209A-2D79-B924-7FCC42D9990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3" name="Picture 19">
                  <a:extLst>
                    <a:ext uri="{FF2B5EF4-FFF2-40B4-BE49-F238E27FC236}">
                      <a16:creationId xmlns:a16="http://schemas.microsoft.com/office/drawing/2014/main" id="{1C9C77D5-E165-B422-86EF-309933E4877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20">
                  <a:extLst>
                    <a:ext uri="{FF2B5EF4-FFF2-40B4-BE49-F238E27FC236}">
                      <a16:creationId xmlns:a16="http://schemas.microsoft.com/office/drawing/2014/main" id="{66F18309-52FB-F970-42AF-978726EECBD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21">
                  <a:extLst>
                    <a:ext uri="{FF2B5EF4-FFF2-40B4-BE49-F238E27FC236}">
                      <a16:creationId xmlns:a16="http://schemas.microsoft.com/office/drawing/2014/main" id="{621D55C0-5F8A-3AF4-FCD3-963BBDC1AC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6" name="Picture 22">
                  <a:extLst>
                    <a:ext uri="{FF2B5EF4-FFF2-40B4-BE49-F238E27FC236}">
                      <a16:creationId xmlns:a16="http://schemas.microsoft.com/office/drawing/2014/main" id="{55D8510A-1532-60CE-849E-D9F34926A6E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3">
                  <a:extLst>
                    <a:ext uri="{FF2B5EF4-FFF2-40B4-BE49-F238E27FC236}">
                      <a16:creationId xmlns:a16="http://schemas.microsoft.com/office/drawing/2014/main" id="{96EEB65D-5486-ED46-3ED9-7512A4DD30E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24">
                  <a:extLst>
                    <a:ext uri="{FF2B5EF4-FFF2-40B4-BE49-F238E27FC236}">
                      <a16:creationId xmlns:a16="http://schemas.microsoft.com/office/drawing/2014/main" id="{9C3CBD68-556F-0382-B7C5-7D7FCEBCC3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25">
                  <a:extLst>
                    <a:ext uri="{FF2B5EF4-FFF2-40B4-BE49-F238E27FC236}">
                      <a16:creationId xmlns:a16="http://schemas.microsoft.com/office/drawing/2014/main" id="{FDACF049-CB34-120B-418A-F21248B04F9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70" name="Group 26">
                <a:extLst>
                  <a:ext uri="{FF2B5EF4-FFF2-40B4-BE49-F238E27FC236}">
                    <a16:creationId xmlns:a16="http://schemas.microsoft.com/office/drawing/2014/main" id="{57FE1FE8-94E7-B02A-DD0C-A01EE45BEA5C}"/>
                  </a:ext>
                </a:extLst>
              </p:cNvPr>
              <p:cNvGrpSpPr>
                <a:grpSpLocks/>
              </p:cNvGrpSpPr>
              <p:nvPr userDrawn="1"/>
            </p:nvGrpSpPr>
            <p:grpSpPr bwMode="auto">
              <a:xfrm>
                <a:off x="4944" y="1008"/>
                <a:ext cx="522" cy="2967"/>
                <a:chOff x="4944" y="1008"/>
                <a:chExt cx="522" cy="2967"/>
              </a:xfrm>
            </p:grpSpPr>
            <p:pic>
              <p:nvPicPr>
                <p:cNvPr id="6171" name="Picture 27">
                  <a:extLst>
                    <a:ext uri="{FF2B5EF4-FFF2-40B4-BE49-F238E27FC236}">
                      <a16:creationId xmlns:a16="http://schemas.microsoft.com/office/drawing/2014/main" id="{14B70588-8253-BC47-250D-38153B68E55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2" name="Picture 28">
                  <a:extLst>
                    <a:ext uri="{FF2B5EF4-FFF2-40B4-BE49-F238E27FC236}">
                      <a16:creationId xmlns:a16="http://schemas.microsoft.com/office/drawing/2014/main" id="{3440B40F-69EA-73FA-3B10-99B05669009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29">
                  <a:extLst>
                    <a:ext uri="{FF2B5EF4-FFF2-40B4-BE49-F238E27FC236}">
                      <a16:creationId xmlns:a16="http://schemas.microsoft.com/office/drawing/2014/main" id="{3C4259BC-F4AF-09E4-C1B9-A6E722A0AC5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4" name="Picture 30">
                  <a:extLst>
                    <a:ext uri="{FF2B5EF4-FFF2-40B4-BE49-F238E27FC236}">
                      <a16:creationId xmlns:a16="http://schemas.microsoft.com/office/drawing/2014/main" id="{2793CF68-539F-74A7-2D11-53225AAB10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5" name="Picture 31">
                  <a:extLst>
                    <a:ext uri="{FF2B5EF4-FFF2-40B4-BE49-F238E27FC236}">
                      <a16:creationId xmlns:a16="http://schemas.microsoft.com/office/drawing/2014/main" id="{788EB391-625D-D209-2B71-A796ACE1B52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6" name="Picture 32">
                  <a:extLst>
                    <a:ext uri="{FF2B5EF4-FFF2-40B4-BE49-F238E27FC236}">
                      <a16:creationId xmlns:a16="http://schemas.microsoft.com/office/drawing/2014/main" id="{0AE3EAC0-7655-563F-828B-BE7B366B61E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7" name="Picture 33">
                  <a:extLst>
                    <a:ext uri="{FF2B5EF4-FFF2-40B4-BE49-F238E27FC236}">
                      <a16:creationId xmlns:a16="http://schemas.microsoft.com/office/drawing/2014/main" id="{98F9EFA1-6711-22E4-D313-493A84BBCED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8" name="Picture 34">
                  <a:extLst>
                    <a:ext uri="{FF2B5EF4-FFF2-40B4-BE49-F238E27FC236}">
                      <a16:creationId xmlns:a16="http://schemas.microsoft.com/office/drawing/2014/main" id="{35A35B93-AF3E-F146-0AF8-CCE94D214CE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9" name="Picture 35">
                  <a:extLst>
                    <a:ext uri="{FF2B5EF4-FFF2-40B4-BE49-F238E27FC236}">
                      <a16:creationId xmlns:a16="http://schemas.microsoft.com/office/drawing/2014/main" id="{0C128FE0-9BD2-5758-A6B7-2B66D273B4A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0" name="Picture 36">
                  <a:extLst>
                    <a:ext uri="{FF2B5EF4-FFF2-40B4-BE49-F238E27FC236}">
                      <a16:creationId xmlns:a16="http://schemas.microsoft.com/office/drawing/2014/main" id="{964256CE-D4E3-3D2F-AFBD-16DC0A09B60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1" name="Picture 37">
                  <a:extLst>
                    <a:ext uri="{FF2B5EF4-FFF2-40B4-BE49-F238E27FC236}">
                      <a16:creationId xmlns:a16="http://schemas.microsoft.com/office/drawing/2014/main" id="{7D2AC82A-25C8-D082-DED1-FF721E6E9DC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2" name="Picture 38">
                  <a:extLst>
                    <a:ext uri="{FF2B5EF4-FFF2-40B4-BE49-F238E27FC236}">
                      <a16:creationId xmlns:a16="http://schemas.microsoft.com/office/drawing/2014/main" id="{9CCE0770-8281-6EA1-DDA7-7AB1143E99C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3" name="Picture 39">
                  <a:extLst>
                    <a:ext uri="{FF2B5EF4-FFF2-40B4-BE49-F238E27FC236}">
                      <a16:creationId xmlns:a16="http://schemas.microsoft.com/office/drawing/2014/main" id="{69CA646C-9696-03F6-3CBE-578D37ADB50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4" name="Picture 40">
                  <a:extLst>
                    <a:ext uri="{FF2B5EF4-FFF2-40B4-BE49-F238E27FC236}">
                      <a16:creationId xmlns:a16="http://schemas.microsoft.com/office/drawing/2014/main" id="{171E008E-4492-C0CF-3C35-B132E9C083C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5" name="Picture 41">
                  <a:extLst>
                    <a:ext uri="{FF2B5EF4-FFF2-40B4-BE49-F238E27FC236}">
                      <a16:creationId xmlns:a16="http://schemas.microsoft.com/office/drawing/2014/main" id="{4633A762-429E-4607-FC00-19FA2413A0B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6" name="Picture 42">
                  <a:extLst>
                    <a:ext uri="{FF2B5EF4-FFF2-40B4-BE49-F238E27FC236}">
                      <a16:creationId xmlns:a16="http://schemas.microsoft.com/office/drawing/2014/main" id="{2DB78250-B21C-3B75-DDCF-205A93B0F6A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7" name="Picture 43">
                  <a:extLst>
                    <a:ext uri="{FF2B5EF4-FFF2-40B4-BE49-F238E27FC236}">
                      <a16:creationId xmlns:a16="http://schemas.microsoft.com/office/drawing/2014/main" id="{181BC6ED-E748-8BD1-E7D0-08BD4C33B3D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8" name="Picture 44">
                  <a:extLst>
                    <a:ext uri="{FF2B5EF4-FFF2-40B4-BE49-F238E27FC236}">
                      <a16:creationId xmlns:a16="http://schemas.microsoft.com/office/drawing/2014/main" id="{8FE0D943-DEE8-C568-DA3F-DF4C7B3BB14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89" name="Picture 45">
                  <a:extLst>
                    <a:ext uri="{FF2B5EF4-FFF2-40B4-BE49-F238E27FC236}">
                      <a16:creationId xmlns:a16="http://schemas.microsoft.com/office/drawing/2014/main" id="{6B5C9E36-AE24-F348-6034-7280FB8A1C2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190" name="Freeform 46">
              <a:extLst>
                <a:ext uri="{FF2B5EF4-FFF2-40B4-BE49-F238E27FC236}">
                  <a16:creationId xmlns:a16="http://schemas.microsoft.com/office/drawing/2014/main" id="{A48A20A7-50C8-B64C-106B-C49112587C6B}"/>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1" name="Freeform 47">
              <a:extLst>
                <a:ext uri="{FF2B5EF4-FFF2-40B4-BE49-F238E27FC236}">
                  <a16:creationId xmlns:a16="http://schemas.microsoft.com/office/drawing/2014/main" id="{C89DB519-1095-32E1-3593-1F668C6FA14C}"/>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2" name="Freeform 48">
              <a:extLst>
                <a:ext uri="{FF2B5EF4-FFF2-40B4-BE49-F238E27FC236}">
                  <a16:creationId xmlns:a16="http://schemas.microsoft.com/office/drawing/2014/main" id="{2AEC5E3D-09D8-CFF3-E465-93248CFDAA94}"/>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3" name="Freeform 49">
              <a:extLst>
                <a:ext uri="{FF2B5EF4-FFF2-40B4-BE49-F238E27FC236}">
                  <a16:creationId xmlns:a16="http://schemas.microsoft.com/office/drawing/2014/main" id="{3097C8B1-B95B-7BA1-092A-24DCAA28C4CB}"/>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4" name="Freeform 50">
              <a:extLst>
                <a:ext uri="{FF2B5EF4-FFF2-40B4-BE49-F238E27FC236}">
                  <a16:creationId xmlns:a16="http://schemas.microsoft.com/office/drawing/2014/main" id="{815D0347-F34D-F89D-9F36-C4DA7B335839}"/>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5" name="Freeform 51">
              <a:extLst>
                <a:ext uri="{FF2B5EF4-FFF2-40B4-BE49-F238E27FC236}">
                  <a16:creationId xmlns:a16="http://schemas.microsoft.com/office/drawing/2014/main" id="{F97910B1-4224-CAFF-2092-5FFFEA22D124}"/>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6" name="Freeform 52">
              <a:extLst>
                <a:ext uri="{FF2B5EF4-FFF2-40B4-BE49-F238E27FC236}">
                  <a16:creationId xmlns:a16="http://schemas.microsoft.com/office/drawing/2014/main" id="{3F74A292-2632-8162-CFB4-D44F1591EBAB}"/>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7" name="Freeform 53">
              <a:extLst>
                <a:ext uri="{FF2B5EF4-FFF2-40B4-BE49-F238E27FC236}">
                  <a16:creationId xmlns:a16="http://schemas.microsoft.com/office/drawing/2014/main" id="{79D48A38-C97E-B3AC-7106-3C23A928898E}"/>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198" name="Rectangle 54">
              <a:extLst>
                <a:ext uri="{FF2B5EF4-FFF2-40B4-BE49-F238E27FC236}">
                  <a16:creationId xmlns:a16="http://schemas.microsoft.com/office/drawing/2014/main" id="{67551CD4-DC9F-9BC6-5761-C17F47A50607}"/>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1800"/>
            </a:p>
          </p:txBody>
        </p:sp>
        <p:sp>
          <p:nvSpPr>
            <p:cNvPr id="6199" name="Freeform 55">
              <a:extLst>
                <a:ext uri="{FF2B5EF4-FFF2-40B4-BE49-F238E27FC236}">
                  <a16:creationId xmlns:a16="http://schemas.microsoft.com/office/drawing/2014/main" id="{64B26EF4-A990-7DFC-5B5E-9E2B0102BA42}"/>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6200" name="AutoShape 56">
              <a:extLst>
                <a:ext uri="{FF2B5EF4-FFF2-40B4-BE49-F238E27FC236}">
                  <a16:creationId xmlns:a16="http://schemas.microsoft.com/office/drawing/2014/main" id="{CB19DE0E-5019-6606-9B08-0CE0EB0066AF}"/>
                </a:ext>
              </a:extLst>
            </p:cNvPr>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kumimoji="1" lang="en-US" altLang="en-US" sz="1800"/>
            </a:p>
          </p:txBody>
        </p:sp>
      </p:grpSp>
      <p:sp>
        <p:nvSpPr>
          <p:cNvPr id="6201" name="Rectangle 57">
            <a:extLst>
              <a:ext uri="{FF2B5EF4-FFF2-40B4-BE49-F238E27FC236}">
                <a16:creationId xmlns:a16="http://schemas.microsoft.com/office/drawing/2014/main" id="{6ECA1F6F-096F-818A-02AF-A15DCFE9EA36}"/>
              </a:ext>
            </a:extLst>
          </p:cNvPr>
          <p:cNvSpPr>
            <a:spLocks noGrp="1" noChangeArrowheads="1"/>
          </p:cNvSpPr>
          <p:nvPr>
            <p:ph type="title"/>
          </p:nvPr>
        </p:nvSpPr>
        <p:spPr bwMode="auto">
          <a:xfrm>
            <a:off x="292101" y="227013"/>
            <a:ext cx="9969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02" name="Rectangle 58">
            <a:extLst>
              <a:ext uri="{FF2B5EF4-FFF2-40B4-BE49-F238E27FC236}">
                <a16:creationId xmlns:a16="http://schemas.microsoft.com/office/drawing/2014/main" id="{E4E0DA11-B76C-979A-9D94-EFE2130001FD}"/>
              </a:ext>
            </a:extLst>
          </p:cNvPr>
          <p:cNvSpPr>
            <a:spLocks noGrp="1" noChangeArrowheads="1"/>
          </p:cNvSpPr>
          <p:nvPr>
            <p:ph type="body" idx="1"/>
          </p:nvPr>
        </p:nvSpPr>
        <p:spPr bwMode="auto">
          <a:xfrm>
            <a:off x="351367" y="1598613"/>
            <a:ext cx="9848851"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03" name="Rectangle 59">
            <a:extLst>
              <a:ext uri="{FF2B5EF4-FFF2-40B4-BE49-F238E27FC236}">
                <a16:creationId xmlns:a16="http://schemas.microsoft.com/office/drawing/2014/main" id="{35481DA3-2859-BA69-EE76-590FF25C8561}"/>
              </a:ext>
            </a:extLst>
          </p:cNvPr>
          <p:cNvSpPr>
            <a:spLocks noGrp="1" noChangeArrowheads="1"/>
          </p:cNvSpPr>
          <p:nvPr>
            <p:ph type="dt" sz="half" idx="2"/>
          </p:nvPr>
        </p:nvSpPr>
        <p:spPr bwMode="auto">
          <a:xfrm>
            <a:off x="402168" y="6242051"/>
            <a:ext cx="23770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6204" name="Rectangle 60">
            <a:extLst>
              <a:ext uri="{FF2B5EF4-FFF2-40B4-BE49-F238E27FC236}">
                <a16:creationId xmlns:a16="http://schemas.microsoft.com/office/drawing/2014/main" id="{3074E86F-8828-EFBE-8C75-66B7DED39F87}"/>
              </a:ext>
            </a:extLst>
          </p:cNvPr>
          <p:cNvSpPr>
            <a:spLocks noGrp="1" noChangeArrowheads="1"/>
          </p:cNvSpPr>
          <p:nvPr>
            <p:ph type="ftr" sz="quarter" idx="3"/>
          </p:nvPr>
        </p:nvSpPr>
        <p:spPr bwMode="auto">
          <a:xfrm>
            <a:off x="3009900" y="6248401"/>
            <a:ext cx="4607984"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6205" name="Rectangle 61">
            <a:extLst>
              <a:ext uri="{FF2B5EF4-FFF2-40B4-BE49-F238E27FC236}">
                <a16:creationId xmlns:a16="http://schemas.microsoft.com/office/drawing/2014/main" id="{A0A5408F-23F9-48AF-A058-F3BAE47F00FC}"/>
              </a:ext>
            </a:extLst>
          </p:cNvPr>
          <p:cNvSpPr>
            <a:spLocks noGrp="1" noChangeArrowheads="1"/>
          </p:cNvSpPr>
          <p:nvPr>
            <p:ph type="sldNum" sz="quarter" idx="4"/>
          </p:nvPr>
        </p:nvSpPr>
        <p:spPr bwMode="auto">
          <a:xfrm>
            <a:off x="7823201" y="6248401"/>
            <a:ext cx="234103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F9D6996C-1418-4886-A639-3DADD3AE24F1}" type="slidenum">
              <a:rPr lang="en-US" altLang="en-US"/>
              <a:pPr/>
              <a:t>‹#›</a:t>
            </a:fld>
            <a:endParaRPr lang="en-US" altLang="en-US"/>
          </a:p>
        </p:txBody>
      </p:sp>
    </p:spTree>
    <p:extLst>
      <p:ext uri="{BB962C8B-B14F-4D97-AF65-F5344CB8AC3E}">
        <p14:creationId xmlns:p14="http://schemas.microsoft.com/office/powerpoint/2010/main" val="1095435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fontAlgn="base">
        <a:spcBef>
          <a:spcPct val="20000"/>
        </a:spcBef>
        <a:spcAft>
          <a:spcPct val="0"/>
        </a:spcAft>
        <a:buBlip>
          <a:blip r:embed="rId15"/>
        </a:buBlip>
        <a:defRPr sz="3200" kern="1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kern="1200">
          <a:solidFill>
            <a:schemeClr val="tx1"/>
          </a:solidFill>
          <a:latin typeface="+mn-lt"/>
          <a:ea typeface="+mn-ea"/>
          <a:cs typeface="+mn-cs"/>
        </a:defRPr>
      </a:lvl2pPr>
      <a:lvl3pPr marL="1143000" indent="-228600" algn="l" rtl="0" fontAlgn="base">
        <a:spcBef>
          <a:spcPct val="20000"/>
        </a:spcBef>
        <a:spcAft>
          <a:spcPct val="0"/>
        </a:spcAft>
        <a:buSzPct val="70000"/>
        <a:buBlip>
          <a:blip r:embed="rId17"/>
        </a:buBlip>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889635"/>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1029"/>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1030"/>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pPr/>
              <a:t>‹#›</a:t>
            </a:fld>
            <a:endParaRPr lang="en-US" altLang="en-US"/>
          </a:p>
        </p:txBody>
      </p:sp>
    </p:spTree>
    <p:extLst>
      <p:ext uri="{BB962C8B-B14F-4D97-AF65-F5344CB8AC3E}">
        <p14:creationId xmlns:p14="http://schemas.microsoft.com/office/powerpoint/2010/main" val="39392862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rds.yahoo.com/_ylt=A9G_bDk8kgBJy6gAcWyJzbkF;_ylu=X3oDMTBqMGphbm9uBHBvcwMyMARzZWMDc3IEdnRpZAM-/SIG=1jke5a3iu/EXP=1224860604/**http%3A/images.search.yahoo.com/images/view%3Fback=http%253A%252F%252Fimages.search.yahoo.com%252Fsearch%252Fimages%253Fp%253DNoah%252Band%252Bthree%252BSons%2526js%253D1%2526ni%253D20%2526ei%253Dutf-8%2526fr%253Dyfp-t-501%2526xargs%253D0%2526pstart%253D1%2526b%253D1%26w=774%26h=972%26imgurl=www.gutenberg.org%252Ffiles%252F8710%252F8710-h%252Fimages%252F005.jpg%26rurl=http%253A%252F%252Fwww.gutenberg.org%252Ffiles%252F8710%252F8710-h%252Fp1.htm%26size=183.8kB%26name=005.jpg%26p=Noah%2Band%2Bthree%2BSons%26type=JPG%26oid=1aa8decca9a723a2%26no=20%26tt=95%26sigr=11hudgli0%26sigi=11i61l06e%26sigb=13opkaork"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Image:Middle_East_Shem-Ham.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ds.yahoo.com/_ylt=A9G_bHJokABJBKsAinGJzbkF;_ylu=X3oDMTBqaHBscmZmBHBvcwMxMwRzZWMDc3IEdnRpZAM-/SIG=1mocnrs10/EXP=1224860136/**http%3A/images.search.yahoo.com/images/view%3Fback=http%253A%252F%252Fimages.search.yahoo.com%252Fsearch%252Fimages%253Fp%253DTower%252Bof%252BBabel%2526fr%253Dyfp-t-501%2526ei%253Dutf-8%2526js%253D1%2526x%253Dwrt%26w=500%26h=390%26imgurl=static.flickr.com%252F1436%252F1202869995_cf8bb5535e.jpg%26rurl=http%253A%252F%252Fwww.flickr.com%252Fphotos%252Fimagem-mundo%252F1202869995%252F%26size=201.7kB%26name=Babel%2BTower%252C%2BBabylon%26p=Tower%2Bof%2BBabel%26type=JPG%26oid=96198d0ef8656c76%26fusr=Imagem.Mundo%26tit=Babel%2BTower%252C%2BBabylon%26hurl=http%253A%252F%252Fwww.flickr.com%252Fphotos%252Fimagem-mundo%252F%26no=13%26tt=16,994%26sigr=11l4p8ck4%26sigi=11g8thicu%26sigb=12u57u5s2%26sigh=11a61nlu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ds.yahoo.com/_ylt=A9G_bHJokABJBKsAinGJzbkF;_ylu=X3oDMTBqaHBscmZmBHBvcwMxMwRzZWMDc3IEdnRpZAM-/SIG=1mocnrs10/EXP=1224860136/**http%3A/images.search.yahoo.com/images/view%3Fback=http%253A%252F%252Fimages.search.yahoo.com%252Fsearch%252Fimages%253Fp%253DTower%252Bof%252BBabel%2526fr%253Dyfp-t-501%2526ei%253Dutf-8%2526js%253D1%2526x%253Dwrt%26w=500%26h=390%26imgurl=static.flickr.com%252F1436%252F1202869995_cf8bb5535e.jpg%26rurl=http%253A%252F%252Fwww.flickr.com%252Fphotos%252Fimagem-mundo%252F1202869995%252F%26size=201.7kB%26name=Babel%2BTower%252C%2BBabylon%26p=Tower%2Bof%2BBabel%26type=JPG%26oid=96198d0ef8656c76%26fusr=Imagem.Mundo%26tit=Babel%2BTower%252C%2BBabylon%26hurl=http%253A%252F%252Fwww.flickr.com%252Fphotos%252Fimagem-mundo%252F%26no=13%26tt=16,994%26sigr=11l4p8ck4%26sigi=11g8thicu%26sigb=12u57u5s2%26sigh=11a61nl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ds.yahoo.com/_ylt=A9G_bDsAkABJLKwAgTCJzbkF;_ylu=X3oDMTBqMGphbm9uBHBvcwMyMARzZWMDc3IEdnRpZAM-/SIG=1mtrdpeo4/EXP=1224860032/**http%3A/images.search.yahoo.com/images/view%3Fback=http%253A%252F%252Fimages.search.yahoo.com%252Fsearch%252Fimages%253Fp%253DPromise%252BFrom%252BGod%252BTo%252BAbraham%2526fr%253Dyfp-t-501%2526ei%253Dutf-8%2526js%253D1%2526x%253Dwrt%26w=245%26h=212%26imgurl=www.cog-ff.com%252Fsite%252Fcog_archives%252Fac_bcc%252FAC%252520Bible%252520Correspondence%252520Course%252FPictures%252FAbraham.jpg%26rurl=http%253A%252F%252Fwww.cog-ff.com%252Fsite%252Fcog_archives%252Fac_bcc%252FAC%252520Bible%252520Correspondence%252520Course%252Fbcc16.html%26size=12.5kB%26name=Abraham.jpg%26p=Promise%2BFrom%2BGod%2BTo%2BAbraham%26type=JPG%26oid=1103d896f0c695e6%26no=20%26tt=130%26sigr=12ul2g5b7%26sigi=131v4cbc6%26sigb=13br33ki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ds.yahoo.com/_ylt=A9G_bF.PjwBJQcsAVLaJzbkF;_ylu=X3oDMTBpaWhqZmNtBHBvcwMzBHNlYwNzcgR2dGlkAw--/SIG=1jdkkmen1/EXP=1224859919/**http%3A/images.search.yahoo.com/images/view%3Fback=http%253A%252F%252Fimages.search.yahoo.com%252Fsearch%252Fimages%253Fp%253DCovenant%252BWith%252Bgod%2526js%253D1%2526ni%253D20%2526ei%253Dutf-8%2526fr%253Dyfp-t-501%2526xargs%253D0%2526pstart%253D1%2526b%253D1%26w=576%26h=263%26imgurl=www.essex1.com%252Fpeople%252Fpaul%252Fa-covenant-with-god.jpg%26rurl=http%253A%252F%252Fwww.essex1.com%252Fpeople%252Fpaul%252Fbible17.html%26size=30.9kB%26name=a-covenant-with-god.jpg%26p=Covenant%2BWith%2Bgod%26type=JPG%26oid=bd3c76df32e179bc%26no=3%26tt=19,135%26sigr=11eqackq7%26sigi=11icqk6lm%26sigb=13ml5g18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ds.yahoo.com/_ylt=A9G_bDmEjgBJoKEAvx.JzbkF;_ylu=X3oDMTBpdnJhMHUzBHBvcwMxBHNlYwNzcgR2dGlkAw--/SIG=1lubar199/EXP=1224859652/**http%3A/images.search.yahoo.com/images/view%3Fback=http%253A%252F%252Fimages.search.yahoo.com%252Fsearch%252Fimages%253Fp%253Dcamel%252Bvan%2526fr%253Dyfp-t-501%2526ei%253Dutf-8%2526js%253D1%2526x%253Dwrt%26w=500%26h=375%26imgurl=static.flickr.com%252F2036%252F2173083092_f8391840ea.jpg%26rurl=http%253A%252F%252Fwww.flickr.com%252Fphotos%252Fmelinda_brink%252F2173083092%252F%26size=67.1kB%26name=Lonesome%2Bcamel%26p=camel%2Bvan%26type=JPG%26oid=adfc3aacb031b40e%26fusr=Melinda%2Bvan%2Bden%2BBrink%26tit=Lonesome%2Bcamel%26hurl=http%253A%252F%252Fwww.flickr.com%252Fphotos%252Fmelinda_brink%252F%26no=1%26tt=5,804%26sigr=11mhs0oub%26sigi=11gdrpq4s%26sigb=12ptuf213%26sigh=11b8cl9o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ds.yahoo.com/_ylt=A9G_bDn2jQBJi5sANbuJzbkF;_ylu=X3oDMTBpZTByOGFiBHBvcwMyBHNlYwNzcgR2dGlkAw--/SIG=1o0hf26np/EXP=1224859510/**http%3A/images.search.yahoo.com/images/view%3Fback=http%253A%252F%252Fimages.search.yahoo.com%252Fsearch%252Fimages%253Fp%253DOld%252Bwoman%252Bwith%252Bchild%252B%2526fr%253Dyfp-t-501%2526ei%253Dutf-8%2526js%253D1%2526x%253Dwrt%26w=349%26h=500%26imgurl=static.flickr.com%252F2197%252F1532295350_341fa96b3b.jpg%26rurl=http%253A%252F%252Fwww.flickr.com%252Fphotos%252F14878640%2540N08%252F1532295350%252F%26size=106.5kB%26name=Petra%2B-%2Bwoman%2Bwith%2Bchild%26p=Old%2Bwoman%2Bwith%2Bchild%26type=JPG%26oid=e503d86aa4dd2338%26fusr=stendar.beowulf%26tit=Petra%2B-%2Bwoman%2Bwith%2Bchild%26hurl=http%253A%252F%252Fwww.flickr.com%252Fphotos%252F14878640%2540N08%252F%26no=2%26tt=8,611%26sigr=11ld9aokn%26sigi=11gv151he%26sigb=1359mivp9%26sigh=11aqhemn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ds.yahoo.com/_ylt=A9G_bF98jQBJIMIAWaKJzbkF;_ylu=X3oDMTBpaWhqZmNtBHBvcwMzBHNlYwNzcgR2dGlkAw--/SIG=1jbmrnf6n/EXP=1224859388/**http%3A/images.search.yahoo.com/images/view%3Fback=http%253A%252F%252Fimages.search.yahoo.com%252Fsearch%252Fimages%253F_adv_prop%253Dimage%2526fr%253Dyfp-t-501%2526va%253Dabraham%252Bisaac%2526sz%253Dall%26w=397%26h=600%26imgurl=students.ou.edu%252FC%252FLeslie.M.Coffman-1%252Fabraham-and-isaac-on-mount-moriah.jpg%26rurl=http%253A%252F%252Fstudents.ou.edu%252FC%252FLeslie.M.Coffman-1%252Fworldliteraturestory4.html%26size=95.1kB%26name=abraham-and-isaac-on-mount-moriah.jpg%26p=abraham%2Bisaac%26type=JPG%26oid=ba7a163eb2eef976%26no=3%26tt=9,182%26sigr=126j9rfii%26sigi=12a5epfk5%26sigb=131eehu8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797299" y="2070100"/>
            <a:ext cx="4616857" cy="2739626"/>
          </a:xfrm>
        </p:spPr>
        <p:txBody>
          <a:bodyPr/>
          <a:lstStyle/>
          <a:p>
            <a:r>
              <a:rPr lang="en-US" dirty="0">
                <a:solidFill>
                  <a:schemeClr val="bg1"/>
                </a:solidFill>
              </a:rPr>
              <a:t>WHERE WERE THE THREE  NATIONS OF GENESIS TEN</a:t>
            </a:r>
          </a:p>
        </p:txBody>
      </p:sp>
      <p:sp>
        <p:nvSpPr>
          <p:cNvPr id="2" name="Rectangle 1">
            <a:extLst>
              <a:ext uri="{FF2B5EF4-FFF2-40B4-BE49-F238E27FC236}">
                <a16:creationId xmlns:a16="http://schemas.microsoft.com/office/drawing/2014/main" id="{2AD801E2-AEAA-4175-B723-0BAA356EA49A}"/>
              </a:ext>
            </a:extLst>
          </p:cNvPr>
          <p:cNvSpPr/>
          <p:nvPr/>
        </p:nvSpPr>
        <p:spPr>
          <a:xfrm flipH="1">
            <a:off x="7860484" y="6274965"/>
            <a:ext cx="4479722" cy="4001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50" dirty="0">
                <a:ln w="0"/>
                <a:solidFill>
                  <a:srgbClr val="FFE6E6"/>
                </a:solidFill>
                <a:effectLst>
                  <a:innerShdw blurRad="63500" dist="50800" dir="13500000">
                    <a:srgbClr val="000000">
                      <a:alpha val="50000"/>
                    </a:srgbClr>
                  </a:innerShdw>
                </a:effectLst>
                <a:latin typeface="Arial" panose="020B0604020202020204"/>
              </a:rPr>
              <a:t>David Burris Supplemented</a:t>
            </a:r>
            <a:endParaRPr kumimoji="0" lang="en-US" sz="20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endParaRP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7224D8D-94F9-8D7B-79E6-E8769CCD63ED}"/>
              </a:ext>
            </a:extLst>
          </p:cNvPr>
          <p:cNvSpPr>
            <a:spLocks noGrp="1" noChangeArrowheads="1"/>
          </p:cNvSpPr>
          <p:nvPr>
            <p:ph type="title"/>
          </p:nvPr>
        </p:nvSpPr>
        <p:spPr/>
        <p:txBody>
          <a:bodyPr/>
          <a:lstStyle/>
          <a:p>
            <a:r>
              <a:rPr lang="en-US" altLang="en-US" b="1"/>
              <a:t>The Sons of Shem</a:t>
            </a:r>
          </a:p>
        </p:txBody>
      </p:sp>
      <p:sp>
        <p:nvSpPr>
          <p:cNvPr id="14339" name="Rectangle 3">
            <a:extLst>
              <a:ext uri="{FF2B5EF4-FFF2-40B4-BE49-F238E27FC236}">
                <a16:creationId xmlns:a16="http://schemas.microsoft.com/office/drawing/2014/main" id="{449E93B8-14AF-611C-431C-723284585DF4}"/>
              </a:ext>
            </a:extLst>
          </p:cNvPr>
          <p:cNvSpPr>
            <a:spLocks noGrp="1" noChangeArrowheads="1"/>
          </p:cNvSpPr>
          <p:nvPr>
            <p:ph type="body" idx="1"/>
          </p:nvPr>
        </p:nvSpPr>
        <p:spPr>
          <a:xfrm>
            <a:off x="1524001" y="1295400"/>
            <a:ext cx="7650163" cy="5562600"/>
          </a:xfrm>
        </p:spPr>
        <p:txBody>
          <a:bodyPr/>
          <a:lstStyle/>
          <a:p>
            <a:pPr>
              <a:lnSpc>
                <a:spcPct val="80000"/>
              </a:lnSpc>
            </a:pPr>
            <a:r>
              <a:rPr lang="en-US" altLang="en-US" sz="2800" b="1"/>
              <a:t>Gen 10:21-29 And children were born also to Shem, the father of all the children of Eber, the brother of Japheth the elder. 22 The sons of Shem were Elam, Asshur, Arphaxad, Lud, and Aram. 23 The sons of Aram were Uz, Hul, Gether, and Mash.   24 Arphaxad begot Salah, and Salah begot Eber. 25 To Eber were born two sons: the name of one was Peleg, for in his days the earth was divided; and his brother's name was Joktan. 26 Joktan begot Almodad, Sheleph, Hazarmaveth, Jerah, 27 Hadoram, Uzal, Diklah, 28 Obal, Abimael, Sheba, 29 Ophir, Havilah, and Jobab. All these were the sons of Joktan.</a:t>
            </a:r>
          </a:p>
          <a:p>
            <a:pPr>
              <a:lnSpc>
                <a:spcPct val="80000"/>
              </a:lnSpc>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3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A5E38DDC-9F27-09B1-B976-D3CF98700454}"/>
              </a:ext>
            </a:extLst>
          </p:cNvPr>
          <p:cNvSpPr>
            <a:spLocks noGrp="1" noChangeArrowheads="1"/>
          </p:cNvSpPr>
          <p:nvPr>
            <p:ph type="body" idx="1"/>
          </p:nvPr>
        </p:nvSpPr>
        <p:spPr>
          <a:xfrm>
            <a:off x="1787525" y="304800"/>
            <a:ext cx="7386638" cy="5791200"/>
          </a:xfrm>
        </p:spPr>
        <p:txBody>
          <a:bodyPr/>
          <a:lstStyle/>
          <a:p>
            <a:r>
              <a:rPr lang="en-US" altLang="en-US" b="1"/>
              <a:t>Gen 10:30-31 And their dwelling place was from Mesha as you go toward Sephar, the mountain of the east. 31 These were the sons of Shem, according to their families, according to their languages, in their lands, according to their nations. </a:t>
            </a:r>
          </a:p>
          <a:p>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up)">
                                      <p:cBhvr>
                                        <p:cTn id="7" dur="3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A25BDD3-EC38-3366-0B1C-36CEEEB7C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277350" cy="801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55162AB0-6B0C-5219-CF63-3AD90E4FF07A}"/>
              </a:ext>
            </a:extLst>
          </p:cNvPr>
          <p:cNvSpPr>
            <a:spLocks noGrp="1" noChangeArrowheads="1"/>
          </p:cNvSpPr>
          <p:nvPr>
            <p:ph type="ctrTitle"/>
          </p:nvPr>
        </p:nvSpPr>
        <p:spPr>
          <a:xfrm>
            <a:off x="1524000" y="1371601"/>
            <a:ext cx="6858000" cy="4113213"/>
          </a:xfrm>
        </p:spPr>
        <p:txBody>
          <a:bodyPr/>
          <a:lstStyle/>
          <a:p>
            <a:r>
              <a:rPr lang="en-US" altLang="en-US" sz="3600"/>
              <a:t>Gen 10:32 These were the families of the sons of Noah, according to their generations,   in their nations; and from these the nations were divided on the earth after the flood. </a:t>
            </a:r>
          </a:p>
        </p:txBody>
      </p:sp>
      <p:pic>
        <p:nvPicPr>
          <p:cNvPr id="16391" name="Picture 7" descr="Go to fullsize image">
            <a:hlinkClick r:id="rId2"/>
            <a:extLst>
              <a:ext uri="{FF2B5EF4-FFF2-40B4-BE49-F238E27FC236}">
                <a16:creationId xmlns:a16="http://schemas.microsoft.com/office/drawing/2014/main" id="{5B297661-511C-E316-110C-B61B7014E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6" y="0"/>
            <a:ext cx="2841625"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edge">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E1C215D-D040-8864-0BD7-26D8C3FFBBE6}"/>
              </a:ext>
            </a:extLst>
          </p:cNvPr>
          <p:cNvSpPr>
            <a:spLocks noGrp="1" noChangeArrowheads="1"/>
          </p:cNvSpPr>
          <p:nvPr>
            <p:ph type="title"/>
          </p:nvPr>
        </p:nvSpPr>
        <p:spPr/>
        <p:txBody>
          <a:bodyPr/>
          <a:lstStyle/>
          <a:p>
            <a:r>
              <a:rPr lang="en-US" altLang="en-US" sz="3600" b="1"/>
              <a:t>Did Anything Happen To</a:t>
            </a:r>
            <a:br>
              <a:rPr lang="en-US" altLang="en-US" sz="3600" b="1"/>
            </a:br>
            <a:r>
              <a:rPr lang="en-US" altLang="en-US" sz="3600" b="1"/>
              <a:t>Effect The Future Events</a:t>
            </a:r>
          </a:p>
        </p:txBody>
      </p:sp>
      <p:sp>
        <p:nvSpPr>
          <p:cNvPr id="27651" name="Rectangle 3">
            <a:extLst>
              <a:ext uri="{FF2B5EF4-FFF2-40B4-BE49-F238E27FC236}">
                <a16:creationId xmlns:a16="http://schemas.microsoft.com/office/drawing/2014/main" id="{9A90B48A-3CA7-B26A-685E-4F123947C713}"/>
              </a:ext>
            </a:extLst>
          </p:cNvPr>
          <p:cNvSpPr>
            <a:spLocks noGrp="1" noChangeArrowheads="1"/>
          </p:cNvSpPr>
          <p:nvPr>
            <p:ph type="body" idx="1"/>
          </p:nvPr>
        </p:nvSpPr>
        <p:spPr>
          <a:xfrm>
            <a:off x="1524001" y="1598614"/>
            <a:ext cx="7650163" cy="5259387"/>
          </a:xfrm>
        </p:spPr>
        <p:txBody>
          <a:bodyPr/>
          <a:lstStyle/>
          <a:p>
            <a:pPr>
              <a:lnSpc>
                <a:spcPct val="80000"/>
              </a:lnSpc>
            </a:pPr>
            <a:r>
              <a:rPr lang="en-US" altLang="en-US" sz="2300" b="1"/>
              <a:t>Gen 9:20-27   And Noah began to be a farmer, and he planted a vineyard. 21 Then he drank of the wine and was drunk, and became uncovered in his tent. 22 And Ham, the father of Canaan, saw the nakedness of his father, and told his two brothers outside. 23 But Shem and Japheth took a garment, laid it on both their shoulders, and went backward and covered the nakedness of their father. Their faces were turned away, and they did not see their father's nakedness.  24 So Noah awoke from his wine, and knew what his younger son had done to him. 25 Then he said:  "Cursed be Canaan;  A servant of servants  He shall be to his brethren."  26 And he said:   "Blessed be the LORD,  The God of Shem, And may Canaan be his servant.  27 May God enlarge Japheth  And may he dwell in the tents of Shem; And may Canaan be his servant."</a:t>
            </a:r>
          </a:p>
          <a:p>
            <a:pPr>
              <a:lnSpc>
                <a:spcPct val="80000"/>
              </a:lnSpc>
            </a:pPr>
            <a:endParaRPr lang="en-US" altLang="en-US" sz="23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up)">
                                      <p:cBhvr>
                                        <p:cTn id="7" dur="30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The Middle East through eyes of the ancient Israelites. Genesis 10 as reconstructed after the Documentary hypothesis.">
            <a:hlinkClick r:id="rId2" tooltip="The Middle East through eyes of the ancient Israelites. Genesis 10 as reconstructed after the Documentary hypothesis."/>
            <a:extLst>
              <a:ext uri="{FF2B5EF4-FFF2-40B4-BE49-F238E27FC236}">
                <a16:creationId xmlns:a16="http://schemas.microsoft.com/office/drawing/2014/main" id="{DF678FBA-F0B0-9742-F89B-D784BCBC7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700"/>
            <a:ext cx="9372600" cy="690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CF2EC42-A08E-547F-F2DA-7C9EBD2C4C3A}"/>
              </a:ext>
            </a:extLst>
          </p:cNvPr>
          <p:cNvSpPr>
            <a:spLocks noGrp="1" noChangeArrowheads="1"/>
          </p:cNvSpPr>
          <p:nvPr>
            <p:ph type="title"/>
          </p:nvPr>
        </p:nvSpPr>
        <p:spPr/>
        <p:txBody>
          <a:bodyPr/>
          <a:lstStyle/>
          <a:p>
            <a:r>
              <a:rPr lang="en-US" altLang="en-US" b="1"/>
              <a:t>Prophesy of Gen 10</a:t>
            </a:r>
          </a:p>
        </p:txBody>
      </p:sp>
      <p:sp>
        <p:nvSpPr>
          <p:cNvPr id="29699" name="Rectangle 3">
            <a:extLst>
              <a:ext uri="{FF2B5EF4-FFF2-40B4-BE49-F238E27FC236}">
                <a16:creationId xmlns:a16="http://schemas.microsoft.com/office/drawing/2014/main" id="{55F4DD02-88CD-7AF6-7163-6F1434696064}"/>
              </a:ext>
            </a:extLst>
          </p:cNvPr>
          <p:cNvSpPr>
            <a:spLocks noGrp="1" noChangeArrowheads="1"/>
          </p:cNvSpPr>
          <p:nvPr>
            <p:ph type="body" idx="1"/>
          </p:nvPr>
        </p:nvSpPr>
        <p:spPr>
          <a:xfrm>
            <a:off x="1752600" y="1447800"/>
            <a:ext cx="7386638" cy="5029200"/>
          </a:xfrm>
        </p:spPr>
        <p:txBody>
          <a:bodyPr/>
          <a:lstStyle/>
          <a:p>
            <a:pPr>
              <a:lnSpc>
                <a:spcPct val="90000"/>
              </a:lnSpc>
            </a:pPr>
            <a:r>
              <a:rPr lang="en-US" altLang="en-US" sz="2800" dirty="0"/>
              <a:t> </a:t>
            </a:r>
            <a:r>
              <a:rPr lang="en-US" altLang="en-US" sz="2800" b="1" dirty="0"/>
              <a:t>Curse upon Canaan the son of Ham</a:t>
            </a:r>
          </a:p>
          <a:p>
            <a:pPr>
              <a:lnSpc>
                <a:spcPct val="90000"/>
              </a:lnSpc>
            </a:pPr>
            <a:r>
              <a:rPr lang="en-US" altLang="en-US" sz="2800" b="1" dirty="0"/>
              <a:t> Why him?  What did this mean?</a:t>
            </a:r>
          </a:p>
          <a:p>
            <a:pPr>
              <a:lnSpc>
                <a:spcPct val="90000"/>
              </a:lnSpc>
            </a:pPr>
            <a:r>
              <a:rPr lang="en-US" altLang="en-US" sz="2800" b="1" dirty="0"/>
              <a:t> 800 years later Israel defeated Canaan  in battle</a:t>
            </a:r>
          </a:p>
          <a:p>
            <a:pPr algn="just">
              <a:lnSpc>
                <a:spcPct val="90000"/>
              </a:lnSpc>
            </a:pPr>
            <a:r>
              <a:rPr lang="en-US" altLang="en-US" sz="2800" b="1" dirty="0"/>
              <a:t> Josh 9:22-23 Then Joshua called for them, and he spoke to them, saying, "Why have you deceived us, </a:t>
            </a:r>
            <a:r>
              <a:rPr lang="en-US" altLang="en-US" sz="2800" b="1" dirty="0" err="1"/>
              <a:t>saying,'We</a:t>
            </a:r>
            <a:r>
              <a:rPr lang="en-US" altLang="en-US" sz="2800" b="1" dirty="0"/>
              <a:t> are very far from you,' when you dwell near us? 23 Now therefore, you are cursed, and none of you shall be freed from being slaves — woodcutters and water carriers for the house of my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to="" calcmode="lin" valueType="num">
                                      <p:cBhvr>
                                        <p:cTn id="12" dur="1" fill="hold"/>
                                        <p:tgtEl>
                                          <p:spTgt spid="2969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to="" calcmode="lin" valueType="num">
                                      <p:cBhvr>
                                        <p:cTn id="17" dur="1" fill="hold"/>
                                        <p:tgtEl>
                                          <p:spTgt spid="2969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 to="" calcmode="lin" valueType="num">
                                      <p:cBhvr>
                                        <p:cTn id="22" dur="1" fill="hold"/>
                                        <p:tgtEl>
                                          <p:spTgt spid="296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525F3D7E-FE10-B339-A373-B3A02AADD07F}"/>
              </a:ext>
            </a:extLst>
          </p:cNvPr>
          <p:cNvSpPr>
            <a:spLocks noGrp="1" noChangeArrowheads="1"/>
          </p:cNvSpPr>
          <p:nvPr>
            <p:ph type="body" idx="1"/>
          </p:nvPr>
        </p:nvSpPr>
        <p:spPr>
          <a:xfrm>
            <a:off x="1787525" y="304800"/>
            <a:ext cx="7386638" cy="6553200"/>
          </a:xfrm>
        </p:spPr>
        <p:txBody>
          <a:bodyPr/>
          <a:lstStyle/>
          <a:p>
            <a:pPr algn="just">
              <a:lnSpc>
                <a:spcPct val="90000"/>
              </a:lnSpc>
            </a:pPr>
            <a:r>
              <a:rPr lang="en-US" altLang="en-US" sz="2800" b="1"/>
              <a:t>Judg 1:28  And it came to pass, when Israel was strong, that they put the Canaanites under tribute, but did not completely drive them out. </a:t>
            </a:r>
          </a:p>
          <a:p>
            <a:pPr>
              <a:lnSpc>
                <a:spcPct val="90000"/>
              </a:lnSpc>
            </a:pPr>
            <a:r>
              <a:rPr lang="en-US" altLang="en-US" sz="2800" b="1"/>
              <a:t> The Canaanites were under the curse of slavery</a:t>
            </a:r>
          </a:p>
          <a:p>
            <a:pPr>
              <a:lnSpc>
                <a:spcPct val="90000"/>
              </a:lnSpc>
            </a:pPr>
            <a:r>
              <a:rPr lang="en-US" altLang="en-US" sz="2800" b="1"/>
              <a:t> God blesses Shem – Why?</a:t>
            </a:r>
          </a:p>
          <a:p>
            <a:pPr>
              <a:lnSpc>
                <a:spcPct val="90000"/>
              </a:lnSpc>
            </a:pPr>
            <a:r>
              <a:rPr lang="en-US" altLang="en-US" sz="2800" b="1"/>
              <a:t> He blesses Japeth – Why?</a:t>
            </a:r>
          </a:p>
          <a:p>
            <a:pPr>
              <a:lnSpc>
                <a:spcPct val="90000"/>
              </a:lnSpc>
            </a:pPr>
            <a:r>
              <a:rPr lang="en-US" altLang="en-US" sz="2800" b="1"/>
              <a:t> What is the difference between them?</a:t>
            </a:r>
          </a:p>
          <a:p>
            <a:pPr>
              <a:lnSpc>
                <a:spcPct val="90000"/>
              </a:lnSpc>
            </a:pPr>
            <a:r>
              <a:rPr lang="en-US" altLang="en-US" sz="2800" b="1"/>
              <a:t> </a:t>
            </a:r>
            <a:r>
              <a:rPr lang="en-US" altLang="en-US" sz="2900" b="1"/>
              <a:t>27 May God enlarge Japheth  And may he dwell in the tents of Shem;</a:t>
            </a:r>
          </a:p>
          <a:p>
            <a:pPr>
              <a:lnSpc>
                <a:spcPct val="90000"/>
              </a:lnSpc>
            </a:pPr>
            <a:r>
              <a:rPr lang="en-US" altLang="en-US" sz="2800" b="1"/>
              <a:t> Jews will end up being God’s people for a time, then the Jews and the Gentiles will be blessed as one in the church many years later</a:t>
            </a:r>
          </a:p>
          <a:p>
            <a:pPr>
              <a:lnSpc>
                <a:spcPct val="90000"/>
              </a:lnSpc>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to="" calcmode="lin" valueType="num">
                                      <p:cBhvr>
                                        <p:cTn id="7" dur="1" fill="hold"/>
                                        <p:tgtEl>
                                          <p:spTgt spid="307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to="" calcmode="lin" valueType="num">
                                      <p:cBhvr>
                                        <p:cTn id="12" dur="1" fill="hold"/>
                                        <p:tgtEl>
                                          <p:spTgt spid="3072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to="" calcmode="lin" valueType="num">
                                      <p:cBhvr>
                                        <p:cTn id="17" dur="1" fill="hold"/>
                                        <p:tgtEl>
                                          <p:spTgt spid="3072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 to="" calcmode="lin" valueType="num">
                                      <p:cBhvr>
                                        <p:cTn id="22" dur="1" fill="hold"/>
                                        <p:tgtEl>
                                          <p:spTgt spid="3072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to="" calcmode="lin" valueType="num">
                                      <p:cBhvr>
                                        <p:cTn id="27" dur="1" fill="hold"/>
                                        <p:tgtEl>
                                          <p:spTgt spid="30723">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 to="" calcmode="lin" valueType="num">
                                      <p:cBhvr>
                                        <p:cTn id="32" dur="1" fill="hold"/>
                                        <p:tgtEl>
                                          <p:spTgt spid="30723">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to="" calcmode="lin" valueType="num">
                                      <p:cBhvr>
                                        <p:cTn id="37" dur="1" fill="hold"/>
                                        <p:tgtEl>
                                          <p:spTgt spid="307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35040D9-F8D3-1970-C9F9-C95047EB486B}"/>
              </a:ext>
            </a:extLst>
          </p:cNvPr>
          <p:cNvSpPr>
            <a:spLocks noGrp="1" noChangeArrowheads="1"/>
          </p:cNvSpPr>
          <p:nvPr>
            <p:ph type="title"/>
          </p:nvPr>
        </p:nvSpPr>
        <p:spPr/>
        <p:txBody>
          <a:bodyPr/>
          <a:lstStyle/>
          <a:p>
            <a:r>
              <a:rPr lang="en-US" altLang="en-US" b="1"/>
              <a:t>The Tower of Babel</a:t>
            </a:r>
          </a:p>
        </p:txBody>
      </p:sp>
      <p:sp>
        <p:nvSpPr>
          <p:cNvPr id="18435" name="Rectangle 3">
            <a:extLst>
              <a:ext uri="{FF2B5EF4-FFF2-40B4-BE49-F238E27FC236}">
                <a16:creationId xmlns:a16="http://schemas.microsoft.com/office/drawing/2014/main" id="{DC001D8F-2A20-BDEB-F88B-788781EAA2C4}"/>
              </a:ext>
            </a:extLst>
          </p:cNvPr>
          <p:cNvSpPr>
            <a:spLocks noGrp="1" noChangeArrowheads="1"/>
          </p:cNvSpPr>
          <p:nvPr>
            <p:ph type="body" idx="1"/>
          </p:nvPr>
        </p:nvSpPr>
        <p:spPr>
          <a:xfrm>
            <a:off x="1524001" y="1219200"/>
            <a:ext cx="7650163" cy="5638800"/>
          </a:xfrm>
        </p:spPr>
        <p:txBody>
          <a:bodyPr/>
          <a:lstStyle/>
          <a:p>
            <a:pPr>
              <a:lnSpc>
                <a:spcPct val="90000"/>
              </a:lnSpc>
            </a:pPr>
            <a:r>
              <a:rPr lang="en-US" altLang="en-US" sz="2800" b="1"/>
              <a:t>Gen 11:1-4  Now the whole earth had one language and one speech. 2 And it came to pass, as they journeyed from the east, that they found a plain in the land of Shinar, and they dwelt there. 3 Then they said to one another, "Come, let us make bricks and bake them thoroughly." They had brick for stone, and they had asphalt for mortar. 4 And they said, "Come, let us build ourselves a city, and a tower whose top is in the heavens; let us make a name for ourselves, lest we be scattered abroad over the face of the whole earth."</a:t>
            </a:r>
          </a:p>
        </p:txBody>
      </p:sp>
      <p:pic>
        <p:nvPicPr>
          <p:cNvPr id="18437" name="Picture 5" descr="Go to fullsize image">
            <a:hlinkClick r:id="rId2"/>
            <a:extLst>
              <a:ext uri="{FF2B5EF4-FFF2-40B4-BE49-F238E27FC236}">
                <a16:creationId xmlns:a16="http://schemas.microsoft.com/office/drawing/2014/main" id="{9CE92A6C-565A-3D56-E888-66F3D2BEC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0"/>
            <a:ext cx="17526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3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4BE9CB28-CF0F-719B-3F18-962746DFFE58}"/>
              </a:ext>
            </a:extLst>
          </p:cNvPr>
          <p:cNvSpPr>
            <a:spLocks noGrp="1" noChangeArrowheads="1"/>
          </p:cNvSpPr>
          <p:nvPr>
            <p:ph type="body" idx="1"/>
          </p:nvPr>
        </p:nvSpPr>
        <p:spPr>
          <a:xfrm>
            <a:off x="1524001" y="228600"/>
            <a:ext cx="7650163" cy="6629400"/>
          </a:xfrm>
        </p:spPr>
        <p:txBody>
          <a:bodyPr/>
          <a:lstStyle/>
          <a:p>
            <a:pPr>
              <a:lnSpc>
                <a:spcPct val="80000"/>
              </a:lnSpc>
            </a:pPr>
            <a:r>
              <a:rPr lang="en-US" altLang="en-US" sz="2800" b="1"/>
              <a:t>Gen 11:5-9  But the LORD came down     to see the city and the tower which the sons of men had built. 6 And the LORD said, "Indeed the people are one and   they all have one language, and this is what they begin to do; now nothing that they propose to do will be withheld from them. 7 Come, let Us go down and there confuse their language, that they may not understand one another's speech." 8 So the LORD scattered them abroad from there over the face of all the earth, and they ceased building the city. 9 Therefore its name is called Babel, because there the LORD confused the language of all the earth; and from there the LORD scattered them abroad over the face of all the earth.</a:t>
            </a:r>
          </a:p>
          <a:p>
            <a:pPr>
              <a:lnSpc>
                <a:spcPct val="80000"/>
              </a:lnSpc>
            </a:pPr>
            <a:endParaRPr lang="en-US" altLang="en-US" sz="2800" b="1"/>
          </a:p>
        </p:txBody>
      </p:sp>
      <p:pic>
        <p:nvPicPr>
          <p:cNvPr id="19461" name="Picture 5" descr="Go to fullsize image">
            <a:hlinkClick r:id="rId2"/>
            <a:extLst>
              <a:ext uri="{FF2B5EF4-FFF2-40B4-BE49-F238E27FC236}">
                <a16:creationId xmlns:a16="http://schemas.microsoft.com/office/drawing/2014/main" id="{1D7A1432-B8B0-2157-7510-AF668652B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0"/>
            <a:ext cx="19558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up)">
                                      <p:cBhvr>
                                        <p:cTn id="7" dur="30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0" y="5029200"/>
            <a:ext cx="5257800" cy="1295400"/>
          </a:xfrm>
          <a:noFill/>
          <a:ln>
            <a:noFill/>
          </a:ln>
        </p:spPr>
        <p:style>
          <a:lnRef idx="2">
            <a:schemeClr val="dk1"/>
          </a:lnRef>
          <a:fillRef idx="1">
            <a:schemeClr val="lt1"/>
          </a:fillRef>
          <a:effectRef idx="0">
            <a:schemeClr val="dk1"/>
          </a:effectRef>
          <a:fontRef idx="minor">
            <a:schemeClr val="dk1"/>
          </a:fontRef>
        </p:style>
        <p:txBody>
          <a:bodyPr>
            <a:prstTxWarp prst="textPlain">
              <a:avLst/>
            </a:prstTxWarp>
          </a:bodyPr>
          <a:lstStyle/>
          <a:p>
            <a:r>
              <a:rPr lang="en-US" sz="1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THE PATIENT WAITING</a:t>
            </a:r>
          </a:p>
        </p:txBody>
      </p:sp>
      <p:graphicFrame>
        <p:nvGraphicFramePr>
          <p:cNvPr id="8" name="Content Placeholder 7"/>
          <p:cNvGraphicFramePr>
            <a:graphicFrameLocks noGrp="1"/>
          </p:cNvGraphicFramePr>
          <p:nvPr>
            <p:ph idx="1"/>
          </p:nvPr>
        </p:nvGraphicFramePr>
        <p:xfrm>
          <a:off x="1676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319224" y="228601"/>
            <a:ext cx="1965858"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solidFill>
                  <a:prstClr val="black"/>
                </a:solidFill>
                <a:latin typeface="Calibri"/>
              </a:rPr>
              <a:t>3 mo., 23 days</a:t>
            </a:r>
          </a:p>
        </p:txBody>
      </p:sp>
      <p:sp>
        <p:nvSpPr>
          <p:cNvPr id="10" name="TextBox 9"/>
          <p:cNvSpPr txBox="1"/>
          <p:nvPr/>
        </p:nvSpPr>
        <p:spPr>
          <a:xfrm>
            <a:off x="8706194" y="2357736"/>
            <a:ext cx="116891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solidFill>
                  <a:prstClr val="black"/>
                </a:solidFill>
                <a:latin typeface="Calibri"/>
              </a:rPr>
              <a:t>5 ½ mo.</a:t>
            </a:r>
          </a:p>
        </p:txBody>
      </p:sp>
      <p:sp>
        <p:nvSpPr>
          <p:cNvPr id="11" name="TextBox 10"/>
          <p:cNvSpPr txBox="1"/>
          <p:nvPr/>
        </p:nvSpPr>
        <p:spPr>
          <a:xfrm>
            <a:off x="1953362" y="6396336"/>
            <a:ext cx="197945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solidFill>
                  <a:prstClr val="black"/>
                </a:solidFill>
                <a:latin typeface="Calibri"/>
              </a:rPr>
              <a:t>7 mo., 10 days</a:t>
            </a:r>
          </a:p>
        </p:txBody>
      </p:sp>
    </p:spTree>
    <p:extLst>
      <p:ext uri="{BB962C8B-B14F-4D97-AF65-F5344CB8AC3E}">
        <p14:creationId xmlns:p14="http://schemas.microsoft.com/office/powerpoint/2010/main" val="24024143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00BD5D33-9CCB-470A-86C5-ED495717618B}"/>
                                            </p:graphicEl>
                                          </p:spTgt>
                                        </p:tgtEl>
                                        <p:attrNameLst>
                                          <p:attrName>style.visibility</p:attrName>
                                        </p:attrNameLst>
                                      </p:cBhvr>
                                      <p:to>
                                        <p:strVal val="visible"/>
                                      </p:to>
                                    </p:set>
                                    <p:animEffect transition="in" filter="fade">
                                      <p:cBhvr>
                                        <p:cTn id="7" dur="500"/>
                                        <p:tgtEl>
                                          <p:spTgt spid="8">
                                            <p:graphicEl>
                                              <a:dgm id="{00BD5D33-9CCB-470A-86C5-ED49571761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84AAE63-A246-4DFB-AAB3-B8893473E454}"/>
                                            </p:graphicEl>
                                          </p:spTgt>
                                        </p:tgtEl>
                                        <p:attrNameLst>
                                          <p:attrName>style.visibility</p:attrName>
                                        </p:attrNameLst>
                                      </p:cBhvr>
                                      <p:to>
                                        <p:strVal val="visible"/>
                                      </p:to>
                                    </p:set>
                                    <p:animEffect transition="in" filter="fade">
                                      <p:cBhvr>
                                        <p:cTn id="12" dur="500"/>
                                        <p:tgtEl>
                                          <p:spTgt spid="8">
                                            <p:graphicEl>
                                              <a:dgm id="{084AAE63-A246-4DFB-AAB3-B8893473E45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63D0C699-13FB-4165-AC4D-E529C6DF6621}"/>
                                            </p:graphicEl>
                                          </p:spTgt>
                                        </p:tgtEl>
                                        <p:attrNameLst>
                                          <p:attrName>style.visibility</p:attrName>
                                        </p:attrNameLst>
                                      </p:cBhvr>
                                      <p:to>
                                        <p:strVal val="visible"/>
                                      </p:to>
                                    </p:set>
                                    <p:animEffect transition="in" filter="fade">
                                      <p:cBhvr>
                                        <p:cTn id="15" dur="500"/>
                                        <p:tgtEl>
                                          <p:spTgt spid="8">
                                            <p:graphicEl>
                                              <a:dgm id="{63D0C699-13FB-4165-AC4D-E529C6DF662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9BDDE217-388A-4DB4-A20D-BA9B1993F1DD}"/>
                                            </p:graphicEl>
                                          </p:spTgt>
                                        </p:tgtEl>
                                        <p:attrNameLst>
                                          <p:attrName>style.visibility</p:attrName>
                                        </p:attrNameLst>
                                      </p:cBhvr>
                                      <p:to>
                                        <p:strVal val="visible"/>
                                      </p:to>
                                    </p:set>
                                    <p:animEffect transition="in" filter="fade">
                                      <p:cBhvr>
                                        <p:cTn id="20" dur="500"/>
                                        <p:tgtEl>
                                          <p:spTgt spid="8">
                                            <p:graphicEl>
                                              <a:dgm id="{9BDDE217-388A-4DB4-A20D-BA9B1993F1D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7DCC069A-B566-4A16-964E-0ACBFBD7AABB}"/>
                                            </p:graphicEl>
                                          </p:spTgt>
                                        </p:tgtEl>
                                        <p:attrNameLst>
                                          <p:attrName>style.visibility</p:attrName>
                                        </p:attrNameLst>
                                      </p:cBhvr>
                                      <p:to>
                                        <p:strVal val="visible"/>
                                      </p:to>
                                    </p:set>
                                    <p:animEffect transition="in" filter="fade">
                                      <p:cBhvr>
                                        <p:cTn id="23" dur="500"/>
                                        <p:tgtEl>
                                          <p:spTgt spid="8">
                                            <p:graphicEl>
                                              <a:dgm id="{7DCC069A-B566-4A16-964E-0ACBFBD7AABB}"/>
                                            </p:graphic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D3AA72C1-0AC6-4D8E-8770-F4288CCB2B13}"/>
                                            </p:graphicEl>
                                          </p:spTgt>
                                        </p:tgtEl>
                                        <p:attrNameLst>
                                          <p:attrName>style.visibility</p:attrName>
                                        </p:attrNameLst>
                                      </p:cBhvr>
                                      <p:to>
                                        <p:strVal val="visible"/>
                                      </p:to>
                                    </p:set>
                                    <p:animEffect transition="in" filter="fade">
                                      <p:cBhvr>
                                        <p:cTn id="32" dur="500"/>
                                        <p:tgtEl>
                                          <p:spTgt spid="8">
                                            <p:graphicEl>
                                              <a:dgm id="{D3AA72C1-0AC6-4D8E-8770-F4288CCB2B13}"/>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graphicEl>
                                              <a:dgm id="{55EBCF19-7875-4C71-85DB-4B1CCC4562B0}"/>
                                            </p:graphicEl>
                                          </p:spTgt>
                                        </p:tgtEl>
                                        <p:attrNameLst>
                                          <p:attrName>style.visibility</p:attrName>
                                        </p:attrNameLst>
                                      </p:cBhvr>
                                      <p:to>
                                        <p:strVal val="visible"/>
                                      </p:to>
                                    </p:set>
                                    <p:animEffect transition="in" filter="fade">
                                      <p:cBhvr>
                                        <p:cTn id="35" dur="500"/>
                                        <p:tgtEl>
                                          <p:spTgt spid="8">
                                            <p:graphicEl>
                                              <a:dgm id="{55EBCF19-7875-4C71-85DB-4B1CCC4562B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5D6C4F86-C7C6-45FB-9F52-C2997098F342}"/>
                                            </p:graphicEl>
                                          </p:spTgt>
                                        </p:tgtEl>
                                        <p:attrNameLst>
                                          <p:attrName>style.visibility</p:attrName>
                                        </p:attrNameLst>
                                      </p:cBhvr>
                                      <p:to>
                                        <p:strVal val="visible"/>
                                      </p:to>
                                    </p:set>
                                    <p:animEffect transition="in" filter="fade">
                                      <p:cBhvr>
                                        <p:cTn id="40" dur="500"/>
                                        <p:tgtEl>
                                          <p:spTgt spid="8">
                                            <p:graphicEl>
                                              <a:dgm id="{5D6C4F86-C7C6-45FB-9F52-C2997098F34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697B1338-4AB9-48BD-85DF-540D12D09C13}"/>
                                            </p:graphicEl>
                                          </p:spTgt>
                                        </p:tgtEl>
                                        <p:attrNameLst>
                                          <p:attrName>style.visibility</p:attrName>
                                        </p:attrNameLst>
                                      </p:cBhvr>
                                      <p:to>
                                        <p:strVal val="visible"/>
                                      </p:to>
                                    </p:set>
                                    <p:animEffect transition="in" filter="fade">
                                      <p:cBhvr>
                                        <p:cTn id="43" dur="500"/>
                                        <p:tgtEl>
                                          <p:spTgt spid="8">
                                            <p:graphicEl>
                                              <a:dgm id="{697B1338-4AB9-48BD-85DF-540D12D09C1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C06625C7-B396-4A80-88C1-CFB8A2DE89A8}"/>
                                            </p:graphicEl>
                                          </p:spTgt>
                                        </p:tgtEl>
                                        <p:attrNameLst>
                                          <p:attrName>style.visibility</p:attrName>
                                        </p:attrNameLst>
                                      </p:cBhvr>
                                      <p:to>
                                        <p:strVal val="visible"/>
                                      </p:to>
                                    </p:set>
                                    <p:animEffect transition="in" filter="fade">
                                      <p:cBhvr>
                                        <p:cTn id="48" dur="500"/>
                                        <p:tgtEl>
                                          <p:spTgt spid="8">
                                            <p:graphicEl>
                                              <a:dgm id="{C06625C7-B396-4A80-88C1-CFB8A2DE89A8}"/>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AB3168AF-F489-42AB-9E74-977DB3943033}"/>
                                            </p:graphicEl>
                                          </p:spTgt>
                                        </p:tgtEl>
                                        <p:attrNameLst>
                                          <p:attrName>style.visibility</p:attrName>
                                        </p:attrNameLst>
                                      </p:cBhvr>
                                      <p:to>
                                        <p:strVal val="visible"/>
                                      </p:to>
                                    </p:set>
                                    <p:animEffect transition="in" filter="fade">
                                      <p:cBhvr>
                                        <p:cTn id="51" dur="500"/>
                                        <p:tgtEl>
                                          <p:spTgt spid="8">
                                            <p:graphicEl>
                                              <a:dgm id="{AB3168AF-F489-42AB-9E74-977DB3943033}"/>
                                            </p:graphicEl>
                                          </p:spTgt>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53F4585E-8D3F-4C4C-9D3C-BEAE8B27F939}"/>
                                            </p:graphicEl>
                                          </p:spTgt>
                                        </p:tgtEl>
                                        <p:attrNameLst>
                                          <p:attrName>style.visibility</p:attrName>
                                        </p:attrNameLst>
                                      </p:cBhvr>
                                      <p:to>
                                        <p:strVal val="visible"/>
                                      </p:to>
                                    </p:set>
                                    <p:animEffect transition="in" filter="fade">
                                      <p:cBhvr>
                                        <p:cTn id="60" dur="500"/>
                                        <p:tgtEl>
                                          <p:spTgt spid="8">
                                            <p:graphicEl>
                                              <a:dgm id="{53F4585E-8D3F-4C4C-9D3C-BEAE8B27F93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04900F2A-ED90-4D36-BA51-D55126D90C7F}"/>
                                            </p:graphicEl>
                                          </p:spTgt>
                                        </p:tgtEl>
                                        <p:attrNameLst>
                                          <p:attrName>style.visibility</p:attrName>
                                        </p:attrNameLst>
                                      </p:cBhvr>
                                      <p:to>
                                        <p:strVal val="visible"/>
                                      </p:to>
                                    </p:set>
                                    <p:animEffect transition="in" filter="fade">
                                      <p:cBhvr>
                                        <p:cTn id="63" dur="500"/>
                                        <p:tgtEl>
                                          <p:spTgt spid="8">
                                            <p:graphicEl>
                                              <a:dgm id="{04900F2A-ED90-4D36-BA51-D55126D90C7F}"/>
                                            </p:graphicEl>
                                          </p:spTgt>
                                        </p:tgtEl>
                                      </p:cBhvr>
                                    </p:animEffec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AF5F242-1717-7DCB-B709-6A037BD1745E}"/>
              </a:ext>
            </a:extLst>
          </p:cNvPr>
          <p:cNvSpPr>
            <a:spLocks noGrp="1" noChangeArrowheads="1"/>
          </p:cNvSpPr>
          <p:nvPr>
            <p:ph type="title"/>
          </p:nvPr>
        </p:nvSpPr>
        <p:spPr/>
        <p:txBody>
          <a:bodyPr/>
          <a:lstStyle/>
          <a:p>
            <a:r>
              <a:rPr lang="en-US" altLang="en-US" b="1"/>
              <a:t>Shem’s Decendents</a:t>
            </a:r>
          </a:p>
        </p:txBody>
      </p:sp>
      <p:sp>
        <p:nvSpPr>
          <p:cNvPr id="20483" name="Rectangle 3">
            <a:extLst>
              <a:ext uri="{FF2B5EF4-FFF2-40B4-BE49-F238E27FC236}">
                <a16:creationId xmlns:a16="http://schemas.microsoft.com/office/drawing/2014/main" id="{7D6F7F48-9BA5-1621-48F1-86B185B08F59}"/>
              </a:ext>
            </a:extLst>
          </p:cNvPr>
          <p:cNvSpPr>
            <a:spLocks noGrp="1" noChangeArrowheads="1"/>
          </p:cNvSpPr>
          <p:nvPr>
            <p:ph type="body" idx="1"/>
          </p:nvPr>
        </p:nvSpPr>
        <p:spPr>
          <a:xfrm>
            <a:off x="1524001" y="1219200"/>
            <a:ext cx="7650163" cy="5638800"/>
          </a:xfrm>
        </p:spPr>
        <p:txBody>
          <a:bodyPr/>
          <a:lstStyle/>
          <a:p>
            <a:pPr>
              <a:lnSpc>
                <a:spcPct val="90000"/>
              </a:lnSpc>
            </a:pPr>
            <a:r>
              <a:rPr lang="en-US" altLang="en-US" sz="2400" b="1"/>
              <a:t>Gen 11:27-32  This is the genealogy of Terah: Terah begot Abram, Nahor, and Haran. Haran begot Lot. 28 And Haran died before his father Terah in his native land, in Ur of the Chaldeans. 29 Then Abram and Nahor took wives: the name of Abram's wife was Sarai, and the name of Nahor's wife, Milcah, the daughter of Haran the father of Milcah and the father of Iscah. 30 But Sarai was barren; she had no child. 31 And Terah took his son Abram and his grandson Lot, the son of Haran, and his daughter-in-law Sarai, his son Abram's wife, and they went out with them from Ur of the Chaldeans to go to the land of Canaan; and they came to Haran and dwelt there. 32 So the days of Terah were two hundred and five years, and Terah died in Haran. </a:t>
            </a:r>
          </a:p>
          <a:p>
            <a:pPr>
              <a:lnSpc>
                <a:spcPct val="90000"/>
              </a:lnSpc>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up)">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CD91D1-8BA6-AE53-8835-5671B8E9652E}"/>
              </a:ext>
            </a:extLst>
          </p:cNvPr>
          <p:cNvSpPr>
            <a:spLocks noGrp="1" noChangeArrowheads="1"/>
          </p:cNvSpPr>
          <p:nvPr>
            <p:ph type="title"/>
          </p:nvPr>
        </p:nvSpPr>
        <p:spPr/>
        <p:txBody>
          <a:bodyPr/>
          <a:lstStyle/>
          <a:p>
            <a:r>
              <a:rPr lang="en-US" altLang="en-US" b="1"/>
              <a:t>God’s Promise to Abram</a:t>
            </a:r>
          </a:p>
        </p:txBody>
      </p:sp>
      <p:sp>
        <p:nvSpPr>
          <p:cNvPr id="21507" name="Rectangle 3">
            <a:extLst>
              <a:ext uri="{FF2B5EF4-FFF2-40B4-BE49-F238E27FC236}">
                <a16:creationId xmlns:a16="http://schemas.microsoft.com/office/drawing/2014/main" id="{BC404B54-8F78-F587-9EEA-EA0997FEC8D9}"/>
              </a:ext>
            </a:extLst>
          </p:cNvPr>
          <p:cNvSpPr>
            <a:spLocks noGrp="1" noChangeArrowheads="1"/>
          </p:cNvSpPr>
          <p:nvPr>
            <p:ph type="body" idx="1"/>
          </p:nvPr>
        </p:nvSpPr>
        <p:spPr>
          <a:xfrm>
            <a:off x="1524001" y="1219200"/>
            <a:ext cx="7650163" cy="5638800"/>
          </a:xfrm>
        </p:spPr>
        <p:txBody>
          <a:bodyPr/>
          <a:lstStyle/>
          <a:p>
            <a:pPr>
              <a:lnSpc>
                <a:spcPct val="90000"/>
              </a:lnSpc>
            </a:pPr>
            <a:r>
              <a:rPr lang="en-US" altLang="en-US" b="1"/>
              <a:t>Gen 12:1-3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 </a:t>
            </a:r>
          </a:p>
          <a:p>
            <a:pPr>
              <a:lnSpc>
                <a:spcPct val="90000"/>
              </a:lnSpc>
            </a:pPr>
            <a:endParaRPr lang="en-US" altLang="en-US" b="1"/>
          </a:p>
        </p:txBody>
      </p:sp>
      <p:pic>
        <p:nvPicPr>
          <p:cNvPr id="21509" name="Picture 5" descr="Go to fullsize image">
            <a:hlinkClick r:id="rId2"/>
            <a:extLst>
              <a:ext uri="{FF2B5EF4-FFF2-40B4-BE49-F238E27FC236}">
                <a16:creationId xmlns:a16="http://schemas.microsoft.com/office/drawing/2014/main" id="{B626E1D8-5ED5-A23D-C191-A52F16164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0"/>
            <a:ext cx="1828800" cy="295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3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2FE5368-D7CF-E3FE-3F7E-82825AF19BE2}"/>
              </a:ext>
            </a:extLst>
          </p:cNvPr>
          <p:cNvSpPr>
            <a:spLocks noGrp="1" noChangeArrowheads="1"/>
          </p:cNvSpPr>
          <p:nvPr>
            <p:ph type="title"/>
          </p:nvPr>
        </p:nvSpPr>
        <p:spPr>
          <a:xfrm>
            <a:off x="1524000" y="227013"/>
            <a:ext cx="7696200" cy="1143000"/>
          </a:xfrm>
        </p:spPr>
        <p:txBody>
          <a:bodyPr/>
          <a:lstStyle/>
          <a:p>
            <a:r>
              <a:rPr lang="en-US" altLang="en-US" b="1"/>
              <a:t>God’s Covenant With Abram</a:t>
            </a:r>
          </a:p>
        </p:txBody>
      </p:sp>
      <p:sp>
        <p:nvSpPr>
          <p:cNvPr id="22531" name="Rectangle 3">
            <a:extLst>
              <a:ext uri="{FF2B5EF4-FFF2-40B4-BE49-F238E27FC236}">
                <a16:creationId xmlns:a16="http://schemas.microsoft.com/office/drawing/2014/main" id="{04962724-4260-36DB-F1EC-1039425F4530}"/>
              </a:ext>
            </a:extLst>
          </p:cNvPr>
          <p:cNvSpPr>
            <a:spLocks noGrp="1" noChangeArrowheads="1"/>
          </p:cNvSpPr>
          <p:nvPr>
            <p:ph type="body" idx="1"/>
          </p:nvPr>
        </p:nvSpPr>
        <p:spPr>
          <a:xfrm>
            <a:off x="1524001" y="1219200"/>
            <a:ext cx="7650163" cy="5638800"/>
          </a:xfrm>
        </p:spPr>
        <p:txBody>
          <a:bodyPr/>
          <a:lstStyle/>
          <a:p>
            <a:pPr>
              <a:lnSpc>
                <a:spcPct val="80000"/>
              </a:lnSpc>
            </a:pPr>
            <a:r>
              <a:rPr lang="en-US" altLang="en-US" sz="2400" b="1"/>
              <a:t>Gen 15:1-6  After these things the word of         the LORD came to Abram in a vision, saying,   "Do not be afraid, Abram. I am your shield, your exceedingly great reward." 2 But Abram said, "Lord GOD, what will You give me, seeing I go childless, and the heir of my house is Eliezer of Damascus?" 3 Then Abram said, "Look, You have given me no offspring; indeed one born in my house is my heir!" 4 And behold, the word of the LORD came to him, saying, "This one shall not be your heir, but one who will come from your own body shall be your heir." 5 Then He brought him outside and said, "Look now toward heaven, and count the stars if you are able to number them." And He said to him,"So shall your descendants be." 6 And he believed in the LORD, and He accounted it to him for righteousness.</a:t>
            </a:r>
            <a:r>
              <a:rPr lang="en-US" altLang="en-US" sz="2400"/>
              <a:t> </a:t>
            </a:r>
          </a:p>
          <a:p>
            <a:pPr>
              <a:lnSpc>
                <a:spcPct val="80000"/>
              </a:lnSpc>
            </a:pPr>
            <a:endParaRPr lang="en-US" altLang="en-US" sz="2400"/>
          </a:p>
        </p:txBody>
      </p:sp>
      <p:pic>
        <p:nvPicPr>
          <p:cNvPr id="22533" name="Picture 5" descr="Go to fullsize image">
            <a:hlinkClick r:id="rId2"/>
            <a:extLst>
              <a:ext uri="{FF2B5EF4-FFF2-40B4-BE49-F238E27FC236}">
                <a16:creationId xmlns:a16="http://schemas.microsoft.com/office/drawing/2014/main" id="{50F35430-7262-81CF-EAB0-89F4D3FEF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0"/>
            <a:ext cx="19812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0" fill="hold"/>
                                        <p:tgtEl>
                                          <p:spTgt spid="22533"/>
                                        </p:tgtEl>
                                        <p:attrNameLst>
                                          <p:attrName>ppt_w</p:attrName>
                                        </p:attrNameLst>
                                      </p:cBhvr>
                                      <p:tavLst>
                                        <p:tav tm="0">
                                          <p:val>
                                            <p:fltVal val="0"/>
                                          </p:val>
                                        </p:tav>
                                        <p:tav tm="100000">
                                          <p:val>
                                            <p:strVal val="#ppt_w"/>
                                          </p:val>
                                        </p:tav>
                                      </p:tavLst>
                                    </p:anim>
                                    <p:anim calcmode="lin" valueType="num">
                                      <p:cBhvr>
                                        <p:cTn id="8" dur="5000" fill="hold"/>
                                        <p:tgtEl>
                                          <p:spTgt spid="22533"/>
                                        </p:tgtEl>
                                        <p:attrNameLst>
                                          <p:attrName>ppt_h</p:attrName>
                                        </p:attrNameLst>
                                      </p:cBhvr>
                                      <p:tavLst>
                                        <p:tav tm="0">
                                          <p:val>
                                            <p:fltVal val="0"/>
                                          </p:val>
                                        </p:tav>
                                        <p:tav tm="100000">
                                          <p:val>
                                            <p:strVal val="#ppt_h"/>
                                          </p:val>
                                        </p:tav>
                                      </p:tavLst>
                                    </p:anim>
                                    <p:animEffect transition="in" filter="fade">
                                      <p:cBhvr>
                                        <p:cTn id="9" dur="5000"/>
                                        <p:tgtEl>
                                          <p:spTgt spid="22533"/>
                                        </p:tgtEl>
                                      </p:cBhvr>
                                    </p:animEffect>
                                  </p:childTnLst>
                                </p:cTn>
                              </p:par>
                            </p:childTnLst>
                          </p:cTn>
                        </p:par>
                        <p:par>
                          <p:cTn id="10" fill="hold" nodeType="afterGroup">
                            <p:stCondLst>
                              <p:cond delay="5000"/>
                            </p:stCondLst>
                            <p:childTnLst>
                              <p:par>
                                <p:cTn id="11" presetID="22" presetClass="entr" presetSubtype="1" fill="hold" nodeType="afterEffect">
                                  <p:stCondLst>
                                    <p:cond delay="500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wipe(up)">
                                      <p:cBhvr>
                                        <p:cTn id="13" dur="3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93BF97-BC17-C804-8184-729CFFD7EF15}"/>
              </a:ext>
            </a:extLst>
          </p:cNvPr>
          <p:cNvSpPr>
            <a:spLocks noGrp="1" noChangeArrowheads="1"/>
          </p:cNvSpPr>
          <p:nvPr>
            <p:ph type="title"/>
          </p:nvPr>
        </p:nvSpPr>
        <p:spPr>
          <a:xfrm>
            <a:off x="1524000" y="304801"/>
            <a:ext cx="8077200" cy="1065213"/>
          </a:xfrm>
        </p:spPr>
        <p:txBody>
          <a:bodyPr/>
          <a:lstStyle/>
          <a:p>
            <a:r>
              <a:rPr lang="en-US" altLang="en-US" sz="3600" b="1"/>
              <a:t>Why God Chose Shem’s Decendent Instead of Ham or Japheth</a:t>
            </a:r>
          </a:p>
        </p:txBody>
      </p:sp>
      <p:sp>
        <p:nvSpPr>
          <p:cNvPr id="23555" name="Rectangle 3">
            <a:extLst>
              <a:ext uri="{FF2B5EF4-FFF2-40B4-BE49-F238E27FC236}">
                <a16:creationId xmlns:a16="http://schemas.microsoft.com/office/drawing/2014/main" id="{21A99E96-B7C1-E86B-2691-8A33F95A12B8}"/>
              </a:ext>
            </a:extLst>
          </p:cNvPr>
          <p:cNvSpPr>
            <a:spLocks noGrp="1" noChangeArrowheads="1"/>
          </p:cNvSpPr>
          <p:nvPr>
            <p:ph type="body" idx="1"/>
          </p:nvPr>
        </p:nvSpPr>
        <p:spPr/>
        <p:txBody>
          <a:bodyPr/>
          <a:lstStyle/>
          <a:p>
            <a:r>
              <a:rPr lang="en-US" altLang="en-US" b="1"/>
              <a:t>Heb 6:13-16  For when God made a promise to Abraham , because He could swear by no one greater, He swore by Himself, 14 saying, "Surely blessing I will bless you, and multiplying I will multiply you."   15 And so, after he had patiently endured, he obtained the promise.</a:t>
            </a:r>
            <a:r>
              <a:rPr lang="en-US" altLang="en-US"/>
              <a:t> </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3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14F9E753-2BEF-0C6F-1E94-AA4509C28CC2}"/>
              </a:ext>
            </a:extLst>
          </p:cNvPr>
          <p:cNvSpPr>
            <a:spLocks noGrp="1" noChangeArrowheads="1"/>
          </p:cNvSpPr>
          <p:nvPr>
            <p:ph type="body" idx="1"/>
          </p:nvPr>
        </p:nvSpPr>
        <p:spPr>
          <a:xfrm>
            <a:off x="1524001" y="228600"/>
            <a:ext cx="7650163" cy="6477000"/>
          </a:xfrm>
        </p:spPr>
        <p:txBody>
          <a:bodyPr/>
          <a:lstStyle/>
          <a:p>
            <a:r>
              <a:rPr lang="en-US" altLang="en-US" b="1"/>
              <a:t>Heb 11:8-10  By faith Abraham  obeyed when he was called to go out to the place which he would receive as an inheritance. And he went out, not knowing where he  was going. 9 By faith he dwelt in   the land of promise as in a foreign country, dwelling in tents with Isaac and Jacob, the heirs with him of the same promise; 10 for he waited for the city which has foundations, whose builder and maker is God.</a:t>
            </a:r>
            <a:r>
              <a:rPr lang="en-US" altLang="en-US"/>
              <a:t> </a:t>
            </a:r>
          </a:p>
          <a:p>
            <a:endParaRPr lang="en-US" altLang="en-US"/>
          </a:p>
        </p:txBody>
      </p:sp>
      <p:pic>
        <p:nvPicPr>
          <p:cNvPr id="24581" name="Picture 5" descr="Go to fullsize image">
            <a:hlinkClick r:id="rId2"/>
            <a:extLst>
              <a:ext uri="{FF2B5EF4-FFF2-40B4-BE49-F238E27FC236}">
                <a16:creationId xmlns:a16="http://schemas.microsoft.com/office/drawing/2014/main" id="{9916BDFE-D156-5A45-4FF6-47CC37648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22860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3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B8EBC676-C86B-9882-E5AD-AB53664268B8}"/>
              </a:ext>
            </a:extLst>
          </p:cNvPr>
          <p:cNvSpPr>
            <a:spLocks noGrp="1" noChangeArrowheads="1"/>
          </p:cNvSpPr>
          <p:nvPr>
            <p:ph type="body" idx="1"/>
          </p:nvPr>
        </p:nvSpPr>
        <p:spPr>
          <a:xfrm>
            <a:off x="1524001" y="304800"/>
            <a:ext cx="7650163" cy="6553200"/>
          </a:xfrm>
        </p:spPr>
        <p:txBody>
          <a:bodyPr/>
          <a:lstStyle/>
          <a:p>
            <a:r>
              <a:rPr lang="en-US" altLang="en-US" b="1"/>
              <a:t>Heb 11:11-12  By faith Sarah herself also received strength to conceive seed, and she bore a child when she was past the age, because she judged Him faithful who had promised. 12 Therefore from one man, and him as good as dead, were born as many as the stars of the sky in multitude — innumerable as the sand which is by the seashore. </a:t>
            </a:r>
          </a:p>
          <a:p>
            <a:endParaRPr lang="en-US" altLang="en-US" b="1"/>
          </a:p>
        </p:txBody>
      </p:sp>
      <p:pic>
        <p:nvPicPr>
          <p:cNvPr id="25605" name="Picture 5" descr="Go to fullsize image">
            <a:hlinkClick r:id="rId2"/>
            <a:extLst>
              <a:ext uri="{FF2B5EF4-FFF2-40B4-BE49-F238E27FC236}">
                <a16:creationId xmlns:a16="http://schemas.microsoft.com/office/drawing/2014/main" id="{F6941967-9282-D0A3-23FC-15DC1476F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0"/>
            <a:ext cx="18573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3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33F960DC-4039-03A0-CB5B-537AB2AAF754}"/>
              </a:ext>
            </a:extLst>
          </p:cNvPr>
          <p:cNvSpPr>
            <a:spLocks noGrp="1" noChangeArrowheads="1"/>
          </p:cNvSpPr>
          <p:nvPr>
            <p:ph type="body" idx="1"/>
          </p:nvPr>
        </p:nvSpPr>
        <p:spPr>
          <a:xfrm>
            <a:off x="1524001" y="304800"/>
            <a:ext cx="7650163" cy="6553200"/>
          </a:xfrm>
        </p:spPr>
        <p:txBody>
          <a:bodyPr/>
          <a:lstStyle/>
          <a:p>
            <a:r>
              <a:rPr lang="en-US" altLang="en-US" b="1"/>
              <a:t>Heb 11:17-19  By faith Abraham , when he was tested, offered up Isaac, and he who had received the promises offered up his only begotten son,  18 of whom it was said, "In Isaac your seed shall be called,"   19 concluding that God was able to raise him up, even from the dead, from which he also received him in a figurative sense.</a:t>
            </a:r>
          </a:p>
          <a:p>
            <a:endParaRPr lang="en-US" altLang="en-US"/>
          </a:p>
        </p:txBody>
      </p:sp>
      <p:pic>
        <p:nvPicPr>
          <p:cNvPr id="26629" name="Picture 5" descr="Go to fullsize image">
            <a:hlinkClick r:id="rId2"/>
            <a:extLst>
              <a:ext uri="{FF2B5EF4-FFF2-40B4-BE49-F238E27FC236}">
                <a16:creationId xmlns:a16="http://schemas.microsoft.com/office/drawing/2014/main" id="{F206E01E-ABD9-F0FD-A2D3-1251B25ED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364" y="0"/>
            <a:ext cx="1925637"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3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68E5483-CFFA-E1FF-48F2-3715AE390FB3}"/>
              </a:ext>
            </a:extLst>
          </p:cNvPr>
          <p:cNvSpPr>
            <a:spLocks noGrp="1" noChangeArrowheads="1"/>
          </p:cNvSpPr>
          <p:nvPr>
            <p:ph type="title"/>
          </p:nvPr>
        </p:nvSpPr>
        <p:spPr/>
        <p:txBody>
          <a:bodyPr/>
          <a:lstStyle/>
          <a:p>
            <a:r>
              <a:rPr lang="en-US" altLang="en-US" b="1"/>
              <a:t>What We Learn From Gen 10</a:t>
            </a:r>
          </a:p>
        </p:txBody>
      </p:sp>
      <p:sp>
        <p:nvSpPr>
          <p:cNvPr id="31747" name="Rectangle 3">
            <a:extLst>
              <a:ext uri="{FF2B5EF4-FFF2-40B4-BE49-F238E27FC236}">
                <a16:creationId xmlns:a16="http://schemas.microsoft.com/office/drawing/2014/main" id="{DFFD9E40-3E0E-B1BB-2048-096E338C8246}"/>
              </a:ext>
            </a:extLst>
          </p:cNvPr>
          <p:cNvSpPr>
            <a:spLocks noGrp="1" noChangeArrowheads="1"/>
          </p:cNvSpPr>
          <p:nvPr>
            <p:ph type="body" idx="1"/>
          </p:nvPr>
        </p:nvSpPr>
        <p:spPr>
          <a:xfrm>
            <a:off x="1787526" y="1598614"/>
            <a:ext cx="7432675" cy="5259387"/>
          </a:xfrm>
        </p:spPr>
        <p:txBody>
          <a:bodyPr/>
          <a:lstStyle/>
          <a:p>
            <a:pPr>
              <a:lnSpc>
                <a:spcPct val="90000"/>
              </a:lnSpc>
            </a:pPr>
            <a:r>
              <a:rPr lang="en-US" altLang="en-US" b="1"/>
              <a:t> God knows who are truly his</a:t>
            </a:r>
          </a:p>
          <a:p>
            <a:pPr>
              <a:lnSpc>
                <a:spcPct val="90000"/>
              </a:lnSpc>
            </a:pPr>
            <a:r>
              <a:rPr lang="en-US" altLang="en-US" b="1"/>
              <a:t> People show their true being over time but God can see our hearts</a:t>
            </a:r>
          </a:p>
          <a:p>
            <a:pPr>
              <a:lnSpc>
                <a:spcPct val="90000"/>
              </a:lnSpc>
            </a:pPr>
            <a:r>
              <a:rPr lang="en-US" altLang="en-US" b="1"/>
              <a:t> God’s plan for man’s salvation began a long time ago</a:t>
            </a:r>
          </a:p>
          <a:p>
            <a:pPr>
              <a:lnSpc>
                <a:spcPct val="90000"/>
              </a:lnSpc>
            </a:pPr>
            <a:r>
              <a:rPr lang="en-US" altLang="en-US" b="1"/>
              <a:t> God’s providence can be seen though all these generations</a:t>
            </a:r>
          </a:p>
          <a:p>
            <a:pPr>
              <a:lnSpc>
                <a:spcPct val="90000"/>
              </a:lnSpc>
            </a:pPr>
            <a:r>
              <a:rPr lang="en-US" altLang="en-US" b="1"/>
              <a:t> God loved those that loved and reverenced him back in Gen 10 and continues to love them today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2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2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1747">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1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2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317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2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31747">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317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 calcmode="lin" valueType="num">
                                      <p:cBhvr>
                                        <p:cTn id="35" dur="2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17C8712A-B967-F6EB-2D80-C3BC24516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96400" cy="747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3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3C6079-01EC-16D2-D57C-238B6651AFB7}"/>
              </a:ext>
            </a:extLst>
          </p:cNvPr>
          <p:cNvSpPr>
            <a:spLocks noGrp="1" noChangeArrowheads="1"/>
          </p:cNvSpPr>
          <p:nvPr>
            <p:ph type="title"/>
          </p:nvPr>
        </p:nvSpPr>
        <p:spPr/>
        <p:txBody>
          <a:bodyPr/>
          <a:lstStyle/>
          <a:p>
            <a:r>
              <a:rPr lang="en-US" altLang="en-US" b="1"/>
              <a:t>The Sons of Japheth</a:t>
            </a:r>
          </a:p>
        </p:txBody>
      </p:sp>
      <p:sp>
        <p:nvSpPr>
          <p:cNvPr id="4099" name="Rectangle 3">
            <a:extLst>
              <a:ext uri="{FF2B5EF4-FFF2-40B4-BE49-F238E27FC236}">
                <a16:creationId xmlns:a16="http://schemas.microsoft.com/office/drawing/2014/main" id="{F51501D8-533D-09C7-B9E4-626107A95946}"/>
              </a:ext>
            </a:extLst>
          </p:cNvPr>
          <p:cNvSpPr>
            <a:spLocks noGrp="1" noChangeArrowheads="1"/>
          </p:cNvSpPr>
          <p:nvPr>
            <p:ph type="body" idx="1"/>
          </p:nvPr>
        </p:nvSpPr>
        <p:spPr>
          <a:xfrm>
            <a:off x="1752600" y="1219200"/>
            <a:ext cx="7386638" cy="4497388"/>
          </a:xfrm>
        </p:spPr>
        <p:txBody>
          <a:bodyPr/>
          <a:lstStyle/>
          <a:p>
            <a:pPr>
              <a:lnSpc>
                <a:spcPct val="90000"/>
              </a:lnSpc>
            </a:pPr>
            <a:r>
              <a:rPr lang="en-US" altLang="en-US" sz="2800" b="1"/>
              <a:t>Gen 10:2-5 The sons of Japheth were Gomer, Magog, Madai, Javan, Tubal, Meshech, and Tiras. 3 The sons of Gomer were Ashkenaz, Riphath, and Togarmah. 4 The sons of Javan were Elishah, Tarshish, Kittim, and Dodanim.   5 From these the coastland peoples of the Gentiles were separated into their lands, everyone according to his language, according to their families, into their nations.</a:t>
            </a:r>
            <a:r>
              <a:rPr lang="en-US" altLang="en-US" sz="2800"/>
              <a:t> </a:t>
            </a:r>
          </a:p>
          <a:p>
            <a:pPr>
              <a:lnSpc>
                <a:spcPct val="90000"/>
              </a:lnSpc>
              <a:buFontTx/>
              <a:buNone/>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up)">
                                      <p:cBhvr>
                                        <p:cTn id="7" dur="3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07A618A-93D0-B9B3-75EA-821AB51F4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277350" cy="801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36AD7BC-B85F-5A6E-CEE7-3DAA248A170C}"/>
              </a:ext>
            </a:extLst>
          </p:cNvPr>
          <p:cNvSpPr>
            <a:spLocks noGrp="1" noChangeArrowheads="1"/>
          </p:cNvSpPr>
          <p:nvPr>
            <p:ph type="title"/>
          </p:nvPr>
        </p:nvSpPr>
        <p:spPr/>
        <p:txBody>
          <a:bodyPr/>
          <a:lstStyle/>
          <a:p>
            <a:r>
              <a:rPr lang="en-US" altLang="en-US" b="1"/>
              <a:t>The Sons of Ham</a:t>
            </a:r>
          </a:p>
        </p:txBody>
      </p:sp>
      <p:sp>
        <p:nvSpPr>
          <p:cNvPr id="11267" name="Rectangle 3">
            <a:extLst>
              <a:ext uri="{FF2B5EF4-FFF2-40B4-BE49-F238E27FC236}">
                <a16:creationId xmlns:a16="http://schemas.microsoft.com/office/drawing/2014/main" id="{E8D3B408-60D4-B366-2300-F1439A1EE7E0}"/>
              </a:ext>
            </a:extLst>
          </p:cNvPr>
          <p:cNvSpPr>
            <a:spLocks noGrp="1" noChangeArrowheads="1"/>
          </p:cNvSpPr>
          <p:nvPr>
            <p:ph type="body" idx="1"/>
          </p:nvPr>
        </p:nvSpPr>
        <p:spPr/>
        <p:txBody>
          <a:bodyPr/>
          <a:lstStyle/>
          <a:p>
            <a:r>
              <a:rPr lang="en-US" altLang="en-US" b="1"/>
              <a:t>Gen 10:6-7  The sons of Ham were Cush, Mizraim, Put, and Canaan. 7 The sons of Cush were Seba, Havilah, Sabtah, Raamah, and Sabtechah; and the sons of Raamah were Sheba and Dedan</a:t>
            </a:r>
            <a:r>
              <a:rPr lang="en-US" altLang="en-US"/>
              <a:t>. </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up)">
                                      <p:cBhvr>
                                        <p:cTn id="7" dur="3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9A77D276-D7A6-6619-EFC0-3AA64EEC4A46}"/>
              </a:ext>
            </a:extLst>
          </p:cNvPr>
          <p:cNvSpPr>
            <a:spLocks noGrp="1" noChangeArrowheads="1"/>
          </p:cNvSpPr>
          <p:nvPr>
            <p:ph type="body" idx="1"/>
          </p:nvPr>
        </p:nvSpPr>
        <p:spPr>
          <a:xfrm>
            <a:off x="1524000" y="304800"/>
            <a:ext cx="7772400" cy="6553200"/>
          </a:xfrm>
        </p:spPr>
        <p:txBody>
          <a:bodyPr/>
          <a:lstStyle/>
          <a:p>
            <a:r>
              <a:rPr lang="en-US" altLang="en-US" sz="2800" b="1"/>
              <a:t>Gen 10:8-14 Cush begot Nimrod; he began to be a mighty one on the earth. 9 He was a mighty hunter before the LORD; therefore it is said, "Like Nimrod the mighty hunter before the LORD." 10 And the beginning of his kingdom was Babel, Erech, Accad, and Calneh, in the land of Shinar. 11 From that land he went to Assyria and built Nineveh, Rehoboth Ir, Calah, 12 and Resen between Nineveh and Calah (that is the principal city). 13 Mizraim begot Ludim, Anamim, Lehabim, Naphtuhim, 14 Pathrusim, and Casluhim (from whom came the Philistines and Caphtorim). </a:t>
            </a:r>
          </a:p>
          <a:p>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up)">
                                      <p:cBhvr>
                                        <p:cTn id="7" dur="3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72FA3CE-DEA3-5243-61DA-324411327199}"/>
              </a:ext>
            </a:extLst>
          </p:cNvPr>
          <p:cNvSpPr>
            <a:spLocks noGrp="1" noChangeArrowheads="1"/>
          </p:cNvSpPr>
          <p:nvPr>
            <p:ph type="body" idx="1"/>
          </p:nvPr>
        </p:nvSpPr>
        <p:spPr>
          <a:xfrm>
            <a:off x="1524001" y="228600"/>
            <a:ext cx="7650163" cy="6400800"/>
          </a:xfrm>
        </p:spPr>
        <p:txBody>
          <a:bodyPr/>
          <a:lstStyle/>
          <a:p>
            <a:r>
              <a:rPr lang="en-US" altLang="en-US" sz="2800" b="1"/>
              <a:t>Gen 10:15-20 Canaan begot Sidon his firstborn, and Heth; 16 the Jebusite, the Amorite, and the Girgashite; 17 the Hivite, the Arkite, and the Sinite; 18 the Arvadite, the Zemarite, and the Hamathite. Afterward the families of the Canaanites were dispersed. 19 And the border of the Canaanites was from Sidon as you go toward Gerar, as far as Gaza; then as you go toward Sodom, Gomorrah, Admah, and Zeboiim, as far as Lasha. 20 These were the sons of Ham, according to their families, according to their languages, in their lands and in their nations.</a:t>
            </a:r>
          </a:p>
          <a:p>
            <a:pPr>
              <a:buFontTx/>
              <a:buNone/>
            </a:pPr>
            <a:endParaRPr lang="en-US" altLang="en-US" sz="2800" b="1"/>
          </a:p>
          <a:p>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3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1FCD16B-2207-5D6E-61AE-00CDE8DD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277350" cy="801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3.xml><?xml version="1.0" encoding="utf-8"?>
<a:theme xmlns:a="http://schemas.openxmlformats.org/drawingml/2006/main" name="1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2734</Words>
  <Application>Microsoft Office PowerPoint</Application>
  <PresentationFormat>Widescreen</PresentationFormat>
  <Paragraphs>78</Paragraphs>
  <Slides>27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Bell Gothic Std Black</vt:lpstr>
      <vt:lpstr>Calibri</vt:lpstr>
      <vt:lpstr>Cambria</vt:lpstr>
      <vt:lpstr>Kimono</vt:lpstr>
      <vt:lpstr>1_Office Theme</vt:lpstr>
      <vt:lpstr>1_Custom Design</vt:lpstr>
      <vt:lpstr>WHERE WERE THE THREE  NATIONS OF GENESIS TEN</vt:lpstr>
      <vt:lpstr>THE PATIENT WAITING</vt:lpstr>
      <vt:lpstr>PowerPoint Presentation</vt:lpstr>
      <vt:lpstr>The Sons of Japheth</vt:lpstr>
      <vt:lpstr>PowerPoint Presentation</vt:lpstr>
      <vt:lpstr>The Sons of Ham</vt:lpstr>
      <vt:lpstr>PowerPoint Presentation</vt:lpstr>
      <vt:lpstr>PowerPoint Presentation</vt:lpstr>
      <vt:lpstr>PowerPoint Presentation</vt:lpstr>
      <vt:lpstr>The Sons of Shem</vt:lpstr>
      <vt:lpstr>PowerPoint Presentation</vt:lpstr>
      <vt:lpstr>PowerPoint Presentation</vt:lpstr>
      <vt:lpstr>Gen 10:32 These were the families of the sons of Noah, according to their generations,   in their nations; and from these the nations were divided on the earth after the flood. </vt:lpstr>
      <vt:lpstr>Did Anything Happen To Effect The Future Events</vt:lpstr>
      <vt:lpstr>PowerPoint Presentation</vt:lpstr>
      <vt:lpstr>Prophesy of Gen 10</vt:lpstr>
      <vt:lpstr>PowerPoint Presentation</vt:lpstr>
      <vt:lpstr>The Tower of Babel</vt:lpstr>
      <vt:lpstr>PowerPoint Presentation</vt:lpstr>
      <vt:lpstr>Shem’s Decendents</vt:lpstr>
      <vt:lpstr>God’s Promise to Abram</vt:lpstr>
      <vt:lpstr>God’s Covenant With Abram</vt:lpstr>
      <vt:lpstr>Why God Chose Shem’s Decendent Instead of Ham or Japheth</vt:lpstr>
      <vt:lpstr>PowerPoint Presentation</vt:lpstr>
      <vt:lpstr>PowerPoint Presentation</vt:lpstr>
      <vt:lpstr>PowerPoint Presentation</vt:lpstr>
      <vt:lpstr>What We Learn From Gen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OR MEMORIAL</dc:title>
  <dc:creator>David Burris</dc:creator>
  <cp:lastModifiedBy>David Burris</cp:lastModifiedBy>
  <cp:revision>5</cp:revision>
  <dcterms:created xsi:type="dcterms:W3CDTF">2023-02-08T18:26:04Z</dcterms:created>
  <dcterms:modified xsi:type="dcterms:W3CDTF">2023-02-11T01:09:58Z</dcterms:modified>
</cp:coreProperties>
</file>