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Lst>
  <p:notesMasterIdLst>
    <p:notesMasterId r:id="rId47"/>
  </p:notesMasterIdLst>
  <p:sldIdLst>
    <p:sldId id="3354" r:id="rId4"/>
    <p:sldId id="2963" r:id="rId5"/>
    <p:sldId id="3351" r:id="rId6"/>
    <p:sldId id="786" r:id="rId7"/>
    <p:sldId id="579" r:id="rId8"/>
    <p:sldId id="258" r:id="rId9"/>
    <p:sldId id="3345" r:id="rId10"/>
    <p:sldId id="259" r:id="rId11"/>
    <p:sldId id="3347" r:id="rId12"/>
    <p:sldId id="260" r:id="rId13"/>
    <p:sldId id="261" r:id="rId14"/>
    <p:sldId id="3361" r:id="rId15"/>
    <p:sldId id="3363" r:id="rId16"/>
    <p:sldId id="361" r:id="rId17"/>
    <p:sldId id="360" r:id="rId18"/>
    <p:sldId id="362" r:id="rId19"/>
    <p:sldId id="262" r:id="rId20"/>
    <p:sldId id="3346" r:id="rId21"/>
    <p:sldId id="263" r:id="rId22"/>
    <p:sldId id="264" r:id="rId23"/>
    <p:sldId id="3352" r:id="rId24"/>
    <p:sldId id="3350" r:id="rId25"/>
    <p:sldId id="3357" r:id="rId26"/>
    <p:sldId id="3348" r:id="rId27"/>
    <p:sldId id="3359" r:id="rId28"/>
    <p:sldId id="3349" r:id="rId29"/>
    <p:sldId id="3360" r:id="rId30"/>
    <p:sldId id="265" r:id="rId31"/>
    <p:sldId id="266" r:id="rId32"/>
    <p:sldId id="267" r:id="rId33"/>
    <p:sldId id="268" r:id="rId34"/>
    <p:sldId id="269" r:id="rId35"/>
    <p:sldId id="3362" r:id="rId36"/>
    <p:sldId id="270" r:id="rId37"/>
    <p:sldId id="271" r:id="rId38"/>
    <p:sldId id="272" r:id="rId39"/>
    <p:sldId id="273" r:id="rId40"/>
    <p:sldId id="274" r:id="rId41"/>
    <p:sldId id="275" r:id="rId42"/>
    <p:sldId id="276" r:id="rId43"/>
    <p:sldId id="277" r:id="rId44"/>
    <p:sldId id="278" r:id="rId45"/>
    <p:sldId id="335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20" autoAdjust="0"/>
  </p:normalViewPr>
  <p:slideViewPr>
    <p:cSldViewPr snapToGrid="0">
      <p:cViewPr varScale="1">
        <p:scale>
          <a:sx n="108" d="100"/>
          <a:sy n="108" d="100"/>
        </p:scale>
        <p:origin x="654" y="108"/>
      </p:cViewPr>
      <p:guideLst/>
    </p:cSldViewPr>
  </p:slideViewPr>
  <p:notesTextViewPr>
    <p:cViewPr>
      <p:scale>
        <a:sx n="1" d="1"/>
        <a:sy n="1" d="1"/>
      </p:scale>
      <p:origin x="0" y="0"/>
    </p:cViewPr>
  </p:notesTextViewPr>
  <p:sorterViewPr>
    <p:cViewPr varScale="1">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E9307-DBDC-4A3D-866B-CECC3C9849E5}"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F7DEA-ACB8-49C2-8063-AD95F67D90D4}" type="slidenum">
              <a:rPr lang="en-US" smtClean="0"/>
              <a:t>‹#›</a:t>
            </a:fld>
            <a:endParaRPr lang="en-US"/>
          </a:p>
        </p:txBody>
      </p:sp>
    </p:spTree>
    <p:extLst>
      <p:ext uri="{BB962C8B-B14F-4D97-AF65-F5344CB8AC3E}">
        <p14:creationId xmlns:p14="http://schemas.microsoft.com/office/powerpoint/2010/main" val="239566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F33941-76A0-423D-B995-BC6A48E143B8}"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147BFF-BC2E-42FC-8CC0-10FD3885325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744450" name="Rectangle 1026"/>
          <p:cNvSpPr>
            <a:spLocks noGrp="1" noRot="1" noChangeAspect="1" noChangeArrowheads="1" noTextEdit="1"/>
          </p:cNvSpPr>
          <p:nvPr>
            <p:ph type="sldImg"/>
          </p:nvPr>
        </p:nvSpPr>
        <p:spPr>
          <a:ln/>
        </p:spPr>
      </p:sp>
      <p:sp>
        <p:nvSpPr>
          <p:cNvPr id="7444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BBCBD-AA28-441F-9ACA-003FDAFC48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48674" name="Rectangle 2"/>
          <p:cNvSpPr>
            <a:spLocks noGrp="1" noRot="1" noChangeAspect="1" noChangeArrowheads="1" noTextEdit="1"/>
          </p:cNvSpPr>
          <p:nvPr>
            <p:ph type="sldImg"/>
          </p:nvPr>
        </p:nvSpPr>
        <p:spPr>
          <a:xfrm>
            <a:off x="1101725" y="685761"/>
            <a:ext cx="4656138" cy="3428805"/>
          </a:xfrm>
          <a:ln/>
        </p:spPr>
      </p:sp>
      <p:sp>
        <p:nvSpPr>
          <p:cNvPr id="5148675"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80710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29E1C-EBA8-4923-AF22-2CCEB54CF3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983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53184-A658-48F4-A622-7CA8884384D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13858" name="Rectangle 2"/>
          <p:cNvSpPr>
            <a:spLocks noGrp="1" noRot="1" noChangeAspect="1" noChangeArrowheads="1" noTextEdit="1"/>
          </p:cNvSpPr>
          <p:nvPr>
            <p:ph type="sldImg"/>
          </p:nvPr>
        </p:nvSpPr>
        <p:spPr>
          <a:xfrm>
            <a:off x="382588" y="685800"/>
            <a:ext cx="6094412" cy="3429000"/>
          </a:xfrm>
          <a:ln/>
        </p:spPr>
      </p:sp>
      <p:sp>
        <p:nvSpPr>
          <p:cNvPr id="511385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07528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31746" name="Group 2">
            <a:extLst>
              <a:ext uri="{FF2B5EF4-FFF2-40B4-BE49-F238E27FC236}">
                <a16:creationId xmlns:a16="http://schemas.microsoft.com/office/drawing/2014/main" id="{46FAD8F7-9A41-79E9-B80D-137A42A0F81D}"/>
              </a:ext>
            </a:extLst>
          </p:cNvPr>
          <p:cNvGrpSpPr>
            <a:grpSpLocks/>
          </p:cNvGrpSpPr>
          <p:nvPr/>
        </p:nvGrpSpPr>
        <p:grpSpPr bwMode="auto">
          <a:xfrm>
            <a:off x="-8467" y="20638"/>
            <a:ext cx="12192000" cy="6858000"/>
            <a:chOff x="0" y="0"/>
            <a:chExt cx="5760" cy="4320"/>
          </a:xfrm>
        </p:grpSpPr>
        <p:sp>
          <p:nvSpPr>
            <p:cNvPr id="31747" name="Freeform 3">
              <a:extLst>
                <a:ext uri="{FF2B5EF4-FFF2-40B4-BE49-F238E27FC236}">
                  <a16:creationId xmlns:a16="http://schemas.microsoft.com/office/drawing/2014/main" id="{09FED996-A535-9641-B28F-79FC5CF1E98F}"/>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48" name="Freeform 4">
              <a:extLst>
                <a:ext uri="{FF2B5EF4-FFF2-40B4-BE49-F238E27FC236}">
                  <a16:creationId xmlns:a16="http://schemas.microsoft.com/office/drawing/2014/main" id="{6861D855-EE9D-D3AC-2DAF-4BE54386B114}"/>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1749" name="Freeform 5">
            <a:extLst>
              <a:ext uri="{FF2B5EF4-FFF2-40B4-BE49-F238E27FC236}">
                <a16:creationId xmlns:a16="http://schemas.microsoft.com/office/drawing/2014/main" id="{E34687F2-43C1-6976-FE00-C08934503A62}"/>
              </a:ext>
            </a:extLst>
          </p:cNvPr>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31750" name="Group 6">
            <a:extLst>
              <a:ext uri="{FF2B5EF4-FFF2-40B4-BE49-F238E27FC236}">
                <a16:creationId xmlns:a16="http://schemas.microsoft.com/office/drawing/2014/main" id="{22EB2251-CF74-9CE2-D67E-F0A9D84181DD}"/>
              </a:ext>
            </a:extLst>
          </p:cNvPr>
          <p:cNvGrpSpPr>
            <a:grpSpLocks/>
          </p:cNvGrpSpPr>
          <p:nvPr/>
        </p:nvGrpSpPr>
        <p:grpSpPr bwMode="auto">
          <a:xfrm>
            <a:off x="-2117" y="6034088"/>
            <a:ext cx="10460568" cy="850900"/>
            <a:chOff x="0" y="3792"/>
            <a:chExt cx="4942" cy="536"/>
          </a:xfrm>
        </p:grpSpPr>
        <p:sp>
          <p:nvSpPr>
            <p:cNvPr id="31751" name="Freeform 7">
              <a:extLst>
                <a:ext uri="{FF2B5EF4-FFF2-40B4-BE49-F238E27FC236}">
                  <a16:creationId xmlns:a16="http://schemas.microsoft.com/office/drawing/2014/main" id="{1745673C-20AF-7E99-FAD7-B545A39166CB}"/>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31752" name="Group 8">
              <a:extLst>
                <a:ext uri="{FF2B5EF4-FFF2-40B4-BE49-F238E27FC236}">
                  <a16:creationId xmlns:a16="http://schemas.microsoft.com/office/drawing/2014/main" id="{FA4F1D82-7EF7-56E0-442F-98B16DA46035}"/>
                </a:ext>
              </a:extLst>
            </p:cNvPr>
            <p:cNvGrpSpPr>
              <a:grpSpLocks/>
            </p:cNvGrpSpPr>
            <p:nvPr userDrawn="1"/>
          </p:nvGrpSpPr>
          <p:grpSpPr bwMode="auto">
            <a:xfrm>
              <a:off x="2486" y="3792"/>
              <a:ext cx="2456" cy="536"/>
              <a:chOff x="2486" y="3792"/>
              <a:chExt cx="2456" cy="536"/>
            </a:xfrm>
          </p:grpSpPr>
          <p:sp>
            <p:nvSpPr>
              <p:cNvPr id="31753" name="Freeform 9">
                <a:extLst>
                  <a:ext uri="{FF2B5EF4-FFF2-40B4-BE49-F238E27FC236}">
                    <a16:creationId xmlns:a16="http://schemas.microsoft.com/office/drawing/2014/main" id="{C229F3D3-5C58-259A-6528-66CDE2EE0822}"/>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54" name="Freeform 10">
                <a:extLst>
                  <a:ext uri="{FF2B5EF4-FFF2-40B4-BE49-F238E27FC236}">
                    <a16:creationId xmlns:a16="http://schemas.microsoft.com/office/drawing/2014/main" id="{0FADC2ED-E1FD-5F2A-6BB4-35512DB2330D}"/>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55" name="Freeform 11">
                <a:extLst>
                  <a:ext uri="{FF2B5EF4-FFF2-40B4-BE49-F238E27FC236}">
                    <a16:creationId xmlns:a16="http://schemas.microsoft.com/office/drawing/2014/main" id="{05108A13-3DE0-9348-7120-FD240CCC12C6}"/>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56" name="Freeform 12">
                <a:extLst>
                  <a:ext uri="{FF2B5EF4-FFF2-40B4-BE49-F238E27FC236}">
                    <a16:creationId xmlns:a16="http://schemas.microsoft.com/office/drawing/2014/main" id="{083D9E40-AA56-1C73-F1D2-2F54D13284D8}"/>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57" name="Freeform 13">
                <a:extLst>
                  <a:ext uri="{FF2B5EF4-FFF2-40B4-BE49-F238E27FC236}">
                    <a16:creationId xmlns:a16="http://schemas.microsoft.com/office/drawing/2014/main" id="{5DB97F6A-613D-5724-9945-1F53E1E2D34B}"/>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1758" name="Freeform 14">
              <a:extLst>
                <a:ext uri="{FF2B5EF4-FFF2-40B4-BE49-F238E27FC236}">
                  <a16:creationId xmlns:a16="http://schemas.microsoft.com/office/drawing/2014/main" id="{FEC50FDB-C596-6901-4CD4-98D6AB21CD8F}"/>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31759" name="Group 15">
            <a:extLst>
              <a:ext uri="{FF2B5EF4-FFF2-40B4-BE49-F238E27FC236}">
                <a16:creationId xmlns:a16="http://schemas.microsoft.com/office/drawing/2014/main" id="{78C747A7-A520-F7C4-5720-AFAF9DD37C3E}"/>
              </a:ext>
            </a:extLst>
          </p:cNvPr>
          <p:cNvGrpSpPr>
            <a:grpSpLocks/>
          </p:cNvGrpSpPr>
          <p:nvPr/>
        </p:nvGrpSpPr>
        <p:grpSpPr bwMode="auto">
          <a:xfrm>
            <a:off x="836085" y="6021388"/>
            <a:ext cx="7579783" cy="849312"/>
            <a:chOff x="395" y="3793"/>
            <a:chExt cx="3581" cy="535"/>
          </a:xfrm>
        </p:grpSpPr>
        <p:sp>
          <p:nvSpPr>
            <p:cNvPr id="31760" name="Freeform 16">
              <a:extLst>
                <a:ext uri="{FF2B5EF4-FFF2-40B4-BE49-F238E27FC236}">
                  <a16:creationId xmlns:a16="http://schemas.microsoft.com/office/drawing/2014/main" id="{05E000A8-718A-151C-7468-B2747D065829}"/>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61" name="Freeform 17">
              <a:extLst>
                <a:ext uri="{FF2B5EF4-FFF2-40B4-BE49-F238E27FC236}">
                  <a16:creationId xmlns:a16="http://schemas.microsoft.com/office/drawing/2014/main" id="{C3BB3197-6129-8541-A219-48915F9234E7}"/>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62" name="Freeform 18">
              <a:extLst>
                <a:ext uri="{FF2B5EF4-FFF2-40B4-BE49-F238E27FC236}">
                  <a16:creationId xmlns:a16="http://schemas.microsoft.com/office/drawing/2014/main" id="{7C76F4E5-8B73-E446-11BF-35B0521B7F93}"/>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63" name="Freeform 19">
              <a:extLst>
                <a:ext uri="{FF2B5EF4-FFF2-40B4-BE49-F238E27FC236}">
                  <a16:creationId xmlns:a16="http://schemas.microsoft.com/office/drawing/2014/main" id="{B7F8E02E-D79F-B7F5-FC53-3029EBF46D29}"/>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64" name="Freeform 20">
              <a:extLst>
                <a:ext uri="{FF2B5EF4-FFF2-40B4-BE49-F238E27FC236}">
                  <a16:creationId xmlns:a16="http://schemas.microsoft.com/office/drawing/2014/main" id="{D4DB0C52-95CC-69E2-6C4A-6DE5EAAA4ECB}"/>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765" name="Freeform 21">
              <a:extLst>
                <a:ext uri="{FF2B5EF4-FFF2-40B4-BE49-F238E27FC236}">
                  <a16:creationId xmlns:a16="http://schemas.microsoft.com/office/drawing/2014/main" id="{5025C1CD-46B0-FE37-DCB7-1711D990A22A}"/>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1766" name="Rectangle 22">
            <a:extLst>
              <a:ext uri="{FF2B5EF4-FFF2-40B4-BE49-F238E27FC236}">
                <a16:creationId xmlns:a16="http://schemas.microsoft.com/office/drawing/2014/main" id="{6FBAA858-57A5-DA5C-F245-96CE3CEAF19F}"/>
              </a:ext>
            </a:extLst>
          </p:cNvPr>
          <p:cNvSpPr>
            <a:spLocks noGrp="1" noChangeArrowheads="1"/>
          </p:cNvSpPr>
          <p:nvPr>
            <p:ph type="ctrTitle" sz="quarter"/>
          </p:nvPr>
        </p:nvSpPr>
        <p:spPr>
          <a:xfrm>
            <a:off x="609600" y="1447801"/>
            <a:ext cx="10972800" cy="1736725"/>
          </a:xfrm>
        </p:spPr>
        <p:txBody>
          <a:bodyPr/>
          <a:lstStyle>
            <a:lvl1pPr>
              <a:defRPr sz="5400"/>
            </a:lvl1pPr>
          </a:lstStyle>
          <a:p>
            <a:pPr lvl="0"/>
            <a:r>
              <a:rPr lang="en-US" altLang="en-US" noProof="0"/>
              <a:t>Click to edit Master title style</a:t>
            </a:r>
          </a:p>
        </p:txBody>
      </p:sp>
      <p:sp>
        <p:nvSpPr>
          <p:cNvPr id="31767" name="Rectangle 23">
            <a:extLst>
              <a:ext uri="{FF2B5EF4-FFF2-40B4-BE49-F238E27FC236}">
                <a16:creationId xmlns:a16="http://schemas.microsoft.com/office/drawing/2014/main" id="{A3B23D05-B277-38BB-5B14-900A6AFF434A}"/>
              </a:ext>
            </a:extLst>
          </p:cNvPr>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31768" name="Rectangle 24">
            <a:extLst>
              <a:ext uri="{FF2B5EF4-FFF2-40B4-BE49-F238E27FC236}">
                <a16:creationId xmlns:a16="http://schemas.microsoft.com/office/drawing/2014/main" id="{7B8C9623-CE2A-4A9A-8C9D-6898E53AC45B}"/>
              </a:ext>
            </a:extLst>
          </p:cNvPr>
          <p:cNvSpPr>
            <a:spLocks noGrp="1" noChangeArrowheads="1"/>
          </p:cNvSpPr>
          <p:nvPr>
            <p:ph type="dt" sz="quarter" idx="2"/>
          </p:nvPr>
        </p:nvSpPr>
        <p:spPr/>
        <p:txBody>
          <a:bodyPr/>
          <a:lstStyle>
            <a:lvl1pPr>
              <a:defRPr/>
            </a:lvl1pPr>
          </a:lstStyle>
          <a:p>
            <a:endParaRPr lang="en-US" altLang="en-US"/>
          </a:p>
        </p:txBody>
      </p:sp>
      <p:sp>
        <p:nvSpPr>
          <p:cNvPr id="31769" name="Rectangle 25">
            <a:extLst>
              <a:ext uri="{FF2B5EF4-FFF2-40B4-BE49-F238E27FC236}">
                <a16:creationId xmlns:a16="http://schemas.microsoft.com/office/drawing/2014/main" id="{7884D2D9-03CA-85A7-CC9D-5D153711E5C3}"/>
              </a:ext>
            </a:extLst>
          </p:cNvPr>
          <p:cNvSpPr>
            <a:spLocks noGrp="1" noChangeArrowheads="1"/>
          </p:cNvSpPr>
          <p:nvPr>
            <p:ph type="sldNum" sz="quarter" idx="4"/>
          </p:nvPr>
        </p:nvSpPr>
        <p:spPr/>
        <p:txBody>
          <a:bodyPr/>
          <a:lstStyle>
            <a:lvl1pPr>
              <a:defRPr/>
            </a:lvl1pPr>
          </a:lstStyle>
          <a:p>
            <a:fld id="{A32C6DB1-2402-4C91-8272-AD999EF89CB1}" type="slidenum">
              <a:rPr lang="en-US" altLang="en-US"/>
              <a:pPr/>
              <a:t>‹#›</a:t>
            </a:fld>
            <a:endParaRPr lang="en-US" altLang="en-US"/>
          </a:p>
        </p:txBody>
      </p:sp>
      <p:sp>
        <p:nvSpPr>
          <p:cNvPr id="31770" name="Rectangle 26">
            <a:extLst>
              <a:ext uri="{FF2B5EF4-FFF2-40B4-BE49-F238E27FC236}">
                <a16:creationId xmlns:a16="http://schemas.microsoft.com/office/drawing/2014/main" id="{6836629C-AAA3-3655-17ED-D5A3C8B48C78}"/>
              </a:ext>
            </a:extLst>
          </p:cNvPr>
          <p:cNvSpPr>
            <a:spLocks noGrp="1" noChangeArrowheads="1"/>
          </p:cNvSpPr>
          <p:nvPr>
            <p:ph type="ftr" sz="quarter" idx="3"/>
          </p:nvPr>
        </p:nvSpPr>
        <p:spPr/>
        <p:txBody>
          <a:bodyPr/>
          <a:lstStyle>
            <a:lvl1pPr>
              <a:defRPr/>
            </a:lvl1pPr>
          </a:lstStyle>
          <a:p>
            <a:endParaRPr lang="en-US" altLang="en-US"/>
          </a:p>
        </p:txBody>
      </p:sp>
    </p:spTree>
    <p:extLst>
      <p:ext uri="{BB962C8B-B14F-4D97-AF65-F5344CB8AC3E}">
        <p14:creationId xmlns:p14="http://schemas.microsoft.com/office/powerpoint/2010/main" val="166372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766"/>
                                        </p:tgtEl>
                                        <p:attrNameLst>
                                          <p:attrName>style.visibility</p:attrName>
                                        </p:attrNameLst>
                                      </p:cBhvr>
                                      <p:to>
                                        <p:strVal val="visible"/>
                                      </p:to>
                                    </p:set>
                                    <p:animEffect transition="in" filter="fade">
                                      <p:cBhvr>
                                        <p:cTn id="7" dur="2000"/>
                                        <p:tgtEl>
                                          <p:spTgt spid="31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67">
                                            <p:txEl>
                                              <p:pRg st="0" end="0"/>
                                            </p:txEl>
                                          </p:spTgt>
                                        </p:tgtEl>
                                        <p:attrNameLst>
                                          <p:attrName>style.visibility</p:attrName>
                                        </p:attrNameLst>
                                      </p:cBhvr>
                                      <p:to>
                                        <p:strVal val="visible"/>
                                      </p:to>
                                    </p:set>
                                    <p:animEffect transition="in" filter="fade">
                                      <p:cBhvr>
                                        <p:cTn id="12" dur="2000"/>
                                        <p:tgtEl>
                                          <p:spTgt spid="317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6" grpId="0"/>
      <p:bldP spid="3176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00CE-6AB5-27F9-264E-5BDC0A8791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4D8F2-9EA5-629B-8B71-29AEB18DD4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BAA67-CF48-98F3-031F-0FD72084352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AAC68B7-88DD-6467-A4E2-1E1B7CB8291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105EF24-1719-137D-9699-EAA7B0A72FDE}"/>
              </a:ext>
            </a:extLst>
          </p:cNvPr>
          <p:cNvSpPr>
            <a:spLocks noGrp="1"/>
          </p:cNvSpPr>
          <p:nvPr>
            <p:ph type="sldNum" sz="quarter" idx="12"/>
          </p:nvPr>
        </p:nvSpPr>
        <p:spPr/>
        <p:txBody>
          <a:bodyPr/>
          <a:lstStyle>
            <a:lvl1pPr>
              <a:defRPr/>
            </a:lvl1pPr>
          </a:lstStyle>
          <a:p>
            <a:fld id="{2CCCA950-0D0A-4474-92F5-6CC820511E83}" type="slidenum">
              <a:rPr lang="en-US" altLang="en-US"/>
              <a:pPr/>
              <a:t>‹#›</a:t>
            </a:fld>
            <a:endParaRPr lang="en-US" altLang="en-US"/>
          </a:p>
        </p:txBody>
      </p:sp>
    </p:spTree>
    <p:extLst>
      <p:ext uri="{BB962C8B-B14F-4D97-AF65-F5344CB8AC3E}">
        <p14:creationId xmlns:p14="http://schemas.microsoft.com/office/powerpoint/2010/main" val="198313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F0D9D-FC11-1132-108D-236FA2BC7B73}"/>
              </a:ext>
            </a:extLst>
          </p:cNvPr>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6B6971-18C8-2631-25F0-1E42F237CD28}"/>
              </a:ext>
            </a:extLst>
          </p:cNvPr>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E30D1-31DC-034D-37BA-D48CA65CD6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CD9C750-A79A-E256-0D4C-0F12D309830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2B1305-4096-5712-F856-CB57E652F5BE}"/>
              </a:ext>
            </a:extLst>
          </p:cNvPr>
          <p:cNvSpPr>
            <a:spLocks noGrp="1"/>
          </p:cNvSpPr>
          <p:nvPr>
            <p:ph type="sldNum" sz="quarter" idx="12"/>
          </p:nvPr>
        </p:nvSpPr>
        <p:spPr/>
        <p:txBody>
          <a:bodyPr/>
          <a:lstStyle>
            <a:lvl1pPr>
              <a:defRPr/>
            </a:lvl1pPr>
          </a:lstStyle>
          <a:p>
            <a:fld id="{D563387A-8CD5-413A-8619-B3CAA912AF1E}" type="slidenum">
              <a:rPr lang="en-US" altLang="en-US"/>
              <a:pPr/>
              <a:t>‹#›</a:t>
            </a:fld>
            <a:endParaRPr lang="en-US" altLang="en-US"/>
          </a:p>
        </p:txBody>
      </p:sp>
    </p:spTree>
    <p:extLst>
      <p:ext uri="{BB962C8B-B14F-4D97-AF65-F5344CB8AC3E}">
        <p14:creationId xmlns:p14="http://schemas.microsoft.com/office/powerpoint/2010/main" val="61961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pPr/>
              <a:t>‹#›</a:t>
            </a:fld>
            <a:endParaRPr lang="en-US"/>
          </a:p>
        </p:txBody>
      </p:sp>
    </p:spTree>
    <p:extLst>
      <p:ext uri="{BB962C8B-B14F-4D97-AF65-F5344CB8AC3E}">
        <p14:creationId xmlns:p14="http://schemas.microsoft.com/office/powerpoint/2010/main" val="3213300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pPr/>
              <a:t>‹#›</a:t>
            </a:fld>
            <a:endParaRPr lang="en-US"/>
          </a:p>
        </p:txBody>
      </p:sp>
    </p:spTree>
    <p:extLst>
      <p:ext uri="{BB962C8B-B14F-4D97-AF65-F5344CB8AC3E}">
        <p14:creationId xmlns:p14="http://schemas.microsoft.com/office/powerpoint/2010/main" val="320367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pPr/>
              <a:t>‹#›</a:t>
            </a:fld>
            <a:endParaRPr lang="en-US"/>
          </a:p>
        </p:txBody>
      </p:sp>
    </p:spTree>
    <p:extLst>
      <p:ext uri="{BB962C8B-B14F-4D97-AF65-F5344CB8AC3E}">
        <p14:creationId xmlns:p14="http://schemas.microsoft.com/office/powerpoint/2010/main" val="946984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pPr/>
              <a:t>‹#›</a:t>
            </a:fld>
            <a:endParaRPr lang="en-US"/>
          </a:p>
        </p:txBody>
      </p:sp>
    </p:spTree>
    <p:extLst>
      <p:ext uri="{BB962C8B-B14F-4D97-AF65-F5344CB8AC3E}">
        <p14:creationId xmlns:p14="http://schemas.microsoft.com/office/powerpoint/2010/main" val="153499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pPr/>
              <a:t>‹#›</a:t>
            </a:fld>
            <a:endParaRPr lang="en-US"/>
          </a:p>
        </p:txBody>
      </p:sp>
    </p:spTree>
    <p:extLst>
      <p:ext uri="{BB962C8B-B14F-4D97-AF65-F5344CB8AC3E}">
        <p14:creationId xmlns:p14="http://schemas.microsoft.com/office/powerpoint/2010/main" val="2729547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pPr/>
              <a:t>‹#›</a:t>
            </a:fld>
            <a:endParaRPr lang="en-US"/>
          </a:p>
        </p:txBody>
      </p:sp>
    </p:spTree>
    <p:extLst>
      <p:ext uri="{BB962C8B-B14F-4D97-AF65-F5344CB8AC3E}">
        <p14:creationId xmlns:p14="http://schemas.microsoft.com/office/powerpoint/2010/main" val="241837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pPr/>
              <a:t>‹#›</a:t>
            </a:fld>
            <a:endParaRPr lang="en-US"/>
          </a:p>
        </p:txBody>
      </p:sp>
    </p:spTree>
    <p:extLst>
      <p:ext uri="{BB962C8B-B14F-4D97-AF65-F5344CB8AC3E}">
        <p14:creationId xmlns:p14="http://schemas.microsoft.com/office/powerpoint/2010/main" val="928310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pPr/>
              <a:t>‹#›</a:t>
            </a:fld>
            <a:endParaRPr lang="en-US"/>
          </a:p>
        </p:txBody>
      </p:sp>
    </p:spTree>
    <p:extLst>
      <p:ext uri="{BB962C8B-B14F-4D97-AF65-F5344CB8AC3E}">
        <p14:creationId xmlns:p14="http://schemas.microsoft.com/office/powerpoint/2010/main" val="341849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982D-FD42-4E72-ADD9-A51881A4D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86832-05B4-9CB5-117D-154853FA42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2C2F1-E75E-16F6-1483-82C0176C65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7282C9-D954-3699-6660-C194DF3CEE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E7361B-DA4C-D0C3-3697-4B3BC5A0B602}"/>
              </a:ext>
            </a:extLst>
          </p:cNvPr>
          <p:cNvSpPr>
            <a:spLocks noGrp="1"/>
          </p:cNvSpPr>
          <p:nvPr>
            <p:ph type="sldNum" sz="quarter" idx="12"/>
          </p:nvPr>
        </p:nvSpPr>
        <p:spPr/>
        <p:txBody>
          <a:bodyPr/>
          <a:lstStyle>
            <a:lvl1pPr>
              <a:defRPr/>
            </a:lvl1pPr>
          </a:lstStyle>
          <a:p>
            <a:fld id="{3D54F3E0-2B92-476C-A7CC-ABE442E665C5}" type="slidenum">
              <a:rPr lang="en-US" altLang="en-US"/>
              <a:pPr/>
              <a:t>‹#›</a:t>
            </a:fld>
            <a:endParaRPr lang="en-US" altLang="en-US"/>
          </a:p>
        </p:txBody>
      </p:sp>
    </p:spTree>
    <p:extLst>
      <p:ext uri="{BB962C8B-B14F-4D97-AF65-F5344CB8AC3E}">
        <p14:creationId xmlns:p14="http://schemas.microsoft.com/office/powerpoint/2010/main" val="3812244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pPr/>
              <a:t>‹#›</a:t>
            </a:fld>
            <a:endParaRPr lang="en-US"/>
          </a:p>
        </p:txBody>
      </p:sp>
    </p:spTree>
    <p:extLst>
      <p:ext uri="{BB962C8B-B14F-4D97-AF65-F5344CB8AC3E}">
        <p14:creationId xmlns:p14="http://schemas.microsoft.com/office/powerpoint/2010/main" val="506120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pPr/>
              <a:t>‹#›</a:t>
            </a:fld>
            <a:endParaRPr lang="en-US"/>
          </a:p>
        </p:txBody>
      </p:sp>
    </p:spTree>
    <p:extLst>
      <p:ext uri="{BB962C8B-B14F-4D97-AF65-F5344CB8AC3E}">
        <p14:creationId xmlns:p14="http://schemas.microsoft.com/office/powerpoint/2010/main" val="275070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pPr/>
              <a:t>‹#›</a:t>
            </a:fld>
            <a:endParaRPr lang="en-US"/>
          </a:p>
        </p:txBody>
      </p:sp>
    </p:spTree>
    <p:extLst>
      <p:ext uri="{BB962C8B-B14F-4D97-AF65-F5344CB8AC3E}">
        <p14:creationId xmlns:p14="http://schemas.microsoft.com/office/powerpoint/2010/main" val="942961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pPr/>
              <a:t>‹#›</a:t>
            </a:fld>
            <a:endParaRPr lang="en-US"/>
          </a:p>
        </p:txBody>
      </p:sp>
    </p:spTree>
    <p:extLst>
      <p:ext uri="{BB962C8B-B14F-4D97-AF65-F5344CB8AC3E}">
        <p14:creationId xmlns:p14="http://schemas.microsoft.com/office/powerpoint/2010/main" val="2807297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pPr/>
              <a:t>‹#›</a:t>
            </a:fld>
            <a:endParaRPr lang="en-US"/>
          </a:p>
        </p:txBody>
      </p:sp>
    </p:spTree>
    <p:extLst>
      <p:ext uri="{BB962C8B-B14F-4D97-AF65-F5344CB8AC3E}">
        <p14:creationId xmlns:p14="http://schemas.microsoft.com/office/powerpoint/2010/main" val="1443699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pPr/>
              <a:t>‹#›</a:t>
            </a:fld>
            <a:endParaRPr lang="en-US"/>
          </a:p>
        </p:txBody>
      </p:sp>
    </p:spTree>
    <p:extLst>
      <p:ext uri="{BB962C8B-B14F-4D97-AF65-F5344CB8AC3E}">
        <p14:creationId xmlns:p14="http://schemas.microsoft.com/office/powerpoint/2010/main" val="967678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pPr/>
              <a:t>‹#›</a:t>
            </a:fld>
            <a:endParaRPr lang="en-US"/>
          </a:p>
        </p:txBody>
      </p:sp>
    </p:spTree>
    <p:extLst>
      <p:ext uri="{BB962C8B-B14F-4D97-AF65-F5344CB8AC3E}">
        <p14:creationId xmlns:p14="http://schemas.microsoft.com/office/powerpoint/2010/main" val="4228291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pPr/>
              <a:t>‹#›</a:t>
            </a:fld>
            <a:endParaRPr lang="en-US"/>
          </a:p>
        </p:txBody>
      </p:sp>
    </p:spTree>
    <p:extLst>
      <p:ext uri="{BB962C8B-B14F-4D97-AF65-F5344CB8AC3E}">
        <p14:creationId xmlns:p14="http://schemas.microsoft.com/office/powerpoint/2010/main" val="3287751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pPr/>
              <a:t>‹#›</a:t>
            </a:fld>
            <a:endParaRPr lang="en-US"/>
          </a:p>
        </p:txBody>
      </p:sp>
    </p:spTree>
    <p:extLst>
      <p:ext uri="{BB962C8B-B14F-4D97-AF65-F5344CB8AC3E}">
        <p14:creationId xmlns:p14="http://schemas.microsoft.com/office/powerpoint/2010/main" val="2621419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pPr/>
              <a:t>‹#›</a:t>
            </a:fld>
            <a:endParaRPr lang="en-US"/>
          </a:p>
        </p:txBody>
      </p:sp>
    </p:spTree>
    <p:extLst>
      <p:ext uri="{BB962C8B-B14F-4D97-AF65-F5344CB8AC3E}">
        <p14:creationId xmlns:p14="http://schemas.microsoft.com/office/powerpoint/2010/main" val="85850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F313-DE75-72E3-004C-236BA9630DE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7BDADF-2C2B-A701-930E-B3A2955B782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619F260-EA0D-AE0A-4FFC-903D2DDDB6D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1E48AB9-DD4B-0C6B-349E-3022017C338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5F2DCA-CD5A-FF73-6866-AC14C79F97B5}"/>
              </a:ext>
            </a:extLst>
          </p:cNvPr>
          <p:cNvSpPr>
            <a:spLocks noGrp="1"/>
          </p:cNvSpPr>
          <p:nvPr>
            <p:ph type="sldNum" sz="quarter" idx="12"/>
          </p:nvPr>
        </p:nvSpPr>
        <p:spPr/>
        <p:txBody>
          <a:bodyPr/>
          <a:lstStyle>
            <a:lvl1pPr>
              <a:defRPr/>
            </a:lvl1pPr>
          </a:lstStyle>
          <a:p>
            <a:fld id="{294E42E6-AB99-4686-87C1-9E81935CAFD2}" type="slidenum">
              <a:rPr lang="en-US" altLang="en-US"/>
              <a:pPr/>
              <a:t>‹#›</a:t>
            </a:fld>
            <a:endParaRPr lang="en-US" altLang="en-US"/>
          </a:p>
        </p:txBody>
      </p:sp>
    </p:spTree>
    <p:extLst>
      <p:ext uri="{BB962C8B-B14F-4D97-AF65-F5344CB8AC3E}">
        <p14:creationId xmlns:p14="http://schemas.microsoft.com/office/powerpoint/2010/main" val="995086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pPr/>
              <a:t>‹#›</a:t>
            </a:fld>
            <a:endParaRPr lang="en-US"/>
          </a:p>
        </p:txBody>
      </p:sp>
    </p:spTree>
    <p:extLst>
      <p:ext uri="{BB962C8B-B14F-4D97-AF65-F5344CB8AC3E}">
        <p14:creationId xmlns:p14="http://schemas.microsoft.com/office/powerpoint/2010/main" val="2071435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pPr/>
              <a:t>‹#›</a:t>
            </a:fld>
            <a:endParaRPr lang="en-US"/>
          </a:p>
        </p:txBody>
      </p:sp>
    </p:spTree>
    <p:extLst>
      <p:ext uri="{BB962C8B-B14F-4D97-AF65-F5344CB8AC3E}">
        <p14:creationId xmlns:p14="http://schemas.microsoft.com/office/powerpoint/2010/main" val="2306892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pPr/>
              <a:t>‹#›</a:t>
            </a:fld>
            <a:endParaRPr lang="en-US"/>
          </a:p>
        </p:txBody>
      </p:sp>
    </p:spTree>
    <p:extLst>
      <p:ext uri="{BB962C8B-B14F-4D97-AF65-F5344CB8AC3E}">
        <p14:creationId xmlns:p14="http://schemas.microsoft.com/office/powerpoint/2010/main" val="2646762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pPr/>
              <a:t>‹#›</a:t>
            </a:fld>
            <a:endParaRPr lang="en-US"/>
          </a:p>
        </p:txBody>
      </p:sp>
    </p:spTree>
    <p:extLst>
      <p:ext uri="{BB962C8B-B14F-4D97-AF65-F5344CB8AC3E}">
        <p14:creationId xmlns:p14="http://schemas.microsoft.com/office/powerpoint/2010/main" val="336379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1016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5503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5952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678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2096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607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5EA1-E7FC-8AF9-8C24-DA9B932D1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05E1E-D802-7C88-E23D-7D331503FED0}"/>
              </a:ext>
            </a:extLst>
          </p:cNvPr>
          <p:cNvSpPr>
            <a:spLocks noGrp="1"/>
          </p:cNvSpPr>
          <p:nvPr>
            <p:ph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1E3E21-F9D6-BFC4-1E55-486847337AB7}"/>
              </a:ext>
            </a:extLst>
          </p:cNvPr>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7D5FF2-4D69-9762-1AC8-16E1B30876E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263BC8E-9BC4-4DEC-F033-B6E73469582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1BB5210-5448-A4ED-26A3-09C9680C0974}"/>
              </a:ext>
            </a:extLst>
          </p:cNvPr>
          <p:cNvSpPr>
            <a:spLocks noGrp="1"/>
          </p:cNvSpPr>
          <p:nvPr>
            <p:ph type="sldNum" sz="quarter" idx="12"/>
          </p:nvPr>
        </p:nvSpPr>
        <p:spPr/>
        <p:txBody>
          <a:bodyPr/>
          <a:lstStyle>
            <a:lvl1pPr>
              <a:defRPr/>
            </a:lvl1pPr>
          </a:lstStyle>
          <a:p>
            <a:fld id="{9903F2F2-133E-47D5-93CA-20385A097C75}" type="slidenum">
              <a:rPr lang="en-US" altLang="en-US"/>
              <a:pPr/>
              <a:t>‹#›</a:t>
            </a:fld>
            <a:endParaRPr lang="en-US" altLang="en-US"/>
          </a:p>
        </p:txBody>
      </p:sp>
    </p:spTree>
    <p:extLst>
      <p:ext uri="{BB962C8B-B14F-4D97-AF65-F5344CB8AC3E}">
        <p14:creationId xmlns:p14="http://schemas.microsoft.com/office/powerpoint/2010/main" val="3830749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3458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8026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3368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3344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79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6827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2101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6508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160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911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057-AC28-E8A9-6A0D-7E1A501CC2F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0DC66B-55E3-9A95-1B22-18F49E3C52F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BB7A35-BEFE-6730-1B6E-E3D8565203D5}"/>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2DFFCE-28E8-CE1A-C06B-B24550C3722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C2A317-A2DD-21FC-0045-F41141E3530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2FC772-EDBE-6184-67AE-1D2097B5E1D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5F272D3-EC4D-B4BD-1BCB-C670B0457B8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6BE1323-C202-5902-1C3C-1D72DE596667}"/>
              </a:ext>
            </a:extLst>
          </p:cNvPr>
          <p:cNvSpPr>
            <a:spLocks noGrp="1"/>
          </p:cNvSpPr>
          <p:nvPr>
            <p:ph type="sldNum" sz="quarter" idx="12"/>
          </p:nvPr>
        </p:nvSpPr>
        <p:spPr/>
        <p:txBody>
          <a:bodyPr/>
          <a:lstStyle>
            <a:lvl1pPr>
              <a:defRPr/>
            </a:lvl1pPr>
          </a:lstStyle>
          <a:p>
            <a:fld id="{8E1A792A-BD35-4CA6-B4B6-82625139B917}" type="slidenum">
              <a:rPr lang="en-US" altLang="en-US"/>
              <a:pPr/>
              <a:t>‹#›</a:t>
            </a:fld>
            <a:endParaRPr lang="en-US" altLang="en-US"/>
          </a:p>
        </p:txBody>
      </p:sp>
    </p:spTree>
    <p:extLst>
      <p:ext uri="{BB962C8B-B14F-4D97-AF65-F5344CB8AC3E}">
        <p14:creationId xmlns:p14="http://schemas.microsoft.com/office/powerpoint/2010/main" val="1219186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5543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610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4879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9216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946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684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6867-D378-7C0F-6798-093DFE351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549C1D-7AD9-EEC3-7C4A-A980196CF27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A3F3B6A-E091-DD50-59B4-520C342CD9F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2171D0E-0EB0-1E59-BDB5-B29D1C53590C}"/>
              </a:ext>
            </a:extLst>
          </p:cNvPr>
          <p:cNvSpPr>
            <a:spLocks noGrp="1"/>
          </p:cNvSpPr>
          <p:nvPr>
            <p:ph type="sldNum" sz="quarter" idx="12"/>
          </p:nvPr>
        </p:nvSpPr>
        <p:spPr/>
        <p:txBody>
          <a:bodyPr/>
          <a:lstStyle>
            <a:lvl1pPr>
              <a:defRPr/>
            </a:lvl1pPr>
          </a:lstStyle>
          <a:p>
            <a:fld id="{624F91A9-23B7-4C22-A780-F161A76E18FE}" type="slidenum">
              <a:rPr lang="en-US" altLang="en-US"/>
              <a:pPr/>
              <a:t>‹#›</a:t>
            </a:fld>
            <a:endParaRPr lang="en-US" altLang="en-US"/>
          </a:p>
        </p:txBody>
      </p:sp>
    </p:spTree>
    <p:extLst>
      <p:ext uri="{BB962C8B-B14F-4D97-AF65-F5344CB8AC3E}">
        <p14:creationId xmlns:p14="http://schemas.microsoft.com/office/powerpoint/2010/main" val="63731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F4378-CD6F-6618-0D06-F6E0B2E575E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34586BA-AE1A-C0EB-B9E0-81E7B254E02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3D2D0CC-C2AD-84AF-CFEF-F6E415277026}"/>
              </a:ext>
            </a:extLst>
          </p:cNvPr>
          <p:cNvSpPr>
            <a:spLocks noGrp="1"/>
          </p:cNvSpPr>
          <p:nvPr>
            <p:ph type="sldNum" sz="quarter" idx="12"/>
          </p:nvPr>
        </p:nvSpPr>
        <p:spPr/>
        <p:txBody>
          <a:bodyPr/>
          <a:lstStyle>
            <a:lvl1pPr>
              <a:defRPr/>
            </a:lvl1pPr>
          </a:lstStyle>
          <a:p>
            <a:fld id="{4767673B-35FA-4862-8A0D-61FF465B7252}" type="slidenum">
              <a:rPr lang="en-US" altLang="en-US"/>
              <a:pPr/>
              <a:t>‹#›</a:t>
            </a:fld>
            <a:endParaRPr lang="en-US" altLang="en-US"/>
          </a:p>
        </p:txBody>
      </p:sp>
    </p:spTree>
    <p:extLst>
      <p:ext uri="{BB962C8B-B14F-4D97-AF65-F5344CB8AC3E}">
        <p14:creationId xmlns:p14="http://schemas.microsoft.com/office/powerpoint/2010/main" val="110899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EC80-5B02-7D8D-EA1C-F49C404D69C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59D56-EE0B-512E-1D84-9108C8FC134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EC34E-8F54-859F-05CF-969D5AD2349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2AC80-F2CB-423F-163F-2CB18FFFB5C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EB023D-68FC-45AE-B65E-19DDBF93D0B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16EA789-0C5C-CF68-118C-B6B1B28278E5}"/>
              </a:ext>
            </a:extLst>
          </p:cNvPr>
          <p:cNvSpPr>
            <a:spLocks noGrp="1"/>
          </p:cNvSpPr>
          <p:nvPr>
            <p:ph type="sldNum" sz="quarter" idx="12"/>
          </p:nvPr>
        </p:nvSpPr>
        <p:spPr/>
        <p:txBody>
          <a:bodyPr/>
          <a:lstStyle>
            <a:lvl1pPr>
              <a:defRPr/>
            </a:lvl1pPr>
          </a:lstStyle>
          <a:p>
            <a:fld id="{E091D1AC-F7AB-495D-91F7-0EFD60D139E0}" type="slidenum">
              <a:rPr lang="en-US" altLang="en-US"/>
              <a:pPr/>
              <a:t>‹#›</a:t>
            </a:fld>
            <a:endParaRPr lang="en-US" altLang="en-US"/>
          </a:p>
        </p:txBody>
      </p:sp>
    </p:spTree>
    <p:extLst>
      <p:ext uri="{BB962C8B-B14F-4D97-AF65-F5344CB8AC3E}">
        <p14:creationId xmlns:p14="http://schemas.microsoft.com/office/powerpoint/2010/main" val="292156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488-EDFD-482A-D9CB-B9A72EB051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384F87-1D72-4F7F-FBD6-7E06CE560D3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B60853-CE80-FC4B-6AAE-FFFB2551B28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CC7B5B-682E-8824-6EE2-BFA9297B1D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FB91326-2FE2-7694-9CBC-4F96A366162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EB1CB0-65AF-7780-B104-B21615144CC3}"/>
              </a:ext>
            </a:extLst>
          </p:cNvPr>
          <p:cNvSpPr>
            <a:spLocks noGrp="1"/>
          </p:cNvSpPr>
          <p:nvPr>
            <p:ph type="sldNum" sz="quarter" idx="12"/>
          </p:nvPr>
        </p:nvSpPr>
        <p:spPr/>
        <p:txBody>
          <a:bodyPr/>
          <a:lstStyle>
            <a:lvl1pPr>
              <a:defRPr/>
            </a:lvl1pPr>
          </a:lstStyle>
          <a:p>
            <a:fld id="{A0E23151-6B6A-4D83-A005-FBCBC6465D25}" type="slidenum">
              <a:rPr lang="en-US" altLang="en-US"/>
              <a:pPr/>
              <a:t>‹#›</a:t>
            </a:fld>
            <a:endParaRPr lang="en-US" altLang="en-US"/>
          </a:p>
        </p:txBody>
      </p:sp>
    </p:spTree>
    <p:extLst>
      <p:ext uri="{BB962C8B-B14F-4D97-AF65-F5344CB8AC3E}">
        <p14:creationId xmlns:p14="http://schemas.microsoft.com/office/powerpoint/2010/main" val="217996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2C3E847D-10D1-FB69-092B-93FF542C6306}"/>
              </a:ext>
            </a:extLst>
          </p:cNvPr>
          <p:cNvGrpSpPr>
            <a:grpSpLocks/>
          </p:cNvGrpSpPr>
          <p:nvPr/>
        </p:nvGrpSpPr>
        <p:grpSpPr bwMode="auto">
          <a:xfrm>
            <a:off x="0" y="0"/>
            <a:ext cx="12192000" cy="6858000"/>
            <a:chOff x="0" y="0"/>
            <a:chExt cx="5760" cy="4320"/>
          </a:xfrm>
        </p:grpSpPr>
        <p:sp>
          <p:nvSpPr>
            <p:cNvPr id="30723" name="Freeform 3">
              <a:extLst>
                <a:ext uri="{FF2B5EF4-FFF2-40B4-BE49-F238E27FC236}">
                  <a16:creationId xmlns:a16="http://schemas.microsoft.com/office/drawing/2014/main" id="{7352DEB0-CC81-A5FD-D2EF-87651A491234}"/>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24" name="Freeform 4">
              <a:extLst>
                <a:ext uri="{FF2B5EF4-FFF2-40B4-BE49-F238E27FC236}">
                  <a16:creationId xmlns:a16="http://schemas.microsoft.com/office/drawing/2014/main" id="{21339D13-D3F4-E851-4011-3C1A9325EB61}"/>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0725" name="Freeform 5">
            <a:extLst>
              <a:ext uri="{FF2B5EF4-FFF2-40B4-BE49-F238E27FC236}">
                <a16:creationId xmlns:a16="http://schemas.microsoft.com/office/drawing/2014/main" id="{AF2A2E89-4918-1B69-D278-6CD36E9F95AC}"/>
              </a:ext>
            </a:extLst>
          </p:cNvPr>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30726" name="Group 6">
            <a:extLst>
              <a:ext uri="{FF2B5EF4-FFF2-40B4-BE49-F238E27FC236}">
                <a16:creationId xmlns:a16="http://schemas.microsoft.com/office/drawing/2014/main" id="{B923ABCD-5673-3DDF-1A4C-F6C577E390BA}"/>
              </a:ext>
            </a:extLst>
          </p:cNvPr>
          <p:cNvGrpSpPr>
            <a:grpSpLocks/>
          </p:cNvGrpSpPr>
          <p:nvPr/>
        </p:nvGrpSpPr>
        <p:grpSpPr bwMode="auto">
          <a:xfrm>
            <a:off x="0" y="6019800"/>
            <a:ext cx="10464800" cy="857250"/>
            <a:chOff x="0" y="3792"/>
            <a:chExt cx="4944" cy="540"/>
          </a:xfrm>
        </p:grpSpPr>
        <p:sp>
          <p:nvSpPr>
            <p:cNvPr id="30727" name="Freeform 7">
              <a:extLst>
                <a:ext uri="{FF2B5EF4-FFF2-40B4-BE49-F238E27FC236}">
                  <a16:creationId xmlns:a16="http://schemas.microsoft.com/office/drawing/2014/main" id="{64E2DAF8-9DCA-A401-DFD8-995F34AB98D5}"/>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30728" name="Group 8">
              <a:extLst>
                <a:ext uri="{FF2B5EF4-FFF2-40B4-BE49-F238E27FC236}">
                  <a16:creationId xmlns:a16="http://schemas.microsoft.com/office/drawing/2014/main" id="{A0602F05-458B-B092-FDAE-BB150E3FAA20}"/>
                </a:ext>
              </a:extLst>
            </p:cNvPr>
            <p:cNvGrpSpPr>
              <a:grpSpLocks/>
            </p:cNvGrpSpPr>
            <p:nvPr userDrawn="1"/>
          </p:nvGrpSpPr>
          <p:grpSpPr bwMode="auto">
            <a:xfrm>
              <a:off x="2486" y="3792"/>
              <a:ext cx="2458" cy="540"/>
              <a:chOff x="2486" y="3792"/>
              <a:chExt cx="2458" cy="540"/>
            </a:xfrm>
          </p:grpSpPr>
          <p:sp>
            <p:nvSpPr>
              <p:cNvPr id="30729" name="Freeform 9">
                <a:extLst>
                  <a:ext uri="{FF2B5EF4-FFF2-40B4-BE49-F238E27FC236}">
                    <a16:creationId xmlns:a16="http://schemas.microsoft.com/office/drawing/2014/main" id="{BD6D8C89-99BF-4CE8-816C-6782139E3BEB}"/>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30" name="Freeform 10">
                <a:extLst>
                  <a:ext uri="{FF2B5EF4-FFF2-40B4-BE49-F238E27FC236}">
                    <a16:creationId xmlns:a16="http://schemas.microsoft.com/office/drawing/2014/main" id="{40591E85-AA59-70FB-0884-F41A15AC3EBF}"/>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31" name="Freeform 11">
                <a:extLst>
                  <a:ext uri="{FF2B5EF4-FFF2-40B4-BE49-F238E27FC236}">
                    <a16:creationId xmlns:a16="http://schemas.microsoft.com/office/drawing/2014/main" id="{20E7596A-E4C9-8E73-5C11-5860B7146F10}"/>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32" name="Freeform 12">
                <a:extLst>
                  <a:ext uri="{FF2B5EF4-FFF2-40B4-BE49-F238E27FC236}">
                    <a16:creationId xmlns:a16="http://schemas.microsoft.com/office/drawing/2014/main" id="{7CEAE758-3BD7-C2EA-69DC-7C01DE7EB1F7}"/>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33" name="Freeform 13">
                <a:extLst>
                  <a:ext uri="{FF2B5EF4-FFF2-40B4-BE49-F238E27FC236}">
                    <a16:creationId xmlns:a16="http://schemas.microsoft.com/office/drawing/2014/main" id="{B2404C86-54CA-740B-70CF-C385696294A1}"/>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0734" name="Freeform 14">
              <a:extLst>
                <a:ext uri="{FF2B5EF4-FFF2-40B4-BE49-F238E27FC236}">
                  <a16:creationId xmlns:a16="http://schemas.microsoft.com/office/drawing/2014/main" id="{0FECCBB1-FC29-F13D-F630-BB5EE02E1DE5}"/>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30735" name="Group 15">
            <a:extLst>
              <a:ext uri="{FF2B5EF4-FFF2-40B4-BE49-F238E27FC236}">
                <a16:creationId xmlns:a16="http://schemas.microsoft.com/office/drawing/2014/main" id="{CCEBDA00-C4E5-41BA-F360-545A6A336F4E}"/>
              </a:ext>
            </a:extLst>
          </p:cNvPr>
          <p:cNvGrpSpPr>
            <a:grpSpLocks/>
          </p:cNvGrpSpPr>
          <p:nvPr/>
        </p:nvGrpSpPr>
        <p:grpSpPr bwMode="auto">
          <a:xfrm>
            <a:off x="836085" y="6021388"/>
            <a:ext cx="7579783" cy="849312"/>
            <a:chOff x="395" y="3793"/>
            <a:chExt cx="3581" cy="535"/>
          </a:xfrm>
        </p:grpSpPr>
        <p:sp>
          <p:nvSpPr>
            <p:cNvPr id="30736" name="Freeform 16">
              <a:extLst>
                <a:ext uri="{FF2B5EF4-FFF2-40B4-BE49-F238E27FC236}">
                  <a16:creationId xmlns:a16="http://schemas.microsoft.com/office/drawing/2014/main" id="{E56A16B8-B1E8-6848-2580-7D7F02E7F953}"/>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37" name="Freeform 17">
              <a:extLst>
                <a:ext uri="{FF2B5EF4-FFF2-40B4-BE49-F238E27FC236}">
                  <a16:creationId xmlns:a16="http://schemas.microsoft.com/office/drawing/2014/main" id="{71AE85B8-8AC0-0E2B-D5AB-3105CD142782}"/>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38" name="Freeform 18">
              <a:extLst>
                <a:ext uri="{FF2B5EF4-FFF2-40B4-BE49-F238E27FC236}">
                  <a16:creationId xmlns:a16="http://schemas.microsoft.com/office/drawing/2014/main" id="{A1309C6D-1D1F-F391-501E-CC06D1E4D02C}"/>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39" name="Freeform 19">
              <a:extLst>
                <a:ext uri="{FF2B5EF4-FFF2-40B4-BE49-F238E27FC236}">
                  <a16:creationId xmlns:a16="http://schemas.microsoft.com/office/drawing/2014/main" id="{228B15A8-74C4-71D2-5FCD-214D3C3BE543}"/>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40" name="Freeform 20">
              <a:extLst>
                <a:ext uri="{FF2B5EF4-FFF2-40B4-BE49-F238E27FC236}">
                  <a16:creationId xmlns:a16="http://schemas.microsoft.com/office/drawing/2014/main" id="{8B546A77-A80F-BFE1-A003-E033C230A6A0}"/>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741" name="Freeform 21">
              <a:extLst>
                <a:ext uri="{FF2B5EF4-FFF2-40B4-BE49-F238E27FC236}">
                  <a16:creationId xmlns:a16="http://schemas.microsoft.com/office/drawing/2014/main" id="{2A0DA8B3-A45A-2968-2578-61CCE05BD0F8}"/>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0742" name="Rectangle 22">
            <a:extLst>
              <a:ext uri="{FF2B5EF4-FFF2-40B4-BE49-F238E27FC236}">
                <a16:creationId xmlns:a16="http://schemas.microsoft.com/office/drawing/2014/main" id="{6C1EF48D-A15D-19EF-7CEA-38D116731B76}"/>
              </a:ext>
            </a:extLst>
          </p:cNvPr>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43" name="Rectangle 23">
            <a:extLst>
              <a:ext uri="{FF2B5EF4-FFF2-40B4-BE49-F238E27FC236}">
                <a16:creationId xmlns:a16="http://schemas.microsoft.com/office/drawing/2014/main" id="{A8F593BE-EBE2-8456-01CE-5424A3D03567}"/>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44" name="Rectangle 24">
            <a:extLst>
              <a:ext uri="{FF2B5EF4-FFF2-40B4-BE49-F238E27FC236}">
                <a16:creationId xmlns:a16="http://schemas.microsoft.com/office/drawing/2014/main" id="{C8A6992D-487F-45C1-63BA-410064CD2AF2}"/>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ltLang="en-US"/>
          </a:p>
        </p:txBody>
      </p:sp>
      <p:sp>
        <p:nvSpPr>
          <p:cNvPr id="30745" name="Rectangle 25">
            <a:extLst>
              <a:ext uri="{FF2B5EF4-FFF2-40B4-BE49-F238E27FC236}">
                <a16:creationId xmlns:a16="http://schemas.microsoft.com/office/drawing/2014/main" id="{6EE82C0D-CCEC-DFF6-70AB-F2CAA6086F27}"/>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ltLang="en-US"/>
          </a:p>
        </p:txBody>
      </p:sp>
      <p:sp>
        <p:nvSpPr>
          <p:cNvPr id="30746" name="Rectangle 26">
            <a:extLst>
              <a:ext uri="{FF2B5EF4-FFF2-40B4-BE49-F238E27FC236}">
                <a16:creationId xmlns:a16="http://schemas.microsoft.com/office/drawing/2014/main" id="{C75C92AA-2B88-15C4-A388-220FA7DC1310}"/>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23DDD92E-2765-445D-90DB-2ED79873D37C}" type="slidenum">
              <a:rPr lang="en-US" altLang="en-US"/>
              <a:pPr/>
              <a:t>‹#›</a:t>
            </a:fld>
            <a:endParaRPr lang="en-US" altLang="en-US"/>
          </a:p>
        </p:txBody>
      </p:sp>
    </p:spTree>
    <p:extLst>
      <p:ext uri="{BB962C8B-B14F-4D97-AF65-F5344CB8AC3E}">
        <p14:creationId xmlns:p14="http://schemas.microsoft.com/office/powerpoint/2010/main" val="238754944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42"/>
                                        </p:tgtEl>
                                        <p:attrNameLst>
                                          <p:attrName>style.visibility</p:attrName>
                                        </p:attrNameLst>
                                      </p:cBhvr>
                                      <p:to>
                                        <p:strVal val="visible"/>
                                      </p:to>
                                    </p:set>
                                    <p:animEffect transition="in" filter="fade">
                                      <p:cBhvr>
                                        <p:cTn id="7" dur="2000"/>
                                        <p:tgtEl>
                                          <p:spTgt spid="30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43">
                                            <p:txEl>
                                              <p:pRg st="0" end="0"/>
                                            </p:txEl>
                                          </p:spTgt>
                                        </p:tgtEl>
                                        <p:attrNameLst>
                                          <p:attrName>style.visibility</p:attrName>
                                        </p:attrNameLst>
                                      </p:cBhvr>
                                      <p:to>
                                        <p:strVal val="visible"/>
                                      </p:to>
                                    </p:set>
                                    <p:animEffect transition="in" filter="fade">
                                      <p:cBhvr>
                                        <p:cTn id="12" dur="2000"/>
                                        <p:tgtEl>
                                          <p:spTgt spid="3074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43">
                                            <p:txEl>
                                              <p:pRg st="1" end="1"/>
                                            </p:txEl>
                                          </p:spTgt>
                                        </p:tgtEl>
                                        <p:attrNameLst>
                                          <p:attrName>style.visibility</p:attrName>
                                        </p:attrNameLst>
                                      </p:cBhvr>
                                      <p:to>
                                        <p:strVal val="visible"/>
                                      </p:to>
                                    </p:set>
                                    <p:animEffect transition="in" filter="fade">
                                      <p:cBhvr>
                                        <p:cTn id="15" dur="2000"/>
                                        <p:tgtEl>
                                          <p:spTgt spid="3074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43">
                                            <p:txEl>
                                              <p:pRg st="2" end="2"/>
                                            </p:txEl>
                                          </p:spTgt>
                                        </p:tgtEl>
                                        <p:attrNameLst>
                                          <p:attrName>style.visibility</p:attrName>
                                        </p:attrNameLst>
                                      </p:cBhvr>
                                      <p:to>
                                        <p:strVal val="visible"/>
                                      </p:to>
                                    </p:set>
                                    <p:animEffect transition="in" filter="fade">
                                      <p:cBhvr>
                                        <p:cTn id="18" dur="2000"/>
                                        <p:tgtEl>
                                          <p:spTgt spid="3074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43">
                                            <p:txEl>
                                              <p:pRg st="3" end="3"/>
                                            </p:txEl>
                                          </p:spTgt>
                                        </p:tgtEl>
                                        <p:attrNameLst>
                                          <p:attrName>style.visibility</p:attrName>
                                        </p:attrNameLst>
                                      </p:cBhvr>
                                      <p:to>
                                        <p:strVal val="visible"/>
                                      </p:to>
                                    </p:set>
                                    <p:animEffect transition="in" filter="fade">
                                      <p:cBhvr>
                                        <p:cTn id="21" dur="2000"/>
                                        <p:tgtEl>
                                          <p:spTgt spid="3074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43">
                                            <p:txEl>
                                              <p:pRg st="4" end="4"/>
                                            </p:txEl>
                                          </p:spTgt>
                                        </p:tgtEl>
                                        <p:attrNameLst>
                                          <p:attrName>style.visibility</p:attrName>
                                        </p:attrNameLst>
                                      </p:cBhvr>
                                      <p:to>
                                        <p:strVal val="visible"/>
                                      </p:to>
                                    </p:set>
                                    <p:animEffect transition="in" filter="fade">
                                      <p:cBhvr>
                                        <p:cTn id="24" dur="2000"/>
                                        <p:tgtEl>
                                          <p:spTgt spid="307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2" grpId="0"/>
      <p:bldP spid="30743" grpId="0" bui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pPr/>
              <a:t>‹#›</a:t>
            </a:fld>
            <a:endParaRPr lang="en-US"/>
          </a:p>
        </p:txBody>
      </p:sp>
    </p:spTree>
    <p:extLst>
      <p:ext uri="{BB962C8B-B14F-4D97-AF65-F5344CB8AC3E}">
        <p14:creationId xmlns:p14="http://schemas.microsoft.com/office/powerpoint/2010/main" val="1666179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297D4D7C-CFC3-459A-9029-1E916FE945D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7952234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1.jpeg"/><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14.gif"/><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5.gif"/><Relationship Id="rId5" Type="http://schemas.openxmlformats.org/officeDocument/2006/relationships/image" Target="../media/image11.jpe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audio" Target="../media/audio1.wav"/><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Twin%20Moon%20Howl.jpg"/>
          <p:cNvPicPr>
            <a:picLocks noChangeAspect="1"/>
          </p:cNvPicPr>
          <p:nvPr/>
        </p:nvPicPr>
        <p:blipFill>
          <a:blip r:embed="rId2" cstate="print"/>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35F86A2-6503-4568-57E2-B4ED750D3316}"/>
              </a:ext>
            </a:extLst>
          </p:cNvPr>
          <p:cNvSpPr/>
          <p:nvPr/>
        </p:nvSpPr>
        <p:spPr>
          <a:xfrm>
            <a:off x="1" y="-111095"/>
            <a:ext cx="12058116" cy="1754326"/>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Children’s Story’s About Wolves Also Cautionary Tales for Mature Christians</a:t>
            </a:r>
          </a:p>
        </p:txBody>
      </p:sp>
      <p:sp>
        <p:nvSpPr>
          <p:cNvPr id="6" name="Rectangle 5">
            <a:extLst>
              <a:ext uri="{FF2B5EF4-FFF2-40B4-BE49-F238E27FC236}">
                <a16:creationId xmlns:a16="http://schemas.microsoft.com/office/drawing/2014/main" id="{82E1C9A3-F22F-6DED-E8AF-41A9CFA8AB13}"/>
              </a:ext>
            </a:extLst>
          </p:cNvPr>
          <p:cNvSpPr/>
          <p:nvPr/>
        </p:nvSpPr>
        <p:spPr>
          <a:xfrm flipH="1">
            <a:off x="8127049" y="6248400"/>
            <a:ext cx="4064949"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rPr>
              <a:t>By David Lee Burris</a:t>
            </a:r>
          </a:p>
        </p:txBody>
      </p:sp>
    </p:spTree>
    <p:extLst>
      <p:ext uri="{BB962C8B-B14F-4D97-AF65-F5344CB8AC3E}">
        <p14:creationId xmlns:p14="http://schemas.microsoft.com/office/powerpoint/2010/main" val="24362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2D902BD3-D84E-AD90-631D-F9E84017170A}"/>
              </a:ext>
            </a:extLst>
          </p:cNvPr>
          <p:cNvSpPr>
            <a:spLocks noGrp="1" noChangeArrowheads="1"/>
          </p:cNvSpPr>
          <p:nvPr>
            <p:ph type="title"/>
          </p:nvPr>
        </p:nvSpPr>
        <p:spPr>
          <a:xfrm>
            <a:off x="1459684" y="228600"/>
            <a:ext cx="9185945" cy="6096000"/>
          </a:xfrm>
        </p:spPr>
        <p:txBody>
          <a:bodyPr/>
          <a:lstStyle/>
          <a:p>
            <a:r>
              <a:rPr lang="en-US" altLang="en-US" sz="3200" dirty="0"/>
              <a:t>Jesus also recognized the nature of man when He sent out the twelve apostles.</a:t>
            </a:r>
            <a:br>
              <a:rPr lang="en-US" altLang="en-US" sz="3200" dirty="0"/>
            </a:br>
            <a:r>
              <a:rPr lang="en-US" altLang="en-US" sz="3200" dirty="0"/>
              <a:t>Matthew 10:16 (NASB)</a:t>
            </a:r>
            <a:br>
              <a:rPr lang="en-US" altLang="en-US" sz="3200" dirty="0"/>
            </a:br>
            <a:r>
              <a:rPr lang="en-US" altLang="en-US" sz="3200" dirty="0"/>
              <a:t>"Behold, I send you out as sheep in the midst of wolves; therefore be shrewd as serpents, and innocent as doves."</a:t>
            </a:r>
            <a:br>
              <a:rPr lang="en-US" altLang="en-US" sz="3200" dirty="0"/>
            </a:br>
            <a:r>
              <a:rPr lang="en-US" altLang="en-US" sz="3200" dirty="0"/>
              <a:t>A similar account happened when Jesus sent out seventy others. The statement was very similar.</a:t>
            </a:r>
            <a:br>
              <a:rPr lang="en-US" altLang="en-US" sz="3200" dirty="0"/>
            </a:br>
            <a:r>
              <a:rPr lang="en-US" altLang="en-US" sz="3200" dirty="0"/>
              <a:t>Luke 10:3 (NASB)</a:t>
            </a:r>
            <a:br>
              <a:rPr lang="en-US" altLang="en-US" sz="3200" dirty="0"/>
            </a:br>
            <a:r>
              <a:rPr lang="en-US" altLang="en-US" sz="3200" dirty="0"/>
              <a:t>"Go your ways; behold I send you out as lambs in the midst of wolves."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B71B394-04F7-5060-4F92-98DEBF46DE3F}"/>
              </a:ext>
            </a:extLst>
          </p:cNvPr>
          <p:cNvSpPr>
            <a:spLocks noGrp="1" noChangeArrowheads="1"/>
          </p:cNvSpPr>
          <p:nvPr>
            <p:ph type="title"/>
          </p:nvPr>
        </p:nvSpPr>
        <p:spPr>
          <a:xfrm>
            <a:off x="1981200" y="228600"/>
            <a:ext cx="8458200" cy="1447800"/>
          </a:xfrm>
        </p:spPr>
        <p:txBody>
          <a:bodyPr/>
          <a:lstStyle/>
          <a:p>
            <a:r>
              <a:rPr lang="en-US" altLang="en-US" sz="3200"/>
              <a:t>The apostle Paul also warned the Ephesian elders about this danger, even exposing some in their own midst.</a:t>
            </a:r>
          </a:p>
        </p:txBody>
      </p:sp>
      <p:sp>
        <p:nvSpPr>
          <p:cNvPr id="6147" name="Rectangle 3">
            <a:extLst>
              <a:ext uri="{FF2B5EF4-FFF2-40B4-BE49-F238E27FC236}">
                <a16:creationId xmlns:a16="http://schemas.microsoft.com/office/drawing/2014/main" id="{0DB27047-9A01-7DB9-D649-ADADFD337BBD}"/>
              </a:ext>
            </a:extLst>
          </p:cNvPr>
          <p:cNvSpPr>
            <a:spLocks noGrp="1" noChangeArrowheads="1"/>
          </p:cNvSpPr>
          <p:nvPr>
            <p:ph type="body" idx="1"/>
          </p:nvPr>
        </p:nvSpPr>
        <p:spPr>
          <a:xfrm>
            <a:off x="2057400" y="1905000"/>
            <a:ext cx="8153400" cy="4191000"/>
          </a:xfrm>
        </p:spPr>
        <p:txBody>
          <a:bodyPr/>
          <a:lstStyle/>
          <a:p>
            <a:pPr>
              <a:lnSpc>
                <a:spcPct val="90000"/>
              </a:lnSpc>
            </a:pPr>
            <a:r>
              <a:rPr lang="en-US" altLang="en-US" sz="2800"/>
              <a:t>Acts 20:28-30</a:t>
            </a:r>
          </a:p>
          <a:p>
            <a:pPr>
              <a:lnSpc>
                <a:spcPct val="90000"/>
              </a:lnSpc>
              <a:buFontTx/>
              <a:buNone/>
            </a:pPr>
            <a:r>
              <a:rPr lang="en-US" altLang="en-US" sz="2800"/>
              <a:t>"Be on guard for yourselves and for all the flock, among which the Holy Spirit has made you overseers, to shepherd the church of God which He purchased with His own blood. {29} I know that after my departure savage wolves will come in among you, not sparing the flock; {30} and from among your own selves men will arise, speaking perverse things, to draw away the disciples after them.</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a:extLst>
              <a:ext uri="{FF2B5EF4-FFF2-40B4-BE49-F238E27FC236}">
                <a16:creationId xmlns:a16="http://schemas.microsoft.com/office/drawing/2014/main" id="{8B7AC081-DAD0-D6B4-DA37-2F4823818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91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A5B7DC01-2140-BAFA-2818-F18633244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6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cstate="print"/>
          <a:srcRect/>
          <a:tile tx="0" ty="0" sx="100000" sy="100000" flip="none" algn="tl"/>
        </a:blipFill>
        <a:effectLst/>
      </p:bgPr>
    </p:bg>
    <p:spTree>
      <p:nvGrpSpPr>
        <p:cNvPr id="1" name=""/>
        <p:cNvGrpSpPr/>
        <p:nvPr/>
      </p:nvGrpSpPr>
      <p:grpSpPr>
        <a:xfrm>
          <a:off x="0" y="0"/>
          <a:ext cx="0" cy="0"/>
          <a:chOff x="0" y="0"/>
          <a:chExt cx="0" cy="0"/>
        </a:xfrm>
      </p:grpSpPr>
      <p:sp>
        <p:nvSpPr>
          <p:cNvPr id="5147650" name="Rectangle 2"/>
          <p:cNvSpPr>
            <a:spLocks noGrp="1" noChangeArrowheads="1"/>
          </p:cNvSpPr>
          <p:nvPr>
            <p:ph type="ctrTitle"/>
          </p:nvPr>
        </p:nvSpPr>
        <p:spPr>
          <a:xfrm>
            <a:off x="2209800" y="533400"/>
            <a:ext cx="7696200" cy="1219200"/>
          </a:xfrm>
        </p:spPr>
        <p:txBody>
          <a:bodyPr/>
          <a:lstStyle/>
          <a:p>
            <a:r>
              <a:rPr lang="en-US" b="1" i="1" u="sng">
                <a:solidFill>
                  <a:srgbClr val="990033"/>
                </a:solidFill>
                <a:effectLst>
                  <a:outerShdw blurRad="38100" dist="38100" dir="2700000" algn="tl">
                    <a:srgbClr val="000000"/>
                  </a:outerShdw>
                </a:effectLst>
              </a:rPr>
              <a:t>COLLEGIAL SYSTEM</a:t>
            </a:r>
          </a:p>
        </p:txBody>
      </p:sp>
      <p:sp>
        <p:nvSpPr>
          <p:cNvPr id="5147651" name="Rectangle 3"/>
          <p:cNvSpPr>
            <a:spLocks noGrp="1" noChangeArrowheads="1"/>
          </p:cNvSpPr>
          <p:nvPr>
            <p:ph type="subTitle" idx="1"/>
          </p:nvPr>
        </p:nvSpPr>
        <p:spPr>
          <a:xfrm>
            <a:off x="2895600" y="6477001"/>
            <a:ext cx="6400800" cy="379413"/>
          </a:xfrm>
        </p:spPr>
        <p:txBody>
          <a:bodyPr/>
          <a:lstStyle/>
          <a:p>
            <a:endParaRPr lang="en-US"/>
          </a:p>
        </p:txBody>
      </p:sp>
      <p:sp>
        <p:nvSpPr>
          <p:cNvPr id="5147652" name="Oval 4"/>
          <p:cNvSpPr>
            <a:spLocks noChangeArrowheads="1"/>
          </p:cNvSpPr>
          <p:nvPr/>
        </p:nvSpPr>
        <p:spPr bwMode="auto">
          <a:xfrm>
            <a:off x="1905000" y="2895600"/>
            <a:ext cx="2362200" cy="1600200"/>
          </a:xfrm>
          <a:prstGeom prst="ellipse">
            <a:avLst/>
          </a:prstGeom>
          <a:solidFill>
            <a:schemeClr val="accent1"/>
          </a:solidFill>
          <a:ln w="9525">
            <a:solidFill>
              <a:srgbClr val="9900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Flat Brush" pitchFamily="2" charset="0"/>
                <a:ea typeface="ＭＳ Ｐゴシック" pitchFamily="1" charset="-128"/>
                <a:cs typeface="+mn-cs"/>
              </a:rPr>
              <a:t>FIRST CENTURY</a:t>
            </a:r>
          </a:p>
        </p:txBody>
      </p:sp>
      <p:sp>
        <p:nvSpPr>
          <p:cNvPr id="5147653" name="Oval 5"/>
          <p:cNvSpPr>
            <a:spLocks noChangeArrowheads="1"/>
          </p:cNvSpPr>
          <p:nvPr/>
        </p:nvSpPr>
        <p:spPr bwMode="auto">
          <a:xfrm>
            <a:off x="4762500" y="2895600"/>
            <a:ext cx="2476500" cy="1600200"/>
          </a:xfrm>
          <a:prstGeom prst="ellipse">
            <a:avLst/>
          </a:prstGeom>
          <a:solidFill>
            <a:schemeClr val="accent1"/>
          </a:solidFill>
          <a:ln w="9525">
            <a:solidFill>
              <a:srgbClr val="9900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Flat Brush" pitchFamily="2" charset="0"/>
                <a:ea typeface="ＭＳ Ｐゴシック" pitchFamily="1" charset="-128"/>
                <a:cs typeface="+mn-cs"/>
              </a:rPr>
              <a:t>FIRST CENTURY</a:t>
            </a:r>
          </a:p>
        </p:txBody>
      </p:sp>
      <p:sp>
        <p:nvSpPr>
          <p:cNvPr id="5147654" name="Oval 6"/>
          <p:cNvSpPr>
            <a:spLocks noChangeArrowheads="1"/>
          </p:cNvSpPr>
          <p:nvPr/>
        </p:nvSpPr>
        <p:spPr bwMode="auto">
          <a:xfrm>
            <a:off x="7696200" y="2895600"/>
            <a:ext cx="2514600" cy="1676400"/>
          </a:xfrm>
          <a:prstGeom prst="ellipse">
            <a:avLst/>
          </a:prstGeom>
          <a:solidFill>
            <a:schemeClr val="accent1"/>
          </a:solidFill>
          <a:ln w="9525">
            <a:solidFill>
              <a:srgbClr val="9900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Flat Brush" pitchFamily="2" charset="0"/>
                <a:ea typeface="ＭＳ Ｐゴシック" pitchFamily="1" charset="-128"/>
                <a:cs typeface="+mn-cs"/>
              </a:rPr>
              <a:t>FIRST CENTURY</a:t>
            </a:r>
          </a:p>
        </p:txBody>
      </p:sp>
      <p:sp>
        <p:nvSpPr>
          <p:cNvPr id="5147655" name="WordArt 7"/>
          <p:cNvSpPr>
            <a:spLocks noChangeArrowheads="1" noChangeShapeType="1" noTextEdit="1"/>
          </p:cNvSpPr>
          <p:nvPr/>
        </p:nvSpPr>
        <p:spPr bwMode="auto">
          <a:xfrm>
            <a:off x="5029201" y="3243264"/>
            <a:ext cx="1952625" cy="414337"/>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SINGLE ELDER</a:t>
            </a:r>
          </a:p>
        </p:txBody>
      </p:sp>
      <p:sp>
        <p:nvSpPr>
          <p:cNvPr id="5147656" name="WordArt 8"/>
          <p:cNvSpPr>
            <a:spLocks noChangeArrowheads="1" noChangeShapeType="1" noTextEdit="1"/>
          </p:cNvSpPr>
          <p:nvPr/>
        </p:nvSpPr>
        <p:spPr bwMode="auto">
          <a:xfrm>
            <a:off x="2133600" y="3276600"/>
            <a:ext cx="1905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SINGLE ELDER</a:t>
            </a:r>
          </a:p>
        </p:txBody>
      </p:sp>
      <p:sp>
        <p:nvSpPr>
          <p:cNvPr id="5147657" name="WordArt 9"/>
          <p:cNvSpPr>
            <a:spLocks noChangeArrowheads="1" noChangeShapeType="1" noTextEdit="1"/>
          </p:cNvSpPr>
          <p:nvPr/>
        </p:nvSpPr>
        <p:spPr bwMode="auto">
          <a:xfrm>
            <a:off x="7924800" y="3276600"/>
            <a:ext cx="20574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SINGLE ELDER</a:t>
            </a:r>
          </a:p>
        </p:txBody>
      </p:sp>
      <p:sp>
        <p:nvSpPr>
          <p:cNvPr id="5147658" name="Line 10"/>
          <p:cNvSpPr>
            <a:spLocks noChangeShapeType="1"/>
          </p:cNvSpPr>
          <p:nvPr/>
        </p:nvSpPr>
        <p:spPr bwMode="auto">
          <a:xfrm flipH="1">
            <a:off x="2971800" y="1447800"/>
            <a:ext cx="3048000" cy="1447800"/>
          </a:xfrm>
          <a:prstGeom prst="line">
            <a:avLst/>
          </a:prstGeom>
          <a:noFill/>
          <a:ln w="9525">
            <a:solidFill>
              <a:srgbClr val="FF9900"/>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147659" name="Line 11"/>
          <p:cNvSpPr>
            <a:spLocks noChangeShapeType="1"/>
          </p:cNvSpPr>
          <p:nvPr/>
        </p:nvSpPr>
        <p:spPr bwMode="auto">
          <a:xfrm>
            <a:off x="6019800" y="1447800"/>
            <a:ext cx="0" cy="1447800"/>
          </a:xfrm>
          <a:prstGeom prst="line">
            <a:avLst/>
          </a:prstGeom>
          <a:noFill/>
          <a:ln w="9525">
            <a:solidFill>
              <a:srgbClr val="FF9900"/>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147660" name="Line 12"/>
          <p:cNvSpPr>
            <a:spLocks noChangeShapeType="1"/>
          </p:cNvSpPr>
          <p:nvPr/>
        </p:nvSpPr>
        <p:spPr bwMode="auto">
          <a:xfrm>
            <a:off x="6019800" y="1447800"/>
            <a:ext cx="2971800" cy="1447800"/>
          </a:xfrm>
          <a:prstGeom prst="line">
            <a:avLst/>
          </a:prstGeom>
          <a:noFill/>
          <a:ln w="9525">
            <a:solidFill>
              <a:srgbClr val="FF9900"/>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Tree>
    <p:extLst>
      <p:ext uri="{BB962C8B-B14F-4D97-AF65-F5344CB8AC3E}">
        <p14:creationId xmlns:p14="http://schemas.microsoft.com/office/powerpoint/2010/main" val="20549197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147650">
                                            <p:txEl>
                                              <p:pRg st="0" end="0"/>
                                            </p:txEl>
                                          </p:spTgt>
                                        </p:tgtEl>
                                        <p:attrNameLst>
                                          <p:attrName>style.visibility</p:attrName>
                                        </p:attrNameLst>
                                      </p:cBhvr>
                                      <p:to>
                                        <p:strVal val="visible"/>
                                      </p:to>
                                    </p:set>
                                    <p:animEffect transition="in" filter="wipe(up)">
                                      <p:cBhvr>
                                        <p:cTn id="7" dur="75"/>
                                        <p:tgtEl>
                                          <p:spTgt spid="51476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5147658"/>
                                        </p:tgtEl>
                                        <p:attrNameLst>
                                          <p:attrName>style.visibility</p:attrName>
                                        </p:attrNameLst>
                                      </p:cBhvr>
                                      <p:to>
                                        <p:strVal val="visible"/>
                                      </p:to>
                                    </p:set>
                                    <p:anim calcmode="lin" valueType="num">
                                      <p:cBhvr>
                                        <p:cTn id="12" dur="500" fill="hold"/>
                                        <p:tgtEl>
                                          <p:spTgt spid="5147658"/>
                                        </p:tgtEl>
                                        <p:attrNameLst>
                                          <p:attrName>ppt_x</p:attrName>
                                        </p:attrNameLst>
                                      </p:cBhvr>
                                      <p:tavLst>
                                        <p:tav tm="0">
                                          <p:val>
                                            <p:strVal val="#ppt_x"/>
                                          </p:val>
                                        </p:tav>
                                        <p:tav tm="100000">
                                          <p:val>
                                            <p:strVal val="#ppt_x"/>
                                          </p:val>
                                        </p:tav>
                                      </p:tavLst>
                                    </p:anim>
                                    <p:anim calcmode="lin" valueType="num">
                                      <p:cBhvr>
                                        <p:cTn id="13" dur="500" fill="hold"/>
                                        <p:tgtEl>
                                          <p:spTgt spid="5147658"/>
                                        </p:tgtEl>
                                        <p:attrNameLst>
                                          <p:attrName>ppt_y</p:attrName>
                                        </p:attrNameLst>
                                      </p:cBhvr>
                                      <p:tavLst>
                                        <p:tav tm="0">
                                          <p:val>
                                            <p:strVal val="#ppt_y-#ppt_h/2"/>
                                          </p:val>
                                        </p:tav>
                                        <p:tav tm="100000">
                                          <p:val>
                                            <p:strVal val="#ppt_y"/>
                                          </p:val>
                                        </p:tav>
                                      </p:tavLst>
                                    </p:anim>
                                    <p:anim calcmode="lin" valueType="num">
                                      <p:cBhvr>
                                        <p:cTn id="14" dur="500" fill="hold"/>
                                        <p:tgtEl>
                                          <p:spTgt spid="5147658"/>
                                        </p:tgtEl>
                                        <p:attrNameLst>
                                          <p:attrName>ppt_w</p:attrName>
                                        </p:attrNameLst>
                                      </p:cBhvr>
                                      <p:tavLst>
                                        <p:tav tm="0">
                                          <p:val>
                                            <p:strVal val="#ppt_w"/>
                                          </p:val>
                                        </p:tav>
                                        <p:tav tm="100000">
                                          <p:val>
                                            <p:strVal val="#ppt_w"/>
                                          </p:val>
                                        </p:tav>
                                      </p:tavLst>
                                    </p:anim>
                                    <p:anim calcmode="lin" valueType="num">
                                      <p:cBhvr>
                                        <p:cTn id="15" dur="500" fill="hold"/>
                                        <p:tgtEl>
                                          <p:spTgt spid="514765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5147656"/>
                                        </p:tgtEl>
                                        <p:attrNameLst>
                                          <p:attrName>style.visibility</p:attrName>
                                        </p:attrNameLst>
                                      </p:cBhvr>
                                      <p:to>
                                        <p:strVal val="visible"/>
                                      </p:to>
                                    </p:set>
                                    <p:animEffect transition="in" filter="box(out)">
                                      <p:cBhvr>
                                        <p:cTn id="20" dur="500"/>
                                        <p:tgtEl>
                                          <p:spTgt spid="5147656"/>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5147652">
                                            <p:txEl>
                                              <p:pRg st="2" end="2"/>
                                            </p:txEl>
                                          </p:spTgt>
                                        </p:tgtEl>
                                        <p:attrNameLst>
                                          <p:attrName>style.visibility</p:attrName>
                                        </p:attrNameLst>
                                      </p:cBhvr>
                                      <p:to>
                                        <p:strVal val="visible"/>
                                      </p:to>
                                    </p:set>
                                    <p:anim calcmode="lin" valueType="num">
                                      <p:cBhvr additive="base">
                                        <p:cTn id="25" dur="300" fill="hold"/>
                                        <p:tgtEl>
                                          <p:spTgt spid="5147652">
                                            <p:txEl>
                                              <p:pRg st="2" end="2"/>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514765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5147659"/>
                                        </p:tgtEl>
                                        <p:attrNameLst>
                                          <p:attrName>style.visibility</p:attrName>
                                        </p:attrNameLst>
                                      </p:cBhvr>
                                      <p:to>
                                        <p:strVal val="visible"/>
                                      </p:to>
                                    </p:set>
                                    <p:anim calcmode="lin" valueType="num">
                                      <p:cBhvr>
                                        <p:cTn id="31" dur="500" fill="hold"/>
                                        <p:tgtEl>
                                          <p:spTgt spid="5147659"/>
                                        </p:tgtEl>
                                        <p:attrNameLst>
                                          <p:attrName>ppt_x</p:attrName>
                                        </p:attrNameLst>
                                      </p:cBhvr>
                                      <p:tavLst>
                                        <p:tav tm="0">
                                          <p:val>
                                            <p:strVal val="#ppt_x"/>
                                          </p:val>
                                        </p:tav>
                                        <p:tav tm="100000">
                                          <p:val>
                                            <p:strVal val="#ppt_x"/>
                                          </p:val>
                                        </p:tav>
                                      </p:tavLst>
                                    </p:anim>
                                    <p:anim calcmode="lin" valueType="num">
                                      <p:cBhvr>
                                        <p:cTn id="32" dur="500" fill="hold"/>
                                        <p:tgtEl>
                                          <p:spTgt spid="5147659"/>
                                        </p:tgtEl>
                                        <p:attrNameLst>
                                          <p:attrName>ppt_y</p:attrName>
                                        </p:attrNameLst>
                                      </p:cBhvr>
                                      <p:tavLst>
                                        <p:tav tm="0">
                                          <p:val>
                                            <p:strVal val="#ppt_y-#ppt_h/2"/>
                                          </p:val>
                                        </p:tav>
                                        <p:tav tm="100000">
                                          <p:val>
                                            <p:strVal val="#ppt_y"/>
                                          </p:val>
                                        </p:tav>
                                      </p:tavLst>
                                    </p:anim>
                                    <p:anim calcmode="lin" valueType="num">
                                      <p:cBhvr>
                                        <p:cTn id="33" dur="500" fill="hold"/>
                                        <p:tgtEl>
                                          <p:spTgt spid="5147659"/>
                                        </p:tgtEl>
                                        <p:attrNameLst>
                                          <p:attrName>ppt_w</p:attrName>
                                        </p:attrNameLst>
                                      </p:cBhvr>
                                      <p:tavLst>
                                        <p:tav tm="0">
                                          <p:val>
                                            <p:strVal val="#ppt_w"/>
                                          </p:val>
                                        </p:tav>
                                        <p:tav tm="100000">
                                          <p:val>
                                            <p:strVal val="#ppt_w"/>
                                          </p:val>
                                        </p:tav>
                                      </p:tavLst>
                                    </p:anim>
                                    <p:anim calcmode="lin" valueType="num">
                                      <p:cBhvr>
                                        <p:cTn id="34" dur="500" fill="hold"/>
                                        <p:tgtEl>
                                          <p:spTgt spid="514765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147655"/>
                                        </p:tgtEl>
                                        <p:attrNameLst>
                                          <p:attrName>style.visibility</p:attrName>
                                        </p:attrNameLst>
                                      </p:cBhvr>
                                      <p:to>
                                        <p:strVal val="visible"/>
                                      </p:to>
                                    </p:set>
                                    <p:animEffect transition="in" filter="box(out)">
                                      <p:cBhvr>
                                        <p:cTn id="39" dur="500"/>
                                        <p:tgtEl>
                                          <p:spTgt spid="5147655"/>
                                        </p:tgtEl>
                                      </p:cBhvr>
                                    </p:animEffect>
                                  </p:childTnLst>
                                  <p:subTnLst>
                                    <p:audio>
                                      <p:cMediaNode>
                                        <p:cTn display="0" masterRel="sameClick">
                                          <p:stCondLst>
                                            <p:cond evt="begin" delay="0">
                                              <p:tn val="37"/>
                                            </p:cond>
                                          </p:stCondLst>
                                          <p:endCondLst>
                                            <p:cond evt="onStopAudio" delay="0">
                                              <p:tgtEl>
                                                <p:sldTgt/>
                                              </p:tgtEl>
                                            </p:cond>
                                          </p:endCondLst>
                                        </p:cTn>
                                        <p:tgtEl>
                                          <p:sndTgt r:embed="rId4"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iterate type="wd">
                                    <p:tmPct val="100000"/>
                                  </p:iterate>
                                  <p:childTnLst>
                                    <p:set>
                                      <p:cBhvr>
                                        <p:cTn id="43" dur="1" fill="hold">
                                          <p:stCondLst>
                                            <p:cond delay="0"/>
                                          </p:stCondLst>
                                        </p:cTn>
                                        <p:tgtEl>
                                          <p:spTgt spid="5147653">
                                            <p:txEl>
                                              <p:pRg st="2" end="2"/>
                                            </p:txEl>
                                          </p:spTgt>
                                        </p:tgtEl>
                                        <p:attrNameLst>
                                          <p:attrName>style.visibility</p:attrName>
                                        </p:attrNameLst>
                                      </p:cBhvr>
                                      <p:to>
                                        <p:strVal val="visible"/>
                                      </p:to>
                                    </p:set>
                                    <p:anim calcmode="lin" valueType="num">
                                      <p:cBhvr additive="base">
                                        <p:cTn id="44" dur="300" fill="hold"/>
                                        <p:tgtEl>
                                          <p:spTgt spid="5147653">
                                            <p:txEl>
                                              <p:pRg st="2" end="2"/>
                                            </p:txEl>
                                          </p:spTgt>
                                        </p:tgtEl>
                                        <p:attrNameLst>
                                          <p:attrName>ppt_x</p:attrName>
                                        </p:attrNameLst>
                                      </p:cBhvr>
                                      <p:tavLst>
                                        <p:tav tm="0">
                                          <p:val>
                                            <p:strVal val="#ppt_x"/>
                                          </p:val>
                                        </p:tav>
                                        <p:tav tm="100000">
                                          <p:val>
                                            <p:strVal val="#ppt_x"/>
                                          </p:val>
                                        </p:tav>
                                      </p:tavLst>
                                    </p:anim>
                                    <p:anim calcmode="lin" valueType="num">
                                      <p:cBhvr additive="base">
                                        <p:cTn id="45" dur="300" fill="hold"/>
                                        <p:tgtEl>
                                          <p:spTgt spid="514765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 fill="hold" grpId="0" nodeType="clickEffect">
                                  <p:stCondLst>
                                    <p:cond delay="0"/>
                                  </p:stCondLst>
                                  <p:childTnLst>
                                    <p:set>
                                      <p:cBhvr>
                                        <p:cTn id="49" dur="1" fill="hold">
                                          <p:stCondLst>
                                            <p:cond delay="0"/>
                                          </p:stCondLst>
                                        </p:cTn>
                                        <p:tgtEl>
                                          <p:spTgt spid="5147660"/>
                                        </p:tgtEl>
                                        <p:attrNameLst>
                                          <p:attrName>style.visibility</p:attrName>
                                        </p:attrNameLst>
                                      </p:cBhvr>
                                      <p:to>
                                        <p:strVal val="visible"/>
                                      </p:to>
                                    </p:set>
                                    <p:anim calcmode="lin" valueType="num">
                                      <p:cBhvr>
                                        <p:cTn id="50" dur="500" fill="hold"/>
                                        <p:tgtEl>
                                          <p:spTgt spid="5147660"/>
                                        </p:tgtEl>
                                        <p:attrNameLst>
                                          <p:attrName>ppt_x</p:attrName>
                                        </p:attrNameLst>
                                      </p:cBhvr>
                                      <p:tavLst>
                                        <p:tav tm="0">
                                          <p:val>
                                            <p:strVal val="#ppt_x"/>
                                          </p:val>
                                        </p:tav>
                                        <p:tav tm="100000">
                                          <p:val>
                                            <p:strVal val="#ppt_x"/>
                                          </p:val>
                                        </p:tav>
                                      </p:tavLst>
                                    </p:anim>
                                    <p:anim calcmode="lin" valueType="num">
                                      <p:cBhvr>
                                        <p:cTn id="51" dur="500" fill="hold"/>
                                        <p:tgtEl>
                                          <p:spTgt spid="5147660"/>
                                        </p:tgtEl>
                                        <p:attrNameLst>
                                          <p:attrName>ppt_y</p:attrName>
                                        </p:attrNameLst>
                                      </p:cBhvr>
                                      <p:tavLst>
                                        <p:tav tm="0">
                                          <p:val>
                                            <p:strVal val="#ppt_y-#ppt_h/2"/>
                                          </p:val>
                                        </p:tav>
                                        <p:tav tm="100000">
                                          <p:val>
                                            <p:strVal val="#ppt_y"/>
                                          </p:val>
                                        </p:tav>
                                      </p:tavLst>
                                    </p:anim>
                                    <p:anim calcmode="lin" valueType="num">
                                      <p:cBhvr>
                                        <p:cTn id="52" dur="500" fill="hold"/>
                                        <p:tgtEl>
                                          <p:spTgt spid="5147660"/>
                                        </p:tgtEl>
                                        <p:attrNameLst>
                                          <p:attrName>ppt_w</p:attrName>
                                        </p:attrNameLst>
                                      </p:cBhvr>
                                      <p:tavLst>
                                        <p:tav tm="0">
                                          <p:val>
                                            <p:strVal val="#ppt_w"/>
                                          </p:val>
                                        </p:tav>
                                        <p:tav tm="100000">
                                          <p:val>
                                            <p:strVal val="#ppt_w"/>
                                          </p:val>
                                        </p:tav>
                                      </p:tavLst>
                                    </p:anim>
                                    <p:anim calcmode="lin" valueType="num">
                                      <p:cBhvr>
                                        <p:cTn id="53" dur="500" fill="hold"/>
                                        <p:tgtEl>
                                          <p:spTgt spid="5147660"/>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5147657"/>
                                        </p:tgtEl>
                                        <p:attrNameLst>
                                          <p:attrName>style.visibility</p:attrName>
                                        </p:attrNameLst>
                                      </p:cBhvr>
                                      <p:to>
                                        <p:strVal val="visible"/>
                                      </p:to>
                                    </p:set>
                                    <p:animEffect transition="in" filter="box(out)">
                                      <p:cBhvr>
                                        <p:cTn id="58" dur="500"/>
                                        <p:tgtEl>
                                          <p:spTgt spid="5147657"/>
                                        </p:tgtEl>
                                      </p:cBhvr>
                                    </p:animEffect>
                                  </p:childTnLst>
                                  <p:subTnLst>
                                    <p:audio>
                                      <p:cMediaNode>
                                        <p:cTn display="0" masterRel="sameClick">
                                          <p:stCondLst>
                                            <p:cond evt="begin" delay="0">
                                              <p:tn val="56"/>
                                            </p:cond>
                                          </p:stCondLst>
                                          <p:endCondLst>
                                            <p:cond evt="onStopAudio" delay="0">
                                              <p:tgtEl>
                                                <p:sldTgt/>
                                              </p:tgtEl>
                                            </p:cond>
                                          </p:endCondLst>
                                        </p:cTn>
                                        <p:tgtEl>
                                          <p:sndTgt r:embed="rId4" name="camera.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iterate type="wd">
                                    <p:tmPct val="100000"/>
                                  </p:iterate>
                                  <p:childTnLst>
                                    <p:set>
                                      <p:cBhvr>
                                        <p:cTn id="62" dur="1" fill="hold">
                                          <p:stCondLst>
                                            <p:cond delay="0"/>
                                          </p:stCondLst>
                                        </p:cTn>
                                        <p:tgtEl>
                                          <p:spTgt spid="5147654">
                                            <p:txEl>
                                              <p:pRg st="2" end="2"/>
                                            </p:txEl>
                                          </p:spTgt>
                                        </p:tgtEl>
                                        <p:attrNameLst>
                                          <p:attrName>style.visibility</p:attrName>
                                        </p:attrNameLst>
                                      </p:cBhvr>
                                      <p:to>
                                        <p:strVal val="visible"/>
                                      </p:to>
                                    </p:set>
                                    <p:anim calcmode="lin" valueType="num">
                                      <p:cBhvr additive="base">
                                        <p:cTn id="63" dur="300" fill="hold"/>
                                        <p:tgtEl>
                                          <p:spTgt spid="5147654">
                                            <p:txEl>
                                              <p:pRg st="2" end="2"/>
                                            </p:txEl>
                                          </p:spTgt>
                                        </p:tgtEl>
                                        <p:attrNameLst>
                                          <p:attrName>ppt_x</p:attrName>
                                        </p:attrNameLst>
                                      </p:cBhvr>
                                      <p:tavLst>
                                        <p:tav tm="0">
                                          <p:val>
                                            <p:strVal val="#ppt_x"/>
                                          </p:val>
                                        </p:tav>
                                        <p:tav tm="100000">
                                          <p:val>
                                            <p:strVal val="#ppt_x"/>
                                          </p:val>
                                        </p:tav>
                                      </p:tavLst>
                                    </p:anim>
                                    <p:anim calcmode="lin" valueType="num">
                                      <p:cBhvr additive="base">
                                        <p:cTn id="64" dur="300" fill="hold"/>
                                        <p:tgtEl>
                                          <p:spTgt spid="514765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7650" grpId="0" build="p" autoUpdateAnimBg="0"/>
      <p:bldP spid="5147652" grpId="0" build="p" autoUpdateAnimBg="0"/>
      <p:bldP spid="5147653" grpId="0" build="p" autoUpdateAnimBg="0"/>
      <p:bldP spid="5147654" grpId="0" build="p" autoUpdateAnimBg="0"/>
      <p:bldP spid="5147655" grpId="0" animBg="1"/>
      <p:bldP spid="5147656" grpId="0" animBg="1"/>
      <p:bldP spid="5147657" grpId="0" animBg="1"/>
      <p:bldP spid="5147658" grpId="0" animBg="1"/>
      <p:bldP spid="5147659" grpId="0" animBg="1"/>
      <p:bldP spid="51476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133600" y="152400"/>
            <a:ext cx="7543800" cy="990600"/>
          </a:xfrm>
          <a:solidFill>
            <a:srgbClr val="FF3300"/>
          </a:solidFill>
          <a:ln>
            <a:solidFill>
              <a:schemeClr val="tx1"/>
            </a:solidFill>
          </a:ln>
        </p:spPr>
        <p:txBody>
          <a:bodyPr/>
          <a:lstStyle/>
          <a:p>
            <a:r>
              <a:rPr lang="en-US" sz="4000">
                <a:solidFill>
                  <a:srgbClr val="FFFF00"/>
                </a:solidFill>
                <a:effectLst>
                  <a:outerShdw blurRad="38100" dist="38100" dir="2700000" algn="tl">
                    <a:srgbClr val="000000"/>
                  </a:outerShdw>
                </a:effectLst>
              </a:rPr>
              <a:t>MONARCHICAL  EPISCOPACY:</a:t>
            </a:r>
            <a:r>
              <a:rPr lang="en-US" sz="4000">
                <a:solidFill>
                  <a:srgbClr val="FFFF00"/>
                </a:solidFill>
              </a:rPr>
              <a:t> </a:t>
            </a:r>
            <a:r>
              <a:rPr lang="en-US" sz="2800">
                <a:solidFill>
                  <a:srgbClr val="FFFF00"/>
                </a:solidFill>
              </a:rPr>
              <a:t>Monos (Sole) Archos (Ruler) Episcopacy (Bishop)</a:t>
            </a:r>
          </a:p>
        </p:txBody>
      </p:sp>
      <p:sp>
        <p:nvSpPr>
          <p:cNvPr id="113667" name="Rectangle 3"/>
          <p:cNvSpPr>
            <a:spLocks noGrp="1" noChangeArrowheads="1"/>
          </p:cNvSpPr>
          <p:nvPr>
            <p:ph sz="half" idx="1"/>
          </p:nvPr>
        </p:nvSpPr>
        <p:spPr>
          <a:xfrm>
            <a:off x="2286000" y="1676400"/>
            <a:ext cx="7696200" cy="5181600"/>
          </a:xfrm>
        </p:spPr>
        <p:txBody>
          <a:bodyPr/>
          <a:lstStyle/>
          <a:p>
            <a:pPr>
              <a:buFontTx/>
              <a:buNone/>
            </a:pPr>
            <a:r>
              <a:rPr lang="en-US" sz="2400">
                <a:solidFill>
                  <a:srgbClr val="FF6600"/>
                </a:solidFill>
              </a:rPr>
              <a:t>   </a:t>
            </a:r>
            <a:r>
              <a:rPr lang="en-US" sz="2000">
                <a:solidFill>
                  <a:srgbClr val="FF6600"/>
                </a:solidFill>
              </a:rPr>
              <a:t>“Although the words elder and bishop are used interchangeably            in Scripture there is a difference in their meanings.  Elder has  reference to age or maturity and bishop to oversight &amp; guardian-   ship. This difference in meaning is important to an understanding      of the change that developed.  In the early church all elders were bishops or overseers and each congregation had a plurality of them.  However,  as the elders had their meetings to discuss the work of      the church someone had to be chairman of the meetings.  The chair      -manship apparently became a permanent position and the word  bishop was reserved for the one who occupied the position.   He      was sometimes called the “president” of the church and gradually assumed the responsibilities that had originally rested upon all the elders.   This position, by the year 150, had developed into the monarchical bishop arrangement.”  F. W. Mattox,  </a:t>
            </a:r>
            <a:r>
              <a:rPr lang="en-US" sz="2000" u="sng">
                <a:solidFill>
                  <a:srgbClr val="FF6600"/>
                </a:solidFill>
              </a:rPr>
              <a:t>Eternal Kingdom</a:t>
            </a:r>
          </a:p>
        </p:txBody>
      </p:sp>
      <p:sp>
        <p:nvSpPr>
          <p:cNvPr id="113668" name="Rectangle 4"/>
          <p:cNvSpPr>
            <a:spLocks noGrp="1" noChangeArrowheads="1"/>
          </p:cNvSpPr>
          <p:nvPr>
            <p:ph type="body" sz="half" idx="2"/>
          </p:nvPr>
        </p:nvSpPr>
        <p:spPr>
          <a:xfrm>
            <a:off x="2209800" y="6858000"/>
            <a:ext cx="7772400" cy="76200"/>
          </a:xfrm>
        </p:spPr>
        <p:txBody>
          <a:bodyPr/>
          <a:lstStyle/>
          <a:p>
            <a:pPr>
              <a:lnSpc>
                <a:spcPct val="90000"/>
              </a:lnSpc>
            </a:pPr>
            <a:endParaRPr lang="en-US" sz="2400"/>
          </a:p>
        </p:txBody>
      </p:sp>
      <p:pic>
        <p:nvPicPr>
          <p:cNvPr id="113669" name="Picture 5" descr="C:\Documents and Settings\Owner\My Documents\Educational Illustrations\altered_beast.gif"/>
          <p:cNvPicPr>
            <a:picLocks noChangeAspect="1" noChangeArrowheads="1" noCrop="1"/>
          </p:cNvPicPr>
          <p:nvPr/>
        </p:nvPicPr>
        <p:blipFill>
          <a:blip r:embed="rId4" cstate="print"/>
          <a:srcRect/>
          <a:stretch>
            <a:fillRect/>
          </a:stretch>
        </p:blipFill>
        <p:spPr bwMode="auto">
          <a:xfrm>
            <a:off x="9525000" y="0"/>
            <a:ext cx="1143000" cy="1143000"/>
          </a:xfrm>
          <a:prstGeom prst="rect">
            <a:avLst/>
          </a:prstGeom>
          <a:noFill/>
        </p:spPr>
      </p:pic>
      <p:pic>
        <p:nvPicPr>
          <p:cNvPr id="113670" name="Picture 6" descr="C:\Documents and Settings\Owner\My Documents\Educational Illustrations\Second_Try_by_MatsuiHibiki.gif"/>
          <p:cNvPicPr>
            <a:picLocks noChangeAspect="1" noChangeArrowheads="1" noCrop="1"/>
          </p:cNvPicPr>
          <p:nvPr/>
        </p:nvPicPr>
        <p:blipFill>
          <a:blip r:embed="rId5" cstate="print"/>
          <a:srcRect/>
          <a:stretch>
            <a:fillRect/>
          </a:stretch>
        </p:blipFill>
        <p:spPr bwMode="auto">
          <a:xfrm>
            <a:off x="1524000" y="0"/>
            <a:ext cx="762000" cy="1143000"/>
          </a:xfrm>
          <a:prstGeom prst="rect">
            <a:avLst/>
          </a:prstGeom>
          <a:noFill/>
        </p:spPr>
      </p:pic>
      <p:sp>
        <p:nvSpPr>
          <p:cNvPr id="113671" name="Comment 7"/>
          <p:cNvSpPr>
            <a:spLocks noChangeArrowheads="1"/>
          </p:cNvSpPr>
          <p:nvPr/>
        </p:nvSpPr>
        <p:spPr bwMode="auto">
          <a:xfrm>
            <a:off x="1539876" y="-1219200"/>
            <a:ext cx="73755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Abe Lincoln – “It is common enough that we triumph under adversity,  but,  if you truly wish to test a man’s character – Give him power!”</a:t>
            </a:r>
          </a:p>
        </p:txBody>
      </p:sp>
      <p:sp>
        <p:nvSpPr>
          <p:cNvPr id="113673" name="WordArt 9"/>
          <p:cNvSpPr>
            <a:spLocks noChangeArrowheads="1" noChangeShapeType="1" noTextEdit="1"/>
          </p:cNvSpPr>
          <p:nvPr/>
        </p:nvSpPr>
        <p:spPr bwMode="auto">
          <a:xfrm>
            <a:off x="2743200" y="6477000"/>
            <a:ext cx="6858000" cy="3810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round/>
                  <a:headEnd/>
                  <a:tailEnd/>
                </a:ln>
                <a:gradFill rotWithShape="0">
                  <a:gsLst>
                    <a:gs pos="0">
                      <a:srgbClr val="55261C"/>
                    </a:gs>
                    <a:gs pos="3000">
                      <a:srgbClr val="EBDAD4"/>
                    </a:gs>
                    <a:gs pos="14499">
                      <a:srgbClr val="C0524E"/>
                    </a:gs>
                    <a:gs pos="21000">
                      <a:srgbClr val="80302D"/>
                    </a:gs>
                    <a:gs pos="22000">
                      <a:srgbClr val="9C6563"/>
                    </a:gs>
                    <a:gs pos="24000">
                      <a:srgbClr val="FFFFFF"/>
                    </a:gs>
                    <a:gs pos="39500">
                      <a:srgbClr val="83A7C3"/>
                    </a:gs>
                    <a:gs pos="43500">
                      <a:srgbClr val="768FB9"/>
                    </a:gs>
                    <a:gs pos="46000">
                      <a:srgbClr val="83A7C3"/>
                    </a:gs>
                    <a:gs pos="50000">
                      <a:srgbClr val="DCEBF5"/>
                    </a:gs>
                    <a:gs pos="54000">
                      <a:srgbClr val="83A7C3"/>
                    </a:gs>
                    <a:gs pos="56500">
                      <a:srgbClr val="768FB9"/>
                    </a:gs>
                    <a:gs pos="60501">
                      <a:srgbClr val="83A7C3"/>
                    </a:gs>
                    <a:gs pos="76000">
                      <a:srgbClr val="FFFFFF"/>
                    </a:gs>
                    <a:gs pos="78000">
                      <a:srgbClr val="9C6563"/>
                    </a:gs>
                    <a:gs pos="79000">
                      <a:srgbClr val="80302D"/>
                    </a:gs>
                    <a:gs pos="85501">
                      <a:srgbClr val="C0524E"/>
                    </a:gs>
                    <a:gs pos="97000">
                      <a:srgbClr val="EBDAD4"/>
                    </a:gs>
                    <a:gs pos="100000">
                      <a:srgbClr val="55261C"/>
                    </a:gs>
                  </a:gsLst>
                  <a:lin ang="5400000" scaled="1"/>
                </a:gradFill>
                <a:effectLst/>
                <a:uLnTx/>
                <a:uFillTx/>
                <a:latin typeface="Arial Black"/>
                <a:ea typeface="+mn-ea"/>
                <a:cs typeface="+mn-cs"/>
              </a:rPr>
              <a:t>*  Organization Changes Increase As Biblical Criteria Are Lowered!</a:t>
            </a:r>
          </a:p>
        </p:txBody>
      </p:sp>
    </p:spTree>
    <p:extLst>
      <p:ext uri="{BB962C8B-B14F-4D97-AF65-F5344CB8AC3E}">
        <p14:creationId xmlns:p14="http://schemas.microsoft.com/office/powerpoint/2010/main" val="20767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13673"/>
                                        </p:tgtEl>
                                        <p:attrNameLst>
                                          <p:attrName>style.visibility</p:attrName>
                                        </p:attrNameLst>
                                      </p:cBhvr>
                                      <p:to>
                                        <p:strVal val="visible"/>
                                      </p:to>
                                    </p:set>
                                    <p:anim calcmode="lin" valueType="num">
                                      <p:cBhvr>
                                        <p:cTn id="7" dur="500" fill="hold"/>
                                        <p:tgtEl>
                                          <p:spTgt spid="113673"/>
                                        </p:tgtEl>
                                        <p:attrNameLst>
                                          <p:attrName>ppt_w</p:attrName>
                                        </p:attrNameLst>
                                      </p:cBhvr>
                                      <p:tavLst>
                                        <p:tav tm="0">
                                          <p:val>
                                            <p:strVal val="4/3*#ppt_w"/>
                                          </p:val>
                                        </p:tav>
                                        <p:tav tm="100000">
                                          <p:val>
                                            <p:strVal val="#ppt_w"/>
                                          </p:val>
                                        </p:tav>
                                      </p:tavLst>
                                    </p:anim>
                                    <p:anim calcmode="lin" valueType="num">
                                      <p:cBhvr>
                                        <p:cTn id="8" dur="500" fill="hold"/>
                                        <p:tgtEl>
                                          <p:spTgt spid="11367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cstate="print"/>
          <a:srcRect/>
          <a:tile tx="0" ty="0" sx="100000" sy="100000" flip="none" algn="tl"/>
        </a:blipFill>
        <a:effectLst/>
      </p:bgPr>
    </p:bg>
    <p:spTree>
      <p:nvGrpSpPr>
        <p:cNvPr id="1" name=""/>
        <p:cNvGrpSpPr/>
        <p:nvPr/>
      </p:nvGrpSpPr>
      <p:grpSpPr>
        <a:xfrm>
          <a:off x="0" y="0"/>
          <a:ext cx="0" cy="0"/>
          <a:chOff x="0" y="0"/>
          <a:chExt cx="0" cy="0"/>
        </a:xfrm>
      </p:grpSpPr>
      <p:sp>
        <p:nvSpPr>
          <p:cNvPr id="5112834" name="Rectangle 2"/>
          <p:cNvSpPr>
            <a:spLocks noGrp="1" noChangeArrowheads="1"/>
          </p:cNvSpPr>
          <p:nvPr>
            <p:ph type="ctrTitle"/>
          </p:nvPr>
        </p:nvSpPr>
        <p:spPr>
          <a:xfrm>
            <a:off x="2209800" y="533400"/>
            <a:ext cx="7696200" cy="1219200"/>
          </a:xfrm>
        </p:spPr>
        <p:txBody>
          <a:bodyPr/>
          <a:lstStyle/>
          <a:p>
            <a:r>
              <a:rPr lang="en-US" b="1" i="1" u="sng">
                <a:solidFill>
                  <a:srgbClr val="990033"/>
                </a:solidFill>
                <a:effectLst>
                  <a:outerShdw blurRad="38100" dist="38100" dir="2700000" algn="tl">
                    <a:srgbClr val="000000"/>
                  </a:outerShdw>
                </a:effectLst>
              </a:rPr>
              <a:t>PRESIDING ELDER</a:t>
            </a:r>
          </a:p>
        </p:txBody>
      </p:sp>
      <p:sp>
        <p:nvSpPr>
          <p:cNvPr id="5112835" name="Rectangle 3"/>
          <p:cNvSpPr>
            <a:spLocks noGrp="1" noChangeArrowheads="1"/>
          </p:cNvSpPr>
          <p:nvPr>
            <p:ph type="subTitle" idx="1"/>
          </p:nvPr>
        </p:nvSpPr>
        <p:spPr>
          <a:xfrm>
            <a:off x="2895600" y="6477001"/>
            <a:ext cx="6400800" cy="379413"/>
          </a:xfrm>
        </p:spPr>
        <p:txBody>
          <a:bodyPr/>
          <a:lstStyle/>
          <a:p>
            <a:endParaRPr lang="en-US"/>
          </a:p>
        </p:txBody>
      </p:sp>
      <p:sp>
        <p:nvSpPr>
          <p:cNvPr id="5112836" name="Oval 4"/>
          <p:cNvSpPr>
            <a:spLocks noChangeArrowheads="1"/>
          </p:cNvSpPr>
          <p:nvPr/>
        </p:nvSpPr>
        <p:spPr bwMode="auto">
          <a:xfrm>
            <a:off x="1905000" y="2895598"/>
            <a:ext cx="2362200" cy="1600201"/>
          </a:xfrm>
          <a:prstGeom prst="ellipse">
            <a:avLst/>
          </a:prstGeom>
          <a:solidFill>
            <a:schemeClr val="accent1"/>
          </a:solidFill>
          <a:ln w="9525">
            <a:solidFill>
              <a:srgbClr val="9900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Flat Brush" pitchFamily="2" charset="0"/>
                <a:ea typeface="ＭＳ Ｐゴシック" pitchFamily="1" charset="-128"/>
                <a:cs typeface="+mn-cs"/>
              </a:rPr>
              <a:t>SECOND CENTURY</a:t>
            </a:r>
          </a:p>
        </p:txBody>
      </p:sp>
      <p:sp>
        <p:nvSpPr>
          <p:cNvPr id="5112837" name="Oval 5"/>
          <p:cNvSpPr>
            <a:spLocks noChangeArrowheads="1"/>
          </p:cNvSpPr>
          <p:nvPr/>
        </p:nvSpPr>
        <p:spPr bwMode="auto">
          <a:xfrm>
            <a:off x="4762500" y="2895600"/>
            <a:ext cx="2476500" cy="1600200"/>
          </a:xfrm>
          <a:prstGeom prst="ellipse">
            <a:avLst/>
          </a:prstGeom>
          <a:solidFill>
            <a:schemeClr val="accent1"/>
          </a:solidFill>
          <a:ln w="9525">
            <a:solidFill>
              <a:srgbClr val="9900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Flat Brush" pitchFamily="2" charset="0"/>
                <a:ea typeface="ＭＳ Ｐゴシック" pitchFamily="1" charset="-128"/>
                <a:cs typeface="+mn-cs"/>
              </a:rPr>
              <a:t>SECOND CENTURY</a:t>
            </a:r>
          </a:p>
        </p:txBody>
      </p:sp>
      <p:sp>
        <p:nvSpPr>
          <p:cNvPr id="5112838" name="Oval 6"/>
          <p:cNvSpPr>
            <a:spLocks noChangeArrowheads="1"/>
          </p:cNvSpPr>
          <p:nvPr/>
        </p:nvSpPr>
        <p:spPr bwMode="auto">
          <a:xfrm>
            <a:off x="7696200" y="2895600"/>
            <a:ext cx="2514600" cy="1676400"/>
          </a:xfrm>
          <a:prstGeom prst="ellipse">
            <a:avLst/>
          </a:prstGeom>
          <a:solidFill>
            <a:schemeClr val="accent1"/>
          </a:solidFill>
          <a:ln w="9525">
            <a:solidFill>
              <a:srgbClr val="9900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lat Brush" pitchFamily="2" charset="0"/>
              <a:ea typeface="ＭＳ Ｐゴシック" pitchFamily="1"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Flat Brush" pitchFamily="2" charset="0"/>
                <a:ea typeface="ＭＳ Ｐゴシック" pitchFamily="1" charset="-128"/>
                <a:cs typeface="+mn-cs"/>
              </a:rPr>
              <a:t>SECOND CENTURY</a:t>
            </a:r>
          </a:p>
        </p:txBody>
      </p:sp>
      <p:sp>
        <p:nvSpPr>
          <p:cNvPr id="5112839" name="WordArt 7"/>
          <p:cNvSpPr>
            <a:spLocks noChangeArrowheads="1" noChangeShapeType="1" noTextEdit="1"/>
          </p:cNvSpPr>
          <p:nvPr/>
        </p:nvSpPr>
        <p:spPr bwMode="auto">
          <a:xfrm>
            <a:off x="5029201" y="3243264"/>
            <a:ext cx="1952625" cy="414337"/>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SINGLE ELDER</a:t>
            </a:r>
          </a:p>
        </p:txBody>
      </p:sp>
      <p:sp>
        <p:nvSpPr>
          <p:cNvPr id="5112840" name="WordArt 8"/>
          <p:cNvSpPr>
            <a:spLocks noChangeArrowheads="1" noChangeShapeType="1" noTextEdit="1"/>
          </p:cNvSpPr>
          <p:nvPr/>
        </p:nvSpPr>
        <p:spPr bwMode="auto">
          <a:xfrm>
            <a:off x="2133600" y="3276600"/>
            <a:ext cx="1905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SINGLE ELDER</a:t>
            </a:r>
          </a:p>
        </p:txBody>
      </p:sp>
      <p:sp>
        <p:nvSpPr>
          <p:cNvPr id="5112841" name="WordArt 9"/>
          <p:cNvSpPr>
            <a:spLocks noChangeArrowheads="1" noChangeShapeType="1" noTextEdit="1"/>
          </p:cNvSpPr>
          <p:nvPr/>
        </p:nvSpPr>
        <p:spPr bwMode="auto">
          <a:xfrm>
            <a:off x="7924800" y="3276600"/>
            <a:ext cx="20574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SINGLE ELDER</a:t>
            </a:r>
          </a:p>
        </p:txBody>
      </p:sp>
      <p:sp>
        <p:nvSpPr>
          <p:cNvPr id="5112842" name="Line 10"/>
          <p:cNvSpPr>
            <a:spLocks noChangeShapeType="1"/>
          </p:cNvSpPr>
          <p:nvPr/>
        </p:nvSpPr>
        <p:spPr bwMode="auto">
          <a:xfrm flipH="1">
            <a:off x="2971800" y="1447800"/>
            <a:ext cx="3048000" cy="1447800"/>
          </a:xfrm>
          <a:prstGeom prst="line">
            <a:avLst/>
          </a:prstGeom>
          <a:noFill/>
          <a:ln w="9525">
            <a:solidFill>
              <a:srgbClr val="FF9900"/>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112843" name="Line 11"/>
          <p:cNvSpPr>
            <a:spLocks noChangeShapeType="1"/>
          </p:cNvSpPr>
          <p:nvPr/>
        </p:nvSpPr>
        <p:spPr bwMode="auto">
          <a:xfrm>
            <a:off x="6019800" y="1447800"/>
            <a:ext cx="0" cy="1447800"/>
          </a:xfrm>
          <a:prstGeom prst="line">
            <a:avLst/>
          </a:prstGeom>
          <a:noFill/>
          <a:ln w="9525">
            <a:solidFill>
              <a:srgbClr val="FF9900"/>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112844" name="Line 12"/>
          <p:cNvSpPr>
            <a:spLocks noChangeShapeType="1"/>
          </p:cNvSpPr>
          <p:nvPr/>
        </p:nvSpPr>
        <p:spPr bwMode="auto">
          <a:xfrm>
            <a:off x="6019800" y="1447800"/>
            <a:ext cx="2971800" cy="1447800"/>
          </a:xfrm>
          <a:prstGeom prst="line">
            <a:avLst/>
          </a:prstGeom>
          <a:noFill/>
          <a:ln w="9525">
            <a:solidFill>
              <a:srgbClr val="FF9900"/>
            </a:solidFill>
            <a:round/>
            <a:headEnd/>
            <a:tailEnd type="triangl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pic>
        <p:nvPicPr>
          <p:cNvPr id="13" name="Picture 12" descr="anim pup.gif"/>
          <p:cNvPicPr>
            <a:picLocks noChangeAspect="1"/>
          </p:cNvPicPr>
          <p:nvPr/>
        </p:nvPicPr>
        <p:blipFill>
          <a:blip r:embed="rId6" cstate="print"/>
          <a:stretch>
            <a:fillRect/>
          </a:stretch>
        </p:blipFill>
        <p:spPr>
          <a:xfrm>
            <a:off x="4648200" y="228600"/>
            <a:ext cx="2819400" cy="2924810"/>
          </a:xfrm>
          <a:prstGeom prst="rect">
            <a:avLst/>
          </a:prstGeom>
        </p:spPr>
      </p:pic>
    </p:spTree>
    <p:extLst>
      <p:ext uri="{BB962C8B-B14F-4D97-AF65-F5344CB8AC3E}">
        <p14:creationId xmlns:p14="http://schemas.microsoft.com/office/powerpoint/2010/main" val="31596083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112834">
                                            <p:txEl>
                                              <p:pRg st="0" end="0"/>
                                            </p:txEl>
                                          </p:spTgt>
                                        </p:tgtEl>
                                        <p:attrNameLst>
                                          <p:attrName>style.visibility</p:attrName>
                                        </p:attrNameLst>
                                      </p:cBhvr>
                                      <p:to>
                                        <p:strVal val="visible"/>
                                      </p:to>
                                    </p:set>
                                    <p:animEffect transition="in" filter="wipe(up)">
                                      <p:cBhvr>
                                        <p:cTn id="7" dur="75"/>
                                        <p:tgtEl>
                                          <p:spTgt spid="511283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5112842"/>
                                        </p:tgtEl>
                                        <p:attrNameLst>
                                          <p:attrName>style.visibility</p:attrName>
                                        </p:attrNameLst>
                                      </p:cBhvr>
                                      <p:to>
                                        <p:strVal val="visible"/>
                                      </p:to>
                                    </p:set>
                                    <p:anim calcmode="lin" valueType="num">
                                      <p:cBhvr>
                                        <p:cTn id="12" dur="500" fill="hold"/>
                                        <p:tgtEl>
                                          <p:spTgt spid="5112842"/>
                                        </p:tgtEl>
                                        <p:attrNameLst>
                                          <p:attrName>ppt_x</p:attrName>
                                        </p:attrNameLst>
                                      </p:cBhvr>
                                      <p:tavLst>
                                        <p:tav tm="0">
                                          <p:val>
                                            <p:strVal val="#ppt_x"/>
                                          </p:val>
                                        </p:tav>
                                        <p:tav tm="100000">
                                          <p:val>
                                            <p:strVal val="#ppt_x"/>
                                          </p:val>
                                        </p:tav>
                                      </p:tavLst>
                                    </p:anim>
                                    <p:anim calcmode="lin" valueType="num">
                                      <p:cBhvr>
                                        <p:cTn id="13" dur="500" fill="hold"/>
                                        <p:tgtEl>
                                          <p:spTgt spid="5112842"/>
                                        </p:tgtEl>
                                        <p:attrNameLst>
                                          <p:attrName>ppt_y</p:attrName>
                                        </p:attrNameLst>
                                      </p:cBhvr>
                                      <p:tavLst>
                                        <p:tav tm="0">
                                          <p:val>
                                            <p:strVal val="#ppt_y-#ppt_h/2"/>
                                          </p:val>
                                        </p:tav>
                                        <p:tav tm="100000">
                                          <p:val>
                                            <p:strVal val="#ppt_y"/>
                                          </p:val>
                                        </p:tav>
                                      </p:tavLst>
                                    </p:anim>
                                    <p:anim calcmode="lin" valueType="num">
                                      <p:cBhvr>
                                        <p:cTn id="14" dur="500" fill="hold"/>
                                        <p:tgtEl>
                                          <p:spTgt spid="5112842"/>
                                        </p:tgtEl>
                                        <p:attrNameLst>
                                          <p:attrName>ppt_w</p:attrName>
                                        </p:attrNameLst>
                                      </p:cBhvr>
                                      <p:tavLst>
                                        <p:tav tm="0">
                                          <p:val>
                                            <p:strVal val="#ppt_w"/>
                                          </p:val>
                                        </p:tav>
                                        <p:tav tm="100000">
                                          <p:val>
                                            <p:strVal val="#ppt_w"/>
                                          </p:val>
                                        </p:tav>
                                      </p:tavLst>
                                    </p:anim>
                                    <p:anim calcmode="lin" valueType="num">
                                      <p:cBhvr>
                                        <p:cTn id="15" dur="500" fill="hold"/>
                                        <p:tgtEl>
                                          <p:spTgt spid="511284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5112840"/>
                                        </p:tgtEl>
                                        <p:attrNameLst>
                                          <p:attrName>style.visibility</p:attrName>
                                        </p:attrNameLst>
                                      </p:cBhvr>
                                      <p:to>
                                        <p:strVal val="visible"/>
                                      </p:to>
                                    </p:set>
                                    <p:animEffect transition="in" filter="box(out)">
                                      <p:cBhvr>
                                        <p:cTn id="20" dur="500"/>
                                        <p:tgtEl>
                                          <p:spTgt spid="5112840"/>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5112836">
                                            <p:txEl>
                                              <p:pRg st="2" end="2"/>
                                            </p:txEl>
                                          </p:spTgt>
                                        </p:tgtEl>
                                        <p:attrNameLst>
                                          <p:attrName>style.visibility</p:attrName>
                                        </p:attrNameLst>
                                      </p:cBhvr>
                                      <p:to>
                                        <p:strVal val="visible"/>
                                      </p:to>
                                    </p:set>
                                    <p:anim calcmode="lin" valueType="num">
                                      <p:cBhvr additive="base">
                                        <p:cTn id="25" dur="300" fill="hold"/>
                                        <p:tgtEl>
                                          <p:spTgt spid="5112836">
                                            <p:txEl>
                                              <p:pRg st="2" end="2"/>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511283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5112843"/>
                                        </p:tgtEl>
                                        <p:attrNameLst>
                                          <p:attrName>style.visibility</p:attrName>
                                        </p:attrNameLst>
                                      </p:cBhvr>
                                      <p:to>
                                        <p:strVal val="visible"/>
                                      </p:to>
                                    </p:set>
                                    <p:anim calcmode="lin" valueType="num">
                                      <p:cBhvr>
                                        <p:cTn id="31" dur="500" fill="hold"/>
                                        <p:tgtEl>
                                          <p:spTgt spid="5112843"/>
                                        </p:tgtEl>
                                        <p:attrNameLst>
                                          <p:attrName>ppt_x</p:attrName>
                                        </p:attrNameLst>
                                      </p:cBhvr>
                                      <p:tavLst>
                                        <p:tav tm="0">
                                          <p:val>
                                            <p:strVal val="#ppt_x"/>
                                          </p:val>
                                        </p:tav>
                                        <p:tav tm="100000">
                                          <p:val>
                                            <p:strVal val="#ppt_x"/>
                                          </p:val>
                                        </p:tav>
                                      </p:tavLst>
                                    </p:anim>
                                    <p:anim calcmode="lin" valueType="num">
                                      <p:cBhvr>
                                        <p:cTn id="32" dur="500" fill="hold"/>
                                        <p:tgtEl>
                                          <p:spTgt spid="5112843"/>
                                        </p:tgtEl>
                                        <p:attrNameLst>
                                          <p:attrName>ppt_y</p:attrName>
                                        </p:attrNameLst>
                                      </p:cBhvr>
                                      <p:tavLst>
                                        <p:tav tm="0">
                                          <p:val>
                                            <p:strVal val="#ppt_y-#ppt_h/2"/>
                                          </p:val>
                                        </p:tav>
                                        <p:tav tm="100000">
                                          <p:val>
                                            <p:strVal val="#ppt_y"/>
                                          </p:val>
                                        </p:tav>
                                      </p:tavLst>
                                    </p:anim>
                                    <p:anim calcmode="lin" valueType="num">
                                      <p:cBhvr>
                                        <p:cTn id="33" dur="500" fill="hold"/>
                                        <p:tgtEl>
                                          <p:spTgt spid="5112843"/>
                                        </p:tgtEl>
                                        <p:attrNameLst>
                                          <p:attrName>ppt_w</p:attrName>
                                        </p:attrNameLst>
                                      </p:cBhvr>
                                      <p:tavLst>
                                        <p:tav tm="0">
                                          <p:val>
                                            <p:strVal val="#ppt_w"/>
                                          </p:val>
                                        </p:tav>
                                        <p:tav tm="100000">
                                          <p:val>
                                            <p:strVal val="#ppt_w"/>
                                          </p:val>
                                        </p:tav>
                                      </p:tavLst>
                                    </p:anim>
                                    <p:anim calcmode="lin" valueType="num">
                                      <p:cBhvr>
                                        <p:cTn id="34" dur="500" fill="hold"/>
                                        <p:tgtEl>
                                          <p:spTgt spid="511284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112839"/>
                                        </p:tgtEl>
                                        <p:attrNameLst>
                                          <p:attrName>style.visibility</p:attrName>
                                        </p:attrNameLst>
                                      </p:cBhvr>
                                      <p:to>
                                        <p:strVal val="visible"/>
                                      </p:to>
                                    </p:set>
                                    <p:animEffect transition="in" filter="box(out)">
                                      <p:cBhvr>
                                        <p:cTn id="39" dur="500"/>
                                        <p:tgtEl>
                                          <p:spTgt spid="5112839"/>
                                        </p:tgtEl>
                                      </p:cBhvr>
                                    </p:animEffect>
                                  </p:childTnLst>
                                  <p:subTnLst>
                                    <p:audio>
                                      <p:cMediaNode>
                                        <p:cTn display="0" masterRel="sameClick">
                                          <p:stCondLst>
                                            <p:cond evt="begin" delay="0">
                                              <p:tn val="37"/>
                                            </p:cond>
                                          </p:stCondLst>
                                          <p:endCondLst>
                                            <p:cond evt="onStopAudio" delay="0">
                                              <p:tgtEl>
                                                <p:sldTgt/>
                                              </p:tgtEl>
                                            </p:cond>
                                          </p:endCondLst>
                                        </p:cTn>
                                        <p:tgtEl>
                                          <p:sndTgt r:embed="rId4"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iterate type="wd">
                                    <p:tmPct val="100000"/>
                                  </p:iterate>
                                  <p:childTnLst>
                                    <p:set>
                                      <p:cBhvr>
                                        <p:cTn id="43" dur="1" fill="hold">
                                          <p:stCondLst>
                                            <p:cond delay="0"/>
                                          </p:stCondLst>
                                        </p:cTn>
                                        <p:tgtEl>
                                          <p:spTgt spid="5112837">
                                            <p:txEl>
                                              <p:pRg st="2" end="2"/>
                                            </p:txEl>
                                          </p:spTgt>
                                        </p:tgtEl>
                                        <p:attrNameLst>
                                          <p:attrName>style.visibility</p:attrName>
                                        </p:attrNameLst>
                                      </p:cBhvr>
                                      <p:to>
                                        <p:strVal val="visible"/>
                                      </p:to>
                                    </p:set>
                                    <p:anim calcmode="lin" valueType="num">
                                      <p:cBhvr additive="base">
                                        <p:cTn id="44" dur="300" fill="hold"/>
                                        <p:tgtEl>
                                          <p:spTgt spid="5112837">
                                            <p:txEl>
                                              <p:pRg st="2" end="2"/>
                                            </p:txEl>
                                          </p:spTgt>
                                        </p:tgtEl>
                                        <p:attrNameLst>
                                          <p:attrName>ppt_x</p:attrName>
                                        </p:attrNameLst>
                                      </p:cBhvr>
                                      <p:tavLst>
                                        <p:tav tm="0">
                                          <p:val>
                                            <p:strVal val="#ppt_x"/>
                                          </p:val>
                                        </p:tav>
                                        <p:tav tm="100000">
                                          <p:val>
                                            <p:strVal val="#ppt_x"/>
                                          </p:val>
                                        </p:tav>
                                      </p:tavLst>
                                    </p:anim>
                                    <p:anim calcmode="lin" valueType="num">
                                      <p:cBhvr additive="base">
                                        <p:cTn id="45" dur="300" fill="hold"/>
                                        <p:tgtEl>
                                          <p:spTgt spid="511283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 fill="hold" grpId="0" nodeType="clickEffect">
                                  <p:stCondLst>
                                    <p:cond delay="0"/>
                                  </p:stCondLst>
                                  <p:childTnLst>
                                    <p:set>
                                      <p:cBhvr>
                                        <p:cTn id="49" dur="1" fill="hold">
                                          <p:stCondLst>
                                            <p:cond delay="0"/>
                                          </p:stCondLst>
                                        </p:cTn>
                                        <p:tgtEl>
                                          <p:spTgt spid="5112844"/>
                                        </p:tgtEl>
                                        <p:attrNameLst>
                                          <p:attrName>style.visibility</p:attrName>
                                        </p:attrNameLst>
                                      </p:cBhvr>
                                      <p:to>
                                        <p:strVal val="visible"/>
                                      </p:to>
                                    </p:set>
                                    <p:anim calcmode="lin" valueType="num">
                                      <p:cBhvr>
                                        <p:cTn id="50" dur="500" fill="hold"/>
                                        <p:tgtEl>
                                          <p:spTgt spid="5112844"/>
                                        </p:tgtEl>
                                        <p:attrNameLst>
                                          <p:attrName>ppt_x</p:attrName>
                                        </p:attrNameLst>
                                      </p:cBhvr>
                                      <p:tavLst>
                                        <p:tav tm="0">
                                          <p:val>
                                            <p:strVal val="#ppt_x"/>
                                          </p:val>
                                        </p:tav>
                                        <p:tav tm="100000">
                                          <p:val>
                                            <p:strVal val="#ppt_x"/>
                                          </p:val>
                                        </p:tav>
                                      </p:tavLst>
                                    </p:anim>
                                    <p:anim calcmode="lin" valueType="num">
                                      <p:cBhvr>
                                        <p:cTn id="51" dur="500" fill="hold"/>
                                        <p:tgtEl>
                                          <p:spTgt spid="5112844"/>
                                        </p:tgtEl>
                                        <p:attrNameLst>
                                          <p:attrName>ppt_y</p:attrName>
                                        </p:attrNameLst>
                                      </p:cBhvr>
                                      <p:tavLst>
                                        <p:tav tm="0">
                                          <p:val>
                                            <p:strVal val="#ppt_y-#ppt_h/2"/>
                                          </p:val>
                                        </p:tav>
                                        <p:tav tm="100000">
                                          <p:val>
                                            <p:strVal val="#ppt_y"/>
                                          </p:val>
                                        </p:tav>
                                      </p:tavLst>
                                    </p:anim>
                                    <p:anim calcmode="lin" valueType="num">
                                      <p:cBhvr>
                                        <p:cTn id="52" dur="500" fill="hold"/>
                                        <p:tgtEl>
                                          <p:spTgt spid="5112844"/>
                                        </p:tgtEl>
                                        <p:attrNameLst>
                                          <p:attrName>ppt_w</p:attrName>
                                        </p:attrNameLst>
                                      </p:cBhvr>
                                      <p:tavLst>
                                        <p:tav tm="0">
                                          <p:val>
                                            <p:strVal val="#ppt_w"/>
                                          </p:val>
                                        </p:tav>
                                        <p:tav tm="100000">
                                          <p:val>
                                            <p:strVal val="#ppt_w"/>
                                          </p:val>
                                        </p:tav>
                                      </p:tavLst>
                                    </p:anim>
                                    <p:anim calcmode="lin" valueType="num">
                                      <p:cBhvr>
                                        <p:cTn id="53" dur="500" fill="hold"/>
                                        <p:tgtEl>
                                          <p:spTgt spid="5112844"/>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5112841"/>
                                        </p:tgtEl>
                                        <p:attrNameLst>
                                          <p:attrName>style.visibility</p:attrName>
                                        </p:attrNameLst>
                                      </p:cBhvr>
                                      <p:to>
                                        <p:strVal val="visible"/>
                                      </p:to>
                                    </p:set>
                                    <p:animEffect transition="in" filter="box(out)">
                                      <p:cBhvr>
                                        <p:cTn id="58" dur="500"/>
                                        <p:tgtEl>
                                          <p:spTgt spid="5112841"/>
                                        </p:tgtEl>
                                      </p:cBhvr>
                                    </p:animEffect>
                                  </p:childTnLst>
                                  <p:subTnLst>
                                    <p:audio>
                                      <p:cMediaNode>
                                        <p:cTn display="0" masterRel="sameClick">
                                          <p:stCondLst>
                                            <p:cond evt="begin" delay="0">
                                              <p:tn val="56"/>
                                            </p:cond>
                                          </p:stCondLst>
                                          <p:endCondLst>
                                            <p:cond evt="onStopAudio" delay="0">
                                              <p:tgtEl>
                                                <p:sldTgt/>
                                              </p:tgtEl>
                                            </p:cond>
                                          </p:endCondLst>
                                        </p:cTn>
                                        <p:tgtEl>
                                          <p:sndTgt r:embed="rId4" name="camera.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iterate type="wd">
                                    <p:tmPct val="100000"/>
                                  </p:iterate>
                                  <p:childTnLst>
                                    <p:set>
                                      <p:cBhvr>
                                        <p:cTn id="62" dur="1" fill="hold">
                                          <p:stCondLst>
                                            <p:cond delay="0"/>
                                          </p:stCondLst>
                                        </p:cTn>
                                        <p:tgtEl>
                                          <p:spTgt spid="5112838">
                                            <p:txEl>
                                              <p:pRg st="2" end="2"/>
                                            </p:txEl>
                                          </p:spTgt>
                                        </p:tgtEl>
                                        <p:attrNameLst>
                                          <p:attrName>style.visibility</p:attrName>
                                        </p:attrNameLst>
                                      </p:cBhvr>
                                      <p:to>
                                        <p:strVal val="visible"/>
                                      </p:to>
                                    </p:set>
                                    <p:anim calcmode="lin" valueType="num">
                                      <p:cBhvr additive="base">
                                        <p:cTn id="63" dur="300" fill="hold"/>
                                        <p:tgtEl>
                                          <p:spTgt spid="5112838">
                                            <p:txEl>
                                              <p:pRg st="2" end="2"/>
                                            </p:txEl>
                                          </p:spTgt>
                                        </p:tgtEl>
                                        <p:attrNameLst>
                                          <p:attrName>ppt_x</p:attrName>
                                        </p:attrNameLst>
                                      </p:cBhvr>
                                      <p:tavLst>
                                        <p:tav tm="0">
                                          <p:val>
                                            <p:strVal val="#ppt_x"/>
                                          </p:val>
                                        </p:tav>
                                        <p:tav tm="100000">
                                          <p:val>
                                            <p:strVal val="#ppt_x"/>
                                          </p:val>
                                        </p:tav>
                                      </p:tavLst>
                                    </p:anim>
                                    <p:anim calcmode="lin" valueType="num">
                                      <p:cBhvr additive="base">
                                        <p:cTn id="64" dur="300" fill="hold"/>
                                        <p:tgtEl>
                                          <p:spTgt spid="511283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900" decel="100000" fill="hold"/>
                                        <p:tgtEl>
                                          <p:spTgt spid="13"/>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2834" grpId="0" build="p" autoUpdateAnimBg="0"/>
      <p:bldP spid="5112836" grpId="0" build="p" autoUpdateAnimBg="0"/>
      <p:bldP spid="5112837" grpId="0" build="p" autoUpdateAnimBg="0"/>
      <p:bldP spid="5112838" grpId="0" build="p" autoUpdateAnimBg="0"/>
      <p:bldP spid="5112839" grpId="0" animBg="1"/>
      <p:bldP spid="5112840" grpId="0" animBg="1"/>
      <p:bldP spid="5112841" grpId="0" animBg="1"/>
      <p:bldP spid="5112842" grpId="0" animBg="1"/>
      <p:bldP spid="5112843" grpId="0" animBg="1"/>
      <p:bldP spid="51128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D2167EC0-088F-D518-BAFA-11B972E14DD0}"/>
              </a:ext>
            </a:extLst>
          </p:cNvPr>
          <p:cNvSpPr>
            <a:spLocks noGrp="1" noChangeArrowheads="1"/>
          </p:cNvSpPr>
          <p:nvPr>
            <p:ph type="title"/>
          </p:nvPr>
        </p:nvSpPr>
        <p:spPr>
          <a:xfrm>
            <a:off x="1981200" y="228600"/>
            <a:ext cx="8229600" cy="6096000"/>
          </a:xfrm>
        </p:spPr>
        <p:txBody>
          <a:bodyPr/>
          <a:lstStyle/>
          <a:p>
            <a:r>
              <a:rPr lang="en-US" altLang="en-US" sz="2800"/>
              <a:t>You have heard of the expression "wolves in sheep's clothing". This is what happens when these false teachers disguise themselves. Paul told the Corinthian church about these people.</a:t>
            </a:r>
            <a:br>
              <a:rPr lang="en-US" altLang="en-US" sz="2800"/>
            </a:br>
            <a:br>
              <a:rPr lang="en-US" altLang="en-US" sz="2800"/>
            </a:br>
            <a:r>
              <a:rPr lang="en-US" altLang="en-US" sz="2800"/>
              <a:t>2 Corinthians 11:13-15 (NASB)</a:t>
            </a:r>
            <a:br>
              <a:rPr lang="en-US" altLang="en-US" sz="2800"/>
            </a:br>
            <a:r>
              <a:rPr lang="en-US" altLang="en-US" sz="2800"/>
              <a:t>For such men are false apostles, deceitful workers, disguising themselves as apostles of Christ. {14} And no wonder, for even Satan disguises himself as an angel of light. {15} Therefore it is not surprising if his servants also disguise themselves as servants of righteousness; whose end shall be according to their deeds."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5B6137-D4AB-61E3-5F1C-0C30CD29B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 y="0"/>
            <a:ext cx="1219899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49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6E61BE2B-70A1-C92C-335B-0A93C648B436}"/>
              </a:ext>
            </a:extLst>
          </p:cNvPr>
          <p:cNvSpPr>
            <a:spLocks noGrp="1" noChangeArrowheads="1"/>
          </p:cNvSpPr>
          <p:nvPr>
            <p:ph type="title"/>
          </p:nvPr>
        </p:nvSpPr>
        <p:spPr>
          <a:xfrm>
            <a:off x="1981200" y="228600"/>
            <a:ext cx="8229600" cy="5638800"/>
          </a:xfrm>
        </p:spPr>
        <p:txBody>
          <a:bodyPr/>
          <a:lstStyle/>
          <a:p>
            <a:r>
              <a:rPr lang="en-US" altLang="en-US" sz="3200"/>
              <a:t>They look innocent enough, but they have a way to destroy the flock of God's people. Therefore all of God's people are to watch out for the welfare of each other. This means that if there is a wolf in their midst, then they need to announce it to the rest.  If we learn of a wolf in another congregation, we should warn them.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dc28d40dd8efcf2326ef5080d6fbf7ba.jp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461C3E0-C705-03D8-B6A6-E751125D8717}"/>
              </a:ext>
            </a:extLst>
          </p:cNvPr>
          <p:cNvSpPr>
            <a:spLocks noGrp="1" noChangeArrowheads="1"/>
          </p:cNvSpPr>
          <p:nvPr>
            <p:ph type="title"/>
          </p:nvPr>
        </p:nvSpPr>
        <p:spPr>
          <a:xfrm>
            <a:off x="609600" y="612395"/>
            <a:ext cx="10972800" cy="922789"/>
          </a:xfrm>
        </p:spPr>
        <p:txBody>
          <a:bodyPr/>
          <a:lstStyle/>
          <a:p>
            <a:r>
              <a:rPr lang="en-US" altLang="en-US" sz="4800" dirty="0"/>
              <a:t>How To Identify The Wolves</a:t>
            </a:r>
          </a:p>
        </p:txBody>
      </p:sp>
      <p:sp>
        <p:nvSpPr>
          <p:cNvPr id="9219" name="Rectangle 3">
            <a:extLst>
              <a:ext uri="{FF2B5EF4-FFF2-40B4-BE49-F238E27FC236}">
                <a16:creationId xmlns:a16="http://schemas.microsoft.com/office/drawing/2014/main" id="{3CCA49D3-77F0-E66C-599C-F6EDCE797F41}"/>
              </a:ext>
            </a:extLst>
          </p:cNvPr>
          <p:cNvSpPr>
            <a:spLocks noGrp="1" noChangeArrowheads="1"/>
          </p:cNvSpPr>
          <p:nvPr>
            <p:ph type="body" idx="1"/>
          </p:nvPr>
        </p:nvSpPr>
        <p:spPr>
          <a:xfrm>
            <a:off x="609600" y="1929468"/>
            <a:ext cx="10972800" cy="4166532"/>
          </a:xfrm>
        </p:spPr>
        <p:txBody>
          <a:bodyPr/>
          <a:lstStyle/>
          <a:p>
            <a:r>
              <a:rPr lang="en-US" altLang="en-US" sz="3600" dirty="0"/>
              <a:t>How did Little Red Riding Hood Identify?</a:t>
            </a:r>
          </a:p>
          <a:p>
            <a:r>
              <a:rPr lang="en-US" altLang="en-US" sz="3600" dirty="0"/>
              <a:t>If a fairy tail character can identify a wolf, so should the Christian.</a:t>
            </a:r>
          </a:p>
          <a:p>
            <a:pPr marL="0" indent="0">
              <a:buNone/>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15EAD9-E5C5-0F90-F55D-69588330511B}"/>
              </a:ext>
            </a:extLst>
          </p:cNvPr>
          <p:cNvSpPr txBox="1"/>
          <p:nvPr/>
        </p:nvSpPr>
        <p:spPr>
          <a:xfrm>
            <a:off x="931178" y="855677"/>
            <a:ext cx="10821797" cy="4473447"/>
          </a:xfrm>
          <a:prstGeom prst="rect">
            <a:avLst/>
          </a:prstGeom>
          <a:noFill/>
        </p:spPr>
        <p:txBody>
          <a:bodyPr wrap="square">
            <a:spAutoFit/>
          </a:bodyPr>
          <a:lstStyle/>
          <a:p>
            <a:pPr marL="0" marR="0">
              <a:lnSpc>
                <a:spcPts val="1870"/>
              </a:lnSpc>
              <a:spcBef>
                <a:spcPts val="2250"/>
              </a:spcBef>
              <a:spcAft>
                <a:spcPts val="800"/>
              </a:spcAft>
            </a:pPr>
            <a:r>
              <a:rPr lang="en-US" sz="4800" b="1" kern="0" dirty="0">
                <a:solidFill>
                  <a:srgbClr val="C00000"/>
                </a:solidFill>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cs typeface="Times New Roman" panose="02020603050405020304" pitchFamily="18" charset="0"/>
              </a:rPr>
              <a:t>An Allegory of Generational Continuity</a:t>
            </a:r>
            <a:endParaRPr lang="en-US" sz="4800" kern="100" dirty="0">
              <a:solidFill>
                <a:srgbClr val="C00000"/>
              </a:solidFill>
              <a:effectLst>
                <a:outerShdw blurRad="38100" dist="38100" dir="2700000" algn="tl">
                  <a:srgbClr val="000000">
                    <a:alpha val="43137"/>
                  </a:srgbClr>
                </a:outerShdw>
              </a:effectLst>
              <a:latin typeface="Colonna MT" panose="04020805060202030203" pitchFamily="82" charset="0"/>
              <a:ea typeface="Calibri" panose="020F0502020204030204" pitchFamily="34" charset="0"/>
              <a:cs typeface="Times New Roman" panose="02020603050405020304" pitchFamily="18" charset="0"/>
            </a:endParaRPr>
          </a:p>
          <a:p>
            <a:pPr marL="0" marR="0">
              <a:lnSpc>
                <a:spcPct val="107000"/>
              </a:lnSpc>
              <a:spcBef>
                <a:spcPts val="2250"/>
              </a:spcBef>
              <a:spcAft>
                <a:spcPts val="2250"/>
              </a:spcAft>
            </a:pPr>
            <a:r>
              <a:rPr lang="en-US" sz="4400" kern="0" dirty="0">
                <a:solidFill>
                  <a:srgbClr val="FFFF00"/>
                </a:solidFill>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cs typeface="Times New Roman" panose="02020603050405020304" pitchFamily="18" charset="0"/>
              </a:rPr>
              <a:t>“</a:t>
            </a:r>
            <a:r>
              <a:rPr lang="en-US" sz="4400" dirty="0">
                <a:solidFill>
                  <a:srgbClr val="FFFF00"/>
                </a:solidFill>
                <a:effectLst/>
                <a:latin typeface="Colonna MT" panose="04020805060202030203" pitchFamily="82" charset="0"/>
                <a:ea typeface="Calibri" panose="020F0502020204030204" pitchFamily="34" charset="0"/>
              </a:rPr>
              <a:t>When the youthful girl gets a hood from  her grandmother, we can say the life forces are passing from older (going) to younger (coming) generation. The red color is, of course, the color of life and blood.” </a:t>
            </a:r>
            <a:endParaRPr lang="en-US" sz="4400" kern="100" dirty="0">
              <a:solidFill>
                <a:srgbClr val="FFFF00"/>
              </a:solidFill>
              <a:effectLst>
                <a:outerShdw blurRad="38100" dist="38100" dir="2700000" algn="tl">
                  <a:srgbClr val="000000">
                    <a:alpha val="43137"/>
                  </a:srgbClr>
                </a:outerShdw>
              </a:effectLst>
              <a:latin typeface="Colonna MT" panose="04020805060202030203"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50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F7EB94-EDF8-6C57-6EA9-58ECCEC030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Tree>
    <p:extLst>
      <p:ext uri="{BB962C8B-B14F-4D97-AF65-F5344CB8AC3E}">
        <p14:creationId xmlns:p14="http://schemas.microsoft.com/office/powerpoint/2010/main" val="373969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15EAD9-E5C5-0F90-F55D-69588330511B}"/>
              </a:ext>
            </a:extLst>
          </p:cNvPr>
          <p:cNvSpPr txBox="1"/>
          <p:nvPr/>
        </p:nvSpPr>
        <p:spPr>
          <a:xfrm>
            <a:off x="629174" y="998290"/>
            <a:ext cx="11123801" cy="4979653"/>
          </a:xfrm>
          <a:prstGeom prst="rect">
            <a:avLst/>
          </a:prstGeom>
          <a:noFill/>
        </p:spPr>
        <p:txBody>
          <a:bodyPr wrap="square">
            <a:spAutoFit/>
          </a:bodyPr>
          <a:lstStyle/>
          <a:p>
            <a:pPr marL="0" marR="0">
              <a:lnSpc>
                <a:spcPts val="1870"/>
              </a:lnSpc>
              <a:spcBef>
                <a:spcPts val="2250"/>
              </a:spcBef>
              <a:spcAft>
                <a:spcPts val="800"/>
              </a:spcAft>
            </a:pPr>
            <a:r>
              <a:rPr lang="en-US" sz="5400" b="1" kern="0" dirty="0">
                <a:solidFill>
                  <a:srgbClr val="C00000"/>
                </a:solidFill>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cs typeface="Times New Roman" panose="02020603050405020304" pitchFamily="18" charset="0"/>
              </a:rPr>
              <a:t>An Allegory of Careless Consequence</a:t>
            </a:r>
            <a:endParaRPr lang="en-US" sz="5400" kern="100" dirty="0">
              <a:solidFill>
                <a:srgbClr val="C00000"/>
              </a:solidFill>
              <a:effectLst>
                <a:outerShdw blurRad="38100" dist="38100" dir="2700000" algn="tl">
                  <a:srgbClr val="000000">
                    <a:alpha val="43137"/>
                  </a:srgbClr>
                </a:outerShdw>
              </a:effectLst>
              <a:latin typeface="Colonna MT" panose="04020805060202030203" pitchFamily="82" charset="0"/>
              <a:ea typeface="Calibri" panose="020F0502020204030204" pitchFamily="34" charset="0"/>
              <a:cs typeface="Times New Roman" panose="02020603050405020304" pitchFamily="18" charset="0"/>
            </a:endParaRPr>
          </a:p>
          <a:p>
            <a:pPr>
              <a:lnSpc>
                <a:spcPct val="107000"/>
              </a:lnSpc>
              <a:spcBef>
                <a:spcPts val="2250"/>
              </a:spcBef>
              <a:spcAft>
                <a:spcPts val="2250"/>
              </a:spcAft>
            </a:pPr>
            <a:r>
              <a:rPr lang="en-US" sz="3200" kern="0" dirty="0">
                <a:solidFill>
                  <a:srgbClr val="FFFF00"/>
                </a:solidFill>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cs typeface="Times New Roman" panose="02020603050405020304" pitchFamily="18" charset="0"/>
              </a:rPr>
              <a:t>“</a:t>
            </a:r>
            <a:r>
              <a:rPr lang="en-US" sz="3200" kern="0" dirty="0">
                <a:solidFill>
                  <a:srgbClr val="FFFF00"/>
                </a:solidFill>
                <a:effectLst/>
                <a:latin typeface="Colonna MT" panose="04020805060202030203" pitchFamily="82" charset="0"/>
                <a:ea typeface="Times New Roman" panose="02020603050405020304" pitchFamily="18" charset="0"/>
                <a:cs typeface="Times New Roman" panose="02020603050405020304" pitchFamily="18" charset="0"/>
              </a:rPr>
              <a:t>Little Red Riding Hood learned that people (wolves) are not always as they seem; people with evil motives can masquerade as friendly advisers. A third strong theme in the story comes through when we consider the misgivings Red Riding Hood experiences when she enters </a:t>
            </a:r>
            <a:r>
              <a:rPr lang="en-US" sz="3200" kern="0" dirty="0">
                <a:solidFill>
                  <a:srgbClr val="FF0000"/>
                </a:solidFill>
                <a:effectLst/>
                <a:latin typeface="Colonna MT" panose="04020805060202030203" pitchFamily="82" charset="0"/>
                <a:ea typeface="Times New Roman" panose="02020603050405020304" pitchFamily="18" charset="0"/>
                <a:cs typeface="Times New Roman" panose="02020603050405020304" pitchFamily="18" charset="0"/>
              </a:rPr>
              <a:t>her grandmother's house </a:t>
            </a:r>
            <a:r>
              <a:rPr lang="en-US" sz="3200" kern="0" dirty="0">
                <a:solidFill>
                  <a:srgbClr val="FFFF00"/>
                </a:solidFill>
                <a:effectLst/>
                <a:latin typeface="Colonna MT" panose="04020805060202030203" pitchFamily="82" charset="0"/>
                <a:ea typeface="Times New Roman" panose="02020603050405020304" pitchFamily="18" charset="0"/>
                <a:cs typeface="Times New Roman" panose="02020603050405020304" pitchFamily="18" charset="0"/>
              </a:rPr>
              <a:t>and how she fails to act on those instincts.”</a:t>
            </a:r>
            <a:endParaRPr lang="en-US" sz="3200" kern="100" dirty="0">
              <a:solidFill>
                <a:srgbClr val="FFFF00"/>
              </a:solidFill>
              <a:effectLst/>
              <a:latin typeface="Colonna MT" panose="04020805060202030203" pitchFamily="82" charset="0"/>
              <a:ea typeface="Calibri" panose="020F0502020204030204" pitchFamily="34" charset="0"/>
              <a:cs typeface="Times New Roman" panose="02020603050405020304" pitchFamily="18" charset="0"/>
            </a:endParaRPr>
          </a:p>
          <a:p>
            <a:pPr marL="0" marR="0">
              <a:lnSpc>
                <a:spcPct val="107000"/>
              </a:lnSpc>
              <a:spcBef>
                <a:spcPts val="2250"/>
              </a:spcBef>
              <a:spcAft>
                <a:spcPts val="2250"/>
              </a:spcAft>
            </a:pPr>
            <a:endParaRPr lang="en-US" sz="2800" kern="100" dirty="0">
              <a:solidFill>
                <a:srgbClr val="FFFF00"/>
              </a:solidFill>
              <a:effectLst>
                <a:outerShdw blurRad="38100" dist="38100" dir="2700000" algn="tl">
                  <a:srgbClr val="000000">
                    <a:alpha val="43137"/>
                  </a:srgbClr>
                </a:outerShdw>
              </a:effectLst>
              <a:latin typeface="Colonna MT" panose="04020805060202030203"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52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397FA9-56DC-9BEA-FBEA-2CEDDFBCC0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235618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15EAD9-E5C5-0F90-F55D-69588330511B}"/>
              </a:ext>
            </a:extLst>
          </p:cNvPr>
          <p:cNvSpPr txBox="1"/>
          <p:nvPr/>
        </p:nvSpPr>
        <p:spPr>
          <a:xfrm>
            <a:off x="755010" y="973123"/>
            <a:ext cx="10997966" cy="3960700"/>
          </a:xfrm>
          <a:prstGeom prst="rect">
            <a:avLst/>
          </a:prstGeom>
          <a:noFill/>
        </p:spPr>
        <p:txBody>
          <a:bodyPr wrap="square">
            <a:spAutoFit/>
          </a:bodyPr>
          <a:lstStyle/>
          <a:p>
            <a:pPr marL="0" marR="0">
              <a:lnSpc>
                <a:spcPts val="1870"/>
              </a:lnSpc>
              <a:spcBef>
                <a:spcPts val="2250"/>
              </a:spcBef>
              <a:spcAft>
                <a:spcPts val="800"/>
              </a:spcAft>
            </a:pPr>
            <a:r>
              <a:rPr lang="en-US" sz="4000" b="1" kern="0" dirty="0">
                <a:solidFill>
                  <a:srgbClr val="C00000"/>
                </a:solidFill>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cs typeface="Times New Roman" panose="02020603050405020304" pitchFamily="18" charset="0"/>
              </a:rPr>
              <a:t>An Allegory of Resurrection, Death, and Rebirth</a:t>
            </a:r>
            <a:endParaRPr lang="en-US" sz="4000" kern="100" dirty="0">
              <a:solidFill>
                <a:srgbClr val="C00000"/>
              </a:solidFill>
              <a:effectLst>
                <a:outerShdw blurRad="38100" dist="38100" dir="2700000" algn="tl">
                  <a:srgbClr val="000000">
                    <a:alpha val="43137"/>
                  </a:srgbClr>
                </a:outerShdw>
              </a:effectLst>
              <a:latin typeface="Colonna MT" panose="04020805060202030203" pitchFamily="82" charset="0"/>
              <a:ea typeface="Calibri" panose="020F0502020204030204" pitchFamily="34" charset="0"/>
              <a:cs typeface="Times New Roman" panose="02020603050405020304" pitchFamily="18" charset="0"/>
            </a:endParaRPr>
          </a:p>
          <a:p>
            <a:pPr marL="0" marR="0">
              <a:lnSpc>
                <a:spcPct val="107000"/>
              </a:lnSpc>
              <a:spcBef>
                <a:spcPts val="2250"/>
              </a:spcBef>
              <a:spcAft>
                <a:spcPts val="2250"/>
              </a:spcAft>
            </a:pPr>
            <a:r>
              <a:rPr lang="en-US" sz="2800" kern="0" dirty="0">
                <a:solidFill>
                  <a:srgbClr val="FFFF00"/>
                </a:solidFill>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cs typeface="Times New Roman" panose="02020603050405020304" pitchFamily="18" charset="0"/>
              </a:rPr>
              <a:t>“An extremely important part of Little Red Riding Hood is the ending, where the huntsman opens the wolf's stomach and saves the girl and       her granny. This can be explained as an allegory on resurrection in Christianity. Both women died but are saved by a higher power, represented by the huntsman. When Red Riding Hood and her grandmother come out of the stomach, they are symbolically born again—and we know Perrault and the Grimms were zealous Christians.”</a:t>
            </a:r>
            <a:endParaRPr lang="en-US" sz="2800" kern="100" dirty="0">
              <a:solidFill>
                <a:srgbClr val="FFFF00"/>
              </a:solidFill>
              <a:effectLst>
                <a:outerShdw blurRad="38100" dist="38100" dir="2700000" algn="tl">
                  <a:srgbClr val="000000">
                    <a:alpha val="43137"/>
                  </a:srgbClr>
                </a:outerShdw>
              </a:effectLst>
              <a:latin typeface="Colonna MT" panose="04020805060202030203"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599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58228-1050-BDE9-21B0-95F77D4B98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81643"/>
          </a:xfrm>
          <a:prstGeom prst="rect">
            <a:avLst/>
          </a:prstGeom>
          <a:noFill/>
          <a:ln>
            <a:noFill/>
          </a:ln>
        </p:spPr>
      </p:pic>
    </p:spTree>
    <p:extLst>
      <p:ext uri="{BB962C8B-B14F-4D97-AF65-F5344CB8AC3E}">
        <p14:creationId xmlns:p14="http://schemas.microsoft.com/office/powerpoint/2010/main" val="315444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461C3E0-C705-03D8-B6A6-E751125D8717}"/>
              </a:ext>
            </a:extLst>
          </p:cNvPr>
          <p:cNvSpPr>
            <a:spLocks noGrp="1" noChangeArrowheads="1"/>
          </p:cNvSpPr>
          <p:nvPr>
            <p:ph type="title"/>
          </p:nvPr>
        </p:nvSpPr>
        <p:spPr/>
        <p:txBody>
          <a:bodyPr/>
          <a:lstStyle/>
          <a:p>
            <a:r>
              <a:rPr lang="en-US" altLang="en-US"/>
              <a:t>How To Identify The Wolves</a:t>
            </a:r>
          </a:p>
        </p:txBody>
      </p:sp>
      <p:sp>
        <p:nvSpPr>
          <p:cNvPr id="9219" name="Rectangle 3">
            <a:extLst>
              <a:ext uri="{FF2B5EF4-FFF2-40B4-BE49-F238E27FC236}">
                <a16:creationId xmlns:a16="http://schemas.microsoft.com/office/drawing/2014/main" id="{3CCA49D3-77F0-E66C-599C-F6EDCE797F41}"/>
              </a:ext>
            </a:extLst>
          </p:cNvPr>
          <p:cNvSpPr>
            <a:spLocks noGrp="1" noChangeArrowheads="1"/>
          </p:cNvSpPr>
          <p:nvPr>
            <p:ph type="body" idx="1"/>
          </p:nvPr>
        </p:nvSpPr>
        <p:spPr/>
        <p:txBody>
          <a:bodyPr/>
          <a:lstStyle/>
          <a:p>
            <a:r>
              <a:rPr lang="en-US" altLang="en-US" dirty="0"/>
              <a:t>How did Little Red Riding Hood Identify?</a:t>
            </a:r>
          </a:p>
          <a:p>
            <a:r>
              <a:rPr lang="en-US" altLang="en-US" dirty="0"/>
              <a:t>If a fairy tail character can identify a wolf, so should the Christian.</a:t>
            </a:r>
          </a:p>
          <a:p>
            <a:endParaRPr lang="en-US" altLang="en-US" dirty="0"/>
          </a:p>
          <a:p>
            <a:r>
              <a:rPr lang="en-US" altLang="en-US" dirty="0">
                <a:solidFill>
                  <a:srgbClr val="FF0000"/>
                </a:solidFill>
              </a:rPr>
              <a:t>Identify them by their fruits.</a:t>
            </a:r>
          </a:p>
          <a:p>
            <a:r>
              <a:rPr lang="en-US" altLang="en-US" dirty="0">
                <a:solidFill>
                  <a:srgbClr val="FF0000"/>
                </a:solidFill>
              </a:rPr>
              <a:t>Fruits may appear to be doing good works, but looks are deceiving.</a:t>
            </a:r>
          </a:p>
        </p:txBody>
      </p:sp>
    </p:spTree>
    <p:extLst>
      <p:ext uri="{BB962C8B-B14F-4D97-AF65-F5344CB8AC3E}">
        <p14:creationId xmlns:p14="http://schemas.microsoft.com/office/powerpoint/2010/main" val="2064190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9F591AF9-5E7C-19B2-48EB-AB2FEB049F28}"/>
              </a:ext>
            </a:extLst>
          </p:cNvPr>
          <p:cNvSpPr>
            <a:spLocks noGrp="1" noChangeArrowheads="1"/>
          </p:cNvSpPr>
          <p:nvPr>
            <p:ph type="title"/>
          </p:nvPr>
        </p:nvSpPr>
        <p:spPr>
          <a:xfrm>
            <a:off x="1981200" y="228600"/>
            <a:ext cx="8229600" cy="5943600"/>
          </a:xfrm>
        </p:spPr>
        <p:txBody>
          <a:bodyPr/>
          <a:lstStyle/>
          <a:p>
            <a:r>
              <a:rPr lang="en-US" altLang="en-US" sz="3200"/>
              <a:t>Ephesians 5:11 (NKJV)</a:t>
            </a:r>
            <a:br>
              <a:rPr lang="en-US" altLang="en-US" sz="3200"/>
            </a:br>
            <a:r>
              <a:rPr lang="en-US" altLang="en-US" sz="3200"/>
              <a:t>And have no fellowship with the unfruitful works of darkness, but rather expose them.</a:t>
            </a:r>
            <a:br>
              <a:rPr lang="en-US" altLang="en-US" sz="3200"/>
            </a:br>
            <a:r>
              <a:rPr lang="en-US" altLang="en-US" sz="3200"/>
              <a:t>Romans 16:17-18 (NASB)</a:t>
            </a:r>
            <a:br>
              <a:rPr lang="en-US" altLang="en-US" sz="3200"/>
            </a:br>
            <a:r>
              <a:rPr lang="en-US" altLang="en-US" sz="3200"/>
              <a:t>Now I urge you, brethren, keep you eye on those who cause dissensions and hindrances contrary to the teaching which you learned, and turn away from them. {18} For such men are slaves, not of our Lord Christ but of their own appetites; and by their smooth and flattering speech they deceive the hearts of the unsuspecting.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817E9F6-EA6C-639F-2CF3-A1E4614DD573}"/>
              </a:ext>
            </a:extLst>
          </p:cNvPr>
          <p:cNvSpPr>
            <a:spLocks noGrp="1" noChangeArrowheads="1"/>
          </p:cNvSpPr>
          <p:nvPr>
            <p:ph type="title"/>
          </p:nvPr>
        </p:nvSpPr>
        <p:spPr>
          <a:xfrm>
            <a:off x="1981200" y="228600"/>
            <a:ext cx="8229600" cy="3048000"/>
          </a:xfrm>
        </p:spPr>
        <p:txBody>
          <a:bodyPr/>
          <a:lstStyle/>
          <a:p>
            <a:r>
              <a:rPr lang="en-US" altLang="en-US" sz="3200"/>
              <a:t>The word of God is the Bible. It is the standard to follow in order to have salvation. The Bible also instructs us how to identify false teachers. When we learn the truth, we will know what error is, and expose those who teach error.</a:t>
            </a:r>
          </a:p>
        </p:txBody>
      </p:sp>
      <p:sp>
        <p:nvSpPr>
          <p:cNvPr id="11267" name="Rectangle 3">
            <a:extLst>
              <a:ext uri="{FF2B5EF4-FFF2-40B4-BE49-F238E27FC236}">
                <a16:creationId xmlns:a16="http://schemas.microsoft.com/office/drawing/2014/main" id="{430A0BEE-22D3-F755-99F7-639DD5D3B952}"/>
              </a:ext>
            </a:extLst>
          </p:cNvPr>
          <p:cNvSpPr>
            <a:spLocks noGrp="1" noChangeArrowheads="1"/>
          </p:cNvSpPr>
          <p:nvPr>
            <p:ph type="body" idx="1"/>
          </p:nvPr>
        </p:nvSpPr>
        <p:spPr>
          <a:xfrm>
            <a:off x="1981200" y="3429000"/>
            <a:ext cx="8229600" cy="2667000"/>
          </a:xfrm>
        </p:spPr>
        <p:txBody>
          <a:bodyPr/>
          <a:lstStyle/>
          <a:p>
            <a:pPr>
              <a:lnSpc>
                <a:spcPct val="90000"/>
              </a:lnSpc>
            </a:pPr>
            <a:r>
              <a:rPr lang="en-US" altLang="en-US" sz="2400"/>
              <a:t>John 17:17 (NKJV)</a:t>
            </a:r>
          </a:p>
          <a:p>
            <a:pPr>
              <a:lnSpc>
                <a:spcPct val="90000"/>
              </a:lnSpc>
              <a:buFontTx/>
              <a:buNone/>
            </a:pPr>
            <a:r>
              <a:rPr lang="en-US" altLang="en-US" sz="2400"/>
              <a:t>"Sanctify them by Your truth. Your word is truth".</a:t>
            </a:r>
          </a:p>
          <a:p>
            <a:pPr>
              <a:lnSpc>
                <a:spcPct val="90000"/>
              </a:lnSpc>
            </a:pPr>
            <a:r>
              <a:rPr lang="en-US" altLang="en-US" sz="2400"/>
              <a:t>2 Timothy 3:16-17 (NASB)</a:t>
            </a:r>
          </a:p>
          <a:p>
            <a:pPr>
              <a:lnSpc>
                <a:spcPct val="90000"/>
              </a:lnSpc>
              <a:buFontTx/>
              <a:buNone/>
            </a:pPr>
            <a:r>
              <a:rPr lang="en-US" altLang="en-US" sz="2400"/>
              <a:t>All scripture is inspired by God and profitable for teaching, for reproof, for correction, for training in righteousness; {17} that the man of God may be adequate, equipped for every good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F93833-1FBF-DE7E-CD13-5F8E87AF1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Tree>
    <p:extLst>
      <p:ext uri="{BB962C8B-B14F-4D97-AF65-F5344CB8AC3E}">
        <p14:creationId xmlns:p14="http://schemas.microsoft.com/office/powerpoint/2010/main" val="1317317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7EA7AA63-E5F7-797D-84CA-938C17E81888}"/>
              </a:ext>
            </a:extLst>
          </p:cNvPr>
          <p:cNvSpPr>
            <a:spLocks noGrp="1" noChangeArrowheads="1"/>
          </p:cNvSpPr>
          <p:nvPr>
            <p:ph type="title"/>
          </p:nvPr>
        </p:nvSpPr>
        <p:spPr>
          <a:xfrm>
            <a:off x="1981200" y="228600"/>
            <a:ext cx="8229600" cy="6400800"/>
          </a:xfrm>
        </p:spPr>
        <p:txBody>
          <a:bodyPr/>
          <a:lstStyle/>
          <a:p>
            <a:r>
              <a:rPr lang="en-US" altLang="en-US" sz="2800" dirty="0"/>
              <a:t>We are not to have fellowship with error or sin. We must identify false teachers and expose them. We cannot give them aid or show them partiality. When we determine that a brother is wrong in his teaching (even if only in one subject area), then he must be admonished. If he does not repent, then he is to be marked out for warning. Instead of dancing with these wolves, we should be exposing them for what they really are. False Teachers!</a:t>
            </a:r>
            <a:br>
              <a:rPr lang="en-US" altLang="en-US" sz="2800" dirty="0"/>
            </a:br>
            <a:br>
              <a:rPr lang="en-US" altLang="en-US" sz="2800" dirty="0"/>
            </a:br>
            <a:r>
              <a:rPr lang="en-US" altLang="en-US" sz="2800" b="1" dirty="0">
                <a:solidFill>
                  <a:srgbClr val="FF0000"/>
                </a:solidFill>
              </a:rPr>
              <a:t>Those who choose to dance with wolves now, will certainly be dancing with them in Hell.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1EB4C83-CEBD-2231-DB07-369C7F0AAF41}"/>
              </a:ext>
            </a:extLst>
          </p:cNvPr>
          <p:cNvSpPr>
            <a:spLocks noGrp="1" noChangeArrowheads="1"/>
          </p:cNvSpPr>
          <p:nvPr>
            <p:ph type="title"/>
          </p:nvPr>
        </p:nvSpPr>
        <p:spPr/>
        <p:txBody>
          <a:bodyPr/>
          <a:lstStyle/>
          <a:p>
            <a:r>
              <a:rPr lang="en-US" altLang="en-US"/>
              <a:t>What Is The Motive Of a Wolf</a:t>
            </a:r>
          </a:p>
        </p:txBody>
      </p:sp>
      <p:sp>
        <p:nvSpPr>
          <p:cNvPr id="13315" name="Rectangle 3">
            <a:extLst>
              <a:ext uri="{FF2B5EF4-FFF2-40B4-BE49-F238E27FC236}">
                <a16:creationId xmlns:a16="http://schemas.microsoft.com/office/drawing/2014/main" id="{ED0177B5-1E39-8A20-B628-C04321B58B07}"/>
              </a:ext>
            </a:extLst>
          </p:cNvPr>
          <p:cNvSpPr>
            <a:spLocks noGrp="1" noChangeArrowheads="1"/>
          </p:cNvSpPr>
          <p:nvPr>
            <p:ph type="body" idx="1"/>
          </p:nvPr>
        </p:nvSpPr>
        <p:spPr>
          <a:xfrm>
            <a:off x="587229" y="1600200"/>
            <a:ext cx="11182525" cy="4495800"/>
          </a:xfrm>
        </p:spPr>
        <p:txBody>
          <a:bodyPr/>
          <a:lstStyle/>
          <a:p>
            <a:r>
              <a:rPr lang="en-US" altLang="en-US" dirty="0"/>
              <a:t>John 12:43 (NKJV)</a:t>
            </a:r>
          </a:p>
          <a:p>
            <a:pPr>
              <a:buFontTx/>
              <a:buNone/>
            </a:pPr>
            <a:r>
              <a:rPr lang="en-US" altLang="en-US" dirty="0"/>
              <a:t>for they loved the praise of men more than the praise of God.</a:t>
            </a:r>
          </a:p>
          <a:p>
            <a:r>
              <a:rPr lang="en-US" altLang="en-US" dirty="0"/>
              <a:t>Galatians 1:10 (NKJV)</a:t>
            </a:r>
          </a:p>
          <a:p>
            <a:pPr>
              <a:buFontTx/>
              <a:buNone/>
            </a:pPr>
            <a:r>
              <a:rPr lang="en-US" altLang="en-US" dirty="0"/>
              <a:t>For do I now persuade men, or God? Or do I seek to please men? For if I still pleased men, I wouldn’t be a bondservant of Christ.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44155BB-CCE7-90C9-B12F-F5CF48B328AB}"/>
              </a:ext>
            </a:extLst>
          </p:cNvPr>
          <p:cNvSpPr>
            <a:spLocks noGrp="1" noChangeArrowheads="1"/>
          </p:cNvSpPr>
          <p:nvPr>
            <p:ph type="title"/>
          </p:nvPr>
        </p:nvSpPr>
        <p:spPr/>
        <p:txBody>
          <a:bodyPr/>
          <a:lstStyle/>
          <a:p>
            <a:r>
              <a:rPr lang="en-US" altLang="en-US" sz="4000" dirty="0">
                <a:effectLst>
                  <a:outerShdw blurRad="38100" dist="38100" dir="2700000" algn="tl">
                    <a:srgbClr val="000000">
                      <a:alpha val="43137"/>
                    </a:srgbClr>
                  </a:outerShdw>
                </a:effectLst>
              </a:rPr>
              <a:t>What Happens When A Wolf Is Exposed?</a:t>
            </a:r>
          </a:p>
        </p:txBody>
      </p:sp>
      <p:sp>
        <p:nvSpPr>
          <p:cNvPr id="14339" name="Rectangle 3">
            <a:extLst>
              <a:ext uri="{FF2B5EF4-FFF2-40B4-BE49-F238E27FC236}">
                <a16:creationId xmlns:a16="http://schemas.microsoft.com/office/drawing/2014/main" id="{F805FB5A-7426-B972-5633-60679E5F3E0F}"/>
              </a:ext>
            </a:extLst>
          </p:cNvPr>
          <p:cNvSpPr>
            <a:spLocks noGrp="1" noChangeArrowheads="1"/>
          </p:cNvSpPr>
          <p:nvPr>
            <p:ph type="body" idx="1"/>
          </p:nvPr>
        </p:nvSpPr>
        <p:spPr/>
        <p:txBody>
          <a:bodyPr/>
          <a:lstStyle/>
          <a:p>
            <a:pPr>
              <a:lnSpc>
                <a:spcPct val="90000"/>
              </a:lnSpc>
            </a:pPr>
            <a:r>
              <a:rPr lang="en-US" altLang="en-US" b="1" dirty="0">
                <a:solidFill>
                  <a:srgbClr val="FF0000"/>
                </a:solidFill>
                <a:effectLst>
                  <a:outerShdw blurRad="38100" dist="38100" dir="2700000" algn="tl">
                    <a:srgbClr val="000000">
                      <a:alpha val="43137"/>
                    </a:srgbClr>
                  </a:outerShdw>
                </a:effectLst>
              </a:rPr>
              <a:t>Since our Lord described these individuals as being wolves. We will look to see what would happen if you trapped a real wolf. If you ever had an opportunity to corner a wild animal you would know that you made a big mistake. These animals, though small, become vicious. They will use any tool available to them for their own defense. They will bite, claw, scratch, kick, and charge their enemies.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5CB4FC9-3F9F-C4C3-7060-A02C4B58C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CA9F29-5591-3F58-F5A5-5D7ABD79A231}"/>
              </a:ext>
            </a:extLst>
          </p:cNvPr>
          <p:cNvSpPr/>
          <p:nvPr/>
        </p:nvSpPr>
        <p:spPr>
          <a:xfrm>
            <a:off x="-136733" y="4948015"/>
            <a:ext cx="12425585" cy="1446550"/>
          </a:xfrm>
          <a:prstGeom prst="rect">
            <a:avLst/>
          </a:prstGeom>
          <a:noFill/>
        </p:spPr>
        <p:txBody>
          <a:bodyPr wrap="square" lIns="91440" tIns="45720" rIns="91440" bIns="45720">
            <a:spAutoFit/>
          </a:bodyPr>
          <a:lstStyle/>
          <a:p>
            <a:pPr algn="ctr"/>
            <a:r>
              <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oadway" panose="04040905080B02020502" pitchFamily="82" charset="0"/>
              </a:rPr>
              <a:t>WHEN WE CRY WOLF</a:t>
            </a: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875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CD803800-F3D4-3C5D-9DAD-921DC72C54F8}"/>
              </a:ext>
            </a:extLst>
          </p:cNvPr>
          <p:cNvSpPr>
            <a:spLocks noGrp="1" noChangeArrowheads="1"/>
          </p:cNvSpPr>
          <p:nvPr>
            <p:ph type="title"/>
          </p:nvPr>
        </p:nvSpPr>
        <p:spPr>
          <a:xfrm>
            <a:off x="1837189" y="228600"/>
            <a:ext cx="8373611" cy="5715000"/>
          </a:xfrm>
        </p:spPr>
        <p:txBody>
          <a:bodyPr/>
          <a:lstStyle/>
          <a:p>
            <a:r>
              <a:rPr lang="en-US" altLang="en-US" sz="4000" dirty="0"/>
              <a:t>These people try to hide their false doctrine as much as possible, but eventually it comes out. When that does, they become very defensive. They start to use any means at their disposal to protect themselves. It is usually those who trapped them that get hurt the most.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A093C718-891D-A18C-764B-95FFDD682837}"/>
              </a:ext>
            </a:extLst>
          </p:cNvPr>
          <p:cNvSpPr>
            <a:spLocks noGrp="1" noChangeArrowheads="1"/>
          </p:cNvSpPr>
          <p:nvPr>
            <p:ph type="title"/>
          </p:nvPr>
        </p:nvSpPr>
        <p:spPr>
          <a:xfrm>
            <a:off x="1635853" y="92279"/>
            <a:ext cx="8833607" cy="6232321"/>
          </a:xfrm>
        </p:spPr>
        <p:txBody>
          <a:bodyPr/>
          <a:lstStyle/>
          <a:p>
            <a:r>
              <a:rPr lang="en-US" altLang="en-US" sz="4000" dirty="0"/>
              <a:t>We cannot fellowship these people. We should not even call them brothers (unless you call them digressive and/or false teachers, unrepentant, </a:t>
            </a:r>
            <a:r>
              <a:rPr lang="en-US" altLang="en-US" sz="4000" dirty="0" err="1"/>
              <a:t>etc</a:t>
            </a:r>
            <a:r>
              <a:rPr lang="en-US" altLang="en-US" sz="4000" dirty="0"/>
              <a:t>). If we accept any part of their false teaching, then we have accepted the truth with the error.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0A9EAD1B-98A9-2971-4406-A7063918ECA1}"/>
              </a:ext>
            </a:extLst>
          </p:cNvPr>
          <p:cNvSpPr>
            <a:spLocks noGrp="1" noChangeArrowheads="1"/>
          </p:cNvSpPr>
          <p:nvPr>
            <p:ph type="title"/>
          </p:nvPr>
        </p:nvSpPr>
        <p:spPr>
          <a:xfrm>
            <a:off x="1266738" y="228600"/>
            <a:ext cx="9437614" cy="5029200"/>
          </a:xfrm>
        </p:spPr>
        <p:txBody>
          <a:bodyPr/>
          <a:lstStyle/>
          <a:p>
            <a:r>
              <a:rPr lang="en-US" altLang="en-US" sz="3200" dirty="0"/>
              <a:t>James 2:10 (NASB)</a:t>
            </a:r>
            <a:br>
              <a:rPr lang="en-US" altLang="en-US" sz="3200" dirty="0"/>
            </a:br>
            <a:r>
              <a:rPr lang="en-US" altLang="en-US" sz="3200" dirty="0"/>
              <a:t>For whoever keeps the whole law and yet stumbles in one point, he has become guilty of all.</a:t>
            </a:r>
            <a:br>
              <a:rPr lang="en-US" altLang="en-US" sz="3200" dirty="0"/>
            </a:br>
            <a:r>
              <a:rPr lang="en-US" altLang="en-US" sz="3200" dirty="0"/>
              <a:t>2 John 10-11</a:t>
            </a:r>
            <a:br>
              <a:rPr lang="en-US" altLang="en-US" sz="3200" dirty="0"/>
            </a:br>
            <a:r>
              <a:rPr lang="en-US" altLang="en-US" sz="3200" dirty="0"/>
              <a:t>If anyone comes to you and does not bring this teaching, do not receive him into your house, and do not give him a greeting; {11} for the one who gives him a greeting participates in his evil deeds."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BE72673-B47A-155C-FAF5-C1CC55A83C3F}"/>
              </a:ext>
            </a:extLst>
          </p:cNvPr>
          <p:cNvSpPr>
            <a:spLocks noGrp="1" noChangeArrowheads="1"/>
          </p:cNvSpPr>
          <p:nvPr>
            <p:ph type="title"/>
          </p:nvPr>
        </p:nvSpPr>
        <p:spPr>
          <a:xfrm>
            <a:off x="1981200" y="228600"/>
            <a:ext cx="8229600" cy="2819400"/>
          </a:xfrm>
        </p:spPr>
        <p:txBody>
          <a:bodyPr/>
          <a:lstStyle/>
          <a:p>
            <a:r>
              <a:rPr lang="en-US" altLang="en-US" sz="2800"/>
              <a:t>Let us not be so stupid to think that we are exempt from these rules. Let us be aware that false teachers can even come from our own midst. The scriptures teach us they will approve false doctrine </a:t>
            </a:r>
          </a:p>
        </p:txBody>
      </p:sp>
      <p:sp>
        <p:nvSpPr>
          <p:cNvPr id="18435" name="Rectangle 3">
            <a:extLst>
              <a:ext uri="{FF2B5EF4-FFF2-40B4-BE49-F238E27FC236}">
                <a16:creationId xmlns:a16="http://schemas.microsoft.com/office/drawing/2014/main" id="{79BD0E52-E794-6797-A96B-5DE2AFA066E0}"/>
              </a:ext>
            </a:extLst>
          </p:cNvPr>
          <p:cNvSpPr>
            <a:spLocks noGrp="1" noChangeArrowheads="1"/>
          </p:cNvSpPr>
          <p:nvPr>
            <p:ph type="body" idx="1"/>
          </p:nvPr>
        </p:nvSpPr>
        <p:spPr>
          <a:xfrm>
            <a:off x="1981200" y="2743200"/>
            <a:ext cx="8229600" cy="3352800"/>
          </a:xfrm>
        </p:spPr>
        <p:txBody>
          <a:bodyPr/>
          <a:lstStyle/>
          <a:p>
            <a:pPr>
              <a:lnSpc>
                <a:spcPct val="90000"/>
              </a:lnSpc>
            </a:pPr>
            <a:r>
              <a:rPr lang="en-US" altLang="en-US"/>
              <a:t>1 Timothy 4:1-2</a:t>
            </a:r>
          </a:p>
          <a:p>
            <a:pPr>
              <a:lnSpc>
                <a:spcPct val="90000"/>
              </a:lnSpc>
            </a:pPr>
            <a:r>
              <a:rPr lang="en-US" altLang="en-US"/>
              <a:t>But the Spirit explicitly says that in later times some will fall away from the faith, paying attention to deceitful spirits and doctrines of demons, {2} by means of the hypocrisy of liars seared in their own conscience as with a hot iron,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a:extLst>
              <a:ext uri="{FF2B5EF4-FFF2-40B4-BE49-F238E27FC236}">
                <a16:creationId xmlns:a16="http://schemas.microsoft.com/office/drawing/2014/main" id="{480BBFC0-BD86-CB50-303C-53738E9DB55A}"/>
              </a:ext>
            </a:extLst>
          </p:cNvPr>
          <p:cNvSpPr>
            <a:spLocks noGrp="1" noChangeArrowheads="1"/>
          </p:cNvSpPr>
          <p:nvPr>
            <p:ph type="ctrTitle"/>
          </p:nvPr>
        </p:nvSpPr>
        <p:spPr>
          <a:xfrm>
            <a:off x="1981200" y="151003"/>
            <a:ext cx="8229600" cy="1937856"/>
          </a:xfrm>
        </p:spPr>
        <p:txBody>
          <a:bodyPr/>
          <a:lstStyle/>
          <a:p>
            <a:r>
              <a:rPr lang="en-US" altLang="en-US" sz="2800" dirty="0"/>
              <a:t>We must be aware that there are thousands if not millions of false teachers. Most are easily identified. But some come close to home and disguise themselves in order to deceive us.</a:t>
            </a:r>
          </a:p>
        </p:txBody>
      </p:sp>
      <p:sp>
        <p:nvSpPr>
          <p:cNvPr id="19462" name="Rectangle 6">
            <a:extLst>
              <a:ext uri="{FF2B5EF4-FFF2-40B4-BE49-F238E27FC236}">
                <a16:creationId xmlns:a16="http://schemas.microsoft.com/office/drawing/2014/main" id="{199E5E22-32D2-6E8E-449A-7103DA809C53}"/>
              </a:ext>
            </a:extLst>
          </p:cNvPr>
          <p:cNvSpPr>
            <a:spLocks noGrp="1" noChangeArrowheads="1"/>
          </p:cNvSpPr>
          <p:nvPr>
            <p:ph type="subTitle" idx="1"/>
          </p:nvPr>
        </p:nvSpPr>
        <p:spPr>
          <a:xfrm>
            <a:off x="1828800" y="2164360"/>
            <a:ext cx="8534400" cy="4312640"/>
          </a:xfrm>
        </p:spPr>
        <p:txBody>
          <a:bodyPr/>
          <a:lstStyle/>
          <a:p>
            <a:pPr>
              <a:lnSpc>
                <a:spcPct val="80000"/>
              </a:lnSpc>
            </a:pPr>
            <a:r>
              <a:rPr lang="en-US" altLang="en-US" sz="2800" dirty="0"/>
              <a:t>2 Timothy 3:1-5 (NASB)</a:t>
            </a:r>
          </a:p>
          <a:p>
            <a:pPr>
              <a:lnSpc>
                <a:spcPct val="80000"/>
              </a:lnSpc>
            </a:pPr>
            <a:r>
              <a:rPr lang="en-US" altLang="en-US" sz="2800" dirty="0"/>
              <a:t>But realize this, that in the last days difficult times will come {2} For men will be lovers of self, lovers of money, boastful, arrogant, revilers, disobedient to parents, ungrateful, unholy, {3} unloving, irreconcilable, malicious gossips, without self-control, brutal, haters of good, {4} treacherous, reckless conceited, lovers of pleasure rather than lovers of God; {5} holding to a form of godliness, although they have denied its power; and avoid such men as these.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400F1C-9CF3-AC4A-327A-CF24BAB7A948}"/>
              </a:ext>
            </a:extLst>
          </p:cNvPr>
          <p:cNvSpPr>
            <a:spLocks noGrp="1" noChangeArrowheads="1"/>
          </p:cNvSpPr>
          <p:nvPr>
            <p:ph type="title"/>
          </p:nvPr>
        </p:nvSpPr>
        <p:spPr/>
        <p:txBody>
          <a:bodyPr/>
          <a:lstStyle/>
          <a:p>
            <a:r>
              <a:rPr lang="en-US" altLang="en-US"/>
              <a:t>And It Will Only Get Worse</a:t>
            </a:r>
          </a:p>
        </p:txBody>
      </p:sp>
      <p:sp>
        <p:nvSpPr>
          <p:cNvPr id="40963" name="Rectangle 3">
            <a:extLst>
              <a:ext uri="{FF2B5EF4-FFF2-40B4-BE49-F238E27FC236}">
                <a16:creationId xmlns:a16="http://schemas.microsoft.com/office/drawing/2014/main" id="{703EB23D-9BAD-F141-8228-828476181E4C}"/>
              </a:ext>
            </a:extLst>
          </p:cNvPr>
          <p:cNvSpPr>
            <a:spLocks noGrp="1" noChangeArrowheads="1"/>
          </p:cNvSpPr>
          <p:nvPr>
            <p:ph type="body" idx="1"/>
          </p:nvPr>
        </p:nvSpPr>
        <p:spPr/>
        <p:txBody>
          <a:bodyPr/>
          <a:lstStyle/>
          <a:p>
            <a:pPr>
              <a:lnSpc>
                <a:spcPct val="90000"/>
              </a:lnSpc>
            </a:pPr>
            <a:r>
              <a:rPr lang="en-US" altLang="en-US" sz="2800"/>
              <a:t>2 Timothy 3:13 (NKJV)</a:t>
            </a:r>
          </a:p>
          <a:p>
            <a:pPr>
              <a:lnSpc>
                <a:spcPct val="90000"/>
              </a:lnSpc>
              <a:buFontTx/>
              <a:buNone/>
            </a:pPr>
            <a:r>
              <a:rPr lang="en-US" altLang="en-US" sz="2800"/>
              <a:t>But evil men and impostors will grow worse and worse, deceiving and being deceived.</a:t>
            </a:r>
          </a:p>
          <a:p>
            <a:pPr>
              <a:lnSpc>
                <a:spcPct val="90000"/>
              </a:lnSpc>
            </a:pPr>
            <a:r>
              <a:rPr lang="en-US" altLang="en-US" sz="2800"/>
              <a:t>2 Peter 2:1 (NASB)</a:t>
            </a:r>
          </a:p>
          <a:p>
            <a:pPr>
              <a:lnSpc>
                <a:spcPct val="90000"/>
              </a:lnSpc>
              <a:buFontTx/>
              <a:buNone/>
            </a:pPr>
            <a:r>
              <a:rPr lang="en-US" altLang="en-US" sz="2800"/>
              <a:t>But false prophets also arose among the people, just as there will also be false teachers among you, who will secretly introduce destructive heresies, even denying the Master who bought them, bringing swift destruction upon themselves.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197062" name="Comment 6"/>
          <p:cNvSpPr>
            <a:spLocks noChangeArrowheads="1"/>
          </p:cNvSpPr>
          <p:nvPr/>
        </p:nvSpPr>
        <p:spPr bwMode="auto">
          <a:xfrm>
            <a:off x="1539876" y="-990600"/>
            <a:ext cx="53943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fontAlgn="base">
              <a:spcBef>
                <a:spcPct val="50000"/>
              </a:spcBef>
              <a:spcAft>
                <a:spcPct val="0"/>
              </a:spcAft>
            </a:pPr>
            <a:r>
              <a:rPr lang="en-US" sz="1600" b="1">
                <a:solidFill>
                  <a:srgbClr val="000000"/>
                </a:solidFill>
                <a:latin typeface="Arial" charset="0"/>
              </a:rPr>
              <a:t>David Lee Burris:</a:t>
            </a:r>
            <a:endParaRPr lang="en-US" sz="1600">
              <a:solidFill>
                <a:srgbClr val="000000"/>
              </a:solidFill>
              <a:effectLst>
                <a:outerShdw blurRad="38100" dist="38100" dir="2700000" algn="tl">
                  <a:srgbClr val="FFFFFF"/>
                </a:outerShdw>
              </a:effectLst>
              <a:latin typeface="Arial" charset="0"/>
            </a:endParaRPr>
          </a:p>
          <a:p>
            <a:pPr algn="ctr" fontAlgn="base">
              <a:spcBef>
                <a:spcPct val="50000"/>
              </a:spcBef>
              <a:spcAft>
                <a:spcPct val="0"/>
              </a:spcAft>
            </a:pPr>
            <a:r>
              <a:rPr lang="en-US" sz="1600">
                <a:solidFill>
                  <a:srgbClr val="000000"/>
                </a:solidFill>
                <a:effectLst>
                  <a:outerShdw blurRad="38100" dist="38100" dir="2700000" algn="tl">
                    <a:srgbClr val="FFFFFF"/>
                  </a:outerShdw>
                </a:effectLst>
                <a:latin typeface="Arial" charset="0"/>
              </a:rPr>
              <a:t>Retained Imperial Titles &amp; Terminology Such As Pontiff. </a:t>
            </a:r>
          </a:p>
        </p:txBody>
      </p:sp>
      <p:pic>
        <p:nvPicPr>
          <p:cNvPr id="1197063" name="Picture 7" descr="C:\Documents and Settings\Owner\My Documents\Educational Illustrations\13733.gif"/>
          <p:cNvPicPr>
            <a:picLocks noChangeAspect="1" noChangeArrowheads="1"/>
          </p:cNvPicPr>
          <p:nvPr/>
        </p:nvPicPr>
        <p:blipFill>
          <a:blip r:embed="rId4" cstate="print"/>
          <a:srcRect/>
          <a:stretch>
            <a:fillRect/>
          </a:stretch>
        </p:blipFill>
        <p:spPr bwMode="auto">
          <a:xfrm>
            <a:off x="1" y="-1752600"/>
            <a:ext cx="12192000" cy="8610600"/>
          </a:xfrm>
          <a:prstGeom prst="rect">
            <a:avLst/>
          </a:prstGeom>
          <a:noFill/>
        </p:spPr>
      </p:pic>
      <p:sp>
        <p:nvSpPr>
          <p:cNvPr id="1197065" name="Comment 9"/>
          <p:cNvSpPr>
            <a:spLocks noChangeArrowheads="1"/>
          </p:cNvSpPr>
          <p:nvPr/>
        </p:nvSpPr>
        <p:spPr bwMode="auto">
          <a:xfrm>
            <a:off x="1539876" y="-1371600"/>
            <a:ext cx="9128125" cy="12017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fontAlgn="base">
              <a:spcBef>
                <a:spcPct val="50000"/>
              </a:spcBef>
              <a:spcAft>
                <a:spcPct val="0"/>
              </a:spcAft>
            </a:pPr>
            <a:r>
              <a:rPr lang="en-US" sz="1600" b="1">
                <a:solidFill>
                  <a:srgbClr val="000000"/>
                </a:solidFill>
                <a:latin typeface="Arial" charset="0"/>
              </a:rPr>
              <a:t>David Lee Burris:</a:t>
            </a:r>
            <a:endParaRPr lang="en-US" sz="1600">
              <a:solidFill>
                <a:srgbClr val="000000"/>
              </a:solidFill>
              <a:effectLst>
                <a:outerShdw blurRad="38100" dist="38100" dir="2700000" algn="tl">
                  <a:srgbClr val="FFFFFF"/>
                </a:outerShdw>
              </a:effectLst>
              <a:latin typeface="Arial" charset="0"/>
            </a:endParaRPr>
          </a:p>
          <a:p>
            <a:pPr algn="ctr" fontAlgn="base">
              <a:spcBef>
                <a:spcPct val="50000"/>
              </a:spcBef>
              <a:spcAft>
                <a:spcPct val="0"/>
              </a:spcAft>
            </a:pPr>
            <a:r>
              <a:rPr lang="en-US" sz="1600">
                <a:solidFill>
                  <a:srgbClr val="000000"/>
                </a:solidFill>
                <a:effectLst>
                  <a:outerShdw blurRad="38100" dist="38100" dir="2700000" algn="tl">
                    <a:srgbClr val="FFFFFF"/>
                  </a:outerShdw>
                </a:effectLst>
                <a:latin typeface="Arial" charset="0"/>
              </a:rPr>
              <a:t>Clipping The Wool From The Sheep’s Eyes – “This is a bad thing because a sheep with wool over his eyes doesn’t do good.  He doesn’t see where he is going;  he doesn’t find his food easily;  he strays out from the rest and is more apt to be caught by a coyote.”  -  L. E. Lindsted   </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wolf howls like werewolf.wav"/>
          </p:stSnd>
        </p:sndAc>
      </p:transition>
    </mc:Choice>
    <mc:Fallback xmlns="">
      <p:transition>
        <p:sndAc>
          <p:stSnd>
            <p:snd r:embed="rId5" name="wolf howls like werewolf.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2F7BA37-9AC1-BC01-1429-29913A59B1B0}"/>
              </a:ext>
            </a:extLst>
          </p:cNvPr>
          <p:cNvSpPr>
            <a:spLocks noGrp="1" noChangeArrowheads="1"/>
          </p:cNvSpPr>
          <p:nvPr>
            <p:ph type="title"/>
          </p:nvPr>
        </p:nvSpPr>
        <p:spPr/>
        <p:txBody>
          <a:bodyPr/>
          <a:lstStyle/>
          <a:p>
            <a:r>
              <a:rPr lang="en-US" altLang="en-US"/>
              <a:t>Why Will It Get Worse?</a:t>
            </a:r>
          </a:p>
        </p:txBody>
      </p:sp>
      <p:sp>
        <p:nvSpPr>
          <p:cNvPr id="41987" name="Rectangle 3">
            <a:extLst>
              <a:ext uri="{FF2B5EF4-FFF2-40B4-BE49-F238E27FC236}">
                <a16:creationId xmlns:a16="http://schemas.microsoft.com/office/drawing/2014/main" id="{67738C74-2F3A-5870-CC76-E947A3B6B6D6}"/>
              </a:ext>
            </a:extLst>
          </p:cNvPr>
          <p:cNvSpPr>
            <a:spLocks noGrp="1" noChangeArrowheads="1"/>
          </p:cNvSpPr>
          <p:nvPr>
            <p:ph type="body" idx="1"/>
          </p:nvPr>
        </p:nvSpPr>
        <p:spPr>
          <a:xfrm>
            <a:off x="520117" y="1600200"/>
            <a:ext cx="11062283" cy="4495800"/>
          </a:xfrm>
        </p:spPr>
        <p:txBody>
          <a:bodyPr/>
          <a:lstStyle/>
          <a:p>
            <a:r>
              <a:rPr lang="en-US" altLang="en-US" dirty="0"/>
              <a:t>It will get worse because of ignorance on the part of the people of God. Because they do not love the truth, they will desire the lies and God will let them believe them. Therefore, they will have to get teachers who teach what they want. They will not want teachers who teach the truth.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B2C8C4C6-48F9-C92D-6C32-A176391189F5}"/>
              </a:ext>
            </a:extLst>
          </p:cNvPr>
          <p:cNvSpPr>
            <a:spLocks noGrp="1" noChangeArrowheads="1"/>
          </p:cNvSpPr>
          <p:nvPr>
            <p:ph type="title"/>
          </p:nvPr>
        </p:nvSpPr>
        <p:spPr>
          <a:xfrm>
            <a:off x="1981200" y="0"/>
            <a:ext cx="8229600" cy="6400800"/>
          </a:xfrm>
        </p:spPr>
        <p:txBody>
          <a:bodyPr/>
          <a:lstStyle/>
          <a:p>
            <a:r>
              <a:rPr lang="en-US" altLang="en-US" sz="3200" dirty="0"/>
              <a:t>2 Timothy 4:3-4 (NASB)</a:t>
            </a:r>
            <a:br>
              <a:rPr lang="en-US" altLang="en-US" sz="3200" dirty="0"/>
            </a:br>
            <a:r>
              <a:rPr lang="en-US" altLang="en-US" sz="3200" dirty="0"/>
              <a:t>For the time will come when they will not endure sound doctrine; but wanting to have their ears tickled, they will accumulate for themselves teachers in accordance to their own desires; {4} and will turn away their ears from the truth, and will turn aside to myths.</a:t>
            </a:r>
            <a:br>
              <a:rPr lang="en-US" altLang="en-US" sz="3200" dirty="0"/>
            </a:br>
            <a:r>
              <a:rPr lang="en-US" altLang="en-US" sz="3200" dirty="0"/>
              <a:t>2 Peter 2:2 (NKJV)</a:t>
            </a:r>
            <a:br>
              <a:rPr lang="en-US" altLang="en-US" sz="3200" dirty="0"/>
            </a:br>
            <a:r>
              <a:rPr lang="en-US" altLang="en-US" sz="3200" dirty="0"/>
              <a:t>And many will follow their destructive ways, because of whom the way of truth will be blasphemed.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a:extLst>
              <a:ext uri="{FF2B5EF4-FFF2-40B4-BE49-F238E27FC236}">
                <a16:creationId xmlns:a16="http://schemas.microsoft.com/office/drawing/2014/main" id="{E7033415-5A66-0828-6A39-281FCCB1B04E}"/>
              </a:ext>
            </a:extLst>
          </p:cNvPr>
          <p:cNvSpPr>
            <a:spLocks noGrp="1" noChangeArrowheads="1"/>
          </p:cNvSpPr>
          <p:nvPr>
            <p:ph type="ctrTitle"/>
          </p:nvPr>
        </p:nvSpPr>
        <p:spPr>
          <a:xfrm>
            <a:off x="1988190" y="360726"/>
            <a:ext cx="8222609" cy="629873"/>
          </a:xfrm>
        </p:spPr>
        <p:txBody>
          <a:bodyPr/>
          <a:lstStyle/>
          <a:p>
            <a:r>
              <a:rPr lang="en-US" altLang="en-US" b="1" dirty="0"/>
              <a:t>Conclusion</a:t>
            </a:r>
          </a:p>
        </p:txBody>
      </p:sp>
      <p:sp>
        <p:nvSpPr>
          <p:cNvPr id="44038" name="Rectangle 6">
            <a:extLst>
              <a:ext uri="{FF2B5EF4-FFF2-40B4-BE49-F238E27FC236}">
                <a16:creationId xmlns:a16="http://schemas.microsoft.com/office/drawing/2014/main" id="{6F13E783-B1F3-5076-35C1-75850F86B5DF}"/>
              </a:ext>
            </a:extLst>
          </p:cNvPr>
          <p:cNvSpPr>
            <a:spLocks noGrp="1" noChangeArrowheads="1"/>
          </p:cNvSpPr>
          <p:nvPr>
            <p:ph type="subTitle" idx="1"/>
          </p:nvPr>
        </p:nvSpPr>
        <p:spPr>
          <a:xfrm>
            <a:off x="1400960" y="1325461"/>
            <a:ext cx="9320169" cy="4999138"/>
          </a:xfrm>
        </p:spPr>
        <p:txBody>
          <a:bodyPr/>
          <a:lstStyle/>
          <a:p>
            <a:pPr>
              <a:buFontTx/>
              <a:buChar char="•"/>
            </a:pPr>
            <a:r>
              <a:rPr lang="en-US" altLang="en-US" b="1" dirty="0">
                <a:solidFill>
                  <a:srgbClr val="FFC000"/>
                </a:solidFill>
              </a:rPr>
              <a:t>Let us all sound a warning to the brotherhood that there are false teachers among us.</a:t>
            </a:r>
          </a:p>
          <a:p>
            <a:pPr>
              <a:buFontTx/>
              <a:buChar char="•"/>
            </a:pPr>
            <a:r>
              <a:rPr lang="en-US" altLang="en-US" b="1" dirty="0">
                <a:solidFill>
                  <a:srgbClr val="FFC000"/>
                </a:solidFill>
              </a:rPr>
              <a:t>Friends that we have known for years have denied the truth faith of the doctrine of Christ.</a:t>
            </a:r>
          </a:p>
          <a:p>
            <a:pPr>
              <a:buFontTx/>
              <a:buChar char="•"/>
            </a:pPr>
            <a:r>
              <a:rPr lang="en-US" altLang="en-US" b="1" dirty="0">
                <a:solidFill>
                  <a:srgbClr val="FFC000"/>
                </a:solidFill>
              </a:rPr>
              <a:t>If we choose to fellowship them here on earth.</a:t>
            </a:r>
          </a:p>
          <a:p>
            <a:pPr>
              <a:buFontTx/>
              <a:buChar char="•"/>
            </a:pPr>
            <a:r>
              <a:rPr lang="en-US" altLang="en-US" b="1" dirty="0">
                <a:solidFill>
                  <a:srgbClr val="FFC000"/>
                </a:solidFill>
              </a:rPr>
              <a:t>We will spend eternity with them in the place where false teachers go.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34D77-EF80-2BC3-B108-D4DC4B3A82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93" y="-8546"/>
            <a:ext cx="12207193" cy="6866546"/>
          </a:xfrm>
          <a:prstGeom prst="rect">
            <a:avLst/>
          </a:prstGeom>
          <a:noFill/>
          <a:ln>
            <a:noFill/>
          </a:ln>
        </p:spPr>
      </p:pic>
      <p:sp>
        <p:nvSpPr>
          <p:cNvPr id="3" name="WordArt 3" descr="Narrow vertical">
            <a:extLst>
              <a:ext uri="{FF2B5EF4-FFF2-40B4-BE49-F238E27FC236}">
                <a16:creationId xmlns:a16="http://schemas.microsoft.com/office/drawing/2014/main" id="{329A6F7B-27D1-5A64-1279-208F86BE8E50}"/>
              </a:ext>
            </a:extLst>
          </p:cNvPr>
          <p:cNvSpPr>
            <a:spLocks noChangeArrowheads="1" noChangeShapeType="1" noTextEdit="1"/>
          </p:cNvSpPr>
          <p:nvPr/>
        </p:nvSpPr>
        <p:spPr bwMode="auto">
          <a:xfrm>
            <a:off x="-15193" y="0"/>
            <a:ext cx="12207193" cy="3909270"/>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a:t>
            </a:r>
            <a:r>
              <a:rPr kumimoji="0" lang="en-US" sz="3600" b="0" i="0" u="none" strike="noStrike" kern="10" cap="none" spc="0" normalizeH="0" baseline="0" noProof="0" dirty="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uLnTx/>
                <a:uFillTx/>
                <a:latin typeface="Arial Black"/>
                <a:ea typeface="+mn-ea"/>
                <a:cs typeface="+mn-cs"/>
              </a:rPr>
              <a:t>Stay On The Path!”</a:t>
            </a:r>
          </a:p>
        </p:txBody>
      </p:sp>
    </p:spTree>
    <p:extLst>
      <p:ext uri="{BB962C8B-B14F-4D97-AF65-F5344CB8AC3E}">
        <p14:creationId xmlns:p14="http://schemas.microsoft.com/office/powerpoint/2010/main" val="401984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43427" name="WordArt 3" descr="Narrow vertical"/>
          <p:cNvSpPr>
            <a:spLocks noChangeArrowheads="1" noChangeShapeType="1" noTextEdit="1"/>
          </p:cNvSpPr>
          <p:nvPr/>
        </p:nvSpPr>
        <p:spPr bwMode="auto">
          <a:xfrm>
            <a:off x="4572000" y="2590800"/>
            <a:ext cx="1981200" cy="914400"/>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True Tales</a:t>
            </a:r>
          </a:p>
        </p:txBody>
      </p:sp>
      <p:pic>
        <p:nvPicPr>
          <p:cNvPr id="4" name="Picture 3" descr="laughdog.gif"/>
          <p:cNvPicPr>
            <a:picLocks noChangeAspect="1"/>
          </p:cNvPicPr>
          <p:nvPr/>
        </p:nvPicPr>
        <p:blipFill>
          <a:blip r:embed="rId4" cstate="print"/>
          <a:stretch>
            <a:fillRect/>
          </a:stretch>
        </p:blipFill>
        <p:spPr>
          <a:xfrm>
            <a:off x="7848600" y="0"/>
            <a:ext cx="1885950" cy="1771650"/>
          </a:xfrm>
          <a:prstGeom prst="rect">
            <a:avLst/>
          </a:prstGeom>
        </p:spPr>
      </p:pic>
      <p:sp>
        <p:nvSpPr>
          <p:cNvPr id="3" name="Title 2">
            <a:extLst>
              <a:ext uri="{FF2B5EF4-FFF2-40B4-BE49-F238E27FC236}">
                <a16:creationId xmlns:a16="http://schemas.microsoft.com/office/drawing/2014/main" id="{ABB3A20F-D0FF-07F1-6DC5-05316F2D85DC}"/>
              </a:ext>
            </a:extLst>
          </p:cNvPr>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B571316-177A-9966-6E32-CD325471F66F}"/>
              </a:ext>
            </a:extLst>
          </p:cNvPr>
          <p:cNvSpPr>
            <a:spLocks noGrp="1" noChangeArrowheads="1"/>
          </p:cNvSpPr>
          <p:nvPr>
            <p:ph type="title"/>
          </p:nvPr>
        </p:nvSpPr>
        <p:spPr/>
        <p:txBody>
          <a:bodyPr/>
          <a:lstStyle/>
          <a:p>
            <a:r>
              <a:rPr lang="en-US" altLang="en-US" sz="6600"/>
              <a:t>Dancing With Wolves</a:t>
            </a:r>
          </a:p>
        </p:txBody>
      </p:sp>
      <p:sp>
        <p:nvSpPr>
          <p:cNvPr id="3075" name="Rectangle 3">
            <a:extLst>
              <a:ext uri="{FF2B5EF4-FFF2-40B4-BE49-F238E27FC236}">
                <a16:creationId xmlns:a16="http://schemas.microsoft.com/office/drawing/2014/main" id="{14E177D4-FE8D-4120-6E06-A90049CC8F90}"/>
              </a:ext>
            </a:extLst>
          </p:cNvPr>
          <p:cNvSpPr>
            <a:spLocks noGrp="1" noChangeArrowheads="1"/>
          </p:cNvSpPr>
          <p:nvPr>
            <p:ph type="body" idx="1"/>
          </p:nvPr>
        </p:nvSpPr>
        <p:spPr/>
        <p:txBody>
          <a:bodyPr/>
          <a:lstStyle/>
          <a:p>
            <a:r>
              <a:rPr lang="en-US" altLang="en-US" dirty="0"/>
              <a:t>Our Lord Jesus Christ warned us about the dangers of fellowshipping those with whom He called wolves.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piritwolf-289x300.jpg"/>
          <p:cNvPicPr>
            <a:picLocks noChangeAspect="1"/>
          </p:cNvPicPr>
          <p:nvPr/>
        </p:nvPicPr>
        <p:blipFill>
          <a:blip r:embed="rId2" cstate="print"/>
          <a:stretch>
            <a:fillRect/>
          </a:stretch>
        </p:blipFill>
        <p:spPr>
          <a:xfrm>
            <a:off x="0" y="0"/>
            <a:ext cx="12191999" cy="6858000"/>
          </a:xfrm>
          <a:prstGeom prst="rect">
            <a:avLst/>
          </a:prstGeom>
        </p:spPr>
      </p:pic>
      <p:sp>
        <p:nvSpPr>
          <p:cNvPr id="5" name="Rectangle 4"/>
          <p:cNvSpPr/>
          <p:nvPr/>
        </p:nvSpPr>
        <p:spPr>
          <a:xfrm>
            <a:off x="3632155" y="2967335"/>
            <a:ext cx="4927696" cy="923330"/>
          </a:xfrm>
          <a:prstGeom prst="rect">
            <a:avLst/>
          </a:prstGeom>
          <a:noFill/>
        </p:spPr>
        <p:txBody>
          <a:bodyPr wrap="none" lIns="91440" tIns="45720" rIns="91440" bIns="45720">
            <a:spAutoFit/>
          </a:bodyPr>
          <a:lstStyle/>
          <a:p>
            <a:pPr algn="ctr" fontAlgn="base">
              <a:spcBef>
                <a:spcPct val="0"/>
              </a:spcBef>
              <a:spcAft>
                <a:spcPct val="0"/>
              </a:spcAft>
            </a:pPr>
            <a:r>
              <a:rPr lang="en-US" sz="5400" b="1"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Calligrapher" pitchFamily="2" charset="0"/>
              </a:rPr>
              <a:t>Wolves of White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62BCB561-7D8B-9AA9-8EA8-ABCF2A7000B9}"/>
              </a:ext>
            </a:extLst>
          </p:cNvPr>
          <p:cNvSpPr>
            <a:spLocks noGrp="1" noChangeArrowheads="1"/>
          </p:cNvSpPr>
          <p:nvPr>
            <p:ph type="title"/>
          </p:nvPr>
        </p:nvSpPr>
        <p:spPr>
          <a:xfrm>
            <a:off x="1905000" y="228600"/>
            <a:ext cx="8229600" cy="5486400"/>
          </a:xfrm>
        </p:spPr>
        <p:txBody>
          <a:bodyPr/>
          <a:lstStyle/>
          <a:p>
            <a:r>
              <a:rPr lang="en-US" altLang="en-US"/>
              <a:t>Matthew 7:15-16 (NASB)</a:t>
            </a:r>
            <a:br>
              <a:rPr lang="en-US" altLang="en-US"/>
            </a:br>
            <a:r>
              <a:rPr lang="en-US" altLang="en-US"/>
              <a:t>"Beware of the false prophets, who come to you in sheep's clothing, but inwardly are ravenous wolves. {16} You will know them by their fruits…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3AC554D-9589-8C74-16E8-49AB54EB9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90"/>
            <a:ext cx="12192000" cy="677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546231"/>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2270</Words>
  <Application>Microsoft Office PowerPoint</Application>
  <PresentationFormat>Widescreen</PresentationFormat>
  <Paragraphs>106</Paragraphs>
  <Slides>43</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Arial</vt:lpstr>
      <vt:lpstr>Arial Black</vt:lpstr>
      <vt:lpstr>Broadway</vt:lpstr>
      <vt:lpstr>Calibri</vt:lpstr>
      <vt:lpstr>Calligrapher</vt:lpstr>
      <vt:lpstr>Colonna MT</vt:lpstr>
      <vt:lpstr>Flat Brush</vt:lpstr>
      <vt:lpstr>Impact</vt:lpstr>
      <vt:lpstr>Times New Roman</vt:lpstr>
      <vt:lpstr>Mountain Top</vt:lpstr>
      <vt:lpstr>ppt43EE</vt:lpstr>
      <vt:lpstr>1_ppt43EE</vt:lpstr>
      <vt:lpstr>PowerPoint Presentation</vt:lpstr>
      <vt:lpstr>PowerPoint Presentation</vt:lpstr>
      <vt:lpstr>PowerPoint Presentation</vt:lpstr>
      <vt:lpstr>PowerPoint Presentation</vt:lpstr>
      <vt:lpstr>PowerPoint Presentation</vt:lpstr>
      <vt:lpstr>Dancing With Wolves</vt:lpstr>
      <vt:lpstr>PowerPoint Presentation</vt:lpstr>
      <vt:lpstr>Matthew 7:15-16 (NASB) "Beware of the false prophets, who come to you in sheep's clothing, but inwardly are ravenous wolves. {16} You will know them by their fruits… “</vt:lpstr>
      <vt:lpstr>PowerPoint Presentation</vt:lpstr>
      <vt:lpstr>Jesus also recognized the nature of man when He sent out the twelve apostles. Matthew 10:16 (NASB) "Behold, I send you out as sheep in the midst of wolves; therefore be shrewd as serpents, and innocent as doves." A similar account happened when Jesus sent out seventy others. The statement was very similar. Luke 10:3 (NASB) "Go your ways; behold I send you out as lambs in the midst of wolves." </vt:lpstr>
      <vt:lpstr>The apostle Paul also warned the Ephesian elders about this danger, even exposing some in their own midst.</vt:lpstr>
      <vt:lpstr>PowerPoint Presentation</vt:lpstr>
      <vt:lpstr>PowerPoint Presentation</vt:lpstr>
      <vt:lpstr>COLLEGIAL SYSTEM</vt:lpstr>
      <vt:lpstr>MONARCHICAL  EPISCOPACY: Monos (Sole) Archos (Ruler) Episcopacy (Bishop)</vt:lpstr>
      <vt:lpstr>PRESIDING ELDER</vt:lpstr>
      <vt:lpstr>You have heard of the expression "wolves in sheep's clothing". This is what happens when these false teachers disguise themselves. Paul told the Corinthian church about these people.  2 Corinthians 11:13-15 (NASB) For such men are false apostles, deceitful workers, disguising themselves as apostles of Christ. {14} And no wonder, for even Satan disguises himself as an angel of light. {15} Therefore it is not surprising if his servants also disguise themselves as servants of righteousness; whose end shall be according to their deeds."</vt:lpstr>
      <vt:lpstr>PowerPoint Presentation</vt:lpstr>
      <vt:lpstr>They look innocent enough, but they have a way to destroy the flock of God's people. Therefore all of God's people are to watch out for the welfare of each other. This means that if there is a wolf in their midst, then they need to announce it to the rest.  If we learn of a wolf in another congregation, we should warn them.</vt:lpstr>
      <vt:lpstr>How To Identify The Wolves</vt:lpstr>
      <vt:lpstr>PowerPoint Presentation</vt:lpstr>
      <vt:lpstr>PowerPoint Presentation</vt:lpstr>
      <vt:lpstr>PowerPoint Presentation</vt:lpstr>
      <vt:lpstr>PowerPoint Presentation</vt:lpstr>
      <vt:lpstr>PowerPoint Presentation</vt:lpstr>
      <vt:lpstr>PowerPoint Presentation</vt:lpstr>
      <vt:lpstr>How To Identify The Wolves</vt:lpstr>
      <vt:lpstr>Ephesians 5:11 (NKJV) And have no fellowship with the unfruitful works of darkness, but rather expose them. Romans 16:17-18 (NASB) Now I urge you, brethren, keep you eye on those who cause dissensions and hindrances contrary to the teaching which you learned, and turn away from them. {18} For such men are slaves, not of our Lord Christ but of their own appetites; and by their smooth and flattering speech they deceive the hearts of the unsuspecting.</vt:lpstr>
      <vt:lpstr>The word of God is the Bible. It is the standard to follow in order to have salvation. The Bible also instructs us how to identify false teachers. When we learn the truth, we will know what error is, and expose those who teach error.</vt:lpstr>
      <vt:lpstr>We are not to have fellowship with error or sin. We must identify false teachers and expose them. We cannot give them aid or show them partiality. When we determine that a brother is wrong in his teaching (even if only in one subject area), then he must be admonished. If he does not repent, then he is to be marked out for warning. Instead of dancing with these wolves, we should be exposing them for what they really are. False Teachers!  Those who choose to dance with wolves now, will certainly be dancing with them in Hell.</vt:lpstr>
      <vt:lpstr>What Is The Motive Of a Wolf</vt:lpstr>
      <vt:lpstr>What Happens When A Wolf Is Exposed?</vt:lpstr>
      <vt:lpstr>PowerPoint Presentation</vt:lpstr>
      <vt:lpstr>These people try to hide their false doctrine as much as possible, but eventually it comes out. When that does, they become very defensive. They start to use any means at their disposal to protect themselves. It is usually those who trapped them that get hurt the most.</vt:lpstr>
      <vt:lpstr>We cannot fellowship these people. We should not even call them brothers (unless you call them digressive and/or false teachers, unrepentant, etc). If we accept any part of their false teaching, then we have accepted the truth with the error. </vt:lpstr>
      <vt:lpstr>James 2:10 (NASB) For whoever keeps the whole law and yet stumbles in one point, he has become guilty of all. 2 John 10-11 If anyone comes to you and does not bring this teaching, do not receive him into your house, and do not give him a greeting; {11} for the one who gives him a greeting participates in his evil deeds."</vt:lpstr>
      <vt:lpstr>Let us not be so stupid to think that we are exempt from these rules. Let us be aware that false teachers can even come from our own midst. The scriptures teach us they will approve false doctrine </vt:lpstr>
      <vt:lpstr>We must be aware that there are thousands if not millions of false teachers. Most are easily identified. But some come close to home and disguise themselves in order to deceive us.</vt:lpstr>
      <vt:lpstr>And It Will Only Get Worse</vt:lpstr>
      <vt:lpstr>Why Will It Get Worse?</vt:lpstr>
      <vt:lpstr>2 Timothy 4:3-4 (NASB) For the time will come when they will not endure sound doctrine; but wanting to have their ears tickled, they will accumulate for themselves teachers in accordance to their own desires; {4} and will turn away their ears from the truth, and will turn aside to myths. 2 Peter 2:2 (NKJV) And many will follow their destructive ways, because of whom the way of truth will be blasphemed.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Burris</dc:creator>
  <cp:lastModifiedBy>David Burris</cp:lastModifiedBy>
  <cp:revision>14</cp:revision>
  <dcterms:created xsi:type="dcterms:W3CDTF">2023-02-09T11:47:46Z</dcterms:created>
  <dcterms:modified xsi:type="dcterms:W3CDTF">2023-02-09T22:14:06Z</dcterms:modified>
</cp:coreProperties>
</file>