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F6622A-7C54-47EC-8345-F41C51DBB248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10D8525-85C0-4622-AA7F-0D00066D96C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200400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rgbClr val="7030A0"/>
                </a:solidFill>
              </a:rPr>
              <a:t>Is there any sin so great that God will not forgive?</a:t>
            </a:r>
          </a:p>
          <a:p>
            <a:r>
              <a:rPr lang="en-US" sz="2800" dirty="0">
                <a:solidFill>
                  <a:srgbClr val="7030A0"/>
                </a:solidFill>
              </a:rPr>
              <a:t>What about many sins?</a:t>
            </a:r>
          </a:p>
          <a:p>
            <a:r>
              <a:rPr lang="en-US" sz="2800" dirty="0">
                <a:solidFill>
                  <a:srgbClr val="7030A0"/>
                </a:solidFill>
              </a:rPr>
              <a:t>God is willing to forgive any and all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God’s Forgiveness</a:t>
            </a:r>
          </a:p>
        </p:txBody>
      </p:sp>
    </p:spTree>
    <p:extLst>
      <p:ext uri="{BB962C8B-B14F-4D97-AF65-F5344CB8AC3E}">
        <p14:creationId xmlns:p14="http://schemas.microsoft.com/office/powerpoint/2010/main" val="356859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Here is what he did:</a:t>
            </a:r>
          </a:p>
          <a:p>
            <a:r>
              <a:rPr lang="en-US" dirty="0"/>
              <a:t>He entreated the LORD his God,</a:t>
            </a:r>
          </a:p>
          <a:p>
            <a:r>
              <a:rPr lang="en-US" dirty="0"/>
              <a:t>And humbled himself greatly before God.</a:t>
            </a:r>
          </a:p>
          <a:p>
            <a:r>
              <a:rPr lang="en-US" dirty="0"/>
              <a:t>He prayed to God a most excellent prayer.</a:t>
            </a:r>
          </a:p>
          <a:p>
            <a:r>
              <a:rPr lang="en-US" dirty="0"/>
              <a:t>To the point that God was moved by his prayer.</a:t>
            </a:r>
          </a:p>
        </p:txBody>
      </p:sp>
    </p:spTree>
    <p:extLst>
      <p:ext uri="{BB962C8B-B14F-4D97-AF65-F5344CB8AC3E}">
        <p14:creationId xmlns:p14="http://schemas.microsoft.com/office/powerpoint/2010/main" val="3019723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752600"/>
            <a:ext cx="8503920" cy="4346448"/>
          </a:xfrm>
        </p:spPr>
        <p:txBody>
          <a:bodyPr/>
          <a:lstStyle/>
          <a:p>
            <a:r>
              <a:rPr lang="en-US" dirty="0"/>
              <a:t>It does not say how, but Manasseh was returned to his throne in Jerusalem.</a:t>
            </a:r>
          </a:p>
          <a:p>
            <a:r>
              <a:rPr lang="en-US" dirty="0"/>
              <a:t>Then, Manasseh knew that the LORD was God.</a:t>
            </a:r>
          </a:p>
          <a:p>
            <a:r>
              <a:rPr lang="en-US" dirty="0"/>
              <a:t>After this, he built an outer wall of the city of David and reinforced some of the other structures.</a:t>
            </a:r>
          </a:p>
          <a:p>
            <a:r>
              <a:rPr lang="en-US" dirty="0"/>
              <a:t>He put army commanders in all the fortified cities   of Judah.</a:t>
            </a:r>
          </a:p>
        </p:txBody>
      </p:sp>
    </p:spTree>
    <p:extLst>
      <p:ext uri="{BB962C8B-B14F-4D97-AF65-F5344CB8AC3E}">
        <p14:creationId xmlns:p14="http://schemas.microsoft.com/office/powerpoint/2010/main" val="2980032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He removed the foreign gods and idols from the house of God.</a:t>
            </a:r>
          </a:p>
          <a:p>
            <a:r>
              <a:rPr lang="en-US" dirty="0"/>
              <a:t>He destroyed all the altars and places of worship that he had built.</a:t>
            </a:r>
          </a:p>
          <a:p>
            <a:r>
              <a:rPr lang="en-US" dirty="0"/>
              <a:t>He set up an altar to the LORD and offered sacrifices to God.</a:t>
            </a:r>
          </a:p>
          <a:p>
            <a:r>
              <a:rPr lang="en-US" dirty="0"/>
              <a:t>He commanded the people to obey God.</a:t>
            </a:r>
          </a:p>
        </p:txBody>
      </p:sp>
    </p:spTree>
    <p:extLst>
      <p:ext uri="{BB962C8B-B14F-4D97-AF65-F5344CB8AC3E}">
        <p14:creationId xmlns:p14="http://schemas.microsoft.com/office/powerpoint/2010/main" val="238450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752600"/>
            <a:ext cx="8839200" cy="4346448"/>
          </a:xfrm>
        </p:spPr>
        <p:txBody>
          <a:bodyPr>
            <a:normAutofit/>
          </a:bodyPr>
          <a:lstStyle/>
          <a:p>
            <a:r>
              <a:rPr lang="en-US" dirty="0"/>
              <a:t>Manasseh was counted as the most wicked king in Judah’s history.</a:t>
            </a:r>
          </a:p>
          <a:p>
            <a:r>
              <a:rPr lang="en-US" dirty="0"/>
              <a:t>Manasseh was punished by God.</a:t>
            </a:r>
          </a:p>
          <a:p>
            <a:r>
              <a:rPr lang="en-US" dirty="0"/>
              <a:t>Manasseh humbled himself before God.</a:t>
            </a:r>
          </a:p>
          <a:p>
            <a:r>
              <a:rPr lang="en-US" dirty="0"/>
              <a:t>Once Manasseh started serving God, God blessed him.</a:t>
            </a:r>
          </a:p>
          <a:p>
            <a:r>
              <a:rPr lang="en-US" b="1" dirty="0"/>
              <a:t>No matter how evil you think you’ve been, just humble yourself before God and obey Him, and God will bless you also.</a:t>
            </a:r>
          </a:p>
        </p:txBody>
      </p:sp>
    </p:spTree>
    <p:extLst>
      <p:ext uri="{BB962C8B-B14F-4D97-AF65-F5344CB8AC3E}">
        <p14:creationId xmlns:p14="http://schemas.microsoft.com/office/powerpoint/2010/main" val="3691241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One of the hindrances to the gospel is that some people feel their sins are too great.</a:t>
            </a:r>
          </a:p>
          <a:p>
            <a:r>
              <a:rPr lang="en-US" dirty="0"/>
              <a:t>“I am so bad, that God will not forgive me”.</a:t>
            </a:r>
          </a:p>
          <a:p>
            <a:r>
              <a:rPr lang="en-US" dirty="0"/>
              <a:t>This is a deception from Satan himself.</a:t>
            </a:r>
          </a:p>
          <a:p>
            <a:r>
              <a:rPr lang="en-US" dirty="0"/>
              <a:t>One thing we can do is look back and see that God forgives many sins and horrible sins.</a:t>
            </a:r>
          </a:p>
          <a:p>
            <a:r>
              <a:rPr lang="en-US" dirty="0"/>
              <a:t>For this lesson, we want to look at Manasseh.</a:t>
            </a:r>
          </a:p>
        </p:txBody>
      </p:sp>
    </p:spTree>
    <p:extLst>
      <p:ext uri="{BB962C8B-B14F-4D97-AF65-F5344CB8AC3E}">
        <p14:creationId xmlns:p14="http://schemas.microsoft.com/office/powerpoint/2010/main" val="1360755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can read about Manasseh in 2 Kings 21 and in 2 Chronicles 33</a:t>
            </a:r>
          </a:p>
          <a:p>
            <a:r>
              <a:rPr lang="en-US" dirty="0"/>
              <a:t>While most accounts between these two books are very similar, the outcome of Manasseh is very different in each version.</a:t>
            </a:r>
          </a:p>
        </p:txBody>
      </p:sp>
    </p:spTree>
    <p:extLst>
      <p:ext uri="{BB962C8B-B14F-4D97-AF65-F5344CB8AC3E}">
        <p14:creationId xmlns:p14="http://schemas.microsoft.com/office/powerpoint/2010/main" val="64748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Was eight years old when he became King.</a:t>
            </a:r>
          </a:p>
          <a:p>
            <a:r>
              <a:rPr lang="en-US" dirty="0"/>
              <a:t>His father, Hezekiah had been faithful to the Lord in many things, but his life had been cut short because of what he did.</a:t>
            </a:r>
          </a:p>
          <a:p>
            <a:r>
              <a:rPr lang="en-US" dirty="0"/>
              <a:t>Hezekiah showed the Babylonians all the treasures  of the Temple and his kingdom.</a:t>
            </a:r>
          </a:p>
          <a:p>
            <a:r>
              <a:rPr lang="en-US" dirty="0"/>
              <a:t>As soon as Manasseh had become king, the record says that he did evil in the sight of the LORD.</a:t>
            </a:r>
          </a:p>
        </p:txBody>
      </p:sp>
    </p:spTree>
    <p:extLst>
      <p:ext uri="{BB962C8B-B14F-4D97-AF65-F5344CB8AC3E}">
        <p14:creationId xmlns:p14="http://schemas.microsoft.com/office/powerpoint/2010/main" val="3602854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He copied the evil of the surrounding nations.</a:t>
            </a:r>
          </a:p>
          <a:p>
            <a:r>
              <a:rPr lang="en-US" dirty="0"/>
              <a:t>He set up alters to the </a:t>
            </a:r>
            <a:r>
              <a:rPr lang="en-US" dirty="0" err="1"/>
              <a:t>Baals</a:t>
            </a:r>
            <a:r>
              <a:rPr lang="en-US" dirty="0"/>
              <a:t>.</a:t>
            </a:r>
          </a:p>
          <a:p>
            <a:r>
              <a:rPr lang="en-US" dirty="0"/>
              <a:t>He made wooden symbols of worship (the </a:t>
            </a:r>
            <a:r>
              <a:rPr lang="en-US" dirty="0" err="1"/>
              <a:t>Asherim</a:t>
            </a:r>
            <a:r>
              <a:rPr lang="en-US" dirty="0"/>
              <a:t>).</a:t>
            </a:r>
          </a:p>
          <a:p>
            <a:r>
              <a:rPr lang="en-US" dirty="0"/>
              <a:t>He worshiped all the host of heaven and served them (sun, moon, stars, nature,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r>
              <a:rPr lang="en-US" dirty="0"/>
              <a:t>Hezekiah spent the latter years of his life cleaning up Judah and removing the altars to the various deities.</a:t>
            </a:r>
          </a:p>
          <a:p>
            <a:r>
              <a:rPr lang="en-US" dirty="0"/>
              <a:t>Manasseh tore that life’s work apart immediately.</a:t>
            </a:r>
          </a:p>
        </p:txBody>
      </p:sp>
    </p:spTree>
    <p:extLst>
      <p:ext uri="{BB962C8B-B14F-4D97-AF65-F5344CB8AC3E}">
        <p14:creationId xmlns:p14="http://schemas.microsoft.com/office/powerpoint/2010/main" val="411603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He put the idols in the temple.</a:t>
            </a:r>
          </a:p>
          <a:p>
            <a:r>
              <a:rPr lang="en-US" dirty="0"/>
              <a:t>You can imagine how God felt about this.</a:t>
            </a:r>
          </a:p>
          <a:p>
            <a:r>
              <a:rPr lang="en-US" dirty="0"/>
              <a:t>He offered some of his children to the various gods by sacrificing them in the fire and offering them up on altars.</a:t>
            </a:r>
          </a:p>
          <a:p>
            <a:r>
              <a:rPr lang="en-US" dirty="0"/>
              <a:t>He practiced witchcraft, divination, sorcery.</a:t>
            </a:r>
          </a:p>
          <a:p>
            <a:r>
              <a:rPr lang="en-US" dirty="0"/>
              <a:t>He dealt with mediums, </a:t>
            </a:r>
            <a:r>
              <a:rPr lang="en-US" dirty="0" err="1"/>
              <a:t>spiritists</a:t>
            </a:r>
            <a:r>
              <a:rPr lang="en-US" dirty="0"/>
              <a:t>, and fortune tellers.</a:t>
            </a:r>
          </a:p>
        </p:txBody>
      </p:sp>
    </p:spTree>
    <p:extLst>
      <p:ext uri="{BB962C8B-B14F-4D97-AF65-F5344CB8AC3E}">
        <p14:creationId xmlns:p14="http://schemas.microsoft.com/office/powerpoint/2010/main" val="2515698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He angered the Lord (literally provoked God to anger).</a:t>
            </a:r>
          </a:p>
          <a:p>
            <a:r>
              <a:rPr lang="en-US" dirty="0"/>
              <a:t>He carved his own idol and placed it in the temple (in the most holy place where the ark had resided   for many years).</a:t>
            </a:r>
          </a:p>
          <a:p>
            <a:r>
              <a:rPr lang="en-US" dirty="0"/>
              <a:t>Manasseh led the people to do more evil than those nations God had destroyed for their wickedness.</a:t>
            </a:r>
          </a:p>
        </p:txBody>
      </p:sp>
    </p:spTree>
    <p:extLst>
      <p:ext uri="{BB962C8B-B14F-4D97-AF65-F5344CB8AC3E}">
        <p14:creationId xmlns:p14="http://schemas.microsoft.com/office/powerpoint/2010/main" val="2473935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719090" y="1527048"/>
            <a:ext cx="8086581" cy="4572000"/>
          </a:xfrm>
        </p:spPr>
        <p:txBody>
          <a:bodyPr/>
          <a:lstStyle/>
          <a:p>
            <a:r>
              <a:rPr lang="en-US" dirty="0"/>
              <a:t>God spoke to the king and the people.</a:t>
            </a:r>
          </a:p>
          <a:p>
            <a:r>
              <a:rPr lang="en-US" dirty="0"/>
              <a:t>They paid no attention to what God said.</a:t>
            </a:r>
          </a:p>
          <a:p>
            <a:r>
              <a:rPr lang="en-US" dirty="0"/>
              <a:t>The prophets were disregarded and some killed.</a:t>
            </a:r>
          </a:p>
          <a:p>
            <a:r>
              <a:rPr lang="en-US" dirty="0"/>
              <a:t>In fact, anyone faithful to God was slain at his command, and tradition has it that the streets        ran with blood like a river.</a:t>
            </a:r>
          </a:p>
          <a:p>
            <a:r>
              <a:rPr lang="en-US" dirty="0"/>
              <a:t>According to tradition, this is when Isaiah died        by being sawn alive.</a:t>
            </a:r>
          </a:p>
        </p:txBody>
      </p:sp>
    </p:spTree>
    <p:extLst>
      <p:ext uri="{BB962C8B-B14F-4D97-AF65-F5344CB8AC3E}">
        <p14:creationId xmlns:p14="http://schemas.microsoft.com/office/powerpoint/2010/main" val="3619824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Manasseh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752600"/>
            <a:ext cx="8272272" cy="4346448"/>
          </a:xfrm>
        </p:spPr>
        <p:txBody>
          <a:bodyPr/>
          <a:lstStyle/>
          <a:p>
            <a:r>
              <a:rPr lang="en-US" dirty="0"/>
              <a:t>Because of this, God caused the Assyrians to come and capture Manasseh and took him to Babylon  with a nose-hook.</a:t>
            </a:r>
          </a:p>
          <a:p>
            <a:r>
              <a:rPr lang="en-US" dirty="0"/>
              <a:t>He was imprisoned.</a:t>
            </a:r>
          </a:p>
          <a:p>
            <a:r>
              <a:rPr lang="en-US" dirty="0"/>
              <a:t>He was distressed.</a:t>
            </a:r>
          </a:p>
          <a:p>
            <a:r>
              <a:rPr lang="en-US" dirty="0"/>
              <a:t>He had nowhere to go.</a:t>
            </a:r>
          </a:p>
        </p:txBody>
      </p:sp>
    </p:spTree>
    <p:extLst>
      <p:ext uri="{BB962C8B-B14F-4D97-AF65-F5344CB8AC3E}">
        <p14:creationId xmlns:p14="http://schemas.microsoft.com/office/powerpoint/2010/main" val="3573129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716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Civic</vt:lpstr>
      <vt:lpstr>God’s Forgiveness</vt:lpstr>
      <vt:lpstr>Introduction</vt:lpstr>
      <vt:lpstr>Manasseh</vt:lpstr>
      <vt:lpstr>Manasseh</vt:lpstr>
      <vt:lpstr>Manasseh</vt:lpstr>
      <vt:lpstr>Manasseh</vt:lpstr>
      <vt:lpstr>Manasseh</vt:lpstr>
      <vt:lpstr>Manasseh</vt:lpstr>
      <vt:lpstr>Manasseh</vt:lpstr>
      <vt:lpstr>Manasseh</vt:lpstr>
      <vt:lpstr>Manasseh</vt:lpstr>
      <vt:lpstr>Manasseh</vt:lpstr>
      <vt:lpstr>Conclusion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God’s Forgiveness</dc:title>
  <cp:lastModifiedBy>David Burris</cp:lastModifiedBy>
  <cp:revision>9</cp:revision>
  <dcterms:created xsi:type="dcterms:W3CDTF">2013-03-12T21:20:42Z</dcterms:created>
  <dcterms:modified xsi:type="dcterms:W3CDTF">2023-02-13T03:46:30Z</dcterms:modified>
</cp:coreProperties>
</file>