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4.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8.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9.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2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2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2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27.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28.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media1.WAV" ContentType="audio/x-wav"/>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media2.WAV" ContentType="audio/x-wav"/>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media/media3.WAV" ContentType="audio/x-wav"/>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media/media4.WAV" ContentType="audio/x-wav"/>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media/media5.WAV" ContentType="audio/x-wav"/>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3" r:id="rId3"/>
    <p:sldMasterId id="2147483727" r:id="rId4"/>
    <p:sldMasterId id="2147483750" r:id="rId5"/>
    <p:sldMasterId id="2147483771" r:id="rId6"/>
    <p:sldMasterId id="2147483783" r:id="rId7"/>
    <p:sldMasterId id="2147483796" r:id="rId8"/>
    <p:sldMasterId id="2147483843" r:id="rId9"/>
    <p:sldMasterId id="2147483877" r:id="rId10"/>
    <p:sldMasterId id="2147483910" r:id="rId11"/>
    <p:sldMasterId id="2147483933" r:id="rId12"/>
    <p:sldMasterId id="2147483945" r:id="rId13"/>
    <p:sldMasterId id="2147483957" r:id="rId14"/>
    <p:sldMasterId id="2147483980" r:id="rId15"/>
    <p:sldMasterId id="2147483994" r:id="rId16"/>
    <p:sldMasterId id="2147484018" r:id="rId17"/>
    <p:sldMasterId id="2147484071" r:id="rId18"/>
    <p:sldMasterId id="2147484089" r:id="rId19"/>
    <p:sldMasterId id="2147484195" r:id="rId20"/>
    <p:sldMasterId id="2147484218" r:id="rId21"/>
    <p:sldMasterId id="2147484340" r:id="rId22"/>
    <p:sldMasterId id="2147484364" r:id="rId23"/>
    <p:sldMasterId id="2147484452" r:id="rId24"/>
    <p:sldMasterId id="2147484473" r:id="rId25"/>
    <p:sldMasterId id="2147484491" r:id="rId26"/>
    <p:sldMasterId id="2147484531" r:id="rId27"/>
    <p:sldMasterId id="2147484543" r:id="rId28"/>
    <p:sldMasterId id="2147484556" r:id="rId29"/>
  </p:sldMasterIdLst>
  <p:notesMasterIdLst>
    <p:notesMasterId r:id="rId280"/>
  </p:notesMasterIdLst>
  <p:sldIdLst>
    <p:sldId id="256" r:id="rId30"/>
    <p:sldId id="4113" r:id="rId31"/>
    <p:sldId id="528" r:id="rId32"/>
    <p:sldId id="3951" r:id="rId33"/>
    <p:sldId id="316" r:id="rId34"/>
    <p:sldId id="4194" r:id="rId35"/>
    <p:sldId id="2673" r:id="rId36"/>
    <p:sldId id="3163" r:id="rId37"/>
    <p:sldId id="4235" r:id="rId38"/>
    <p:sldId id="2690" r:id="rId39"/>
    <p:sldId id="2845" r:id="rId40"/>
    <p:sldId id="4183" r:id="rId41"/>
    <p:sldId id="1073" r:id="rId42"/>
    <p:sldId id="1074" r:id="rId43"/>
    <p:sldId id="1075" r:id="rId44"/>
    <p:sldId id="1076" r:id="rId45"/>
    <p:sldId id="1077" r:id="rId46"/>
    <p:sldId id="1078" r:id="rId47"/>
    <p:sldId id="4231" r:id="rId48"/>
    <p:sldId id="4233" r:id="rId49"/>
    <p:sldId id="3342" r:id="rId50"/>
    <p:sldId id="4221" r:id="rId51"/>
    <p:sldId id="3060" r:id="rId52"/>
    <p:sldId id="3063" r:id="rId53"/>
    <p:sldId id="3064" r:id="rId54"/>
    <p:sldId id="3065" r:id="rId55"/>
    <p:sldId id="3700" r:id="rId56"/>
    <p:sldId id="3347" r:id="rId57"/>
    <p:sldId id="3844" r:id="rId58"/>
    <p:sldId id="1813" r:id="rId59"/>
    <p:sldId id="3750" r:id="rId60"/>
    <p:sldId id="3724" r:id="rId61"/>
    <p:sldId id="3754" r:id="rId62"/>
    <p:sldId id="3348" r:id="rId63"/>
    <p:sldId id="3753" r:id="rId64"/>
    <p:sldId id="3701" r:id="rId65"/>
    <p:sldId id="3698" r:id="rId66"/>
    <p:sldId id="3843" r:id="rId67"/>
    <p:sldId id="4000" r:id="rId68"/>
    <p:sldId id="4232" r:id="rId69"/>
    <p:sldId id="3467" r:id="rId70"/>
    <p:sldId id="4102" r:id="rId71"/>
    <p:sldId id="4234" r:id="rId72"/>
    <p:sldId id="1122" r:id="rId73"/>
    <p:sldId id="4115" r:id="rId74"/>
    <p:sldId id="1133" r:id="rId75"/>
    <p:sldId id="1134" r:id="rId76"/>
    <p:sldId id="1135" r:id="rId77"/>
    <p:sldId id="1136" r:id="rId78"/>
    <p:sldId id="1423" r:id="rId79"/>
    <p:sldId id="1052" r:id="rId80"/>
    <p:sldId id="1520" r:id="rId81"/>
    <p:sldId id="1053" r:id="rId82"/>
    <p:sldId id="4198" r:id="rId83"/>
    <p:sldId id="992" r:id="rId84"/>
    <p:sldId id="1054" r:id="rId85"/>
    <p:sldId id="1055" r:id="rId86"/>
    <p:sldId id="1056" r:id="rId87"/>
    <p:sldId id="3696" r:id="rId88"/>
    <p:sldId id="1815" r:id="rId89"/>
    <p:sldId id="1806" r:id="rId90"/>
    <p:sldId id="1804" r:id="rId91"/>
    <p:sldId id="1426" r:id="rId92"/>
    <p:sldId id="1444" r:id="rId93"/>
    <p:sldId id="4236" r:id="rId94"/>
    <p:sldId id="860" r:id="rId95"/>
    <p:sldId id="4209" r:id="rId96"/>
    <p:sldId id="4210" r:id="rId97"/>
    <p:sldId id="1825" r:id="rId98"/>
    <p:sldId id="1158" r:id="rId99"/>
    <p:sldId id="1159" r:id="rId100"/>
    <p:sldId id="3746" r:id="rId101"/>
    <p:sldId id="1402" r:id="rId102"/>
    <p:sldId id="2609" r:id="rId103"/>
    <p:sldId id="1403" r:id="rId104"/>
    <p:sldId id="1404" r:id="rId105"/>
    <p:sldId id="1405" r:id="rId106"/>
    <p:sldId id="1406" r:id="rId107"/>
    <p:sldId id="1407" r:id="rId108"/>
    <p:sldId id="1408" r:id="rId109"/>
    <p:sldId id="395" r:id="rId110"/>
    <p:sldId id="377" r:id="rId111"/>
    <p:sldId id="379" r:id="rId112"/>
    <p:sldId id="384" r:id="rId113"/>
    <p:sldId id="385" r:id="rId114"/>
    <p:sldId id="386" r:id="rId115"/>
    <p:sldId id="387" r:id="rId116"/>
    <p:sldId id="3839" r:id="rId117"/>
    <p:sldId id="2636" r:id="rId118"/>
    <p:sldId id="1037" r:id="rId119"/>
    <p:sldId id="673" r:id="rId120"/>
    <p:sldId id="4108" r:id="rId121"/>
    <p:sldId id="4110" r:id="rId122"/>
    <p:sldId id="4109" r:id="rId123"/>
    <p:sldId id="2579" r:id="rId124"/>
    <p:sldId id="4213" r:id="rId125"/>
    <p:sldId id="2735" r:id="rId126"/>
    <p:sldId id="4211" r:id="rId127"/>
    <p:sldId id="2674" r:id="rId128"/>
    <p:sldId id="2730" r:id="rId129"/>
    <p:sldId id="1170" r:id="rId130"/>
    <p:sldId id="1171" r:id="rId131"/>
    <p:sldId id="1172" r:id="rId132"/>
    <p:sldId id="1173" r:id="rId133"/>
    <p:sldId id="3619" r:id="rId134"/>
    <p:sldId id="3644" r:id="rId135"/>
    <p:sldId id="1038" r:id="rId136"/>
    <p:sldId id="3842" r:id="rId137"/>
    <p:sldId id="3919" r:id="rId138"/>
    <p:sldId id="3618" r:id="rId139"/>
    <p:sldId id="4019" r:id="rId140"/>
    <p:sldId id="854" r:id="rId141"/>
    <p:sldId id="3918" r:id="rId142"/>
    <p:sldId id="3656" r:id="rId143"/>
    <p:sldId id="3762" r:id="rId144"/>
    <p:sldId id="3020" r:id="rId145"/>
    <p:sldId id="3740" r:id="rId146"/>
    <p:sldId id="3358" r:id="rId147"/>
    <p:sldId id="3689" r:id="rId148"/>
    <p:sldId id="4193" r:id="rId149"/>
    <p:sldId id="4192" r:id="rId150"/>
    <p:sldId id="1042" r:id="rId151"/>
    <p:sldId id="546" r:id="rId152"/>
    <p:sldId id="4197" r:id="rId153"/>
    <p:sldId id="988" r:id="rId154"/>
    <p:sldId id="644" r:id="rId155"/>
    <p:sldId id="645" r:id="rId156"/>
    <p:sldId id="646" r:id="rId157"/>
    <p:sldId id="647" r:id="rId158"/>
    <p:sldId id="648" r:id="rId159"/>
    <p:sldId id="649" r:id="rId160"/>
    <p:sldId id="650" r:id="rId161"/>
    <p:sldId id="615" r:id="rId162"/>
    <p:sldId id="690" r:id="rId163"/>
    <p:sldId id="688" r:id="rId164"/>
    <p:sldId id="1779" r:id="rId165"/>
    <p:sldId id="3617" r:id="rId166"/>
    <p:sldId id="879" r:id="rId167"/>
    <p:sldId id="1193" r:id="rId168"/>
    <p:sldId id="616" r:id="rId169"/>
    <p:sldId id="620" r:id="rId170"/>
    <p:sldId id="885" r:id="rId171"/>
    <p:sldId id="621" r:id="rId172"/>
    <p:sldId id="2680" r:id="rId173"/>
    <p:sldId id="4124" r:id="rId174"/>
    <p:sldId id="1138" r:id="rId175"/>
    <p:sldId id="660" r:id="rId176"/>
    <p:sldId id="661" r:id="rId177"/>
    <p:sldId id="663" r:id="rId178"/>
    <p:sldId id="664" r:id="rId179"/>
    <p:sldId id="2639" r:id="rId180"/>
    <p:sldId id="2675" r:id="rId181"/>
    <p:sldId id="3137" r:id="rId182"/>
    <p:sldId id="4196" r:id="rId183"/>
    <p:sldId id="3692" r:id="rId184"/>
    <p:sldId id="4120" r:id="rId185"/>
    <p:sldId id="1483" r:id="rId186"/>
    <p:sldId id="4122" r:id="rId187"/>
    <p:sldId id="4159" r:id="rId188"/>
    <p:sldId id="4039" r:id="rId189"/>
    <p:sldId id="1492" r:id="rId190"/>
    <p:sldId id="4107" r:id="rId191"/>
    <p:sldId id="3706" r:id="rId192"/>
    <p:sldId id="3397" r:id="rId193"/>
    <p:sldId id="3721" r:id="rId194"/>
    <p:sldId id="2692" r:id="rId195"/>
    <p:sldId id="3777" r:id="rId196"/>
    <p:sldId id="4237" r:id="rId197"/>
    <p:sldId id="4018" r:id="rId198"/>
    <p:sldId id="2938" r:id="rId199"/>
    <p:sldId id="3895" r:id="rId200"/>
    <p:sldId id="3799" r:id="rId201"/>
    <p:sldId id="3896" r:id="rId202"/>
    <p:sldId id="3636" r:id="rId203"/>
    <p:sldId id="3897" r:id="rId204"/>
    <p:sldId id="1021" r:id="rId205"/>
    <p:sldId id="1022" r:id="rId206"/>
    <p:sldId id="2817" r:id="rId207"/>
    <p:sldId id="4238" r:id="rId208"/>
    <p:sldId id="2819" r:id="rId209"/>
    <p:sldId id="3552" r:id="rId210"/>
    <p:sldId id="4214" r:id="rId211"/>
    <p:sldId id="4215" r:id="rId212"/>
    <p:sldId id="2846" r:id="rId213"/>
    <p:sldId id="3339" r:id="rId214"/>
    <p:sldId id="4049" r:id="rId215"/>
    <p:sldId id="4182" r:id="rId216"/>
    <p:sldId id="2759" r:id="rId217"/>
    <p:sldId id="3343" r:id="rId218"/>
    <p:sldId id="3344" r:id="rId219"/>
    <p:sldId id="3345" r:id="rId220"/>
    <p:sldId id="3346" r:id="rId221"/>
    <p:sldId id="1039" r:id="rId222"/>
    <p:sldId id="1094" r:id="rId223"/>
    <p:sldId id="1513" r:id="rId224"/>
    <p:sldId id="1497" r:id="rId225"/>
    <p:sldId id="4045" r:id="rId226"/>
    <p:sldId id="1498" r:id="rId227"/>
    <p:sldId id="1439" r:id="rId228"/>
    <p:sldId id="1095" r:id="rId229"/>
    <p:sldId id="1096" r:id="rId230"/>
    <p:sldId id="1097" r:id="rId231"/>
    <p:sldId id="734" r:id="rId232"/>
    <p:sldId id="2645" r:id="rId233"/>
    <p:sldId id="2646" r:id="rId234"/>
    <p:sldId id="2647" r:id="rId235"/>
    <p:sldId id="1209" r:id="rId236"/>
    <p:sldId id="1371" r:id="rId237"/>
    <p:sldId id="2915" r:id="rId238"/>
    <p:sldId id="2916" r:id="rId239"/>
    <p:sldId id="2917" r:id="rId240"/>
    <p:sldId id="1369" r:id="rId241"/>
    <p:sldId id="1370" r:id="rId242"/>
    <p:sldId id="1372" r:id="rId243"/>
    <p:sldId id="1210" r:id="rId244"/>
    <p:sldId id="1211" r:id="rId245"/>
    <p:sldId id="1212" r:id="rId246"/>
    <p:sldId id="2918" r:id="rId247"/>
    <p:sldId id="2919" r:id="rId248"/>
    <p:sldId id="4217" r:id="rId249"/>
    <p:sldId id="3349" r:id="rId250"/>
    <p:sldId id="1205" r:id="rId251"/>
    <p:sldId id="1206" r:id="rId252"/>
    <p:sldId id="1207" r:id="rId253"/>
    <p:sldId id="1208" r:id="rId254"/>
    <p:sldId id="1099" r:id="rId255"/>
    <p:sldId id="1100" r:id="rId256"/>
    <p:sldId id="1098" r:id="rId257"/>
    <p:sldId id="1373" r:id="rId258"/>
    <p:sldId id="1213" r:id="rId259"/>
    <p:sldId id="1161" r:id="rId260"/>
    <p:sldId id="1162" r:id="rId261"/>
    <p:sldId id="1160" r:id="rId262"/>
    <p:sldId id="1163" r:id="rId263"/>
    <p:sldId id="1164" r:id="rId264"/>
    <p:sldId id="1165" r:id="rId265"/>
    <p:sldId id="1166" r:id="rId266"/>
    <p:sldId id="4117" r:id="rId267"/>
    <p:sldId id="4118" r:id="rId268"/>
    <p:sldId id="1448" r:id="rId269"/>
    <p:sldId id="1169" r:id="rId270"/>
    <p:sldId id="1375" r:id="rId271"/>
    <p:sldId id="1374" r:id="rId272"/>
    <p:sldId id="1040" r:id="rId273"/>
    <p:sldId id="1433" r:id="rId274"/>
    <p:sldId id="1376" r:id="rId275"/>
    <p:sldId id="1381" r:id="rId276"/>
    <p:sldId id="1041" r:id="rId277"/>
    <p:sldId id="4216" r:id="rId278"/>
    <p:sldId id="4212" r:id="rId2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D2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667" autoAdjust="0"/>
  </p:normalViewPr>
  <p:slideViewPr>
    <p:cSldViewPr snapToGrid="0">
      <p:cViewPr varScale="1">
        <p:scale>
          <a:sx n="99" d="100"/>
          <a:sy n="99" d="100"/>
        </p:scale>
        <p:origin x="210" y="84"/>
      </p:cViewPr>
      <p:guideLst/>
    </p:cSldViewPr>
  </p:slideViewPr>
  <p:outlineViewPr>
    <p:cViewPr>
      <p:scale>
        <a:sx n="33" d="100"/>
        <a:sy n="33" d="100"/>
      </p:scale>
      <p:origin x="0" y="-65220"/>
    </p:cViewPr>
    <p:sldLst>
      <p:sld r:id="rId1" collapse="1"/>
      <p:sld r:id="rId2" collapse="1"/>
      <p:sld r:id="rId3" collapse="1"/>
      <p:sld r:id="rId4" collapse="1"/>
      <p:sld r:id="rId5" collapse="1"/>
      <p:sld r:id="rId6" collapse="1"/>
    </p:sldLst>
  </p:outlineViewPr>
  <p:notesTextViewPr>
    <p:cViewPr>
      <p:scale>
        <a:sx n="1" d="1"/>
        <a:sy n="1" d="1"/>
      </p:scale>
      <p:origin x="0" y="0"/>
    </p:cViewPr>
  </p:notesTextViewPr>
  <p:sorterViewPr>
    <p:cViewPr varScale="1">
      <p:scale>
        <a:sx n="100" d="100"/>
        <a:sy n="100" d="100"/>
      </p:scale>
      <p:origin x="0" y="-649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63" Type="http://schemas.openxmlformats.org/officeDocument/2006/relationships/slide" Target="slides/slide34.xml"/><Relationship Id="rId84" Type="http://schemas.openxmlformats.org/officeDocument/2006/relationships/slide" Target="slides/slide55.xml"/><Relationship Id="rId138" Type="http://schemas.openxmlformats.org/officeDocument/2006/relationships/slide" Target="slides/slide109.xml"/><Relationship Id="rId159" Type="http://schemas.openxmlformats.org/officeDocument/2006/relationships/slide" Target="slides/slide130.xml"/><Relationship Id="rId170" Type="http://schemas.openxmlformats.org/officeDocument/2006/relationships/slide" Target="slides/slide141.xml"/><Relationship Id="rId191" Type="http://schemas.openxmlformats.org/officeDocument/2006/relationships/slide" Target="slides/slide162.xml"/><Relationship Id="rId205" Type="http://schemas.openxmlformats.org/officeDocument/2006/relationships/slide" Target="slides/slide176.xml"/><Relationship Id="rId226" Type="http://schemas.openxmlformats.org/officeDocument/2006/relationships/slide" Target="slides/slide197.xml"/><Relationship Id="rId247" Type="http://schemas.openxmlformats.org/officeDocument/2006/relationships/slide" Target="slides/slide218.xml"/><Relationship Id="rId107" Type="http://schemas.openxmlformats.org/officeDocument/2006/relationships/slide" Target="slides/slide78.xml"/><Relationship Id="rId268" Type="http://schemas.openxmlformats.org/officeDocument/2006/relationships/slide" Target="slides/slide239.xml"/><Relationship Id="rId11" Type="http://schemas.openxmlformats.org/officeDocument/2006/relationships/slideMaster" Target="slideMasters/slideMaster11.xml"/><Relationship Id="rId32" Type="http://schemas.openxmlformats.org/officeDocument/2006/relationships/slide" Target="slides/slide3.xml"/><Relationship Id="rId53" Type="http://schemas.openxmlformats.org/officeDocument/2006/relationships/slide" Target="slides/slide24.xml"/><Relationship Id="rId74" Type="http://schemas.openxmlformats.org/officeDocument/2006/relationships/slide" Target="slides/slide45.xml"/><Relationship Id="rId128" Type="http://schemas.openxmlformats.org/officeDocument/2006/relationships/slide" Target="slides/slide99.xml"/><Relationship Id="rId149" Type="http://schemas.openxmlformats.org/officeDocument/2006/relationships/slide" Target="slides/slide120.xml"/><Relationship Id="rId5" Type="http://schemas.openxmlformats.org/officeDocument/2006/relationships/slideMaster" Target="slideMasters/slideMaster5.xml"/><Relationship Id="rId95" Type="http://schemas.openxmlformats.org/officeDocument/2006/relationships/slide" Target="slides/slide66.xml"/><Relationship Id="rId160" Type="http://schemas.openxmlformats.org/officeDocument/2006/relationships/slide" Target="slides/slide131.xml"/><Relationship Id="rId181" Type="http://schemas.openxmlformats.org/officeDocument/2006/relationships/slide" Target="slides/slide152.xml"/><Relationship Id="rId216" Type="http://schemas.openxmlformats.org/officeDocument/2006/relationships/slide" Target="slides/slide187.xml"/><Relationship Id="rId237" Type="http://schemas.openxmlformats.org/officeDocument/2006/relationships/slide" Target="slides/slide208.xml"/><Relationship Id="rId258" Type="http://schemas.openxmlformats.org/officeDocument/2006/relationships/slide" Target="slides/slide229.xml"/><Relationship Id="rId279" Type="http://schemas.openxmlformats.org/officeDocument/2006/relationships/slide" Target="slides/slide250.xml"/><Relationship Id="rId22" Type="http://schemas.openxmlformats.org/officeDocument/2006/relationships/slideMaster" Target="slideMasters/slideMaster22.xml"/><Relationship Id="rId43" Type="http://schemas.openxmlformats.org/officeDocument/2006/relationships/slide" Target="slides/slide14.xml"/><Relationship Id="rId64" Type="http://schemas.openxmlformats.org/officeDocument/2006/relationships/slide" Target="slides/slide35.xml"/><Relationship Id="rId118" Type="http://schemas.openxmlformats.org/officeDocument/2006/relationships/slide" Target="slides/slide89.xml"/><Relationship Id="rId139" Type="http://schemas.openxmlformats.org/officeDocument/2006/relationships/slide" Target="slides/slide110.xml"/><Relationship Id="rId85" Type="http://schemas.openxmlformats.org/officeDocument/2006/relationships/slide" Target="slides/slide56.xml"/><Relationship Id="rId150" Type="http://schemas.openxmlformats.org/officeDocument/2006/relationships/slide" Target="slides/slide121.xml"/><Relationship Id="rId171" Type="http://schemas.openxmlformats.org/officeDocument/2006/relationships/slide" Target="slides/slide142.xml"/><Relationship Id="rId192" Type="http://schemas.openxmlformats.org/officeDocument/2006/relationships/slide" Target="slides/slide163.xml"/><Relationship Id="rId206" Type="http://schemas.openxmlformats.org/officeDocument/2006/relationships/slide" Target="slides/slide177.xml"/><Relationship Id="rId227" Type="http://schemas.openxmlformats.org/officeDocument/2006/relationships/slide" Target="slides/slide198.xml"/><Relationship Id="rId248" Type="http://schemas.openxmlformats.org/officeDocument/2006/relationships/slide" Target="slides/slide219.xml"/><Relationship Id="rId269" Type="http://schemas.openxmlformats.org/officeDocument/2006/relationships/slide" Target="slides/slide240.xml"/><Relationship Id="rId12" Type="http://schemas.openxmlformats.org/officeDocument/2006/relationships/slideMaster" Target="slideMasters/slideMaster12.xml"/><Relationship Id="rId33" Type="http://schemas.openxmlformats.org/officeDocument/2006/relationships/slide" Target="slides/slide4.xml"/><Relationship Id="rId108" Type="http://schemas.openxmlformats.org/officeDocument/2006/relationships/slide" Target="slides/slide79.xml"/><Relationship Id="rId129" Type="http://schemas.openxmlformats.org/officeDocument/2006/relationships/slide" Target="slides/slide100.xml"/><Relationship Id="rId280" Type="http://schemas.openxmlformats.org/officeDocument/2006/relationships/notesMaster" Target="notesMasters/notesMaster1.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6" Type="http://schemas.openxmlformats.org/officeDocument/2006/relationships/slideMaster" Target="slideMasters/slideMaster6.xml"/><Relationship Id="rId238" Type="http://schemas.openxmlformats.org/officeDocument/2006/relationships/slide" Target="slides/slide209.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260" Type="http://schemas.openxmlformats.org/officeDocument/2006/relationships/slide" Target="slides/slide231.xml"/><Relationship Id="rId265" Type="http://schemas.openxmlformats.org/officeDocument/2006/relationships/slide" Target="slides/slide236.xml"/><Relationship Id="rId281" Type="http://schemas.openxmlformats.org/officeDocument/2006/relationships/commentAuthors" Target="commentAuthors.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141" Type="http://schemas.openxmlformats.org/officeDocument/2006/relationships/slide" Target="slides/slide112.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162" Type="http://schemas.openxmlformats.org/officeDocument/2006/relationships/slide" Target="slides/slide133.xml"/><Relationship Id="rId183" Type="http://schemas.openxmlformats.org/officeDocument/2006/relationships/slide" Target="slides/slide154.xml"/><Relationship Id="rId213" Type="http://schemas.openxmlformats.org/officeDocument/2006/relationships/slide" Target="slides/slide184.xml"/><Relationship Id="rId218" Type="http://schemas.openxmlformats.org/officeDocument/2006/relationships/slide" Target="slides/slide189.xml"/><Relationship Id="rId234" Type="http://schemas.openxmlformats.org/officeDocument/2006/relationships/slide" Target="slides/slide205.xml"/><Relationship Id="rId239" Type="http://schemas.openxmlformats.org/officeDocument/2006/relationships/slide" Target="slides/slide21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slide" Target="slides/slide221.xml"/><Relationship Id="rId255" Type="http://schemas.openxmlformats.org/officeDocument/2006/relationships/slide" Target="slides/slide226.xml"/><Relationship Id="rId271" Type="http://schemas.openxmlformats.org/officeDocument/2006/relationships/slide" Target="slides/slide242.xml"/><Relationship Id="rId276" Type="http://schemas.openxmlformats.org/officeDocument/2006/relationships/slide" Target="slides/slide247.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199" Type="http://schemas.openxmlformats.org/officeDocument/2006/relationships/slide" Target="slides/slide170.xml"/><Relationship Id="rId203" Type="http://schemas.openxmlformats.org/officeDocument/2006/relationships/slide" Target="slides/slide174.xml"/><Relationship Id="rId208" Type="http://schemas.openxmlformats.org/officeDocument/2006/relationships/slide" Target="slides/slide179.xml"/><Relationship Id="rId229" Type="http://schemas.openxmlformats.org/officeDocument/2006/relationships/slide" Target="slides/slide200.xml"/><Relationship Id="rId19" Type="http://schemas.openxmlformats.org/officeDocument/2006/relationships/slideMaster" Target="slideMasters/slideMaster19.xml"/><Relationship Id="rId224" Type="http://schemas.openxmlformats.org/officeDocument/2006/relationships/slide" Target="slides/slide195.xml"/><Relationship Id="rId240" Type="http://schemas.openxmlformats.org/officeDocument/2006/relationships/slide" Target="slides/slide211.xml"/><Relationship Id="rId245" Type="http://schemas.openxmlformats.org/officeDocument/2006/relationships/slide" Target="slides/slide216.xml"/><Relationship Id="rId261" Type="http://schemas.openxmlformats.org/officeDocument/2006/relationships/slide" Target="slides/slide232.xml"/><Relationship Id="rId266" Type="http://schemas.openxmlformats.org/officeDocument/2006/relationships/slide" Target="slides/slide237.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282"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189" Type="http://schemas.openxmlformats.org/officeDocument/2006/relationships/slide" Target="slides/slide160.xml"/><Relationship Id="rId219" Type="http://schemas.openxmlformats.org/officeDocument/2006/relationships/slide" Target="slides/slide190.xml"/><Relationship Id="rId3" Type="http://schemas.openxmlformats.org/officeDocument/2006/relationships/slideMaster" Target="slideMasters/slideMaster3.xml"/><Relationship Id="rId214" Type="http://schemas.openxmlformats.org/officeDocument/2006/relationships/slide" Target="slides/slide185.xml"/><Relationship Id="rId230" Type="http://schemas.openxmlformats.org/officeDocument/2006/relationships/slide" Target="slides/slide201.xml"/><Relationship Id="rId235" Type="http://schemas.openxmlformats.org/officeDocument/2006/relationships/slide" Target="slides/slide206.xml"/><Relationship Id="rId251" Type="http://schemas.openxmlformats.org/officeDocument/2006/relationships/slide" Target="slides/slide222.xml"/><Relationship Id="rId256" Type="http://schemas.openxmlformats.org/officeDocument/2006/relationships/slide" Target="slides/slide227.xml"/><Relationship Id="rId277" Type="http://schemas.openxmlformats.org/officeDocument/2006/relationships/slide" Target="slides/slide248.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72" Type="http://schemas.openxmlformats.org/officeDocument/2006/relationships/slide" Target="slides/slide243.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79" Type="http://schemas.openxmlformats.org/officeDocument/2006/relationships/slide" Target="slides/slide150.xml"/><Relationship Id="rId195" Type="http://schemas.openxmlformats.org/officeDocument/2006/relationships/slide" Target="slides/slide166.xml"/><Relationship Id="rId209" Type="http://schemas.openxmlformats.org/officeDocument/2006/relationships/slide" Target="slides/slide180.xml"/><Relationship Id="rId190" Type="http://schemas.openxmlformats.org/officeDocument/2006/relationships/slide" Target="slides/slide161.xml"/><Relationship Id="rId204" Type="http://schemas.openxmlformats.org/officeDocument/2006/relationships/slide" Target="slides/slide175.xml"/><Relationship Id="rId220" Type="http://schemas.openxmlformats.org/officeDocument/2006/relationships/slide" Target="slides/slide191.xml"/><Relationship Id="rId225" Type="http://schemas.openxmlformats.org/officeDocument/2006/relationships/slide" Target="slides/slide196.xml"/><Relationship Id="rId241" Type="http://schemas.openxmlformats.org/officeDocument/2006/relationships/slide" Target="slides/slide212.xml"/><Relationship Id="rId246" Type="http://schemas.openxmlformats.org/officeDocument/2006/relationships/slide" Target="slides/slide217.xml"/><Relationship Id="rId267" Type="http://schemas.openxmlformats.org/officeDocument/2006/relationships/slide" Target="slides/slide238.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106" Type="http://schemas.openxmlformats.org/officeDocument/2006/relationships/slide" Target="slides/slide77.xml"/><Relationship Id="rId127" Type="http://schemas.openxmlformats.org/officeDocument/2006/relationships/slide" Target="slides/slide98.xml"/><Relationship Id="rId262" Type="http://schemas.openxmlformats.org/officeDocument/2006/relationships/slide" Target="slides/slide233.xml"/><Relationship Id="rId283"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78" Type="http://schemas.openxmlformats.org/officeDocument/2006/relationships/slide" Target="slides/slide49.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48" Type="http://schemas.openxmlformats.org/officeDocument/2006/relationships/slide" Target="slides/slide119.xml"/><Relationship Id="rId164" Type="http://schemas.openxmlformats.org/officeDocument/2006/relationships/slide" Target="slides/slide135.xml"/><Relationship Id="rId169" Type="http://schemas.openxmlformats.org/officeDocument/2006/relationships/slide" Target="slides/slide140.xml"/><Relationship Id="rId185" Type="http://schemas.openxmlformats.org/officeDocument/2006/relationships/slide" Target="slides/slide1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1.xml"/><Relationship Id="rId210" Type="http://schemas.openxmlformats.org/officeDocument/2006/relationships/slide" Target="slides/slide18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theme" Target="theme/theme1.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s>
</file>

<file path=ppt/_rels/viewProps.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slide" Target="slides/slide124.xml"/><Relationship Id="rId1" Type="http://schemas.openxmlformats.org/officeDocument/2006/relationships/slide" Target="slides/slide74.xml"/><Relationship Id="rId6" Type="http://schemas.openxmlformats.org/officeDocument/2006/relationships/slide" Target="slides/slide206.xml"/><Relationship Id="rId5" Type="http://schemas.openxmlformats.org/officeDocument/2006/relationships/slide" Target="slides/slide205.xml"/><Relationship Id="rId4" Type="http://schemas.openxmlformats.org/officeDocument/2006/relationships/slide" Target="slides/slide20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3-08T12:26:41.234" idx="1">
    <p:pos x="10" y="10"/>
    <p:text>THE PAPAL TRADITION OF CHOOSING A NEW NAME STARTS WITH MERCURIUS IN A.D. 533 RENAMING HIMSELF JOHN THE SECOND. THIS PRACTICE WAS PRIOR ASSOCIATED WITH ROYAL DYNASTY.</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51926-6BBC-4AEB-A708-36C343D7A176}"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6CBA7-D4C0-4987-ABE7-A51377199200}" type="slidenum">
              <a:rPr lang="en-US" smtClean="0"/>
              <a:t>‹#›</a:t>
            </a:fld>
            <a:endParaRPr lang="en-US"/>
          </a:p>
        </p:txBody>
      </p:sp>
    </p:spTree>
    <p:extLst>
      <p:ext uri="{BB962C8B-B14F-4D97-AF65-F5344CB8AC3E}">
        <p14:creationId xmlns:p14="http://schemas.microsoft.com/office/powerpoint/2010/main" val="386117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3EE6AC-6260-4D20-BF18-AD7D4D6065A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31810" name="Rectangle 2"/>
          <p:cNvSpPr>
            <a:spLocks noGrp="1" noRot="1" noChangeAspect="1" noChangeArrowheads="1" noTextEdit="1"/>
          </p:cNvSpPr>
          <p:nvPr>
            <p:ph type="sldImg"/>
          </p:nvPr>
        </p:nvSpPr>
        <p:spPr>
          <a:ln/>
        </p:spPr>
      </p:sp>
      <p:sp>
        <p:nvSpPr>
          <p:cNvPr id="631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3544D9-A04D-42C8-80D5-06E1B87FE6D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1874" name="Rectangle 2"/>
          <p:cNvSpPr>
            <a:spLocks noGrp="1" noRot="1" noChangeAspect="1" noChangeArrowheads="1" noTextEdit="1"/>
          </p:cNvSpPr>
          <p:nvPr>
            <p:ph type="sldImg"/>
          </p:nvPr>
        </p:nvSpPr>
        <p:spPr>
          <a:ln/>
        </p:spPr>
      </p:sp>
      <p:sp>
        <p:nvSpPr>
          <p:cNvPr id="5071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45850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F1854-2A4C-426C-AA78-45301F8E1CE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11138" name="Rectangle 2"/>
          <p:cNvSpPr>
            <a:spLocks noGrp="1" noRot="1" noChangeAspect="1" noChangeArrowheads="1" noTextEdit="1"/>
          </p:cNvSpPr>
          <p:nvPr>
            <p:ph type="sldImg"/>
          </p:nvPr>
        </p:nvSpPr>
        <p:spPr>
          <a:ln/>
        </p:spPr>
      </p:sp>
      <p:sp>
        <p:nvSpPr>
          <p:cNvPr id="521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04932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9C4D92-8465-4A2B-99F9-5909EF623D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36414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FF5498-3A5A-4753-9793-A027D8EB672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29026" name="Rectangle 2"/>
          <p:cNvSpPr>
            <a:spLocks noGrp="1" noRot="1" noChangeAspect="1" noChangeArrowheads="1" noTextEdit="1"/>
          </p:cNvSpPr>
          <p:nvPr>
            <p:ph type="sldImg"/>
          </p:nvPr>
        </p:nvSpPr>
        <p:spPr>
          <a:ln/>
        </p:spPr>
      </p:sp>
      <p:sp>
        <p:nvSpPr>
          <p:cNvPr id="33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FBA8C9-AFBA-4A7A-9184-BEBE254D69B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E545FD-6590-4EB4-826C-BDDEB1D6EB2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01858" name="Rectangle 2"/>
          <p:cNvSpPr>
            <a:spLocks noGrp="1" noRot="1" noChangeAspect="1" noChangeArrowheads="1" noTextEdit="1"/>
          </p:cNvSpPr>
          <p:nvPr>
            <p:ph type="sldImg"/>
          </p:nvPr>
        </p:nvSpPr>
        <p:spPr>
          <a:xfrm>
            <a:off x="325438" y="698500"/>
            <a:ext cx="6208712" cy="3492500"/>
          </a:xfrm>
          <a:ln/>
        </p:spPr>
      </p:sp>
      <p:sp>
        <p:nvSpPr>
          <p:cNvPr id="140185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EE04D-115B-4045-B600-7540326EB77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n-US"/>
              <a:t>“Portrait of St. Thomas” by Joos van Ghent (c. 1475)</a:t>
            </a:r>
          </a:p>
        </p:txBody>
      </p:sp>
    </p:spTree>
    <p:extLst>
      <p:ext uri="{BB962C8B-B14F-4D97-AF65-F5344CB8AC3E}">
        <p14:creationId xmlns:p14="http://schemas.microsoft.com/office/powerpoint/2010/main" val="2526722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03D6A7-1A01-4CA2-9D90-F24335F1F35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8482" name="Rectangle 2"/>
          <p:cNvSpPr>
            <a:spLocks noGrp="1" noRot="1" noChangeAspect="1" noChangeArrowheads="1" noTextEdit="1"/>
          </p:cNvSpPr>
          <p:nvPr>
            <p:ph type="sldImg"/>
          </p:nvPr>
        </p:nvSpPr>
        <p:spPr>
          <a:xfrm>
            <a:off x="382588" y="685800"/>
            <a:ext cx="6094412" cy="3429000"/>
          </a:xfrm>
          <a:ln/>
        </p:spPr>
      </p:sp>
      <p:sp>
        <p:nvSpPr>
          <p:cNvPr id="1428483" name="Rectangle 3"/>
          <p:cNvSpPr>
            <a:spLocks noGrp="1" noChangeArrowheads="1"/>
          </p:cNvSpPr>
          <p:nvPr>
            <p:ph type="body" idx="1"/>
          </p:nvPr>
        </p:nvSpPr>
        <p:spPr>
          <a:xfrm>
            <a:off x="914400" y="4343673"/>
            <a:ext cx="5029200" cy="4114566"/>
          </a:xfrm>
        </p:spPr>
        <p:txBody>
          <a:bodyPr/>
          <a:lstStyle/>
          <a:p>
            <a:endParaRPr lang="en-US" dirty="0"/>
          </a:p>
        </p:txBody>
      </p:sp>
    </p:spTree>
    <p:extLst>
      <p:ext uri="{BB962C8B-B14F-4D97-AF65-F5344CB8AC3E}">
        <p14:creationId xmlns:p14="http://schemas.microsoft.com/office/powerpoint/2010/main" val="20978923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5778C2-3D55-4E5E-A93B-AD32A7A91D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8242" name="Rectangle 2"/>
          <p:cNvSpPr>
            <a:spLocks noGrp="1" noRot="1" noChangeAspect="1" noChangeArrowheads="1" noTextEdit="1"/>
          </p:cNvSpPr>
          <p:nvPr>
            <p:ph type="sldImg"/>
          </p:nvPr>
        </p:nvSpPr>
        <p:spPr>
          <a:xfrm>
            <a:off x="382588" y="685800"/>
            <a:ext cx="6094412" cy="3429000"/>
          </a:xfrm>
          <a:ln/>
        </p:spPr>
      </p:sp>
      <p:sp>
        <p:nvSpPr>
          <p:cNvPr id="14182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5591925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B382E-9189-4ABC-896E-C921C0C2473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414146" name="Rectangle 2"/>
          <p:cNvSpPr>
            <a:spLocks noGrp="1" noRot="1" noChangeAspect="1" noChangeArrowheads="1" noTextEdit="1"/>
          </p:cNvSpPr>
          <p:nvPr>
            <p:ph type="sldImg"/>
          </p:nvPr>
        </p:nvSpPr>
        <p:spPr>
          <a:xfrm>
            <a:off x="325438" y="698500"/>
            <a:ext cx="6208712" cy="3492500"/>
          </a:xfrm>
          <a:ln/>
        </p:spPr>
      </p:sp>
      <p:sp>
        <p:nvSpPr>
          <p:cNvPr id="141414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CA08E-8227-4E8F-BCA1-273355EA75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0290" name="Rectangle 2050"/>
          <p:cNvSpPr>
            <a:spLocks noGrp="1" noRot="1" noChangeAspect="1" noChangeArrowheads="1" noTextEdit="1"/>
          </p:cNvSpPr>
          <p:nvPr>
            <p:ph type="sldImg"/>
          </p:nvPr>
        </p:nvSpPr>
        <p:spPr>
          <a:xfrm>
            <a:off x="382588" y="685800"/>
            <a:ext cx="6094412" cy="3429000"/>
          </a:xfrm>
          <a:ln/>
        </p:spPr>
      </p:sp>
      <p:sp>
        <p:nvSpPr>
          <p:cNvPr id="1420291" name="Rectangle 2051"/>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421432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F0A92-6A0C-4330-AA5F-029530BEAC9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3922" name="Rectangle 2"/>
          <p:cNvSpPr>
            <a:spLocks noGrp="1" noRot="1" noChangeAspect="1" noChangeArrowheads="1" noTextEdit="1"/>
          </p:cNvSpPr>
          <p:nvPr>
            <p:ph type="sldImg"/>
          </p:nvPr>
        </p:nvSpPr>
        <p:spPr>
          <a:ln/>
        </p:spPr>
      </p:sp>
      <p:sp>
        <p:nvSpPr>
          <p:cNvPr id="5073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0304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0F26B7-E797-432F-A390-0B3DEBBD904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17634" name="Rectangle 2"/>
          <p:cNvSpPr>
            <a:spLocks noGrp="1" noRot="1" noChangeAspect="1" noChangeArrowheads="1" noTextEdit="1"/>
          </p:cNvSpPr>
          <p:nvPr>
            <p:ph type="sldImg"/>
          </p:nvPr>
        </p:nvSpPr>
        <p:spPr>
          <a:xfrm>
            <a:off x="325438" y="698500"/>
            <a:ext cx="6208712" cy="3492500"/>
          </a:xfrm>
          <a:ln/>
        </p:spPr>
      </p:sp>
      <p:sp>
        <p:nvSpPr>
          <p:cNvPr id="531763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17CA1-8AB8-4165-876E-4B4BD71D427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4626" name="Rectangle 2"/>
          <p:cNvSpPr>
            <a:spLocks noGrp="1" noRot="1" noChangeAspect="1" noChangeArrowheads="1" noTextEdit="1"/>
          </p:cNvSpPr>
          <p:nvPr>
            <p:ph type="sldImg"/>
          </p:nvPr>
        </p:nvSpPr>
        <p:spPr>
          <a:xfrm>
            <a:off x="382588" y="685800"/>
            <a:ext cx="6094412" cy="3429000"/>
          </a:xfrm>
          <a:ln/>
        </p:spPr>
      </p:sp>
      <p:sp>
        <p:nvSpPr>
          <p:cNvPr id="14346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5930696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2C9ED7-8058-4353-A9D4-1F5ED61010F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497410" name="Rectangle 2"/>
          <p:cNvSpPr>
            <a:spLocks noGrp="1" noRot="1" noChangeAspect="1" noChangeArrowheads="1" noTextEdit="1"/>
          </p:cNvSpPr>
          <p:nvPr>
            <p:ph type="sldImg"/>
          </p:nvPr>
        </p:nvSpPr>
        <p:spPr>
          <a:ln/>
        </p:spPr>
      </p:sp>
      <p:sp>
        <p:nvSpPr>
          <p:cNvPr id="449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26591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2315034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363619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14585772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426037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A3C60C-45EB-45E9-A473-C28B486656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27522" name="Rectangle 2"/>
          <p:cNvSpPr>
            <a:spLocks noGrp="1" noRot="1" noChangeAspect="1" noChangeArrowheads="1" noTextEdit="1"/>
          </p:cNvSpPr>
          <p:nvPr>
            <p:ph type="sldImg"/>
          </p:nvPr>
        </p:nvSpPr>
        <p:spPr>
          <a:ln/>
        </p:spPr>
      </p:sp>
      <p:sp>
        <p:nvSpPr>
          <p:cNvPr id="522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E6B41-EC6A-42EE-9C78-99C68958884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07394" name="Rectangle 2"/>
          <p:cNvSpPr>
            <a:spLocks noGrp="1" noRot="1" noChangeAspect="1" noChangeArrowheads="1" noTextEdit="1"/>
          </p:cNvSpPr>
          <p:nvPr>
            <p:ph type="sldImg"/>
          </p:nvPr>
        </p:nvSpPr>
        <p:spPr>
          <a:xfrm>
            <a:off x="325438" y="698500"/>
            <a:ext cx="6208712" cy="3492500"/>
          </a:xfrm>
          <a:ln/>
        </p:spPr>
      </p:sp>
      <p:sp>
        <p:nvSpPr>
          <p:cNvPr id="530739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D1DED8-E33C-4707-AC72-8FE1E3F0D77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360194" name="Rectangle 2"/>
          <p:cNvSpPr>
            <a:spLocks noGrp="1" noRot="1" noChangeAspect="1" noChangeArrowheads="1" noTextEdit="1"/>
          </p:cNvSpPr>
          <p:nvPr>
            <p:ph type="sldImg"/>
          </p:nvPr>
        </p:nvSpPr>
        <p:spPr>
          <a:ln/>
        </p:spPr>
      </p:sp>
      <p:sp>
        <p:nvSpPr>
          <p:cNvPr id="4360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6609F8-8758-434C-A9E8-594197253C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5970" name="Rectangle 2"/>
          <p:cNvSpPr>
            <a:spLocks noGrp="1" noRot="1" noChangeAspect="1" noChangeArrowheads="1" noTextEdit="1"/>
          </p:cNvSpPr>
          <p:nvPr>
            <p:ph type="sldImg"/>
          </p:nvPr>
        </p:nvSpPr>
        <p:spPr>
          <a:ln/>
        </p:spPr>
      </p:sp>
      <p:sp>
        <p:nvSpPr>
          <p:cNvPr id="5075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82820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83ECA9-D804-4C3E-A1F1-46A08B64FB2A}"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8560314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2C36A-4064-43BD-ACEB-602DD6CA0F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46306" name="Rectangle 2"/>
          <p:cNvSpPr>
            <a:spLocks noGrp="1" noRot="1" noChangeAspect="1" noChangeArrowheads="1" noTextEdit="1"/>
          </p:cNvSpPr>
          <p:nvPr>
            <p:ph type="sldImg"/>
          </p:nvPr>
        </p:nvSpPr>
        <p:spPr>
          <a:ln/>
        </p:spPr>
      </p:sp>
      <p:sp>
        <p:nvSpPr>
          <p:cNvPr id="53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4D0AAC1-FB5E-4EA8-A016-1991A4D9FA02}"/>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0E3FA5-57D9-47E5-8C43-5BB530838664}"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363" name="Rectangle 2">
            <a:extLst>
              <a:ext uri="{FF2B5EF4-FFF2-40B4-BE49-F238E27FC236}">
                <a16:creationId xmlns:a16="http://schemas.microsoft.com/office/drawing/2014/main" id="{5429DE1D-B53E-4D18-8A35-DD72A94243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a:extLst>
              <a:ext uri="{FF2B5EF4-FFF2-40B4-BE49-F238E27FC236}">
                <a16:creationId xmlns:a16="http://schemas.microsoft.com/office/drawing/2014/main" id="{FF4F6422-11C2-4D45-8F31-4C44AC98F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I would use the zoom facility of my interactive whiteboard to zoom in on the different sections of this picture.</a:t>
            </a:r>
          </a:p>
          <a:p>
            <a:pPr eaLnBrk="1" hangingPunct="1">
              <a:spcBef>
                <a:spcPct val="0"/>
              </a:spcBef>
            </a:pPr>
            <a:endParaRPr lang="en-GB" altLang="en-US"/>
          </a:p>
          <a:p>
            <a:pPr eaLnBrk="1" hangingPunct="1">
              <a:spcBef>
                <a:spcPct val="0"/>
              </a:spcBef>
            </a:pPr>
            <a:r>
              <a:rPr lang="en-GB" altLang="en-US"/>
              <a:t>If you haven’t got this facility then you could crop the picture to the scene you  prefered</a:t>
            </a:r>
          </a:p>
        </p:txBody>
      </p:sp>
    </p:spTree>
    <p:extLst>
      <p:ext uri="{BB962C8B-B14F-4D97-AF65-F5344CB8AC3E}">
        <p14:creationId xmlns:p14="http://schemas.microsoft.com/office/powerpoint/2010/main" val="12496806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41FFFDB-EC25-41AB-9C36-D4C4F7AFD03C}"/>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CEFD11-B305-4632-92DD-BE8C9D4018F5}"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7" name="Rectangle 2">
            <a:extLst>
              <a:ext uri="{FF2B5EF4-FFF2-40B4-BE49-F238E27FC236}">
                <a16:creationId xmlns:a16="http://schemas.microsoft.com/office/drawing/2014/main" id="{C0D00D0E-F28D-4B55-9749-2294F5E52D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FC6E0BD4-1C14-4895-8E53-EC5C687188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This would be a good point to play the Blackadder video: The Archbishop of Canterbury – The scene to do with the selling of relics</a:t>
            </a:r>
          </a:p>
        </p:txBody>
      </p:sp>
    </p:spTree>
    <p:extLst>
      <p:ext uri="{BB962C8B-B14F-4D97-AF65-F5344CB8AC3E}">
        <p14:creationId xmlns:p14="http://schemas.microsoft.com/office/powerpoint/2010/main" val="41625328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1BD213-708F-418C-A70A-E92A57CE74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Flat Brush" pitchFamily="2" charset="0"/>
              <a:ea typeface="ＭＳ Ｐゴシック" pitchFamily="34" charset="-128"/>
              <a:cs typeface="+mn-cs"/>
            </a:endParaRPr>
          </a:p>
        </p:txBody>
      </p:sp>
      <p:sp>
        <p:nvSpPr>
          <p:cNvPr id="980995" name="Rectangle 2"/>
          <p:cNvSpPr>
            <a:spLocks noGrp="1" noRot="1" noChangeAspect="1" noChangeArrowheads="1" noTextEdit="1"/>
          </p:cNvSpPr>
          <p:nvPr>
            <p:ph type="sldImg"/>
          </p:nvPr>
        </p:nvSpPr>
        <p:spPr>
          <a:ln/>
        </p:spPr>
      </p:sp>
      <p:sp>
        <p:nvSpPr>
          <p:cNvPr id="98099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14DCA8-ADC8-4EEE-A7FD-B42C23F343F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412994" name="Rectangle 2"/>
          <p:cNvSpPr>
            <a:spLocks noGrp="1" noRot="1" noChangeAspect="1" noChangeArrowheads="1" noTextEdit="1"/>
          </p:cNvSpPr>
          <p:nvPr>
            <p:ph type="sldImg"/>
          </p:nvPr>
        </p:nvSpPr>
        <p:spPr>
          <a:ln/>
        </p:spPr>
      </p:sp>
      <p:sp>
        <p:nvSpPr>
          <p:cNvPr id="341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800961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E2C36A-4064-43BD-ACEB-602DD6CA0F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6306" name="Rectangle 2"/>
          <p:cNvSpPr>
            <a:spLocks noGrp="1" noRot="1" noChangeAspect="1" noChangeArrowheads="1" noTextEdit="1"/>
          </p:cNvSpPr>
          <p:nvPr>
            <p:ph type="sldImg"/>
          </p:nvPr>
        </p:nvSpPr>
        <p:spPr>
          <a:ln/>
        </p:spPr>
      </p:sp>
      <p:sp>
        <p:nvSpPr>
          <p:cNvPr id="534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8253B4-2033-4FB2-A0B4-511182EAD45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131523" name="Rectangle 2"/>
          <p:cNvSpPr>
            <a:spLocks noGrp="1" noRot="1" noChangeAspect="1" noChangeArrowheads="1" noTextEdit="1"/>
          </p:cNvSpPr>
          <p:nvPr>
            <p:ph type="sldImg"/>
          </p:nvPr>
        </p:nvSpPr>
        <p:spPr>
          <a:xfrm>
            <a:off x="325438" y="698500"/>
            <a:ext cx="6207125" cy="3492500"/>
          </a:xfrm>
          <a:ln/>
        </p:spPr>
      </p:sp>
      <p:sp>
        <p:nvSpPr>
          <p:cNvPr id="1131524"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325438" y="698500"/>
            <a:ext cx="6208712"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3572124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26EAA6-2725-4578-A07B-74E18CAEDE48}"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60898" name="Rectangle 2"/>
          <p:cNvSpPr>
            <a:spLocks noGrp="1" noRot="1" noChangeAspect="1" noChangeArrowheads="1" noTextEdit="1"/>
          </p:cNvSpPr>
          <p:nvPr>
            <p:ph type="sldImg"/>
          </p:nvPr>
        </p:nvSpPr>
        <p:spPr>
          <a:ln/>
        </p:spPr>
      </p:sp>
      <p:sp>
        <p:nvSpPr>
          <p:cNvPr id="136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3D8C6-395A-4813-9463-276E3CC1669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78018" name="Rectangle 2"/>
          <p:cNvSpPr>
            <a:spLocks noGrp="1" noRot="1" noChangeAspect="1" noChangeArrowheads="1" noTextEdit="1"/>
          </p:cNvSpPr>
          <p:nvPr>
            <p:ph type="sldImg"/>
          </p:nvPr>
        </p:nvSpPr>
        <p:spPr>
          <a:ln/>
        </p:spPr>
      </p:sp>
      <p:sp>
        <p:nvSpPr>
          <p:cNvPr id="5078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01642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1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E89334-CB2A-459E-A8D7-012F0FB0B33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366019" name="Rectangle 2"/>
          <p:cNvSpPr>
            <a:spLocks noGrp="1" noRot="1" noChangeAspect="1" noChangeArrowheads="1" noTextEdit="1"/>
          </p:cNvSpPr>
          <p:nvPr>
            <p:ph type="sldImg"/>
          </p:nvPr>
        </p:nvSpPr>
        <p:spPr>
          <a:xfrm>
            <a:off x="325438" y="698500"/>
            <a:ext cx="6207125" cy="3492500"/>
          </a:xfrm>
          <a:ln/>
        </p:spPr>
      </p:sp>
      <p:sp>
        <p:nvSpPr>
          <p:cNvPr id="1366020"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30884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41ABC-FF8A-42AA-A932-B240DE7C32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25794" name="Rectangle 2"/>
          <p:cNvSpPr>
            <a:spLocks noGrp="1" noRot="1" noChangeAspect="1" noChangeArrowheads="1" noTextEdit="1"/>
          </p:cNvSpPr>
          <p:nvPr>
            <p:ph type="sldImg"/>
          </p:nvPr>
        </p:nvSpPr>
        <p:spPr>
          <a:ln/>
        </p:spPr>
      </p:sp>
      <p:sp>
        <p:nvSpPr>
          <p:cNvPr id="5025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580699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E1399127-6597-42F2-99D4-930414898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622738-F668-4B19-88D1-C583A1987CB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390595" name="Rectangle 2">
            <a:extLst>
              <a:ext uri="{FF2B5EF4-FFF2-40B4-BE49-F238E27FC236}">
                <a16:creationId xmlns:a16="http://schemas.microsoft.com/office/drawing/2014/main" id="{8A487057-37B3-4ABF-9D72-12E884C4741D}"/>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0FC512ED-C290-4451-8596-AEA551E265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ndParaRPr>
          </a:p>
        </p:txBody>
      </p:sp>
    </p:spTree>
    <p:extLst>
      <p:ext uri="{BB962C8B-B14F-4D97-AF65-F5344CB8AC3E}">
        <p14:creationId xmlns:p14="http://schemas.microsoft.com/office/powerpoint/2010/main" val="254832196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325438" y="698500"/>
            <a:ext cx="6208712"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357212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9417523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AAA54-127F-4BB9-BD93-3816565293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69090" name="Rectangle 2"/>
          <p:cNvSpPr>
            <a:spLocks noGrp="1" noRot="1" noChangeAspect="1" noChangeArrowheads="1" noTextEdit="1"/>
          </p:cNvSpPr>
          <p:nvPr>
            <p:ph type="sldImg"/>
          </p:nvPr>
        </p:nvSpPr>
        <p:spPr>
          <a:xfrm>
            <a:off x="325438" y="698500"/>
            <a:ext cx="6208712" cy="3492500"/>
          </a:xfrm>
          <a:ln/>
        </p:spPr>
      </p:sp>
      <p:sp>
        <p:nvSpPr>
          <p:cNvPr id="13690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AAA54-127F-4BB9-BD93-3816565293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69090" name="Rectangle 2"/>
          <p:cNvSpPr>
            <a:spLocks noGrp="1" noRot="1" noChangeAspect="1" noChangeArrowheads="1" noTextEdit="1"/>
          </p:cNvSpPr>
          <p:nvPr>
            <p:ph type="sldImg"/>
          </p:nvPr>
        </p:nvSpPr>
        <p:spPr>
          <a:xfrm>
            <a:off x="325438" y="698500"/>
            <a:ext cx="6208712" cy="3492500"/>
          </a:xfrm>
          <a:ln/>
        </p:spPr>
      </p:sp>
      <p:sp>
        <p:nvSpPr>
          <p:cNvPr id="13690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4902823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AAA54-127F-4BB9-BD93-3816565293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69090" name="Rectangle 2"/>
          <p:cNvSpPr>
            <a:spLocks noGrp="1" noRot="1" noChangeAspect="1" noChangeArrowheads="1" noTextEdit="1"/>
          </p:cNvSpPr>
          <p:nvPr>
            <p:ph type="sldImg"/>
          </p:nvPr>
        </p:nvSpPr>
        <p:spPr>
          <a:xfrm>
            <a:off x="325438" y="698500"/>
            <a:ext cx="6208712" cy="3492500"/>
          </a:xfrm>
          <a:ln/>
        </p:spPr>
      </p:sp>
      <p:sp>
        <p:nvSpPr>
          <p:cNvPr id="13690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7703304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FAAA54-127F-4BB9-BD93-38165652938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69090" name="Rectangle 2"/>
          <p:cNvSpPr>
            <a:spLocks noGrp="1" noRot="1" noChangeAspect="1" noChangeArrowheads="1" noTextEdit="1"/>
          </p:cNvSpPr>
          <p:nvPr>
            <p:ph type="sldImg"/>
          </p:nvPr>
        </p:nvSpPr>
        <p:spPr>
          <a:xfrm>
            <a:off x="325438" y="698500"/>
            <a:ext cx="6208712" cy="3492500"/>
          </a:xfrm>
          <a:ln/>
        </p:spPr>
      </p:sp>
      <p:sp>
        <p:nvSpPr>
          <p:cNvPr id="13690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E59991-25AD-4650-8461-65C4C1F932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4018" name="Rectangle 2"/>
          <p:cNvSpPr>
            <a:spLocks noGrp="1" noRot="1" noChangeAspect="1" noChangeArrowheads="1" noTextEdit="1"/>
          </p:cNvSpPr>
          <p:nvPr>
            <p:ph type="sldImg"/>
          </p:nvPr>
        </p:nvSpPr>
        <p:spPr>
          <a:ln/>
        </p:spPr>
      </p:sp>
      <p:sp>
        <p:nvSpPr>
          <p:cNvPr id="5334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73127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1ADEB-D1D1-4927-AEB4-38207039EC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1ADEB-D1D1-4927-AEB4-38207039EC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15ABE2-1420-460A-85FC-75A10369E18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90690" name="Rectangle 2"/>
          <p:cNvSpPr>
            <a:spLocks noGrp="1" noRot="1" noChangeAspect="1" noChangeArrowheads="1" noTextEdit="1"/>
          </p:cNvSpPr>
          <p:nvPr>
            <p:ph type="sldImg"/>
          </p:nvPr>
        </p:nvSpPr>
        <p:spPr>
          <a:xfrm>
            <a:off x="325438" y="698500"/>
            <a:ext cx="6208712" cy="3492500"/>
          </a:xfrm>
          <a:ln/>
        </p:spPr>
      </p:sp>
      <p:sp>
        <p:nvSpPr>
          <p:cNvPr id="549069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D06E2C-70ED-4018-BDD3-E94F46F9063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70370"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70371"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“Pope Celestine V” Artist Unknown (15th century)</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B0F7FF-76FE-4896-A021-25EC0EC068E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72418"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72419"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“Pope Celestine V” Artist Unknown (15th century)</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253650-4E4D-4A0D-B351-5A14154D1E2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74466"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74467"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From “A Popular History of France from the Earliest Times.” Illustration by A. De Neuville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DE24CB-BF65-4648-9538-1091C0088FB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3F0CC-8016-49C0-A54D-0B47DE1878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40642" name="Rectangle 2"/>
          <p:cNvSpPr>
            <a:spLocks noGrp="1" noRot="1" noChangeAspect="1" noChangeArrowheads="1" noTextEdit="1"/>
          </p:cNvSpPr>
          <p:nvPr>
            <p:ph type="sldImg"/>
          </p:nvPr>
        </p:nvSpPr>
        <p:spPr>
          <a:xfrm>
            <a:off x="382588" y="685800"/>
            <a:ext cx="6094412" cy="3429000"/>
          </a:xfrm>
          <a:ln/>
        </p:spPr>
      </p:sp>
      <p:sp>
        <p:nvSpPr>
          <p:cNvPr id="34406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806824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7E8376-68F9-4297-B53F-0E0ECEE3F1D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58658" name="Rectangle 2"/>
          <p:cNvSpPr>
            <a:spLocks noGrp="1" noRot="1" noChangeAspect="1" noChangeArrowheads="1" noTextEdit="1"/>
          </p:cNvSpPr>
          <p:nvPr>
            <p:ph type="sldImg"/>
          </p:nvPr>
        </p:nvSpPr>
        <p:spPr>
          <a:xfrm>
            <a:off x="325438" y="698500"/>
            <a:ext cx="6208712" cy="3492500"/>
          </a:xfrm>
          <a:ln/>
        </p:spPr>
      </p:sp>
      <p:sp>
        <p:nvSpPr>
          <p:cNvPr id="27586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43981206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EF7238-B933-4678-A2EB-FCFC4BB52CA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56610" name="Rectangle 2"/>
          <p:cNvSpPr>
            <a:spLocks noGrp="1" noRot="1" noChangeAspect="1" noChangeArrowheads="1" noTextEdit="1"/>
          </p:cNvSpPr>
          <p:nvPr>
            <p:ph type="sldImg"/>
          </p:nvPr>
        </p:nvSpPr>
        <p:spPr>
          <a:xfrm>
            <a:off x="325438" y="698500"/>
            <a:ext cx="6208712" cy="3492500"/>
          </a:xfrm>
          <a:ln/>
        </p:spPr>
      </p:sp>
      <p:sp>
        <p:nvSpPr>
          <p:cNvPr id="27566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F29A0D-556C-407C-AD90-735FCC410F6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8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2173A7-0A14-44B6-BB02-F9DD505A70A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71843" name="Rectangle 2"/>
          <p:cNvSpPr>
            <a:spLocks noGrp="1" noRot="1" noChangeAspect="1" noChangeArrowheads="1" noTextEdit="1"/>
          </p:cNvSpPr>
          <p:nvPr>
            <p:ph type="sldImg"/>
          </p:nvPr>
        </p:nvSpPr>
        <p:spPr>
          <a:xfrm>
            <a:off x="325438" y="698500"/>
            <a:ext cx="6207125" cy="3492500"/>
          </a:xfrm>
          <a:ln/>
        </p:spPr>
      </p:sp>
      <p:sp>
        <p:nvSpPr>
          <p:cNvPr id="1571844"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62E254-B9A0-4344-BE0B-335FDCE21FD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572867" name="Rectangle 2"/>
          <p:cNvSpPr>
            <a:spLocks noGrp="1" noRot="1" noChangeAspect="1" noChangeArrowheads="1" noTextEdit="1"/>
          </p:cNvSpPr>
          <p:nvPr>
            <p:ph type="sldImg"/>
          </p:nvPr>
        </p:nvSpPr>
        <p:spPr>
          <a:xfrm>
            <a:off x="325438" y="698500"/>
            <a:ext cx="6207125" cy="3492500"/>
          </a:xfrm>
          <a:ln/>
        </p:spPr>
      </p:sp>
      <p:sp>
        <p:nvSpPr>
          <p:cNvPr id="1572868" name="Rectangle 3"/>
          <p:cNvSpPr>
            <a:spLocks noGrp="1" noChangeArrowheads="1"/>
          </p:cNvSpPr>
          <p:nvPr>
            <p:ph type="body" idx="1"/>
          </p:nvPr>
        </p:nvSpPr>
        <p:spPr>
          <a:noFill/>
          <a:ln/>
        </p:spPr>
        <p:txBody>
          <a:bodyPr/>
          <a:lstStyle/>
          <a:p>
            <a:pPr eaLnBrk="1" hangingPunct="1"/>
            <a:endParaRPr lang="en-US">
              <a:latin typeface="Times" pitchFamily="-80" charset="0"/>
            </a:endParaRPr>
          </a:p>
        </p:txBody>
      </p:sp>
    </p:spTree>
    <p:extLst>
      <p:ext uri="{BB962C8B-B14F-4D97-AF65-F5344CB8AC3E}">
        <p14:creationId xmlns:p14="http://schemas.microsoft.com/office/powerpoint/2010/main" val="35626230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C4FE80-476E-4499-9A53-EFADE5EEC04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02402" name="Rectangle 2"/>
          <p:cNvSpPr>
            <a:spLocks noGrp="1" noRot="1" noChangeAspect="1" noChangeArrowheads="1" noTextEdit="1"/>
          </p:cNvSpPr>
          <p:nvPr>
            <p:ph type="sldImg"/>
          </p:nvPr>
        </p:nvSpPr>
        <p:spPr>
          <a:ln/>
        </p:spPr>
      </p:sp>
      <p:sp>
        <p:nvSpPr>
          <p:cNvPr id="33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57054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B5BEEC-A16C-429F-A0B4-88128F10FC4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6466" name="Rectangle 2"/>
          <p:cNvSpPr>
            <a:spLocks noGrp="1" noRot="1" noChangeAspect="1" noChangeArrowheads="1" noTextEdit="1"/>
          </p:cNvSpPr>
          <p:nvPr>
            <p:ph type="sldImg"/>
          </p:nvPr>
        </p:nvSpPr>
        <p:spPr>
          <a:ln/>
        </p:spPr>
      </p:sp>
      <p:sp>
        <p:nvSpPr>
          <p:cNvPr id="1086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A59846-9517-4A23-B953-202A3E6C94B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39810" name="Rectangle 2"/>
          <p:cNvSpPr>
            <a:spLocks noGrp="1" noRot="1" noChangeAspect="1" noChangeArrowheads="1" noTextEdit="1"/>
          </p:cNvSpPr>
          <p:nvPr>
            <p:ph type="sldImg"/>
          </p:nvPr>
        </p:nvSpPr>
        <p:spPr>
          <a:ln/>
        </p:spPr>
      </p:sp>
      <p:sp>
        <p:nvSpPr>
          <p:cNvPr id="523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5D4FF1-35A8-412F-A706-3A26834755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1858" name="Rectangle 2"/>
          <p:cNvSpPr>
            <a:spLocks noGrp="1" noRot="1" noChangeAspect="1" noChangeArrowheads="1" noTextEdit="1"/>
          </p:cNvSpPr>
          <p:nvPr>
            <p:ph type="sldImg"/>
          </p:nvPr>
        </p:nvSpPr>
        <p:spPr>
          <a:ln/>
        </p:spPr>
      </p:sp>
      <p:sp>
        <p:nvSpPr>
          <p:cNvPr id="524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17C6F7-3F14-4DF5-BC19-F986D7237F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43906" name="Rectangle 2"/>
          <p:cNvSpPr>
            <a:spLocks noGrp="1" noRot="1" noChangeAspect="1" noChangeArrowheads="1" noTextEdit="1"/>
          </p:cNvSpPr>
          <p:nvPr>
            <p:ph type="sldImg"/>
          </p:nvPr>
        </p:nvSpPr>
        <p:spPr>
          <a:ln/>
        </p:spPr>
      </p:sp>
      <p:sp>
        <p:nvSpPr>
          <p:cNvPr id="524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53886C-D58E-4436-A3EF-872EC5B25B3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171893483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BFEFB8-48B8-4DDB-A373-64FD3E7E682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38530" name="Rectangle 2"/>
          <p:cNvSpPr>
            <a:spLocks noGrp="1" noRot="1" noChangeAspect="1" noChangeArrowheads="1" noTextEdit="1"/>
          </p:cNvSpPr>
          <p:nvPr>
            <p:ph type="sldImg"/>
          </p:nvPr>
        </p:nvSpPr>
        <p:spPr>
          <a:xfrm>
            <a:off x="325438" y="698500"/>
            <a:ext cx="6208712" cy="3492500"/>
          </a:xfrm>
          <a:ln/>
        </p:spPr>
      </p:sp>
      <p:sp>
        <p:nvSpPr>
          <p:cNvPr id="28385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95935142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408E2B5-16EF-4C23-8570-C23871A245F4}"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32226" name="Rectangle 2"/>
          <p:cNvSpPr>
            <a:spLocks noGrp="1" noRot="1" noChangeAspect="1" noChangeArrowheads="1" noTextEdit="1"/>
          </p:cNvSpPr>
          <p:nvPr>
            <p:ph type="sldImg"/>
          </p:nvPr>
        </p:nvSpPr>
        <p:spPr>
          <a:ln/>
        </p:spPr>
      </p:sp>
      <p:sp>
        <p:nvSpPr>
          <p:cNvPr id="133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A1518-1802-4ECE-AB00-D6F624AFF6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8B2846-860F-4699-BEDE-D5B7399AE33F}"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33250" name="Rectangle 2"/>
          <p:cNvSpPr>
            <a:spLocks noGrp="1" noRot="1" noChangeAspect="1" noChangeArrowheads="1" noTextEdit="1"/>
          </p:cNvSpPr>
          <p:nvPr>
            <p:ph type="sldImg"/>
          </p:nvPr>
        </p:nvSpPr>
        <p:spPr>
          <a:ln/>
        </p:spPr>
      </p:sp>
      <p:sp>
        <p:nvSpPr>
          <p:cNvPr id="133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4D4F78-3A44-44AE-B6E4-F49135461A8E}"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34274" name="Rectangle 2"/>
          <p:cNvSpPr>
            <a:spLocks noGrp="1" noRot="1" noChangeAspect="1" noChangeArrowheads="1" noTextEdit="1"/>
          </p:cNvSpPr>
          <p:nvPr>
            <p:ph type="sldImg"/>
          </p:nvPr>
        </p:nvSpPr>
        <p:spPr>
          <a:ln/>
        </p:spPr>
      </p:sp>
      <p:sp>
        <p:nvSpPr>
          <p:cNvPr id="133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C8B8E-0726-40DF-A15C-278592CCA85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34434" name="Rectangle 2"/>
          <p:cNvSpPr>
            <a:spLocks noGrp="1" noRot="1" noChangeAspect="1" noChangeArrowheads="1" noTextEdit="1"/>
          </p:cNvSpPr>
          <p:nvPr>
            <p:ph type="sldImg"/>
          </p:nvPr>
        </p:nvSpPr>
        <p:spPr>
          <a:xfrm>
            <a:off x="325438" y="698500"/>
            <a:ext cx="6208712" cy="3492500"/>
          </a:xfrm>
          <a:ln/>
        </p:spPr>
      </p:sp>
      <p:sp>
        <p:nvSpPr>
          <p:cNvPr id="283443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03136100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C2D2CE-6C54-4757-926A-5AD97C0D611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36482" name="Rectangle 2"/>
          <p:cNvSpPr>
            <a:spLocks noGrp="1" noRot="1" noChangeAspect="1" noChangeArrowheads="1" noTextEdit="1"/>
          </p:cNvSpPr>
          <p:nvPr>
            <p:ph type="sldImg"/>
          </p:nvPr>
        </p:nvSpPr>
        <p:spPr>
          <a:xfrm>
            <a:off x="325438" y="698500"/>
            <a:ext cx="6208712" cy="3492500"/>
          </a:xfrm>
          <a:ln/>
        </p:spPr>
      </p:sp>
      <p:sp>
        <p:nvSpPr>
          <p:cNvPr id="28364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9244129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4B89820-236C-4B31-820F-E6670002FDF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40578" name="Rectangle 2"/>
          <p:cNvSpPr>
            <a:spLocks noGrp="1" noRot="1" noChangeAspect="1" noChangeArrowheads="1" noTextEdit="1"/>
          </p:cNvSpPr>
          <p:nvPr>
            <p:ph type="sldImg"/>
          </p:nvPr>
        </p:nvSpPr>
        <p:spPr>
          <a:xfrm>
            <a:off x="325438" y="698500"/>
            <a:ext cx="6208712" cy="3492500"/>
          </a:xfrm>
          <a:ln/>
        </p:spPr>
      </p:sp>
      <p:sp>
        <p:nvSpPr>
          <p:cNvPr id="284057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6233509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0BE191-CB5D-46CA-985C-35B55383ADE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46052602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1F9E85-182C-4744-BBD8-E42CA99567A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0002" name="Rectangle 2"/>
          <p:cNvSpPr>
            <a:spLocks noGrp="1" noRot="1" noChangeAspect="1" noChangeArrowheads="1" noTextEdit="1"/>
          </p:cNvSpPr>
          <p:nvPr>
            <p:ph type="sldImg"/>
          </p:nvPr>
        </p:nvSpPr>
        <p:spPr>
          <a:ln/>
        </p:spPr>
      </p:sp>
      <p:sp>
        <p:nvSpPr>
          <p:cNvPr id="640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56391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7AB77B-4543-4369-8694-862B844A6ED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387730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46B0A9-0CA7-4624-99B4-91697AFF1A62}"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35298" name="Rectangle 2"/>
          <p:cNvSpPr>
            <a:spLocks noGrp="1" noRot="1" noChangeAspect="1" noChangeArrowheads="1" noTextEdit="1"/>
          </p:cNvSpPr>
          <p:nvPr>
            <p:ph type="sldImg"/>
          </p:nvPr>
        </p:nvSpPr>
        <p:spPr>
          <a:ln/>
        </p:spPr>
      </p:sp>
      <p:sp>
        <p:nvSpPr>
          <p:cNvPr id="133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7A18F40-0ED6-4241-BCAA-D04DF419355C}" type="slidenum">
              <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1" i="0" u="sng" strike="noStrike" kern="1200" cap="none" spc="0" normalizeH="0" baseline="0" noProof="0">
              <a:ln>
                <a:noFill/>
              </a:ln>
              <a:solidFill>
                <a:prstClr val="black"/>
              </a:solidFill>
              <a:effectLst>
                <a:outerShdw blurRad="38100" dist="38100" dir="2700000" algn="tl">
                  <a:srgbClr val="C0C0C0"/>
                </a:outerShdw>
              </a:effectLst>
              <a:uLnTx/>
              <a:uFillTx/>
              <a:latin typeface="Arial" charset="0"/>
              <a:ea typeface="+mn-ea"/>
              <a:cs typeface="+mn-cs"/>
            </a:endParaRPr>
          </a:p>
        </p:txBody>
      </p:sp>
      <p:sp>
        <p:nvSpPr>
          <p:cNvPr id="1336322" name="Rectangle 2"/>
          <p:cNvSpPr>
            <a:spLocks noGrp="1" noRot="1" noChangeAspect="1" noChangeArrowheads="1" noTextEdit="1"/>
          </p:cNvSpPr>
          <p:nvPr>
            <p:ph type="sldImg"/>
          </p:nvPr>
        </p:nvSpPr>
        <p:spPr>
          <a:ln/>
        </p:spPr>
      </p:sp>
      <p:sp>
        <p:nvSpPr>
          <p:cNvPr id="133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A1518-1802-4ECE-AB00-D6F624AFF6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E1ADEB-D1D1-4927-AEB4-38207039EC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627041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F85EF7-731B-403B-8D75-A8EE0872546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79586"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79587"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Clara</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A1C0DE-6F53-479F-894E-D15B9FC5839E}"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1634"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1635"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21385566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3ECDCB-0CCE-45A5-9824-9CBB3E6DF974}"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83682" name="Rectangle 2"/>
          <p:cNvSpPr>
            <a:spLocks noGrp="1" noRot="1" noChangeAspect="1" noChangeArrowheads="1" noTextEdit="1"/>
          </p:cNvSpPr>
          <p:nvPr>
            <p:ph type="sldImg"/>
          </p:nvPr>
        </p:nvSpPr>
        <p:spPr bwMode="auto">
          <a:xfrm>
            <a:off x="325438" y="698500"/>
            <a:ext cx="6207125" cy="3492500"/>
          </a:xfrm>
          <a:prstGeom prst="rect">
            <a:avLst/>
          </a:prstGeom>
          <a:solidFill>
            <a:srgbClr val="FFFFFF"/>
          </a:solidFill>
          <a:ln>
            <a:solidFill>
              <a:srgbClr val="000000"/>
            </a:solidFill>
            <a:miter lim="800000"/>
            <a:headEnd/>
            <a:tailEnd/>
          </a:ln>
        </p:spPr>
      </p:sp>
      <p:sp>
        <p:nvSpPr>
          <p:cNvPr id="583683" name="Rectangle 3"/>
          <p:cNvSpPr>
            <a:spLocks noGrp="1" noChangeArrowheads="1"/>
          </p:cNvSpPr>
          <p:nvPr>
            <p:ph type="body" idx="1"/>
          </p:nvPr>
        </p:nvSpPr>
        <p:spPr bwMode="auto">
          <a:xfrm>
            <a:off x="685800" y="4424085"/>
            <a:ext cx="5486400" cy="4191238"/>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94712711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4C56E-DB9C-4C40-ACDA-1DBED372FBE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0023967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A44574-5A33-45AC-A62C-FD97D4DBADB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572148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0B32AC-014B-44A2-AB77-0A176150195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36546" name="Rectangle 2"/>
          <p:cNvSpPr>
            <a:spLocks noGrp="1" noRot="1" noChangeAspect="1" noChangeArrowheads="1" noTextEdit="1"/>
          </p:cNvSpPr>
          <p:nvPr>
            <p:ph type="sldImg"/>
          </p:nvPr>
        </p:nvSpPr>
        <p:spPr>
          <a:ln/>
        </p:spPr>
      </p:sp>
      <p:sp>
        <p:nvSpPr>
          <p:cNvPr id="34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159209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180AD3-2573-437B-8AA0-A8095BA7581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38594" name="Rectangle 2"/>
          <p:cNvSpPr>
            <a:spLocks noGrp="1" noRot="1" noChangeAspect="1" noChangeArrowheads="1" noTextEdit="1"/>
          </p:cNvSpPr>
          <p:nvPr>
            <p:ph type="sldImg"/>
          </p:nvPr>
        </p:nvSpPr>
        <p:spPr>
          <a:ln/>
        </p:spPr>
      </p:sp>
      <p:sp>
        <p:nvSpPr>
          <p:cNvPr id="3438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956754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8C22C1-7974-403D-878F-7A10EEB267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90306" name="Rectangle 2"/>
          <p:cNvSpPr>
            <a:spLocks noGrp="1" noRot="1" noChangeAspect="1" noChangeArrowheads="1" noTextEdit="1"/>
          </p:cNvSpPr>
          <p:nvPr>
            <p:ph type="sldImg"/>
          </p:nvPr>
        </p:nvSpPr>
        <p:spPr>
          <a:ln/>
        </p:spPr>
      </p:sp>
      <p:sp>
        <p:nvSpPr>
          <p:cNvPr id="509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176384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200FD4-FA55-40D2-A756-1CB9206E0C3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60706" name="Rectangle 2"/>
          <p:cNvSpPr>
            <a:spLocks noGrp="1" noRot="1" noChangeAspect="1" noChangeArrowheads="1" noTextEdit="1"/>
          </p:cNvSpPr>
          <p:nvPr>
            <p:ph type="sldImg"/>
          </p:nvPr>
        </p:nvSpPr>
        <p:spPr>
          <a:xfrm>
            <a:off x="325438" y="698500"/>
            <a:ext cx="6208712" cy="3492500"/>
          </a:xfrm>
          <a:ln/>
        </p:spPr>
      </p:sp>
      <p:sp>
        <p:nvSpPr>
          <p:cNvPr id="276070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6101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A1518-1802-4ECE-AB00-D6F624AFF6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F8E595-87F4-47B2-A125-DE275242DD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10194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BB2EEC-D7BE-48D6-B8AC-689C39A8D1A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0946" name="Rectangle 2"/>
          <p:cNvSpPr>
            <a:spLocks noGrp="1" noRot="1" noChangeAspect="1" noChangeArrowheads="1" noTextEdit="1"/>
          </p:cNvSpPr>
          <p:nvPr>
            <p:ph type="sldImg"/>
          </p:nvPr>
        </p:nvSpPr>
        <p:spPr>
          <a:ln/>
        </p:spPr>
      </p:sp>
      <p:sp>
        <p:nvSpPr>
          <p:cNvPr id="4050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0887527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7E4293-013C-4441-BACA-9F362FCCD06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2994" name="Rectangle 2"/>
          <p:cNvSpPr>
            <a:spLocks noGrp="1" noRot="1" noChangeAspect="1" noChangeArrowheads="1" noTextEdit="1"/>
          </p:cNvSpPr>
          <p:nvPr>
            <p:ph type="sldImg"/>
          </p:nvPr>
        </p:nvSpPr>
        <p:spPr>
          <a:ln/>
        </p:spPr>
      </p:sp>
      <p:sp>
        <p:nvSpPr>
          <p:cNvPr id="405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41488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32B087-E546-455C-83BB-9EE78A810A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2434" name="Rectangle 2"/>
          <p:cNvSpPr>
            <a:spLocks noGrp="1" noRot="1" noChangeAspect="1" noChangeArrowheads="1" noTextEdit="1"/>
          </p:cNvSpPr>
          <p:nvPr>
            <p:ph type="sldImg"/>
          </p:nvPr>
        </p:nvSpPr>
        <p:spPr>
          <a:ln/>
        </p:spPr>
      </p:sp>
      <p:sp>
        <p:nvSpPr>
          <p:cNvPr id="4242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872913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5E23A5-7114-4406-A52C-79BD15AB355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5042" name="Rectangle 2"/>
          <p:cNvSpPr>
            <a:spLocks noGrp="1" noRot="1" noChangeAspect="1" noChangeArrowheads="1" noTextEdit="1"/>
          </p:cNvSpPr>
          <p:nvPr>
            <p:ph type="sldImg"/>
          </p:nvPr>
        </p:nvSpPr>
        <p:spPr>
          <a:ln/>
        </p:spPr>
      </p:sp>
      <p:sp>
        <p:nvSpPr>
          <p:cNvPr id="405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978505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E6ACE7-0AB7-425C-A7D8-9A6B1375E76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7090" name="Rectangle 2"/>
          <p:cNvSpPr>
            <a:spLocks noGrp="1" noRot="1" noChangeAspect="1" noChangeArrowheads="1" noTextEdit="1"/>
          </p:cNvSpPr>
          <p:nvPr>
            <p:ph type="sldImg"/>
          </p:nvPr>
        </p:nvSpPr>
        <p:spPr>
          <a:ln/>
        </p:spPr>
      </p:sp>
      <p:sp>
        <p:nvSpPr>
          <p:cNvPr id="405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507928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09F0DE-EE0C-4443-A538-C18A859A91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59138" name="Rectangle 2"/>
          <p:cNvSpPr>
            <a:spLocks noGrp="1" noRot="1" noChangeAspect="1" noChangeArrowheads="1" noTextEdit="1"/>
          </p:cNvSpPr>
          <p:nvPr>
            <p:ph type="sldImg"/>
          </p:nvPr>
        </p:nvSpPr>
        <p:spPr>
          <a:ln/>
        </p:spPr>
      </p:sp>
      <p:sp>
        <p:nvSpPr>
          <p:cNvPr id="405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4685164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D5FA26-E070-4C63-BD2B-22D502D638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1186" name="Rectangle 2"/>
          <p:cNvSpPr>
            <a:spLocks noGrp="1" noRot="1" noChangeAspect="1" noChangeArrowheads="1" noTextEdit="1"/>
          </p:cNvSpPr>
          <p:nvPr>
            <p:ph type="sldImg"/>
          </p:nvPr>
        </p:nvSpPr>
        <p:spPr>
          <a:ln/>
        </p:spPr>
      </p:sp>
      <p:sp>
        <p:nvSpPr>
          <p:cNvPr id="4061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058433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558FF9-39FA-409D-B61F-9983CED7913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3234" name="Rectangle 2"/>
          <p:cNvSpPr>
            <a:spLocks noGrp="1" noRot="1" noChangeAspect="1" noChangeArrowheads="1" noTextEdit="1"/>
          </p:cNvSpPr>
          <p:nvPr>
            <p:ph type="sldImg"/>
          </p:nvPr>
        </p:nvSpPr>
        <p:spPr>
          <a:ln/>
        </p:spPr>
      </p:sp>
      <p:sp>
        <p:nvSpPr>
          <p:cNvPr id="40632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962606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09FADC-4727-4819-A51D-6A7312A33E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5282" name="Rectangle 2"/>
          <p:cNvSpPr>
            <a:spLocks noGrp="1" noRot="1" noChangeAspect="1" noChangeArrowheads="1" noTextEdit="1"/>
          </p:cNvSpPr>
          <p:nvPr>
            <p:ph type="sldImg"/>
          </p:nvPr>
        </p:nvSpPr>
        <p:spPr>
          <a:ln/>
        </p:spPr>
      </p:sp>
      <p:sp>
        <p:nvSpPr>
          <p:cNvPr id="4065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1309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A1518-1802-4ECE-AB00-D6F624AFF6B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6FD4D7-9D79-40E3-BA94-CF12322266C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67330" name="Rectangle 2"/>
          <p:cNvSpPr>
            <a:spLocks noGrp="1" noRot="1" noChangeAspect="1" noChangeArrowheads="1" noTextEdit="1"/>
          </p:cNvSpPr>
          <p:nvPr>
            <p:ph type="sldImg"/>
          </p:nvPr>
        </p:nvSpPr>
        <p:spPr>
          <a:ln/>
        </p:spPr>
      </p:sp>
      <p:sp>
        <p:nvSpPr>
          <p:cNvPr id="406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628275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F9D1D3-34D9-4023-8949-D5DD0502DBD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44674" name="Rectangle 2"/>
          <p:cNvSpPr>
            <a:spLocks noGrp="1" noRot="1" noChangeAspect="1" noChangeArrowheads="1" noTextEdit="1"/>
          </p:cNvSpPr>
          <p:nvPr>
            <p:ph type="sldImg"/>
          </p:nvPr>
        </p:nvSpPr>
        <p:spPr>
          <a:xfrm>
            <a:off x="325438" y="698500"/>
            <a:ext cx="6208712" cy="3492500"/>
          </a:xfrm>
          <a:ln/>
        </p:spPr>
      </p:sp>
      <p:sp>
        <p:nvSpPr>
          <p:cNvPr id="284467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196676507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572129-D595-424D-B686-9288C66735A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42626" name="Rectangle 2"/>
          <p:cNvSpPr>
            <a:spLocks noGrp="1" noRot="1" noChangeAspect="1" noChangeArrowheads="1" noTextEdit="1"/>
          </p:cNvSpPr>
          <p:nvPr>
            <p:ph type="sldImg"/>
          </p:nvPr>
        </p:nvSpPr>
        <p:spPr>
          <a:xfrm>
            <a:off x="325438" y="698500"/>
            <a:ext cx="6208712" cy="3492500"/>
          </a:xfrm>
          <a:ln/>
        </p:spPr>
      </p:sp>
      <p:sp>
        <p:nvSpPr>
          <p:cNvPr id="2842627"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76616672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DAF4E-360F-4027-B70A-13CEF8DD2A1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43458" name="Rectangle 2"/>
          <p:cNvSpPr>
            <a:spLocks noGrp="1" noRot="1" noChangeAspect="1" noChangeArrowheads="1" noTextEdit="1"/>
          </p:cNvSpPr>
          <p:nvPr>
            <p:ph type="sldImg"/>
          </p:nvPr>
        </p:nvSpPr>
        <p:spPr>
          <a:xfrm>
            <a:off x="381000" y="685800"/>
            <a:ext cx="6096000" cy="3429000"/>
          </a:xfrm>
          <a:ln/>
        </p:spPr>
      </p:sp>
      <p:sp>
        <p:nvSpPr>
          <p:cNvPr id="424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58567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9763D-6D9C-479A-AB12-46BC975D87E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28066" name="Rectangle 2"/>
          <p:cNvSpPr>
            <a:spLocks noGrp="1" noRot="1" noChangeAspect="1" noChangeArrowheads="1" noTextEdit="1"/>
          </p:cNvSpPr>
          <p:nvPr>
            <p:ph type="sldImg"/>
          </p:nvPr>
        </p:nvSpPr>
        <p:spPr>
          <a:xfrm>
            <a:off x="381000" y="685800"/>
            <a:ext cx="6096000" cy="3429000"/>
          </a:xfrm>
          <a:ln/>
        </p:spPr>
      </p:sp>
      <p:sp>
        <p:nvSpPr>
          <p:cNvPr id="392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766180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C6162B-5346-4884-9154-8622FF5DF50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846722" name="Rectangle 2"/>
          <p:cNvSpPr>
            <a:spLocks noGrp="1" noRot="1" noChangeAspect="1" noChangeArrowheads="1" noTextEdit="1"/>
          </p:cNvSpPr>
          <p:nvPr>
            <p:ph type="sldImg"/>
          </p:nvPr>
        </p:nvSpPr>
        <p:spPr>
          <a:xfrm>
            <a:off x="325438" y="698500"/>
            <a:ext cx="6208712" cy="3492500"/>
          </a:xfrm>
          <a:ln/>
        </p:spPr>
      </p:sp>
      <p:sp>
        <p:nvSpPr>
          <p:cNvPr id="284672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86465841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6AE4F7-EF73-459C-87D8-D35F3B4F6F8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48898" name="Rectangle 2"/>
          <p:cNvSpPr>
            <a:spLocks noGrp="1" noRot="1" noChangeAspect="1" noChangeArrowheads="1" noTextEdit="1"/>
          </p:cNvSpPr>
          <p:nvPr>
            <p:ph type="sldImg"/>
          </p:nvPr>
        </p:nvSpPr>
        <p:spPr>
          <a:xfrm>
            <a:off x="381000" y="685800"/>
            <a:ext cx="6096000" cy="3429000"/>
          </a:xfrm>
          <a:ln/>
        </p:spPr>
      </p:sp>
      <p:sp>
        <p:nvSpPr>
          <p:cNvPr id="404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437937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FF74E-0BF7-495B-9178-B6E68DEC61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62754" name="Rectangle 2"/>
          <p:cNvSpPr>
            <a:spLocks noGrp="1" noRot="1" noChangeAspect="1" noChangeArrowheads="1" noTextEdit="1"/>
          </p:cNvSpPr>
          <p:nvPr>
            <p:ph type="sldImg"/>
          </p:nvPr>
        </p:nvSpPr>
        <p:spPr>
          <a:xfrm>
            <a:off x="1101725" y="698500"/>
            <a:ext cx="4656138" cy="3492500"/>
          </a:xfrm>
          <a:ln/>
        </p:spPr>
      </p:sp>
      <p:sp>
        <p:nvSpPr>
          <p:cNvPr id="27627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47916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3E3E2E2-FCC2-44CD-A2D1-83BCC78B245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79202"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Continued on next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042210-1D35-480B-A451-7C57BEF69F7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197059" name="Rectangle 2"/>
          <p:cNvSpPr>
            <a:spLocks noGrp="1" noRot="1" noChangeAspect="1" noChangeArrowheads="1" noTextEdit="1"/>
          </p:cNvSpPr>
          <p:nvPr>
            <p:ph type="sldImg"/>
          </p:nvPr>
        </p:nvSpPr>
        <p:spPr>
          <a:ln/>
        </p:spPr>
      </p:sp>
      <p:sp>
        <p:nvSpPr>
          <p:cNvPr id="1197060"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B1CB37-26BD-4309-9E56-3D0AC296D1C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t>“The Council Held by Rats,” engraving by Gustave Dore (1870)</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EFF464-7BC8-4E26-B774-05DA16F4B8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04802" name="Rectangle 2"/>
          <p:cNvSpPr>
            <a:spLocks noGrp="1" noRot="1" noChangeAspect="1" noChangeArrowheads="1" noTextEdit="1"/>
          </p:cNvSpPr>
          <p:nvPr>
            <p:ph type="sldImg"/>
          </p:nvPr>
        </p:nvSpPr>
        <p:spPr>
          <a:ln/>
        </p:spPr>
      </p:sp>
      <p:sp>
        <p:nvSpPr>
          <p:cNvPr id="34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71F998-EEE9-4459-BC8D-7E57A56487A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404802" name="Rectangle 2"/>
          <p:cNvSpPr>
            <a:spLocks noGrp="1" noRot="1" noChangeAspect="1" noChangeArrowheads="1" noTextEdit="1"/>
          </p:cNvSpPr>
          <p:nvPr>
            <p:ph type="sldImg"/>
          </p:nvPr>
        </p:nvSpPr>
        <p:spPr>
          <a:ln/>
        </p:spPr>
      </p:sp>
      <p:sp>
        <p:nvSpPr>
          <p:cNvPr id="34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633765-50D5-404B-A714-466091E8C4F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650C57-AF82-4C37-AE3B-FA42C4BC518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1635" name="Rectangle 2"/>
          <p:cNvSpPr>
            <a:spLocks noGrp="1" noRot="1" noChangeAspect="1" noChangeArrowheads="1" noTextEdit="1"/>
          </p:cNvSpPr>
          <p:nvPr>
            <p:ph type="sldImg"/>
          </p:nvPr>
        </p:nvSpPr>
        <p:spPr>
          <a:ln/>
        </p:spPr>
      </p:sp>
      <p:sp>
        <p:nvSpPr>
          <p:cNvPr id="122163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A1518-1802-4ECE-AB00-D6F624AFF6BB}"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72354" name="Rectangle 2"/>
          <p:cNvSpPr>
            <a:spLocks noGrp="1" noRot="1" noChangeAspect="1" noChangeArrowheads="1" noTextEdit="1"/>
          </p:cNvSpPr>
          <p:nvPr>
            <p:ph type="sldImg"/>
          </p:nvPr>
        </p:nvSpPr>
        <p:spPr>
          <a:ln/>
        </p:spPr>
      </p:sp>
      <p:sp>
        <p:nvSpPr>
          <p:cNvPr id="317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F29A0D-556C-407C-AD90-735FCC410F6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3526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D5C5FB-FA11-4DB4-8428-560DC34BA1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84866" name="Rectangle 2"/>
          <p:cNvSpPr>
            <a:spLocks noGrp="1" noRot="1" noChangeAspect="1" noChangeArrowheads="1" noTextEdit="1"/>
          </p:cNvSpPr>
          <p:nvPr>
            <p:ph type="sldImg"/>
          </p:nvPr>
        </p:nvSpPr>
        <p:spPr>
          <a:ln/>
        </p:spPr>
      </p:sp>
      <p:sp>
        <p:nvSpPr>
          <p:cNvPr id="5284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8927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331AA-4EAC-4871-9D9B-5A880658311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073602" name="Rectangle 2"/>
          <p:cNvSpPr>
            <a:spLocks noGrp="1" noRot="1" noChangeAspect="1" noChangeArrowheads="1" noTextEdit="1"/>
          </p:cNvSpPr>
          <p:nvPr>
            <p:ph type="sldImg"/>
          </p:nvPr>
        </p:nvSpPr>
        <p:spPr>
          <a:ln/>
        </p:spPr>
      </p:sp>
      <p:sp>
        <p:nvSpPr>
          <p:cNvPr id="207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7570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THE PAPAL TRADITION OF CHOOSING A NEW NAME STARTS WITH MERCURIUS IN A.D. 533 RENAMING HIMSELF JOHN THE SECOND. THIS PRACTICE WAS PRIOR ASSOCIATED WITH ROYAL DYNASTY.</a:t>
            </a:r>
          </a:p>
          <a:p>
            <a:endParaRPr lang="en-US" dirty="0"/>
          </a:p>
        </p:txBody>
      </p:sp>
      <p:sp>
        <p:nvSpPr>
          <p:cNvPr id="4" name="Slide Number Placeholder 3"/>
          <p:cNvSpPr>
            <a:spLocks noGrp="1"/>
          </p:cNvSpPr>
          <p:nvPr>
            <p:ph type="sldNum" sz="quarter" idx="5"/>
          </p:nvPr>
        </p:nvSpPr>
        <p:spPr/>
        <p:txBody>
          <a:bodyPr/>
          <a:lstStyle/>
          <a:p>
            <a:fld id="{9D86CBA7-D4C0-4987-ABE7-A51377199200}" type="slidenum">
              <a:rPr lang="en-US" smtClean="0"/>
              <a:t>5</a:t>
            </a:fld>
            <a:endParaRPr lang="en-US"/>
          </a:p>
        </p:txBody>
      </p:sp>
    </p:spTree>
    <p:extLst>
      <p:ext uri="{BB962C8B-B14F-4D97-AF65-F5344CB8AC3E}">
        <p14:creationId xmlns:p14="http://schemas.microsoft.com/office/powerpoint/2010/main" val="340995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EE77DF-9A3B-4C89-AA49-A88226956E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56226" name="Rectangle 2"/>
          <p:cNvSpPr>
            <a:spLocks noGrp="1" noRot="1" noChangeAspect="1" noChangeArrowheads="1" noTextEdit="1"/>
          </p:cNvSpPr>
          <p:nvPr>
            <p:ph type="sldImg"/>
          </p:nvPr>
        </p:nvSpPr>
        <p:spPr>
          <a:ln/>
        </p:spPr>
      </p:sp>
      <p:sp>
        <p:nvSpPr>
          <p:cNvPr id="2356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6953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26A555-EA2F-43CC-A991-209AB41C318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358274" name="Rectangle 2"/>
          <p:cNvSpPr>
            <a:spLocks noGrp="1" noRot="1" noChangeAspect="1" noChangeArrowheads="1" noTextEdit="1"/>
          </p:cNvSpPr>
          <p:nvPr>
            <p:ph type="sldImg"/>
          </p:nvPr>
        </p:nvSpPr>
        <p:spPr>
          <a:ln/>
        </p:spPr>
      </p:sp>
      <p:sp>
        <p:nvSpPr>
          <p:cNvPr id="2358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8229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7DF054-46A3-460A-8CFB-762441FCFF0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7039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865EB6-E93C-413D-A89D-D44948C8B7C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6961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D26FC-3D5D-4897-977B-15436A28A61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0495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1DF3A-1FF2-4ECF-AAAA-8A6EF8C17E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16962" name="Rectangle 2"/>
          <p:cNvSpPr>
            <a:spLocks noGrp="1" noRot="1" noChangeAspect="1" noChangeArrowheads="1" noTextEdit="1"/>
          </p:cNvSpPr>
          <p:nvPr>
            <p:ph type="sldImg"/>
          </p:nvPr>
        </p:nvSpPr>
        <p:spPr>
          <a:ln/>
        </p:spPr>
      </p:sp>
      <p:sp>
        <p:nvSpPr>
          <p:cNvPr id="5416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607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61698-55E4-4DFE-8F52-C66B06F903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3106" name="Rectangle 2"/>
          <p:cNvSpPr>
            <a:spLocks noGrp="1" noRot="1" noChangeAspect="1" noChangeArrowheads="1" noTextEdit="1"/>
          </p:cNvSpPr>
          <p:nvPr>
            <p:ph type="sldImg"/>
          </p:nvPr>
        </p:nvSpPr>
        <p:spPr>
          <a:ln/>
        </p:spPr>
      </p:sp>
      <p:sp>
        <p:nvSpPr>
          <p:cNvPr id="542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91700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85DB49-2923-479D-A717-C41E67FC269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n-US"/>
              <a:t>Pope Joan &amp; Synod Horrenda Discussed Fully &amp; Examined Fairly In ABC Special Of 12/29/05  -  “The Mystery Of Pope Joan” </a:t>
            </a:r>
          </a:p>
        </p:txBody>
      </p:sp>
    </p:spTree>
    <p:extLst>
      <p:ext uri="{BB962C8B-B14F-4D97-AF65-F5344CB8AC3E}">
        <p14:creationId xmlns:p14="http://schemas.microsoft.com/office/powerpoint/2010/main" val="2898657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F6E639-B4B8-411A-88E2-9299C696EAA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5DBAEA-437B-44B0-AA09-7CAE30BB494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93538" name="Rectangle 2"/>
          <p:cNvSpPr>
            <a:spLocks noGrp="1" noRot="1" noChangeAspect="1" noChangeArrowheads="1" noTextEdit="1"/>
          </p:cNvSpPr>
          <p:nvPr>
            <p:ph type="sldImg"/>
          </p:nvPr>
        </p:nvSpPr>
        <p:spPr>
          <a:ln/>
        </p:spPr>
      </p:sp>
      <p:sp>
        <p:nvSpPr>
          <p:cNvPr id="33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6CBA7-D4C0-4987-ABE7-A51377199200}" type="slidenum">
              <a:rPr lang="en-US" smtClean="0"/>
              <a:t>6</a:t>
            </a:fld>
            <a:endParaRPr lang="en-US"/>
          </a:p>
        </p:txBody>
      </p:sp>
    </p:spTree>
    <p:extLst>
      <p:ext uri="{BB962C8B-B14F-4D97-AF65-F5344CB8AC3E}">
        <p14:creationId xmlns:p14="http://schemas.microsoft.com/office/powerpoint/2010/main" val="732924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5DFC6C-5D78-401E-A995-76E3B473F4E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94562" name="Rectangle 2"/>
          <p:cNvSpPr>
            <a:spLocks noGrp="1" noRot="1" noChangeAspect="1" noChangeArrowheads="1" noTextEdit="1"/>
          </p:cNvSpPr>
          <p:nvPr>
            <p:ph type="sldImg"/>
          </p:nvPr>
        </p:nvSpPr>
        <p:spPr>
          <a:ln/>
        </p:spPr>
      </p:sp>
      <p:sp>
        <p:nvSpPr>
          <p:cNvPr id="33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71D680-748F-4943-9593-F1E865BAB6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177474" name="Rectangle 2"/>
          <p:cNvSpPr>
            <a:spLocks noGrp="1" noRot="1" noChangeAspect="1" noChangeArrowheads="1" noTextEdit="1"/>
          </p:cNvSpPr>
          <p:nvPr>
            <p:ph type="sldImg"/>
          </p:nvPr>
        </p:nvSpPr>
        <p:spPr>
          <a:ln/>
        </p:spPr>
      </p:sp>
      <p:sp>
        <p:nvSpPr>
          <p:cNvPr id="317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1183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97408F-45C9-450A-8EA2-CEE43F6CB51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58850" name="Rectangle 2"/>
          <p:cNvSpPr>
            <a:spLocks noGrp="1" noRot="1" noChangeAspect="1" noChangeArrowheads="1" noTextEdit="1"/>
          </p:cNvSpPr>
          <p:nvPr>
            <p:ph type="sldImg"/>
          </p:nvPr>
        </p:nvSpPr>
        <p:spPr>
          <a:xfrm>
            <a:off x="325438" y="698500"/>
            <a:ext cx="6208712" cy="3492500"/>
          </a:xfrm>
          <a:ln/>
        </p:spPr>
      </p:sp>
      <p:sp>
        <p:nvSpPr>
          <p:cNvPr id="135885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97408F-45C9-450A-8EA2-CEE43F6CB51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58850" name="Rectangle 2"/>
          <p:cNvSpPr>
            <a:spLocks noGrp="1" noRot="1" noChangeAspect="1" noChangeArrowheads="1" noTextEdit="1"/>
          </p:cNvSpPr>
          <p:nvPr>
            <p:ph type="sldImg"/>
          </p:nvPr>
        </p:nvSpPr>
        <p:spPr>
          <a:xfrm>
            <a:off x="325438" y="698500"/>
            <a:ext cx="6208712" cy="3492500"/>
          </a:xfrm>
          <a:ln/>
        </p:spPr>
      </p:sp>
      <p:sp>
        <p:nvSpPr>
          <p:cNvPr id="135885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5826125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C0274A-1303-4A83-8EC3-6DE4BCB56CC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430402" name="Rectangle 2"/>
          <p:cNvSpPr>
            <a:spLocks noGrp="1" noRot="1" noChangeAspect="1" noChangeArrowheads="1" noTextEdit="1"/>
          </p:cNvSpPr>
          <p:nvPr>
            <p:ph type="sldImg"/>
          </p:nvPr>
        </p:nvSpPr>
        <p:spPr>
          <a:ln/>
        </p:spPr>
      </p:sp>
      <p:sp>
        <p:nvSpPr>
          <p:cNvPr id="34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7C89-34F6-4BD9-8196-BFCCA9B3092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34338" name="Rectangle 2"/>
          <p:cNvSpPr>
            <a:spLocks noGrp="1" noRot="1" noChangeAspect="1" noChangeArrowheads="1" noTextEdit="1"/>
          </p:cNvSpPr>
          <p:nvPr>
            <p:ph type="sldImg"/>
          </p:nvPr>
        </p:nvSpPr>
        <p:spPr>
          <a:xfrm>
            <a:off x="325438" y="698500"/>
            <a:ext cx="6208712" cy="3492500"/>
          </a:xfrm>
          <a:ln/>
        </p:spPr>
      </p:sp>
      <p:sp>
        <p:nvSpPr>
          <p:cNvPr id="513433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887872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635DA5-DB8A-43B3-A461-09E7330338E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949449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B6D5A5-2788-45A4-9C8E-2CEFBC69231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76322" name="Rectangle 2"/>
          <p:cNvSpPr>
            <a:spLocks noGrp="1" noRot="1" noChangeAspect="1" noChangeArrowheads="1" noTextEdit="1"/>
          </p:cNvSpPr>
          <p:nvPr>
            <p:ph type="sldImg"/>
          </p:nvPr>
        </p:nvSpPr>
        <p:spPr>
          <a:xfrm>
            <a:off x="325438" y="698500"/>
            <a:ext cx="6208712" cy="3492500"/>
          </a:xfrm>
          <a:ln/>
        </p:spPr>
      </p:sp>
      <p:sp>
        <p:nvSpPr>
          <p:cNvPr id="51763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158625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5CCF77-2354-4B3F-931F-45D430D4B1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03298" name="Rectangle 2"/>
          <p:cNvSpPr>
            <a:spLocks noGrp="1" noRot="1" noChangeAspect="1" noChangeArrowheads="1" noTextEdit="1"/>
          </p:cNvSpPr>
          <p:nvPr>
            <p:ph type="sldImg"/>
          </p:nvPr>
        </p:nvSpPr>
        <p:spPr>
          <a:xfrm>
            <a:off x="325438" y="698500"/>
            <a:ext cx="6208712" cy="3492500"/>
          </a:xfrm>
          <a:ln/>
        </p:spPr>
      </p:sp>
      <p:sp>
        <p:nvSpPr>
          <p:cNvPr id="530329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27574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38182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364380-508B-4925-AFF5-3D047242BA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0722" name="Rectangle 2"/>
          <p:cNvSpPr>
            <a:spLocks noGrp="1" noRot="1" noChangeAspect="1" noChangeArrowheads="1" noTextEdit="1"/>
          </p:cNvSpPr>
          <p:nvPr>
            <p:ph type="sldImg"/>
          </p:nvPr>
        </p:nvSpPr>
        <p:spPr>
          <a:xfrm>
            <a:off x="382588" y="685800"/>
            <a:ext cx="6094412" cy="3429000"/>
          </a:xfrm>
          <a:ln/>
        </p:spPr>
      </p:sp>
      <p:sp>
        <p:nvSpPr>
          <p:cNvPr id="515072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3784460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D0A5F-89F8-4A58-93D4-4FD3F3CBF4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2770" name="Rectangle 2"/>
          <p:cNvSpPr>
            <a:spLocks noGrp="1" noRot="1" noChangeAspect="1" noChangeArrowheads="1" noTextEdit="1"/>
          </p:cNvSpPr>
          <p:nvPr>
            <p:ph type="sldImg"/>
          </p:nvPr>
        </p:nvSpPr>
        <p:spPr>
          <a:xfrm>
            <a:off x="382588" y="685800"/>
            <a:ext cx="6094412" cy="3429000"/>
          </a:xfrm>
          <a:ln/>
        </p:spPr>
      </p:sp>
      <p:sp>
        <p:nvSpPr>
          <p:cNvPr id="515277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51191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8CAD1C-C0E2-4171-A558-0B28C550372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54818" name="Rectangle 2"/>
          <p:cNvSpPr>
            <a:spLocks noGrp="1" noRot="1" noChangeAspect="1" noChangeArrowheads="1" noTextEdit="1"/>
          </p:cNvSpPr>
          <p:nvPr>
            <p:ph type="sldImg"/>
          </p:nvPr>
        </p:nvSpPr>
        <p:spPr>
          <a:xfrm>
            <a:off x="382588" y="685800"/>
            <a:ext cx="6094412" cy="3429000"/>
          </a:xfrm>
          <a:ln/>
        </p:spPr>
      </p:sp>
      <p:sp>
        <p:nvSpPr>
          <p:cNvPr id="5154819"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3918758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2DACE-79E1-4DF3-91FF-7BB118C136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3618" name="Rectangle 2"/>
          <p:cNvSpPr>
            <a:spLocks noGrp="1" noRot="1" noChangeAspect="1" noChangeArrowheads="1" noTextEdit="1"/>
          </p:cNvSpPr>
          <p:nvPr>
            <p:ph type="sldImg"/>
          </p:nvPr>
        </p:nvSpPr>
        <p:spPr>
          <a:ln/>
        </p:spPr>
      </p:sp>
      <p:sp>
        <p:nvSpPr>
          <p:cNvPr id="5103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496A4-D510-4EEC-AC8A-F39923F16BE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22562" name="Rectangle 2"/>
          <p:cNvSpPr>
            <a:spLocks noGrp="1" noRot="1" noChangeAspect="1" noChangeArrowheads="1" noTextEdit="1"/>
          </p:cNvSpPr>
          <p:nvPr>
            <p:ph type="sldImg"/>
          </p:nvPr>
        </p:nvSpPr>
        <p:spPr>
          <a:ln/>
        </p:spPr>
      </p:sp>
      <p:sp>
        <p:nvSpPr>
          <p:cNvPr id="352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A1A88-EED6-4689-B9D6-BA14086AE03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86210" name="Rectangle 2"/>
          <p:cNvSpPr>
            <a:spLocks noGrp="1" noRot="1" noChangeAspect="1" noChangeArrowheads="1" noTextEdit="1"/>
          </p:cNvSpPr>
          <p:nvPr>
            <p:ph type="sldImg"/>
          </p:nvPr>
        </p:nvSpPr>
        <p:spPr>
          <a:ln/>
        </p:spPr>
      </p:sp>
      <p:sp>
        <p:nvSpPr>
          <p:cNvPr id="5086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A430A7-65D7-4DC0-BD62-E06808F30C3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9522" name="Rectangle 2"/>
          <p:cNvSpPr>
            <a:spLocks noGrp="1" noRot="1" noChangeAspect="1" noChangeArrowheads="1" noTextEdit="1"/>
          </p:cNvSpPr>
          <p:nvPr>
            <p:ph type="sldImg"/>
          </p:nvPr>
        </p:nvSpPr>
        <p:spPr>
          <a:ln/>
        </p:spPr>
      </p:sp>
      <p:sp>
        <p:nvSpPr>
          <p:cNvPr id="5099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10316-48E3-438B-9D29-EA13C385D44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1570" name="Rectangle 2"/>
          <p:cNvSpPr>
            <a:spLocks noGrp="1" noRot="1" noChangeAspect="1" noChangeArrowheads="1" noTextEdit="1"/>
          </p:cNvSpPr>
          <p:nvPr>
            <p:ph type="sldImg"/>
          </p:nvPr>
        </p:nvSpPr>
        <p:spPr>
          <a:ln/>
        </p:spPr>
      </p:sp>
      <p:sp>
        <p:nvSpPr>
          <p:cNvPr id="510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5EE433-FAE1-409C-B90F-C45CC5C896C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42210" name="Rectangle 2"/>
          <p:cNvSpPr>
            <a:spLocks noGrp="1" noRot="1" noChangeAspect="1" noChangeArrowheads="1" noTextEdit="1"/>
          </p:cNvSpPr>
          <p:nvPr>
            <p:ph type="sldImg"/>
          </p:nvPr>
        </p:nvSpPr>
        <p:spPr>
          <a:xfrm>
            <a:off x="325438" y="698500"/>
            <a:ext cx="6208712" cy="3492500"/>
          </a:xfrm>
          <a:ln/>
        </p:spPr>
      </p:sp>
      <p:sp>
        <p:nvSpPr>
          <p:cNvPr id="5342211"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A9C204-0D05-4D70-A982-58863E585F3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2354" name="Rectangle 2"/>
          <p:cNvSpPr>
            <a:spLocks noGrp="1" noRot="1" noChangeAspect="1" noChangeArrowheads="1" noTextEdit="1"/>
          </p:cNvSpPr>
          <p:nvPr>
            <p:ph type="sldImg"/>
          </p:nvPr>
        </p:nvSpPr>
        <p:spPr>
          <a:ln/>
        </p:spPr>
      </p:sp>
      <p:sp>
        <p:nvSpPr>
          <p:cNvPr id="5092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CCD01-4095-415F-9321-8BF5E4D8CD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5426" name="Rectangle 2"/>
          <p:cNvSpPr>
            <a:spLocks noGrp="1" noRot="1" noChangeAspect="1" noChangeArrowheads="1" noTextEdit="1"/>
          </p:cNvSpPr>
          <p:nvPr>
            <p:ph type="sldImg"/>
          </p:nvPr>
        </p:nvSpPr>
        <p:spPr>
          <a:ln/>
        </p:spPr>
      </p:sp>
      <p:sp>
        <p:nvSpPr>
          <p:cNvPr id="509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9C4D92-8465-4A2B-99F9-5909EF623D2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322882" name="Rectangle 2"/>
          <p:cNvSpPr>
            <a:spLocks noGrp="1" noRot="1" noChangeAspect="1" noChangeArrowheads="1" noTextEdit="1"/>
          </p:cNvSpPr>
          <p:nvPr>
            <p:ph type="sldImg"/>
          </p:nvPr>
        </p:nvSpPr>
        <p:spPr>
          <a:ln/>
        </p:spPr>
      </p:sp>
      <p:sp>
        <p:nvSpPr>
          <p:cNvPr id="33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0CF27D-1CEA-458A-8CFF-EB603B5DAB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7282" name="Rectangle 2"/>
          <p:cNvSpPr>
            <a:spLocks noGrp="1" noRot="1" noChangeAspect="1" noChangeArrowheads="1" noTextEdit="1"/>
          </p:cNvSpPr>
          <p:nvPr>
            <p:ph type="sldImg"/>
          </p:nvPr>
        </p:nvSpPr>
        <p:spPr>
          <a:xfrm>
            <a:off x="325438" y="698500"/>
            <a:ext cx="6208712" cy="3492500"/>
          </a:xfrm>
          <a:ln/>
        </p:spPr>
      </p:sp>
      <p:sp>
        <p:nvSpPr>
          <p:cNvPr id="521728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39BCE-95AE-4C05-8B6D-A3D1F930E4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7474" name="Rectangle 2"/>
          <p:cNvSpPr>
            <a:spLocks noGrp="1" noRot="1" noChangeAspect="1" noChangeArrowheads="1" noTextEdit="1"/>
          </p:cNvSpPr>
          <p:nvPr>
            <p:ph type="sldImg"/>
          </p:nvPr>
        </p:nvSpPr>
        <p:spPr>
          <a:ln/>
        </p:spPr>
      </p:sp>
      <p:sp>
        <p:nvSpPr>
          <p:cNvPr id="50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66487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39BCE-95AE-4C05-8B6D-A3D1F930E4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97474" name="Rectangle 2"/>
          <p:cNvSpPr>
            <a:spLocks noGrp="1" noRot="1" noChangeAspect="1" noChangeArrowheads="1" noTextEdit="1"/>
          </p:cNvSpPr>
          <p:nvPr>
            <p:ph type="sldImg"/>
          </p:nvPr>
        </p:nvSpPr>
        <p:spPr>
          <a:ln/>
        </p:spPr>
      </p:sp>
      <p:sp>
        <p:nvSpPr>
          <p:cNvPr id="5097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06893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0CF27D-1CEA-458A-8CFF-EB603B5DAB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7282" name="Rectangle 2"/>
          <p:cNvSpPr>
            <a:spLocks noGrp="1" noRot="1" noChangeAspect="1" noChangeArrowheads="1" noTextEdit="1"/>
          </p:cNvSpPr>
          <p:nvPr>
            <p:ph type="sldImg"/>
          </p:nvPr>
        </p:nvSpPr>
        <p:spPr>
          <a:xfrm>
            <a:off x="325438" y="698500"/>
            <a:ext cx="6208712" cy="3492500"/>
          </a:xfrm>
          <a:ln/>
        </p:spPr>
      </p:sp>
      <p:sp>
        <p:nvSpPr>
          <p:cNvPr id="52172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465237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0CF27D-1CEA-458A-8CFF-EB603B5DAB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7282" name="Rectangle 2"/>
          <p:cNvSpPr>
            <a:spLocks noGrp="1" noRot="1" noChangeAspect="1" noChangeArrowheads="1" noTextEdit="1"/>
          </p:cNvSpPr>
          <p:nvPr>
            <p:ph type="sldImg"/>
          </p:nvPr>
        </p:nvSpPr>
        <p:spPr>
          <a:xfrm>
            <a:off x="325438" y="698500"/>
            <a:ext cx="6208712" cy="3492500"/>
          </a:xfrm>
          <a:ln/>
        </p:spPr>
      </p:sp>
      <p:sp>
        <p:nvSpPr>
          <p:cNvPr id="52172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277929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0CF27D-1CEA-458A-8CFF-EB603B5DABA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217282" name="Rectangle 2"/>
          <p:cNvSpPr>
            <a:spLocks noGrp="1" noRot="1" noChangeAspect="1" noChangeArrowheads="1" noTextEdit="1"/>
          </p:cNvSpPr>
          <p:nvPr>
            <p:ph type="sldImg"/>
          </p:nvPr>
        </p:nvSpPr>
        <p:spPr>
          <a:xfrm>
            <a:off x="325438" y="698500"/>
            <a:ext cx="6208712" cy="3492500"/>
          </a:xfrm>
          <a:ln/>
        </p:spPr>
      </p:sp>
      <p:sp>
        <p:nvSpPr>
          <p:cNvPr id="52172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5934119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E37B7F-008A-42C5-BB09-E96E54275C6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05666" name="Rectangle 2"/>
          <p:cNvSpPr>
            <a:spLocks noGrp="1" noRot="1" noChangeAspect="1" noChangeArrowheads="1" noTextEdit="1"/>
          </p:cNvSpPr>
          <p:nvPr>
            <p:ph type="sldImg"/>
          </p:nvPr>
        </p:nvSpPr>
        <p:spPr>
          <a:ln/>
        </p:spPr>
      </p:sp>
      <p:sp>
        <p:nvSpPr>
          <p:cNvPr id="510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54C9F5-4CCA-487C-A120-0109079D672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38754" name="Rectangle 2"/>
          <p:cNvSpPr>
            <a:spLocks noGrp="1" noRot="1" noChangeAspect="1" noChangeArrowheads="1" noTextEdit="1"/>
          </p:cNvSpPr>
          <p:nvPr>
            <p:ph type="sldImg"/>
          </p:nvPr>
        </p:nvSpPr>
        <p:spPr>
          <a:xfrm>
            <a:off x="325438" y="698500"/>
            <a:ext cx="6208712" cy="3492500"/>
          </a:xfrm>
          <a:ln/>
        </p:spPr>
      </p:sp>
      <p:sp>
        <p:nvSpPr>
          <p:cNvPr id="4938755"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2DACE-79E1-4DF3-91FF-7BB118C136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3618" name="Rectangle 2"/>
          <p:cNvSpPr>
            <a:spLocks noGrp="1" noRot="1" noChangeAspect="1" noChangeArrowheads="1" noTextEdit="1"/>
          </p:cNvSpPr>
          <p:nvPr>
            <p:ph type="sldImg"/>
          </p:nvPr>
        </p:nvSpPr>
        <p:spPr>
          <a:ln/>
        </p:spPr>
      </p:sp>
      <p:sp>
        <p:nvSpPr>
          <p:cNvPr id="5103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07984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48E87E-49BE-4E19-993C-F75C01713E2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50754" name="Rectangle 2"/>
          <p:cNvSpPr>
            <a:spLocks noGrp="1" noRot="1" noChangeAspect="1" noChangeArrowheads="1" noTextEdit="1"/>
          </p:cNvSpPr>
          <p:nvPr>
            <p:ph type="sldImg"/>
          </p:nvPr>
        </p:nvSpPr>
        <p:spPr>
          <a:ln/>
        </p:spPr>
      </p:sp>
      <p:sp>
        <p:nvSpPr>
          <p:cNvPr id="545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7DBE51-50D9-4189-89C9-5EA0817DD47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13538" name="Rectangle 2"/>
          <p:cNvSpPr>
            <a:spLocks noGrp="1" noRot="1" noChangeAspect="1" noChangeArrowheads="1" noTextEdit="1"/>
          </p:cNvSpPr>
          <p:nvPr>
            <p:ph type="sldImg"/>
          </p:nvPr>
        </p:nvSpPr>
        <p:spPr>
          <a:xfrm>
            <a:off x="325438" y="698500"/>
            <a:ext cx="6208712" cy="3492500"/>
          </a:xfrm>
          <a:ln/>
        </p:spPr>
      </p:sp>
      <p:sp>
        <p:nvSpPr>
          <p:cNvPr id="531353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869578-9400-4626-B6B9-818EE21859E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15586" name="Rectangle 2"/>
          <p:cNvSpPr>
            <a:spLocks noGrp="1" noRot="1" noChangeAspect="1" noChangeArrowheads="1" noTextEdit="1"/>
          </p:cNvSpPr>
          <p:nvPr>
            <p:ph type="sldImg"/>
          </p:nvPr>
        </p:nvSpPr>
        <p:spPr>
          <a:xfrm>
            <a:off x="325438" y="698500"/>
            <a:ext cx="6208712" cy="3492500"/>
          </a:xfrm>
          <a:ln/>
        </p:spPr>
      </p:sp>
      <p:sp>
        <p:nvSpPr>
          <p:cNvPr id="531558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366ED3-3CCF-4B9B-972B-21C8AF95307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37442" name="Rectangle 2"/>
          <p:cNvSpPr>
            <a:spLocks noGrp="1" noRot="1" noChangeAspect="1" noChangeArrowheads="1" noTextEdit="1"/>
          </p:cNvSpPr>
          <p:nvPr>
            <p:ph type="sldImg"/>
          </p:nvPr>
        </p:nvSpPr>
        <p:spPr>
          <a:ln/>
        </p:spPr>
      </p:sp>
      <p:sp>
        <p:nvSpPr>
          <p:cNvPr id="5437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3B82C-9548-4A11-B70A-7F3734E88B5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74" name="Rectangle 2"/>
          <p:cNvSpPr>
            <a:spLocks noGrp="1" noRot="1" noChangeAspect="1" noChangeArrowheads="1" noTextEdit="1"/>
          </p:cNvSpPr>
          <p:nvPr>
            <p:ph type="sldImg"/>
          </p:nvPr>
        </p:nvSpPr>
        <p:spPr>
          <a:ln/>
        </p:spPr>
      </p:sp>
      <p:sp>
        <p:nvSpPr>
          <p:cNvPr id="391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9812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3B82C-9548-4A11-B70A-7F3734E88B5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74" name="Rectangle 2"/>
          <p:cNvSpPr>
            <a:spLocks noGrp="1" noRot="1" noChangeAspect="1" noChangeArrowheads="1" noTextEdit="1"/>
          </p:cNvSpPr>
          <p:nvPr>
            <p:ph type="sldImg"/>
          </p:nvPr>
        </p:nvSpPr>
        <p:spPr>
          <a:ln/>
        </p:spPr>
      </p:sp>
      <p:sp>
        <p:nvSpPr>
          <p:cNvPr id="391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54924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3B82C-9548-4A11-B70A-7F3734E88B5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74" name="Rectangle 2"/>
          <p:cNvSpPr>
            <a:spLocks noGrp="1" noRot="1" noChangeAspect="1" noChangeArrowheads="1" noTextEdit="1"/>
          </p:cNvSpPr>
          <p:nvPr>
            <p:ph type="sldImg"/>
          </p:nvPr>
        </p:nvSpPr>
        <p:spPr>
          <a:ln/>
        </p:spPr>
      </p:sp>
      <p:sp>
        <p:nvSpPr>
          <p:cNvPr id="391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27133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C63B82C-9548-4A11-B70A-7F3734E88B5A}"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74" name="Rectangle 2"/>
          <p:cNvSpPr>
            <a:spLocks noGrp="1" noRot="1" noChangeAspect="1" noChangeArrowheads="1" noTextEdit="1"/>
          </p:cNvSpPr>
          <p:nvPr>
            <p:ph type="sldImg"/>
          </p:nvPr>
        </p:nvSpPr>
        <p:spPr>
          <a:ln/>
        </p:spPr>
      </p:sp>
      <p:sp>
        <p:nvSpPr>
          <p:cNvPr id="391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00626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2FA0C-BF1A-456E-8173-F0C2F73D14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EEF678-4A46-4958-BDF5-F1A0957625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44578" name="Rectangle 2"/>
          <p:cNvSpPr>
            <a:spLocks noGrp="1" noRot="1" noChangeAspect="1" noChangeArrowheads="1" noTextEdit="1"/>
          </p:cNvSpPr>
          <p:nvPr>
            <p:ph type="sldImg"/>
          </p:nvPr>
        </p:nvSpPr>
        <p:spPr>
          <a:ln/>
        </p:spPr>
      </p:sp>
      <p:sp>
        <p:nvSpPr>
          <p:cNvPr id="514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1583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2FA0C-BF1A-456E-8173-F0C2F73D14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2FA0C-BF1A-456E-8173-F0C2F73D14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20A382-F64E-40EE-879B-C68EF1BAB76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46562" name="Rectangle 2"/>
          <p:cNvSpPr>
            <a:spLocks noGrp="1" noRot="1" noChangeAspect="1" noChangeArrowheads="1" noTextEdit="1"/>
          </p:cNvSpPr>
          <p:nvPr>
            <p:ph type="sldImg"/>
          </p:nvPr>
        </p:nvSpPr>
        <p:spPr>
          <a:xfrm>
            <a:off x="325438" y="698500"/>
            <a:ext cx="6208712" cy="3492500"/>
          </a:xfrm>
          <a:ln/>
        </p:spPr>
      </p:sp>
      <p:sp>
        <p:nvSpPr>
          <p:cNvPr id="134656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42FA0C-BF1A-456E-8173-F0C2F73D14D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635DA5-DB8A-43B3-A461-09E7330338E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3DE39C-ED27-49C0-959B-857DA551C9C7}"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699714" name="Rectangle 1026"/>
          <p:cNvSpPr>
            <a:spLocks noGrp="1" noRot="1" noChangeAspect="1" noChangeArrowheads="1" noTextEdit="1"/>
          </p:cNvSpPr>
          <p:nvPr>
            <p:ph type="sldImg"/>
          </p:nvPr>
        </p:nvSpPr>
        <p:spPr>
          <a:ln/>
        </p:spPr>
      </p:sp>
      <p:sp>
        <p:nvSpPr>
          <p:cNvPr id="36997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49E400-4AFB-4D4C-847E-A37BC875437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6BC218-6EC0-4D3F-A4C1-5247F4F1F80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650" name="Rectangle 7">
            <a:extLst>
              <a:ext uri="{FF2B5EF4-FFF2-40B4-BE49-F238E27FC236}">
                <a16:creationId xmlns:a16="http://schemas.microsoft.com/office/drawing/2014/main" id="{B0C33F92-8423-4846-B3FC-1B4B481F9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4A5FCA-DC77-460E-99DA-A1FAC9673D5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35651" name="Rectangle 2">
            <a:extLst>
              <a:ext uri="{FF2B5EF4-FFF2-40B4-BE49-F238E27FC236}">
                <a16:creationId xmlns:a16="http://schemas.microsoft.com/office/drawing/2014/main" id="{0AF22F06-F2CC-451D-BFA3-B0A7FF804316}"/>
              </a:ext>
            </a:extLst>
          </p:cNvPr>
          <p:cNvSpPr>
            <a:spLocks noGrp="1" noRot="1" noChangeAspect="1" noChangeArrowheads="1" noTextEdit="1"/>
          </p:cNvSpPr>
          <p:nvPr>
            <p:ph type="sldImg"/>
          </p:nvPr>
        </p:nvSpPr>
        <p:spPr>
          <a:ln/>
        </p:spPr>
      </p:sp>
      <p:sp>
        <p:nvSpPr>
          <p:cNvPr id="1435652" name="Rectangle 3">
            <a:extLst>
              <a:ext uri="{FF2B5EF4-FFF2-40B4-BE49-F238E27FC236}">
                <a16:creationId xmlns:a16="http://schemas.microsoft.com/office/drawing/2014/main" id="{04DD443E-48DE-44AF-AFF1-F14BDA0E71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225131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4F8F74-3B75-4806-A68F-E26B7F467A7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80066" name="Rectangle 2"/>
          <p:cNvSpPr>
            <a:spLocks noGrp="1" noRot="1" noChangeAspect="1" noChangeArrowheads="1" noTextEdit="1"/>
          </p:cNvSpPr>
          <p:nvPr>
            <p:ph type="sldImg"/>
          </p:nvPr>
        </p:nvSpPr>
        <p:spPr>
          <a:ln/>
        </p:spPr>
      </p:sp>
      <p:sp>
        <p:nvSpPr>
          <p:cNvPr id="5080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29214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3386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325438" y="698500"/>
            <a:ext cx="6208712"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357212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0505B-0079-4A3C-BD6B-FA6065BDC72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90946" name="Rectangle 2"/>
          <p:cNvSpPr>
            <a:spLocks noGrp="1" noRot="1" noChangeAspect="1" noChangeArrowheads="1" noTextEdit="1"/>
          </p:cNvSpPr>
          <p:nvPr>
            <p:ph type="sldImg"/>
          </p:nvPr>
        </p:nvSpPr>
        <p:spPr>
          <a:ln/>
        </p:spPr>
      </p:sp>
      <p:sp>
        <p:nvSpPr>
          <p:cNvPr id="4690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277596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9DEF-C6B6-4E5A-9678-F2E6BC8AE8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92994" name="Rectangle 2"/>
          <p:cNvSpPr>
            <a:spLocks noGrp="1" noRot="1" noChangeAspect="1" noChangeArrowheads="1" noTextEdit="1"/>
          </p:cNvSpPr>
          <p:nvPr>
            <p:ph type="sldImg"/>
          </p:nvPr>
        </p:nvSpPr>
        <p:spPr>
          <a:ln/>
        </p:spPr>
      </p:sp>
      <p:sp>
        <p:nvSpPr>
          <p:cNvPr id="4692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80084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417176-230E-428B-B788-794192EB313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97090" name="Rectangle 2"/>
          <p:cNvSpPr>
            <a:spLocks noGrp="1" noRot="1" noChangeAspect="1" noChangeArrowheads="1" noTextEdit="1"/>
          </p:cNvSpPr>
          <p:nvPr>
            <p:ph type="sldImg"/>
          </p:nvPr>
        </p:nvSpPr>
        <p:spPr>
          <a:ln/>
        </p:spPr>
      </p:sp>
      <p:sp>
        <p:nvSpPr>
          <p:cNvPr id="469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01036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E197A-EF96-4B64-81B8-64E57E7D76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95042" name="Rectangle 2"/>
          <p:cNvSpPr>
            <a:spLocks noGrp="1" noRot="1" noChangeAspect="1" noChangeArrowheads="1" noTextEdit="1"/>
          </p:cNvSpPr>
          <p:nvPr>
            <p:ph type="sldImg"/>
          </p:nvPr>
        </p:nvSpPr>
        <p:spPr>
          <a:ln/>
        </p:spPr>
      </p:sp>
      <p:sp>
        <p:nvSpPr>
          <p:cNvPr id="4695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60056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F73A17-BA37-4C0F-9507-F6C78395CDB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99138" name="Rectangle 2"/>
          <p:cNvSpPr>
            <a:spLocks noGrp="1" noRot="1" noChangeAspect="1" noChangeArrowheads="1" noTextEdit="1"/>
          </p:cNvSpPr>
          <p:nvPr>
            <p:ph type="sldImg"/>
          </p:nvPr>
        </p:nvSpPr>
        <p:spPr>
          <a:ln/>
        </p:spPr>
      </p:sp>
      <p:sp>
        <p:nvSpPr>
          <p:cNvPr id="469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82026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131E9-EC4C-4347-BBA2-029B16763D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85826" name="Rectangle 2"/>
          <p:cNvSpPr>
            <a:spLocks noGrp="1" noRot="1" noChangeAspect="1" noChangeArrowheads="1" noTextEdit="1"/>
          </p:cNvSpPr>
          <p:nvPr>
            <p:ph type="sldImg"/>
          </p:nvPr>
        </p:nvSpPr>
        <p:spPr>
          <a:ln/>
        </p:spPr>
      </p:sp>
      <p:sp>
        <p:nvSpPr>
          <p:cNvPr id="468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05115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4D38B6-D245-44DB-90CC-0A16531E862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88898" name="Rectangle 2"/>
          <p:cNvSpPr>
            <a:spLocks noGrp="1" noRot="1" noChangeAspect="1" noChangeArrowheads="1" noTextEdit="1"/>
          </p:cNvSpPr>
          <p:nvPr>
            <p:ph type="sldImg"/>
          </p:nvPr>
        </p:nvSpPr>
        <p:spPr>
          <a:ln/>
        </p:spPr>
      </p:sp>
      <p:sp>
        <p:nvSpPr>
          <p:cNvPr id="468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163472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C2679-6D9F-4669-9C5D-CA0D0B2B37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67042" name="Rectangle 2"/>
          <p:cNvSpPr>
            <a:spLocks noGrp="1" noRot="1" noChangeAspect="1" noChangeArrowheads="1" noTextEdit="1"/>
          </p:cNvSpPr>
          <p:nvPr>
            <p:ph type="sldImg"/>
          </p:nvPr>
        </p:nvSpPr>
        <p:spPr>
          <a:xfrm>
            <a:off x="382588" y="685800"/>
            <a:ext cx="6094412" cy="3429000"/>
          </a:xfrm>
          <a:ln/>
        </p:spPr>
      </p:sp>
      <p:sp>
        <p:nvSpPr>
          <p:cNvPr id="136704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98357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513A-FC33-A049-9AC6-8C95AB86E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A3CA65-FB6B-DE9E-589A-74EE24B38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F3A1C9-250D-EF77-E807-91ECF783B980}"/>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C8F02037-3ECB-BDD6-49D7-68FD3F9F3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166D4-C571-7159-49EE-985F0A5212E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7153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0C441-A368-FF8A-7AFE-75FABB266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FB033-D52B-5D6B-DC95-BB11154E18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F94EB-04E9-5429-906D-4675A6320DAA}"/>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4F8D9E0D-142A-11EF-315D-1A5F21C039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0ABA0-72B5-FD81-33E7-8F9B73BA710C}"/>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6494883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9637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0866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5014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8704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1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a:extLst>
              <a:ext uri="{FF2B5EF4-FFF2-40B4-BE49-F238E27FC236}">
                <a16:creationId xmlns:a16="http://schemas.microsoft.com/office/drawing/2014/main" id="{E1419244-3D62-4E30-BC18-923256118797}"/>
              </a:ext>
            </a:extLst>
          </p:cNvPr>
          <p:cNvSpPr>
            <a:spLocks noGrp="1"/>
          </p:cNvSpPr>
          <p:nvPr>
            <p:ph type="dt" sz="half" idx="10"/>
          </p:nvPr>
        </p:nvSpPr>
        <p:spPr/>
        <p:txBody>
          <a:bodyPr/>
          <a:lstStyle>
            <a:lvl1pPr>
              <a:defRPr/>
            </a:lvl1pPr>
          </a:lstStyle>
          <a:p>
            <a:pPr>
              <a:defRPr/>
            </a:pPr>
            <a:fld id="{E777D38A-448A-4098-8CF3-AE3C9C47E042}" type="datetimeFigureOut">
              <a:rPr lang="en-US"/>
              <a:pPr>
                <a:defRPr/>
              </a:pPr>
              <a:t>3/12/2023</a:t>
            </a:fld>
            <a:endParaRPr lang="en-US"/>
          </a:p>
        </p:txBody>
      </p:sp>
      <p:sp>
        <p:nvSpPr>
          <p:cNvPr id="5" name="Footer Placeholder 2">
            <a:extLst>
              <a:ext uri="{FF2B5EF4-FFF2-40B4-BE49-F238E27FC236}">
                <a16:creationId xmlns:a16="http://schemas.microsoft.com/office/drawing/2014/main" id="{012F6805-82CD-430B-AEA9-40EF5DE381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EDBFC5C-4C68-4A3C-814B-13402315E71F}"/>
              </a:ext>
            </a:extLst>
          </p:cNvPr>
          <p:cNvSpPr>
            <a:spLocks noGrp="1"/>
          </p:cNvSpPr>
          <p:nvPr>
            <p:ph type="sldNum" sz="quarter" idx="12"/>
          </p:nvPr>
        </p:nvSpPr>
        <p:spPr/>
        <p:txBody>
          <a:bodyPr/>
          <a:lstStyle>
            <a:lvl1pPr>
              <a:defRPr/>
            </a:lvl1pPr>
          </a:lstStyle>
          <a:p>
            <a:fld id="{9120C636-B9A2-4565-9ACB-4372ECC88F4A}" type="slidenum">
              <a:rPr lang="en-US" altLang="en-US"/>
              <a:pPr/>
              <a:t>‹#›</a:t>
            </a:fld>
            <a:endParaRPr lang="en-US" altLang="en-US"/>
          </a:p>
        </p:txBody>
      </p:sp>
    </p:spTree>
    <p:extLst>
      <p:ext uri="{BB962C8B-B14F-4D97-AF65-F5344CB8AC3E}">
        <p14:creationId xmlns:p14="http://schemas.microsoft.com/office/powerpoint/2010/main" val="21098429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6F422A9-B92C-410D-9EE2-F72457174FEB}"/>
              </a:ext>
            </a:extLst>
          </p:cNvPr>
          <p:cNvSpPr>
            <a:spLocks noGrp="1"/>
          </p:cNvSpPr>
          <p:nvPr>
            <p:ph type="dt" sz="half" idx="10"/>
          </p:nvPr>
        </p:nvSpPr>
        <p:spPr/>
        <p:txBody>
          <a:bodyPr/>
          <a:lstStyle>
            <a:lvl1pPr>
              <a:defRPr/>
            </a:lvl1pPr>
          </a:lstStyle>
          <a:p>
            <a:pPr>
              <a:defRPr/>
            </a:pPr>
            <a:fld id="{312D1440-8603-4799-AC86-03DC243D7FD7}" type="datetimeFigureOut">
              <a:rPr lang="en-US"/>
              <a:pPr>
                <a:defRPr/>
              </a:pPr>
              <a:t>3/12/2023</a:t>
            </a:fld>
            <a:endParaRPr lang="en-US"/>
          </a:p>
        </p:txBody>
      </p:sp>
      <p:sp>
        <p:nvSpPr>
          <p:cNvPr id="5" name="Footer Placeholder 2">
            <a:extLst>
              <a:ext uri="{FF2B5EF4-FFF2-40B4-BE49-F238E27FC236}">
                <a16:creationId xmlns:a16="http://schemas.microsoft.com/office/drawing/2014/main" id="{9AE0F53A-ECF1-4578-AD1E-C92574FAF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61C0646-965D-456B-8905-D8A5E80B78F0}"/>
              </a:ext>
            </a:extLst>
          </p:cNvPr>
          <p:cNvSpPr>
            <a:spLocks noGrp="1"/>
          </p:cNvSpPr>
          <p:nvPr>
            <p:ph type="sldNum" sz="quarter" idx="12"/>
          </p:nvPr>
        </p:nvSpPr>
        <p:spPr/>
        <p:txBody>
          <a:bodyPr/>
          <a:lstStyle>
            <a:lvl1pPr>
              <a:defRPr/>
            </a:lvl1pPr>
          </a:lstStyle>
          <a:p>
            <a:fld id="{42582724-D972-4C9E-B867-CF70051D4496}" type="slidenum">
              <a:rPr lang="en-US" altLang="en-US"/>
              <a:pPr/>
              <a:t>‹#›</a:t>
            </a:fld>
            <a:endParaRPr lang="en-US" altLang="en-US"/>
          </a:p>
        </p:txBody>
      </p:sp>
    </p:spTree>
    <p:extLst>
      <p:ext uri="{BB962C8B-B14F-4D97-AF65-F5344CB8AC3E}">
        <p14:creationId xmlns:p14="http://schemas.microsoft.com/office/powerpoint/2010/main" val="321061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2133600" y="2507786"/>
            <a:ext cx="94488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A4CF9F5B-8A45-4A06-8A6F-EF17FB43B5AF}"/>
              </a:ext>
            </a:extLst>
          </p:cNvPr>
          <p:cNvSpPr>
            <a:spLocks noGrp="1"/>
          </p:cNvSpPr>
          <p:nvPr>
            <p:ph type="dt" sz="half" idx="10"/>
          </p:nvPr>
        </p:nvSpPr>
        <p:spPr/>
        <p:txBody>
          <a:bodyPr/>
          <a:lstStyle>
            <a:lvl1pPr>
              <a:defRPr/>
            </a:lvl1pPr>
          </a:lstStyle>
          <a:p>
            <a:pPr>
              <a:defRPr/>
            </a:pPr>
            <a:fld id="{1840F133-E468-4C06-A029-17C7531F2864}" type="datetimeFigureOut">
              <a:rPr lang="en-US"/>
              <a:pPr>
                <a:defRPr/>
              </a:pPr>
              <a:t>3/12/2023</a:t>
            </a:fld>
            <a:endParaRPr lang="en-US"/>
          </a:p>
        </p:txBody>
      </p:sp>
      <p:sp>
        <p:nvSpPr>
          <p:cNvPr id="5" name="Footer Placeholder 4">
            <a:extLst>
              <a:ext uri="{FF2B5EF4-FFF2-40B4-BE49-F238E27FC236}">
                <a16:creationId xmlns:a16="http://schemas.microsoft.com/office/drawing/2014/main" id="{0C583AE0-ACD0-4FBA-B328-8BD4D5D611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3495DD-DA78-44B4-9D3C-5EDCF97E8302}"/>
              </a:ext>
            </a:extLst>
          </p:cNvPr>
          <p:cNvSpPr>
            <a:spLocks noGrp="1"/>
          </p:cNvSpPr>
          <p:nvPr>
            <p:ph type="sldNum" sz="quarter" idx="12"/>
          </p:nvPr>
        </p:nvSpPr>
        <p:spPr/>
        <p:txBody>
          <a:bodyPr/>
          <a:lstStyle>
            <a:lvl1pPr>
              <a:defRPr/>
            </a:lvl1pPr>
          </a:lstStyle>
          <a:p>
            <a:fld id="{2E96F00A-A852-4091-BD01-4F2F26B00B34}" type="slidenum">
              <a:rPr lang="en-US" altLang="en-US"/>
              <a:pPr/>
              <a:t>‹#›</a:t>
            </a:fld>
            <a:endParaRPr lang="en-US" altLang="en-US"/>
          </a:p>
        </p:txBody>
      </p:sp>
    </p:spTree>
    <p:extLst>
      <p:ext uri="{BB962C8B-B14F-4D97-AF65-F5344CB8AC3E}">
        <p14:creationId xmlns:p14="http://schemas.microsoft.com/office/powerpoint/2010/main" val="566739173"/>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25C8CC84-7544-4F6F-AF3E-FCDEE51902E6}"/>
              </a:ext>
            </a:extLst>
          </p:cNvPr>
          <p:cNvSpPr>
            <a:spLocks noGrp="1"/>
          </p:cNvSpPr>
          <p:nvPr>
            <p:ph type="dt" sz="half" idx="10"/>
          </p:nvPr>
        </p:nvSpPr>
        <p:spPr/>
        <p:txBody>
          <a:bodyPr/>
          <a:lstStyle>
            <a:lvl1pPr>
              <a:defRPr/>
            </a:lvl1pPr>
          </a:lstStyle>
          <a:p>
            <a:pPr>
              <a:defRPr/>
            </a:pPr>
            <a:fld id="{DA8171DB-0F3A-4EEC-AA76-9C16B4768B41}" type="datetimeFigureOut">
              <a:rPr lang="en-US"/>
              <a:pPr>
                <a:defRPr/>
              </a:pPr>
              <a:t>3/12/2023</a:t>
            </a:fld>
            <a:endParaRPr lang="en-US"/>
          </a:p>
        </p:txBody>
      </p:sp>
      <p:sp>
        <p:nvSpPr>
          <p:cNvPr id="6" name="Footer Placeholder 2">
            <a:extLst>
              <a:ext uri="{FF2B5EF4-FFF2-40B4-BE49-F238E27FC236}">
                <a16:creationId xmlns:a16="http://schemas.microsoft.com/office/drawing/2014/main" id="{26D545C7-DBFF-4F20-ADB3-02B9B43938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BFF64F2E-7B43-4EC9-B34F-98D06ECF3E7C}"/>
              </a:ext>
            </a:extLst>
          </p:cNvPr>
          <p:cNvSpPr>
            <a:spLocks noGrp="1"/>
          </p:cNvSpPr>
          <p:nvPr>
            <p:ph type="sldNum" sz="quarter" idx="12"/>
          </p:nvPr>
        </p:nvSpPr>
        <p:spPr/>
        <p:txBody>
          <a:bodyPr/>
          <a:lstStyle>
            <a:lvl1pPr>
              <a:defRPr/>
            </a:lvl1pPr>
          </a:lstStyle>
          <a:p>
            <a:fld id="{A5BD8C89-EEFB-4BDC-A686-DE32555A2E32}" type="slidenum">
              <a:rPr lang="en-US" altLang="en-US"/>
              <a:pPr/>
              <a:t>‹#›</a:t>
            </a:fld>
            <a:endParaRPr lang="en-US" altLang="en-US"/>
          </a:p>
        </p:txBody>
      </p:sp>
    </p:spTree>
    <p:extLst>
      <p:ext uri="{BB962C8B-B14F-4D97-AF65-F5344CB8AC3E}">
        <p14:creationId xmlns:p14="http://schemas.microsoft.com/office/powerpoint/2010/main" val="39265623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a:extLst>
              <a:ext uri="{FF2B5EF4-FFF2-40B4-BE49-F238E27FC236}">
                <a16:creationId xmlns:a16="http://schemas.microsoft.com/office/drawing/2014/main" id="{097056FE-1B73-4D73-97F1-142FE95978E1}"/>
              </a:ext>
            </a:extLst>
          </p:cNvPr>
          <p:cNvSpPr>
            <a:spLocks noGrp="1"/>
          </p:cNvSpPr>
          <p:nvPr>
            <p:ph type="dt" sz="half" idx="10"/>
          </p:nvPr>
        </p:nvSpPr>
        <p:spPr/>
        <p:txBody>
          <a:bodyPr/>
          <a:lstStyle>
            <a:lvl1pPr>
              <a:defRPr/>
            </a:lvl1pPr>
          </a:lstStyle>
          <a:p>
            <a:pPr>
              <a:defRPr/>
            </a:pPr>
            <a:fld id="{FBA3DD02-680D-4B9E-AB87-9537D3D173E0}" type="datetimeFigureOut">
              <a:rPr lang="en-US"/>
              <a:pPr>
                <a:defRPr/>
              </a:pPr>
              <a:t>3/12/2023</a:t>
            </a:fld>
            <a:endParaRPr lang="en-US"/>
          </a:p>
        </p:txBody>
      </p:sp>
      <p:sp>
        <p:nvSpPr>
          <p:cNvPr id="8" name="Footer Placeholder 2">
            <a:extLst>
              <a:ext uri="{FF2B5EF4-FFF2-40B4-BE49-F238E27FC236}">
                <a16:creationId xmlns:a16="http://schemas.microsoft.com/office/drawing/2014/main" id="{A28308C6-EFB0-46EB-B3C0-160D6A21BC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3A60A580-30F7-4007-A323-56F4BF87F34C}"/>
              </a:ext>
            </a:extLst>
          </p:cNvPr>
          <p:cNvSpPr>
            <a:spLocks noGrp="1"/>
          </p:cNvSpPr>
          <p:nvPr>
            <p:ph type="sldNum" sz="quarter" idx="12"/>
          </p:nvPr>
        </p:nvSpPr>
        <p:spPr/>
        <p:txBody>
          <a:bodyPr/>
          <a:lstStyle>
            <a:lvl1pPr>
              <a:defRPr/>
            </a:lvl1pPr>
          </a:lstStyle>
          <a:p>
            <a:fld id="{0BB913AD-1A23-42E9-92D4-68A744CF8C53}" type="slidenum">
              <a:rPr lang="en-US" altLang="en-US"/>
              <a:pPr/>
              <a:t>‹#›</a:t>
            </a:fld>
            <a:endParaRPr lang="en-US" altLang="en-US"/>
          </a:p>
        </p:txBody>
      </p:sp>
    </p:spTree>
    <p:extLst>
      <p:ext uri="{BB962C8B-B14F-4D97-AF65-F5344CB8AC3E}">
        <p14:creationId xmlns:p14="http://schemas.microsoft.com/office/powerpoint/2010/main" val="360002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4E97C-2E5B-EB29-84D4-29A76ACD9C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9CDF45-2BBF-6751-A16F-D4A6D1B07F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33EBC-8640-2B23-E859-D960A62F0F5F}"/>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A94D49E3-9BDC-EE7B-35D9-00908D622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846E68-610D-A779-F71A-E235C324A84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768146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a:extLst>
              <a:ext uri="{FF2B5EF4-FFF2-40B4-BE49-F238E27FC236}">
                <a16:creationId xmlns:a16="http://schemas.microsoft.com/office/drawing/2014/main" id="{DA731E8C-C825-478D-B016-8888FB2D36AC}"/>
              </a:ext>
            </a:extLst>
          </p:cNvPr>
          <p:cNvSpPr>
            <a:spLocks noGrp="1"/>
          </p:cNvSpPr>
          <p:nvPr>
            <p:ph type="dt" sz="half" idx="10"/>
          </p:nvPr>
        </p:nvSpPr>
        <p:spPr/>
        <p:txBody>
          <a:bodyPr/>
          <a:lstStyle>
            <a:lvl1pPr>
              <a:defRPr/>
            </a:lvl1pPr>
          </a:lstStyle>
          <a:p>
            <a:pPr>
              <a:defRPr/>
            </a:pPr>
            <a:fld id="{147007BF-51D3-414C-ACEE-A6E1101D2798}" type="datetimeFigureOut">
              <a:rPr lang="en-US"/>
              <a:pPr>
                <a:defRPr/>
              </a:pPr>
              <a:t>3/12/2023</a:t>
            </a:fld>
            <a:endParaRPr lang="en-US"/>
          </a:p>
        </p:txBody>
      </p:sp>
      <p:sp>
        <p:nvSpPr>
          <p:cNvPr id="4" name="Footer Placeholder 2">
            <a:extLst>
              <a:ext uri="{FF2B5EF4-FFF2-40B4-BE49-F238E27FC236}">
                <a16:creationId xmlns:a16="http://schemas.microsoft.com/office/drawing/2014/main" id="{45B57A8B-FBBF-4589-9DD8-E7393E57A21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30F2181C-5254-440C-90B2-C57E37D03BB7}"/>
              </a:ext>
            </a:extLst>
          </p:cNvPr>
          <p:cNvSpPr>
            <a:spLocks noGrp="1"/>
          </p:cNvSpPr>
          <p:nvPr>
            <p:ph type="sldNum" sz="quarter" idx="12"/>
          </p:nvPr>
        </p:nvSpPr>
        <p:spPr/>
        <p:txBody>
          <a:bodyPr/>
          <a:lstStyle>
            <a:lvl1pPr>
              <a:defRPr/>
            </a:lvl1pPr>
          </a:lstStyle>
          <a:p>
            <a:fld id="{12620369-E27C-4EDD-A5E1-092940283564}" type="slidenum">
              <a:rPr lang="en-US" altLang="en-US"/>
              <a:pPr/>
              <a:t>‹#›</a:t>
            </a:fld>
            <a:endParaRPr lang="en-US" altLang="en-US"/>
          </a:p>
        </p:txBody>
      </p:sp>
    </p:spTree>
    <p:extLst>
      <p:ext uri="{BB962C8B-B14F-4D97-AF65-F5344CB8AC3E}">
        <p14:creationId xmlns:p14="http://schemas.microsoft.com/office/powerpoint/2010/main" val="696892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FEC8980F-75B2-4BF2-A13E-B07E91F4CFC0}"/>
              </a:ext>
            </a:extLst>
          </p:cNvPr>
          <p:cNvSpPr>
            <a:spLocks noGrp="1"/>
          </p:cNvSpPr>
          <p:nvPr>
            <p:ph type="dt" sz="half" idx="10"/>
          </p:nvPr>
        </p:nvSpPr>
        <p:spPr/>
        <p:txBody>
          <a:bodyPr/>
          <a:lstStyle>
            <a:lvl1pPr>
              <a:defRPr/>
            </a:lvl1pPr>
          </a:lstStyle>
          <a:p>
            <a:pPr>
              <a:defRPr/>
            </a:pPr>
            <a:fld id="{BB31D2D7-4FDD-445E-BF71-B8BFCC59E526}" type="datetimeFigureOut">
              <a:rPr lang="en-US"/>
              <a:pPr>
                <a:defRPr/>
              </a:pPr>
              <a:t>3/12/2023</a:t>
            </a:fld>
            <a:endParaRPr lang="en-US"/>
          </a:p>
        </p:txBody>
      </p:sp>
      <p:sp>
        <p:nvSpPr>
          <p:cNvPr id="3" name="Footer Placeholder 2">
            <a:extLst>
              <a:ext uri="{FF2B5EF4-FFF2-40B4-BE49-F238E27FC236}">
                <a16:creationId xmlns:a16="http://schemas.microsoft.com/office/drawing/2014/main" id="{F7FC5AF8-2272-4138-B9A8-1E8C674461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CE559831-52BE-4A03-98A2-944531972FC8}"/>
              </a:ext>
            </a:extLst>
          </p:cNvPr>
          <p:cNvSpPr>
            <a:spLocks noGrp="1"/>
          </p:cNvSpPr>
          <p:nvPr>
            <p:ph type="sldNum" sz="quarter" idx="12"/>
          </p:nvPr>
        </p:nvSpPr>
        <p:spPr/>
        <p:txBody>
          <a:bodyPr/>
          <a:lstStyle>
            <a:lvl1pPr>
              <a:defRPr/>
            </a:lvl1pPr>
          </a:lstStyle>
          <a:p>
            <a:fld id="{2C6F1407-4DD6-489A-9DE6-9C4CF88E0E86}" type="slidenum">
              <a:rPr lang="en-US" altLang="en-US"/>
              <a:pPr/>
              <a:t>‹#›</a:t>
            </a:fld>
            <a:endParaRPr lang="en-US" altLang="en-US"/>
          </a:p>
        </p:txBody>
      </p:sp>
    </p:spTree>
    <p:extLst>
      <p:ext uri="{BB962C8B-B14F-4D97-AF65-F5344CB8AC3E}">
        <p14:creationId xmlns:p14="http://schemas.microsoft.com/office/powerpoint/2010/main" val="15326048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3F813B98-5FC4-4258-B46A-9808B578052F}"/>
              </a:ext>
            </a:extLst>
          </p:cNvPr>
          <p:cNvSpPr>
            <a:spLocks noGrp="1"/>
          </p:cNvSpPr>
          <p:nvPr>
            <p:ph type="dt" sz="half" idx="10"/>
          </p:nvPr>
        </p:nvSpPr>
        <p:spPr/>
        <p:txBody>
          <a:bodyPr/>
          <a:lstStyle>
            <a:lvl1pPr>
              <a:defRPr/>
            </a:lvl1pPr>
          </a:lstStyle>
          <a:p>
            <a:pPr>
              <a:defRPr/>
            </a:pPr>
            <a:fld id="{0E655A23-D3D2-457E-9DC6-BF38312A9BB6}" type="datetimeFigureOut">
              <a:rPr lang="en-US"/>
              <a:pPr>
                <a:defRPr/>
              </a:pPr>
              <a:t>3/12/2023</a:t>
            </a:fld>
            <a:endParaRPr lang="en-US"/>
          </a:p>
        </p:txBody>
      </p:sp>
      <p:sp>
        <p:nvSpPr>
          <p:cNvPr id="6" name="Footer Placeholder 2">
            <a:extLst>
              <a:ext uri="{FF2B5EF4-FFF2-40B4-BE49-F238E27FC236}">
                <a16:creationId xmlns:a16="http://schemas.microsoft.com/office/drawing/2014/main" id="{C2474626-D0C3-48CF-8934-7E16444D56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7FD42CE-C98D-4171-892B-63D3A307730C}"/>
              </a:ext>
            </a:extLst>
          </p:cNvPr>
          <p:cNvSpPr>
            <a:spLocks noGrp="1"/>
          </p:cNvSpPr>
          <p:nvPr>
            <p:ph type="sldNum" sz="quarter" idx="12"/>
          </p:nvPr>
        </p:nvSpPr>
        <p:spPr/>
        <p:txBody>
          <a:bodyPr/>
          <a:lstStyle>
            <a:lvl1pPr>
              <a:defRPr/>
            </a:lvl1pPr>
          </a:lstStyle>
          <a:p>
            <a:fld id="{9EEABE4E-5E99-47F7-A1A2-994859366D46}" type="slidenum">
              <a:rPr lang="en-US" altLang="en-US"/>
              <a:pPr/>
              <a:t>‹#›</a:t>
            </a:fld>
            <a:endParaRPr lang="en-US" altLang="en-US"/>
          </a:p>
        </p:txBody>
      </p:sp>
    </p:spTree>
    <p:extLst>
      <p:ext uri="{BB962C8B-B14F-4D97-AF65-F5344CB8AC3E}">
        <p14:creationId xmlns:p14="http://schemas.microsoft.com/office/powerpoint/2010/main" val="40605262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438400" y="1166787"/>
            <a:ext cx="73152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a:extLst>
              <a:ext uri="{FF2B5EF4-FFF2-40B4-BE49-F238E27FC236}">
                <a16:creationId xmlns:a16="http://schemas.microsoft.com/office/drawing/2014/main" id="{767FFF9B-8041-41CB-AB72-303B0A24A0D0}"/>
              </a:ext>
            </a:extLst>
          </p:cNvPr>
          <p:cNvSpPr>
            <a:spLocks noGrp="1"/>
          </p:cNvSpPr>
          <p:nvPr>
            <p:ph type="dt" sz="half" idx="10"/>
          </p:nvPr>
        </p:nvSpPr>
        <p:spPr/>
        <p:txBody>
          <a:bodyPr/>
          <a:lstStyle>
            <a:lvl1pPr>
              <a:defRPr/>
            </a:lvl1pPr>
          </a:lstStyle>
          <a:p>
            <a:pPr>
              <a:defRPr/>
            </a:pPr>
            <a:fld id="{F3801397-5094-41EC-B070-AB03C87B7157}" type="datetimeFigureOut">
              <a:rPr lang="en-US"/>
              <a:pPr>
                <a:defRPr/>
              </a:pPr>
              <a:t>3/12/2023</a:t>
            </a:fld>
            <a:endParaRPr lang="en-US"/>
          </a:p>
        </p:txBody>
      </p:sp>
      <p:sp>
        <p:nvSpPr>
          <p:cNvPr id="6" name="Footer Placeholder 2">
            <a:extLst>
              <a:ext uri="{FF2B5EF4-FFF2-40B4-BE49-F238E27FC236}">
                <a16:creationId xmlns:a16="http://schemas.microsoft.com/office/drawing/2014/main" id="{D07AED50-9B43-4201-9A21-F2C80DB23D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0D80713-B159-4E8F-9FAD-67567887300B}"/>
              </a:ext>
            </a:extLst>
          </p:cNvPr>
          <p:cNvSpPr>
            <a:spLocks noGrp="1"/>
          </p:cNvSpPr>
          <p:nvPr>
            <p:ph type="sldNum" sz="quarter" idx="12"/>
          </p:nvPr>
        </p:nvSpPr>
        <p:spPr/>
        <p:txBody>
          <a:bodyPr/>
          <a:lstStyle>
            <a:lvl1pPr>
              <a:defRPr/>
            </a:lvl1pPr>
          </a:lstStyle>
          <a:p>
            <a:fld id="{6C8BAB76-5718-46C1-8072-105C6EAC1B2D}" type="slidenum">
              <a:rPr lang="en-US" altLang="en-US"/>
              <a:pPr/>
              <a:t>‹#›</a:t>
            </a:fld>
            <a:endParaRPr lang="en-US" altLang="en-US"/>
          </a:p>
        </p:txBody>
      </p:sp>
    </p:spTree>
    <p:extLst>
      <p:ext uri="{BB962C8B-B14F-4D97-AF65-F5344CB8AC3E}">
        <p14:creationId xmlns:p14="http://schemas.microsoft.com/office/powerpoint/2010/main" val="321360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4E5E0A4-7B43-4094-8D0A-652C144C13EA}"/>
              </a:ext>
            </a:extLst>
          </p:cNvPr>
          <p:cNvSpPr>
            <a:spLocks noGrp="1"/>
          </p:cNvSpPr>
          <p:nvPr>
            <p:ph type="dt" sz="half" idx="10"/>
          </p:nvPr>
        </p:nvSpPr>
        <p:spPr/>
        <p:txBody>
          <a:bodyPr/>
          <a:lstStyle>
            <a:lvl1pPr>
              <a:defRPr/>
            </a:lvl1pPr>
          </a:lstStyle>
          <a:p>
            <a:pPr>
              <a:defRPr/>
            </a:pPr>
            <a:fld id="{7D1DB3B8-3DC6-41B6-98B0-B877A3AB7E3E}" type="datetimeFigureOut">
              <a:rPr lang="en-US"/>
              <a:pPr>
                <a:defRPr/>
              </a:pPr>
              <a:t>3/12/2023</a:t>
            </a:fld>
            <a:endParaRPr lang="en-US"/>
          </a:p>
        </p:txBody>
      </p:sp>
      <p:sp>
        <p:nvSpPr>
          <p:cNvPr id="5" name="Footer Placeholder 2">
            <a:extLst>
              <a:ext uri="{FF2B5EF4-FFF2-40B4-BE49-F238E27FC236}">
                <a16:creationId xmlns:a16="http://schemas.microsoft.com/office/drawing/2014/main" id="{512DE00F-5E15-4D1A-BD4A-9CDBE94E2F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EE3CD33-2FC9-404A-8718-F8F19EFA248C}"/>
              </a:ext>
            </a:extLst>
          </p:cNvPr>
          <p:cNvSpPr>
            <a:spLocks noGrp="1"/>
          </p:cNvSpPr>
          <p:nvPr>
            <p:ph type="sldNum" sz="quarter" idx="12"/>
          </p:nvPr>
        </p:nvSpPr>
        <p:spPr/>
        <p:txBody>
          <a:bodyPr/>
          <a:lstStyle>
            <a:lvl1pPr>
              <a:defRPr/>
            </a:lvl1pPr>
          </a:lstStyle>
          <a:p>
            <a:fld id="{138F32C1-CEF7-4BC5-9FE4-10C5A293B78E}" type="slidenum">
              <a:rPr lang="en-US" altLang="en-US"/>
              <a:pPr/>
              <a:t>‹#›</a:t>
            </a:fld>
            <a:endParaRPr lang="en-US" altLang="en-US"/>
          </a:p>
        </p:txBody>
      </p:sp>
    </p:spTree>
    <p:extLst>
      <p:ext uri="{BB962C8B-B14F-4D97-AF65-F5344CB8AC3E}">
        <p14:creationId xmlns:p14="http://schemas.microsoft.com/office/powerpoint/2010/main" val="19727383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DBD9A6E-1D09-46A5-AE68-7C753EF08CF7}"/>
              </a:ext>
            </a:extLst>
          </p:cNvPr>
          <p:cNvSpPr>
            <a:spLocks noGrp="1"/>
          </p:cNvSpPr>
          <p:nvPr>
            <p:ph type="dt" sz="half" idx="10"/>
          </p:nvPr>
        </p:nvSpPr>
        <p:spPr/>
        <p:txBody>
          <a:bodyPr/>
          <a:lstStyle>
            <a:lvl1pPr>
              <a:defRPr/>
            </a:lvl1pPr>
          </a:lstStyle>
          <a:p>
            <a:pPr>
              <a:defRPr/>
            </a:pPr>
            <a:fld id="{9BBC72F9-0600-42C3-AAC3-6D6758A1E8BD}" type="datetimeFigureOut">
              <a:rPr lang="en-US"/>
              <a:pPr>
                <a:defRPr/>
              </a:pPr>
              <a:t>3/12/2023</a:t>
            </a:fld>
            <a:endParaRPr lang="en-US"/>
          </a:p>
        </p:txBody>
      </p:sp>
      <p:sp>
        <p:nvSpPr>
          <p:cNvPr id="5" name="Footer Placeholder 2">
            <a:extLst>
              <a:ext uri="{FF2B5EF4-FFF2-40B4-BE49-F238E27FC236}">
                <a16:creationId xmlns:a16="http://schemas.microsoft.com/office/drawing/2014/main" id="{60B591A4-AF47-4264-967D-C8D74A4977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C206F52-04EC-44F5-8444-728A1581C9A7}"/>
              </a:ext>
            </a:extLst>
          </p:cNvPr>
          <p:cNvSpPr>
            <a:spLocks noGrp="1"/>
          </p:cNvSpPr>
          <p:nvPr>
            <p:ph type="sldNum" sz="quarter" idx="12"/>
          </p:nvPr>
        </p:nvSpPr>
        <p:spPr/>
        <p:txBody>
          <a:bodyPr/>
          <a:lstStyle>
            <a:lvl1pPr>
              <a:defRPr/>
            </a:lvl1pPr>
          </a:lstStyle>
          <a:p>
            <a:fld id="{113208C5-EFFE-463C-8AF5-30217CE8F2BB}" type="slidenum">
              <a:rPr lang="en-US" altLang="en-US"/>
              <a:pPr/>
              <a:t>‹#›</a:t>
            </a:fld>
            <a:endParaRPr lang="en-US" altLang="en-US"/>
          </a:p>
        </p:txBody>
      </p:sp>
    </p:spTree>
    <p:extLst>
      <p:ext uri="{BB962C8B-B14F-4D97-AF65-F5344CB8AC3E}">
        <p14:creationId xmlns:p14="http://schemas.microsoft.com/office/powerpoint/2010/main" val="2045939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10363200" cy="1066800"/>
          </a:xfrm>
        </p:spPr>
        <p:txBody>
          <a:bodyPr/>
          <a:lstStyle/>
          <a:p>
            <a:r>
              <a:rPr lang="en-US"/>
              <a:t>Click to edit Master title style</a:t>
            </a:r>
          </a:p>
        </p:txBody>
      </p:sp>
      <p:sp>
        <p:nvSpPr>
          <p:cNvPr id="3" name="ClipArt Placeholder 2"/>
          <p:cNvSpPr>
            <a:spLocks noGrp="1"/>
          </p:cNvSpPr>
          <p:nvPr>
            <p:ph type="clipArt" sz="half" idx="1"/>
          </p:nvPr>
        </p:nvSpPr>
        <p:spPr>
          <a:xfrm>
            <a:off x="914400" y="2514600"/>
            <a:ext cx="5080000" cy="3581400"/>
          </a:xfrm>
        </p:spPr>
        <p:txBody>
          <a:bodyPr>
            <a:normAutofit/>
          </a:bodyPr>
          <a:lstStyle/>
          <a:p>
            <a:pPr lvl="0"/>
            <a:endParaRPr lang="en-US" noProof="0"/>
          </a:p>
        </p:txBody>
      </p:sp>
      <p:sp>
        <p:nvSpPr>
          <p:cNvPr id="4" name="Text Placeholder 3"/>
          <p:cNvSpPr>
            <a:spLocks noGrp="1"/>
          </p:cNvSpPr>
          <p:nvPr>
            <p:ph type="body" sz="half" idx="2"/>
          </p:nvPr>
        </p:nvSpPr>
        <p:spPr>
          <a:xfrm>
            <a:off x="6197600" y="2514600"/>
            <a:ext cx="50800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a:extLst>
              <a:ext uri="{FF2B5EF4-FFF2-40B4-BE49-F238E27FC236}">
                <a16:creationId xmlns:a16="http://schemas.microsoft.com/office/drawing/2014/main" id="{5F26B0CB-0C0F-4F29-8B5B-9B18DA20D5B1}"/>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1029">
            <a:extLst>
              <a:ext uri="{FF2B5EF4-FFF2-40B4-BE49-F238E27FC236}">
                <a16:creationId xmlns:a16="http://schemas.microsoft.com/office/drawing/2014/main" id="{D18426DF-3F90-4C91-AE32-034CAC88ADDE}"/>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1030">
            <a:extLst>
              <a:ext uri="{FF2B5EF4-FFF2-40B4-BE49-F238E27FC236}">
                <a16:creationId xmlns:a16="http://schemas.microsoft.com/office/drawing/2014/main" id="{E2BDB1FD-F983-4BFB-B3F6-3C4B9AC73252}"/>
              </a:ext>
            </a:extLst>
          </p:cNvPr>
          <p:cNvSpPr>
            <a:spLocks noGrp="1" noChangeArrowheads="1"/>
          </p:cNvSpPr>
          <p:nvPr>
            <p:ph type="sldNum" sz="quarter" idx="12"/>
          </p:nvPr>
        </p:nvSpPr>
        <p:spPr/>
        <p:txBody>
          <a:bodyPr/>
          <a:lstStyle>
            <a:lvl1pPr>
              <a:defRPr/>
            </a:lvl1pPr>
          </a:lstStyle>
          <a:p>
            <a:fld id="{14D291E7-99CE-4A82-B51B-3EB8990438EB}" type="slidenum">
              <a:rPr lang="en-GB" altLang="en-US"/>
              <a:pPr/>
              <a:t>‹#›</a:t>
            </a:fld>
            <a:endParaRPr lang="en-GB" altLang="en-US"/>
          </a:p>
        </p:txBody>
      </p:sp>
    </p:spTree>
    <p:extLst>
      <p:ext uri="{BB962C8B-B14F-4D97-AF65-F5344CB8AC3E}">
        <p14:creationId xmlns:p14="http://schemas.microsoft.com/office/powerpoint/2010/main" val="18486738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337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7027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440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0544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9431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206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2859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476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670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6788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92998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06827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4738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1978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1894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5824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2008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25210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95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8935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94617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5856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381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1519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230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392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637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802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4636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41730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01732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0706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02173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3771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8325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03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841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501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77042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48048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192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5585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50642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36329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4904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9362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97232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10685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555691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793466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015820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9620762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391433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1103035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6382357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2277779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9952148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349767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10237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011070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8026234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89196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52984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372464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71616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55835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846741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88506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17209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55211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301213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051640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645406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280901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0218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57055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8737651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891049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917839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0744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98011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51481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172525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713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25228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6836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61342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188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2918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67540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23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0C5-4194-A36D-F670-8707B50F7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B1859-5C52-4406-3869-891E5D6822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854F0-CDFF-8A55-0AF5-DEF97AC375B8}"/>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CE313A60-D9FA-DF3B-6934-05A2906E1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55C25-70F3-DE05-FD4A-EE3B2F60CB43}"/>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8180522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97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5917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1623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0"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40503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234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033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3337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3135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7178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18725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307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29345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181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9513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3184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5549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1325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16772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39616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00322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8266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734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09749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2943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96223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15759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6467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5894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3503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5698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8632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20605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4578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54918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4066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88677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8195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95920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81138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3412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EF299FB-0AA7-4314-889F-573CD5436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1488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02956-9F25-4DD1-9F25-D8E7C1F5CA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9059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7B014-FBEC-4DB3-8545-F57D20C0C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5131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F80E97-B2DC-47C2-A191-CF1E9C38F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980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1692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13AA16-1E3D-4989-A6C9-41CCA12CCC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343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A01DA6-953B-49B8-8AE5-0B8334A5D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55121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255737-269E-4F8D-B287-44DCA43B3C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7310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4281662-586D-4914-9C5F-ED1721E996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6323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89FC2E-8D7A-42AD-8815-C94530ACD9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02467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A24E49-C03F-4056-AF6A-40CD250EFE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812052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A8DFF9-1665-484A-952F-C7C0C51EF3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6540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D43FCC-F5CD-4F39-B493-6D374996A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9806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4934CC-BFC3-4C69-9138-CB71A8F939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12943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46E86B72-A02D-42FE-8095-960C0AFE6AC7}" type="slidenum">
              <a:rPr lang="fr-FR"/>
              <a:pPr>
                <a:defRPr/>
              </a:pPr>
              <a:t>‹#›</a:t>
            </a:fld>
            <a:endParaRPr lang="fr-FR"/>
          </a:p>
        </p:txBody>
      </p:sp>
    </p:spTree>
    <p:extLst>
      <p:ext uri="{BB962C8B-B14F-4D97-AF65-F5344CB8AC3E}">
        <p14:creationId xmlns:p14="http://schemas.microsoft.com/office/powerpoint/2010/main" val="410240572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5553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98E52EA-A47B-48CD-8CCC-8644E68D6B47}" type="slidenum">
              <a:rPr lang="fr-FR"/>
              <a:pPr>
                <a:defRPr/>
              </a:pPr>
              <a:t>‹#›</a:t>
            </a:fld>
            <a:endParaRPr lang="fr-FR"/>
          </a:p>
        </p:txBody>
      </p:sp>
    </p:spTree>
    <p:extLst>
      <p:ext uri="{BB962C8B-B14F-4D97-AF65-F5344CB8AC3E}">
        <p14:creationId xmlns:p14="http://schemas.microsoft.com/office/powerpoint/2010/main" val="107796897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E25C619-D7F9-4639-A2B3-1615B209CE26}" type="slidenum">
              <a:rPr lang="fr-FR"/>
              <a:pPr>
                <a:defRPr/>
              </a:pPr>
              <a:t>‹#›</a:t>
            </a:fld>
            <a:endParaRPr lang="fr-FR"/>
          </a:p>
        </p:txBody>
      </p:sp>
    </p:spTree>
    <p:extLst>
      <p:ext uri="{BB962C8B-B14F-4D97-AF65-F5344CB8AC3E}">
        <p14:creationId xmlns:p14="http://schemas.microsoft.com/office/powerpoint/2010/main" val="110785111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4E19B23-E49E-400D-90A6-CCF176CC4AE0}" type="slidenum">
              <a:rPr lang="fr-FR"/>
              <a:pPr>
                <a:defRPr/>
              </a:pPr>
              <a:t>‹#›</a:t>
            </a:fld>
            <a:endParaRPr lang="fr-FR"/>
          </a:p>
        </p:txBody>
      </p:sp>
    </p:spTree>
    <p:extLst>
      <p:ext uri="{BB962C8B-B14F-4D97-AF65-F5344CB8AC3E}">
        <p14:creationId xmlns:p14="http://schemas.microsoft.com/office/powerpoint/2010/main" val="4205278177"/>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2FEE6850-DF27-4FA9-A779-1566D80BD408}" type="slidenum">
              <a:rPr lang="fr-FR"/>
              <a:pPr>
                <a:defRPr/>
              </a:pPr>
              <a:t>‹#›</a:t>
            </a:fld>
            <a:endParaRPr lang="fr-FR"/>
          </a:p>
        </p:txBody>
      </p:sp>
    </p:spTree>
    <p:extLst>
      <p:ext uri="{BB962C8B-B14F-4D97-AF65-F5344CB8AC3E}">
        <p14:creationId xmlns:p14="http://schemas.microsoft.com/office/powerpoint/2010/main" val="177398845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34EC521C-38A1-480B-A71D-211882E12E17}" type="slidenum">
              <a:rPr lang="fr-FR"/>
              <a:pPr>
                <a:defRPr/>
              </a:pPr>
              <a:t>‹#›</a:t>
            </a:fld>
            <a:endParaRPr lang="fr-FR"/>
          </a:p>
        </p:txBody>
      </p:sp>
    </p:spTree>
    <p:extLst>
      <p:ext uri="{BB962C8B-B14F-4D97-AF65-F5344CB8AC3E}">
        <p14:creationId xmlns:p14="http://schemas.microsoft.com/office/powerpoint/2010/main" val="333906109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FF068C8-FF0F-4A23-B831-0664EB2236AF}" type="slidenum">
              <a:rPr lang="fr-FR"/>
              <a:pPr>
                <a:defRPr/>
              </a:pPr>
              <a:t>‹#›</a:t>
            </a:fld>
            <a:endParaRPr lang="fr-FR"/>
          </a:p>
        </p:txBody>
      </p:sp>
    </p:spTree>
    <p:extLst>
      <p:ext uri="{BB962C8B-B14F-4D97-AF65-F5344CB8AC3E}">
        <p14:creationId xmlns:p14="http://schemas.microsoft.com/office/powerpoint/2010/main" val="36137251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6CE30AC-C012-4F37-B296-D16B6ABFA911}" type="slidenum">
              <a:rPr lang="fr-FR"/>
              <a:pPr>
                <a:defRPr/>
              </a:pPr>
              <a:t>‹#›</a:t>
            </a:fld>
            <a:endParaRPr lang="fr-FR"/>
          </a:p>
        </p:txBody>
      </p:sp>
    </p:spTree>
    <p:extLst>
      <p:ext uri="{BB962C8B-B14F-4D97-AF65-F5344CB8AC3E}">
        <p14:creationId xmlns:p14="http://schemas.microsoft.com/office/powerpoint/2010/main" val="1554928971"/>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CC4850C-2B90-47FB-B759-8316368013D0}" type="slidenum">
              <a:rPr lang="fr-FR"/>
              <a:pPr>
                <a:defRPr/>
              </a:pPr>
              <a:t>‹#›</a:t>
            </a:fld>
            <a:endParaRPr lang="fr-FR"/>
          </a:p>
        </p:txBody>
      </p:sp>
    </p:spTree>
    <p:extLst>
      <p:ext uri="{BB962C8B-B14F-4D97-AF65-F5344CB8AC3E}">
        <p14:creationId xmlns:p14="http://schemas.microsoft.com/office/powerpoint/2010/main" val="1452676854"/>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87A1E5B-4795-41B3-85C8-3D02951655B2}" type="slidenum">
              <a:rPr lang="fr-FR"/>
              <a:pPr>
                <a:defRPr/>
              </a:pPr>
              <a:t>‹#›</a:t>
            </a:fld>
            <a:endParaRPr lang="fr-FR"/>
          </a:p>
        </p:txBody>
      </p:sp>
    </p:spTree>
    <p:extLst>
      <p:ext uri="{BB962C8B-B14F-4D97-AF65-F5344CB8AC3E}">
        <p14:creationId xmlns:p14="http://schemas.microsoft.com/office/powerpoint/2010/main" val="52101865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93AE8CE-4816-4CBD-BF3E-0E7F1D209F72}" type="slidenum">
              <a:rPr lang="fr-FR"/>
              <a:pPr>
                <a:defRPr/>
              </a:pPr>
              <a:t>‹#›</a:t>
            </a:fld>
            <a:endParaRPr lang="fr-FR"/>
          </a:p>
        </p:txBody>
      </p:sp>
    </p:spTree>
    <p:extLst>
      <p:ext uri="{BB962C8B-B14F-4D97-AF65-F5344CB8AC3E}">
        <p14:creationId xmlns:p14="http://schemas.microsoft.com/office/powerpoint/2010/main" val="356458924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56618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286000"/>
            <a:ext cx="11480800"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0"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42738208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80257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44214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4110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29688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69943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436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23700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82338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28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6738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20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0" y="1524000"/>
            <a:ext cx="11582400" cy="4495800"/>
          </a:xfrm>
        </p:spPr>
        <p:txBody>
          <a:bodyPr/>
          <a:lstStyle/>
          <a:p>
            <a:pPr lvl="0"/>
            <a:endParaRPr lang="en-US" noProof="0"/>
          </a:p>
        </p:txBody>
      </p:sp>
    </p:spTree>
    <p:extLst>
      <p:ext uri="{BB962C8B-B14F-4D97-AF65-F5344CB8AC3E}">
        <p14:creationId xmlns:p14="http://schemas.microsoft.com/office/powerpoint/2010/main" val="68199958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524104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3412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7311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8419414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1954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30267A1-91A2-42BB-8760-9C7570EFA69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71220643"/>
      </p:ext>
    </p:extLst>
  </p:cSld>
  <p:clrMapOvr>
    <a:masterClrMapping/>
  </p:clrMapOvr>
  <p:transitio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D30BB79-E92E-4EC4-88A1-FA0FDE8E158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64544717"/>
      </p:ext>
    </p:extLst>
  </p:cSld>
  <p:clrMapOvr>
    <a:masterClrMapping/>
  </p:clrMapOvr>
  <p:transition>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B462A2A-F7A9-460D-A8CD-DD824A9538C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5019049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2191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F726969-187B-465F-A93F-1B917D4B854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34171204"/>
      </p:ext>
    </p:extLst>
  </p:cSld>
  <p:clrMapOvr>
    <a:masterClrMapping/>
  </p:clrMapOvr>
  <p:transition>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2452CFD-BD10-43C5-8E84-ADCDB4B1C17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6469131"/>
      </p:ext>
    </p:extLst>
  </p:cSld>
  <p:clrMapOvr>
    <a:masterClrMapping/>
  </p:clrMapOvr>
  <p:transition>
    <p:rand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712DA4A-FD12-49B1-8FEC-0F4CB23D084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553300416"/>
      </p:ext>
    </p:extLst>
  </p:cSld>
  <p:clrMapOvr>
    <a:masterClrMapping/>
  </p:clrMapOvr>
  <p:transition>
    <p:rand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49CB98E-DB3E-408D-A161-F091C76BC11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979897289"/>
      </p:ext>
    </p:extLst>
  </p:cSld>
  <p:clrMapOvr>
    <a:masterClrMapping/>
  </p:clrMapOvr>
  <p:transition>
    <p:rand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EE1FC68-F7CC-4E16-BAF9-3516A38F397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22252477"/>
      </p:ext>
    </p:extLst>
  </p:cSld>
  <p:clrMapOvr>
    <a:masterClrMapping/>
  </p:clrMapOvr>
  <p:transition>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ED3E68CA-2F0B-45A7-A1B3-134E09994A7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240638278"/>
      </p:ext>
    </p:extLst>
  </p:cSld>
  <p:clrMapOvr>
    <a:masterClrMapping/>
  </p:clrMapOvr>
  <p:transition>
    <p:rand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27E9AD51-3913-4C92-821B-D3550DBDFA8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20259542"/>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2BF267E-A341-4D2E-9325-03793FF6AE0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281846510"/>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04F43EAC-52BF-45B8-8A42-ED6998222F3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597110126"/>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EB522F-C742-4BDC-B045-601728EEF8C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9043691"/>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1705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27ABA34-05A7-47FB-B0F1-6FD6AA59566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690750365"/>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2EC9534-3201-4211-AC63-93DA760A34C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68047928"/>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D1B73149-E896-4609-A9DC-C14F79F1E41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559406318"/>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F1C2512-3E6A-4420-8AF1-C976B5A9524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42497711"/>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EED2F83-2CBF-42AE-853F-B4C8A8655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7669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B019AC-1347-4DD3-ACD8-0BB3279C3F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3227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B96C86-8575-4189-8AA3-CD27F0F886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0912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A7BA162-7A1F-4693-BB06-E5901FBD96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95244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6DA468-FFBF-4215-A7CB-F85AA265EF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808415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4214133-96A7-4C82-8B30-94A8779128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68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A4AA-35CF-120B-FF58-24D7051B3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3063BD-E7B8-E0BF-A47A-0E7BD7098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DCD31C-AE30-DA75-36B5-897BD52A4A00}"/>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45456FF6-BC4D-48C6-9128-769679217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FF4E-280C-3FDA-3FB9-A400EC9BAD6A}"/>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47903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0998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01BA45D-626C-4A1F-9B49-74C23998CB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620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5D49D8-2455-4970-8A9B-9847C73F22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98586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CF032D-170F-43C8-B803-7B22E4717E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970748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7D1D42-81FA-4B81-B79D-30F3ADE1DF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4838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0A4CA-ABFE-47D6-986C-73AF9181C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422636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975840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510010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0182917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852865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6656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2935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258543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022292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224123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497940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5202061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780259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313586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446284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3905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49979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9086424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430651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1027955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382634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00419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88383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25939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4449134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3027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638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6011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81429321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0149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9698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9401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6772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45190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08143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33253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440233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36503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8880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17983940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89513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387281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36056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6437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442440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7026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39333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2920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18108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32AB9C-9E90-4D1C-960B-1CFC43A49C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446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5268189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199B20-42B7-4767-99FB-1ECB61EC024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5776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8E97D7-202D-4C4E-83DC-4B7D5D85DB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86181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52936B-A1D9-41BC-96C5-45D5F96BD7D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5845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9A9695-1B17-46AD-BF2E-B4351524CD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637449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DBF763-4AF1-40CA-A5D4-4F4BF1B1C8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6433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49C1FB9-4782-4C6A-A341-63847D15B7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932408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34F6198-157A-4809-9FD0-5ED214116A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36827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1A7568-4929-4AB2-B7F4-143D227FF5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32326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EF6B9-3B7E-482D-9BCF-BB02F5E82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743947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483F19-C2D4-48B8-88DC-B607E1198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305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00857795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A45FD3A-89DC-444D-B23F-CD3FB53111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1082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C8E2D-175A-4927-8BCF-8D3678B69A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8742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892B2E-9ACF-4A88-BBBD-1B34D7090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771511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600200"/>
            <a:ext cx="4673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D081F6-DDFC-49D9-A4DA-2FDDF9FEB9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12863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7BFE507-FCAE-4C21-8663-3815D3D019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488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3F2961C-879C-4E5A-9E78-BB6C4F46A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016645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6FAD7D-9B86-42BD-94A3-F3FF53D771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6259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57ACBB-47F0-4FFF-BA77-3E1C9BD47B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94466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EBEDEE-719D-488B-A91C-D603C69BEB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2246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ACD291-FB70-4A40-9A21-D75B605D6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745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4006485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85203" y="762000"/>
            <a:ext cx="23876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22400" y="762000"/>
            <a:ext cx="69596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4998B3-8EF4-4667-87B2-0386CC5F62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96012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50000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5730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6042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39725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09173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97799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67297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7652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689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0364834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80248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9252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285255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65522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96877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2083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3735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3737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51686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187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355852565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5275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47378483-7646-4FD4-B231-2986020B65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F95B2E-3B7A-4085-9137-E77F0AF256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3E770648-5781-4EE1-8587-929F96FB9C95}"/>
              </a:ext>
            </a:extLst>
          </p:cNvPr>
          <p:cNvSpPr>
            <a:spLocks noGrp="1" noChangeArrowheads="1"/>
          </p:cNvSpPr>
          <p:nvPr>
            <p:ph type="sldNum" sz="quarter" idx="12"/>
          </p:nvPr>
        </p:nvSpPr>
        <p:spPr>
          <a:ln/>
        </p:spPr>
        <p:txBody>
          <a:bodyPr/>
          <a:lstStyle>
            <a:lvl1pPr>
              <a:defRPr/>
            </a:lvl1pPr>
          </a:lstStyle>
          <a:p>
            <a:fld id="{56D7BD38-B037-4264-BD45-3360F3844619}" type="slidenum">
              <a:rPr lang="en-US" altLang="en-US"/>
              <a:pPr/>
              <a:t>‹#›</a:t>
            </a:fld>
            <a:endParaRPr lang="en-US" altLang="en-US"/>
          </a:p>
        </p:txBody>
      </p:sp>
    </p:spTree>
    <p:extLst>
      <p:ext uri="{BB962C8B-B14F-4D97-AF65-F5344CB8AC3E}">
        <p14:creationId xmlns:p14="http://schemas.microsoft.com/office/powerpoint/2010/main" val="1270458298"/>
      </p:ext>
    </p:extLst>
  </p:cSld>
  <p:clrMapOvr>
    <a:masterClrMapping/>
  </p:clrMapOvr>
  <p:transition>
    <p:rand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D3095F8-BD97-4AD3-A89F-1AC3875CAC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4B5592F-156B-4CB5-AE51-C0D7BE38A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E1A2256-DE6A-4B12-B7A2-73BCE4C5CBE7}"/>
              </a:ext>
            </a:extLst>
          </p:cNvPr>
          <p:cNvSpPr>
            <a:spLocks noGrp="1" noChangeArrowheads="1"/>
          </p:cNvSpPr>
          <p:nvPr>
            <p:ph type="sldNum" sz="quarter" idx="12"/>
          </p:nvPr>
        </p:nvSpPr>
        <p:spPr>
          <a:ln/>
        </p:spPr>
        <p:txBody>
          <a:bodyPr/>
          <a:lstStyle>
            <a:lvl1pPr>
              <a:defRPr/>
            </a:lvl1pPr>
          </a:lstStyle>
          <a:p>
            <a:fld id="{4596335A-7512-4FE4-AB11-8488530D92B3}" type="slidenum">
              <a:rPr lang="en-US" altLang="en-US"/>
              <a:pPr/>
              <a:t>‹#›</a:t>
            </a:fld>
            <a:endParaRPr lang="en-US" altLang="en-US"/>
          </a:p>
        </p:txBody>
      </p:sp>
    </p:spTree>
    <p:extLst>
      <p:ext uri="{BB962C8B-B14F-4D97-AF65-F5344CB8AC3E}">
        <p14:creationId xmlns:p14="http://schemas.microsoft.com/office/powerpoint/2010/main" val="4132990763"/>
      </p:ext>
    </p:extLst>
  </p:cSld>
  <p:clrMapOvr>
    <a:masterClrMapping/>
  </p:clrMapOvr>
  <p:transition>
    <p:rand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3D12A92-5ECE-45B4-B745-C85D5886CA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50C6FF-2591-4C73-A763-87520BEC75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5943F68-31D0-4CB3-A41E-C2B00CF4ADB6}"/>
              </a:ext>
            </a:extLst>
          </p:cNvPr>
          <p:cNvSpPr>
            <a:spLocks noGrp="1" noChangeArrowheads="1"/>
          </p:cNvSpPr>
          <p:nvPr>
            <p:ph type="sldNum" sz="quarter" idx="12"/>
          </p:nvPr>
        </p:nvSpPr>
        <p:spPr>
          <a:ln/>
        </p:spPr>
        <p:txBody>
          <a:bodyPr/>
          <a:lstStyle>
            <a:lvl1pPr>
              <a:defRPr/>
            </a:lvl1pPr>
          </a:lstStyle>
          <a:p>
            <a:fld id="{AFF7F4C9-DA95-47A8-B12F-50D1EA3445F2}" type="slidenum">
              <a:rPr lang="en-US" altLang="en-US"/>
              <a:pPr/>
              <a:t>‹#›</a:t>
            </a:fld>
            <a:endParaRPr lang="en-US" altLang="en-US"/>
          </a:p>
        </p:txBody>
      </p:sp>
    </p:spTree>
    <p:extLst>
      <p:ext uri="{BB962C8B-B14F-4D97-AF65-F5344CB8AC3E}">
        <p14:creationId xmlns:p14="http://schemas.microsoft.com/office/powerpoint/2010/main" val="2817261620"/>
      </p:ext>
    </p:extLst>
  </p:cSld>
  <p:clrMapOvr>
    <a:masterClrMapping/>
  </p:clrMapOvr>
  <p:transition>
    <p:rand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E54D2BD-0C01-4DC9-AB69-99AB3D346C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419864-B555-4342-BFC0-01E04B5DC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1D3C65D-B21A-46A9-A06A-D2618D252C56}"/>
              </a:ext>
            </a:extLst>
          </p:cNvPr>
          <p:cNvSpPr>
            <a:spLocks noGrp="1" noChangeArrowheads="1"/>
          </p:cNvSpPr>
          <p:nvPr>
            <p:ph type="sldNum" sz="quarter" idx="12"/>
          </p:nvPr>
        </p:nvSpPr>
        <p:spPr>
          <a:ln/>
        </p:spPr>
        <p:txBody>
          <a:bodyPr/>
          <a:lstStyle>
            <a:lvl1pPr>
              <a:defRPr/>
            </a:lvl1pPr>
          </a:lstStyle>
          <a:p>
            <a:fld id="{163FE25D-C4D7-4EDE-B12E-2857AB558C3B}" type="slidenum">
              <a:rPr lang="en-US" altLang="en-US"/>
              <a:pPr/>
              <a:t>‹#›</a:t>
            </a:fld>
            <a:endParaRPr lang="en-US" altLang="en-US"/>
          </a:p>
        </p:txBody>
      </p:sp>
    </p:spTree>
    <p:extLst>
      <p:ext uri="{BB962C8B-B14F-4D97-AF65-F5344CB8AC3E}">
        <p14:creationId xmlns:p14="http://schemas.microsoft.com/office/powerpoint/2010/main" val="92874812"/>
      </p:ext>
    </p:extLst>
  </p:cSld>
  <p:clrMapOvr>
    <a:masterClrMapping/>
  </p:clrMapOvr>
  <p:transition>
    <p:rand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9553E8A-0B98-43DF-8937-8E4537C530B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BCBEF42-0AF9-4629-8386-F8FCCACFB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015C8AD-3CF7-4A04-AF5C-5747483BBE85}"/>
              </a:ext>
            </a:extLst>
          </p:cNvPr>
          <p:cNvSpPr>
            <a:spLocks noGrp="1" noChangeArrowheads="1"/>
          </p:cNvSpPr>
          <p:nvPr>
            <p:ph type="sldNum" sz="quarter" idx="12"/>
          </p:nvPr>
        </p:nvSpPr>
        <p:spPr>
          <a:ln/>
        </p:spPr>
        <p:txBody>
          <a:bodyPr/>
          <a:lstStyle>
            <a:lvl1pPr>
              <a:defRPr/>
            </a:lvl1pPr>
          </a:lstStyle>
          <a:p>
            <a:fld id="{4BF8F893-B4F4-4FDB-8207-B37CE4BAA59B}" type="slidenum">
              <a:rPr lang="en-US" altLang="en-US"/>
              <a:pPr/>
              <a:t>‹#›</a:t>
            </a:fld>
            <a:endParaRPr lang="en-US" altLang="en-US"/>
          </a:p>
        </p:txBody>
      </p:sp>
    </p:spTree>
    <p:extLst>
      <p:ext uri="{BB962C8B-B14F-4D97-AF65-F5344CB8AC3E}">
        <p14:creationId xmlns:p14="http://schemas.microsoft.com/office/powerpoint/2010/main" val="2549818046"/>
      </p:ext>
    </p:extLst>
  </p:cSld>
  <p:clrMapOvr>
    <a:masterClrMapping/>
  </p:clrMapOvr>
  <p:transition>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83F9439-C354-4846-83C6-A765F00F99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A4BBE10-FD38-44D8-A6BA-6CDA9974E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FADD0A2F-C9E6-43A5-8ED0-910FFDC7A64E}"/>
              </a:ext>
            </a:extLst>
          </p:cNvPr>
          <p:cNvSpPr>
            <a:spLocks noGrp="1" noChangeArrowheads="1"/>
          </p:cNvSpPr>
          <p:nvPr>
            <p:ph type="sldNum" sz="quarter" idx="12"/>
          </p:nvPr>
        </p:nvSpPr>
        <p:spPr>
          <a:ln/>
        </p:spPr>
        <p:txBody>
          <a:bodyPr/>
          <a:lstStyle>
            <a:lvl1pPr>
              <a:defRPr/>
            </a:lvl1pPr>
          </a:lstStyle>
          <a:p>
            <a:fld id="{A1D5F14B-4BFF-406C-8810-EE57285CFD5B}" type="slidenum">
              <a:rPr lang="en-US" altLang="en-US"/>
              <a:pPr/>
              <a:t>‹#›</a:t>
            </a:fld>
            <a:endParaRPr lang="en-US" altLang="en-US"/>
          </a:p>
        </p:txBody>
      </p:sp>
    </p:spTree>
    <p:extLst>
      <p:ext uri="{BB962C8B-B14F-4D97-AF65-F5344CB8AC3E}">
        <p14:creationId xmlns:p14="http://schemas.microsoft.com/office/powerpoint/2010/main" val="1754891700"/>
      </p:ext>
    </p:extLst>
  </p:cSld>
  <p:clrMapOvr>
    <a:masterClrMapping/>
  </p:clrMapOvr>
  <p:transition>
    <p:rand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F921516-0EF6-45FA-89E1-2B038E6F9A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F4366A11-1F64-41A4-8A35-F16C491314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6CE63E1F-174B-4BE3-9CA1-297AE6B21BBB}"/>
              </a:ext>
            </a:extLst>
          </p:cNvPr>
          <p:cNvSpPr>
            <a:spLocks noGrp="1" noChangeArrowheads="1"/>
          </p:cNvSpPr>
          <p:nvPr>
            <p:ph type="sldNum" sz="quarter" idx="12"/>
          </p:nvPr>
        </p:nvSpPr>
        <p:spPr>
          <a:ln/>
        </p:spPr>
        <p:txBody>
          <a:bodyPr/>
          <a:lstStyle>
            <a:lvl1pPr>
              <a:defRPr/>
            </a:lvl1pPr>
          </a:lstStyle>
          <a:p>
            <a:fld id="{92F71AF3-3A95-4EA0-A62F-25300BFE2C17}" type="slidenum">
              <a:rPr lang="en-US" altLang="en-US"/>
              <a:pPr/>
              <a:t>‹#›</a:t>
            </a:fld>
            <a:endParaRPr lang="en-US" altLang="en-US"/>
          </a:p>
        </p:txBody>
      </p:sp>
    </p:spTree>
    <p:extLst>
      <p:ext uri="{BB962C8B-B14F-4D97-AF65-F5344CB8AC3E}">
        <p14:creationId xmlns:p14="http://schemas.microsoft.com/office/powerpoint/2010/main" val="3483258066"/>
      </p:ext>
    </p:extLst>
  </p:cSld>
  <p:clrMapOvr>
    <a:masterClrMapping/>
  </p:clrMapOvr>
  <p:transition>
    <p:rand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5209CEF-110E-4272-B4EC-D0228657C2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95E6F4-A012-4507-ADE7-67A373682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FF5D4505-1C72-4924-8C54-D0CE610A0885}"/>
              </a:ext>
            </a:extLst>
          </p:cNvPr>
          <p:cNvSpPr>
            <a:spLocks noGrp="1" noChangeArrowheads="1"/>
          </p:cNvSpPr>
          <p:nvPr>
            <p:ph type="sldNum" sz="quarter" idx="12"/>
          </p:nvPr>
        </p:nvSpPr>
        <p:spPr>
          <a:ln/>
        </p:spPr>
        <p:txBody>
          <a:bodyPr/>
          <a:lstStyle>
            <a:lvl1pPr>
              <a:defRPr/>
            </a:lvl1pPr>
          </a:lstStyle>
          <a:p>
            <a:fld id="{C2EA7253-85F1-48D5-9C0B-E15A4092B971}" type="slidenum">
              <a:rPr lang="en-US" altLang="en-US"/>
              <a:pPr/>
              <a:t>‹#›</a:t>
            </a:fld>
            <a:endParaRPr lang="en-US" altLang="en-US"/>
          </a:p>
        </p:txBody>
      </p:sp>
    </p:spTree>
    <p:extLst>
      <p:ext uri="{BB962C8B-B14F-4D97-AF65-F5344CB8AC3E}">
        <p14:creationId xmlns:p14="http://schemas.microsoft.com/office/powerpoint/2010/main" val="2723802694"/>
      </p:ext>
    </p:extLst>
  </p:cSld>
  <p:clrMapOvr>
    <a:masterClrMapping/>
  </p:clrMapOvr>
  <p:transition>
    <p:rand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2E6F933-DCDC-4B8C-A85A-7C5952B122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6DAFC0-A3E2-49CB-BFD5-AF1D7EBAFA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5F2E431-C15E-4257-81FC-C5D990C5875F}"/>
              </a:ext>
            </a:extLst>
          </p:cNvPr>
          <p:cNvSpPr>
            <a:spLocks noGrp="1" noChangeArrowheads="1"/>
          </p:cNvSpPr>
          <p:nvPr>
            <p:ph type="sldNum" sz="quarter" idx="12"/>
          </p:nvPr>
        </p:nvSpPr>
        <p:spPr>
          <a:ln/>
        </p:spPr>
        <p:txBody>
          <a:bodyPr/>
          <a:lstStyle>
            <a:lvl1pPr>
              <a:defRPr/>
            </a:lvl1pPr>
          </a:lstStyle>
          <a:p>
            <a:fld id="{4D70028B-7B55-401D-B794-11FB60667D5C}" type="slidenum">
              <a:rPr lang="en-US" altLang="en-US"/>
              <a:pPr/>
              <a:t>‹#›</a:t>
            </a:fld>
            <a:endParaRPr lang="en-US" altLang="en-US"/>
          </a:p>
        </p:txBody>
      </p:sp>
    </p:spTree>
    <p:extLst>
      <p:ext uri="{BB962C8B-B14F-4D97-AF65-F5344CB8AC3E}">
        <p14:creationId xmlns:p14="http://schemas.microsoft.com/office/powerpoint/2010/main" val="415570410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3D3B-9B8B-7544-4B15-E8DD85E16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F5B68F-0669-156F-2785-7BC9DB34B0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30F03-ADAB-F924-7C9E-860D8FD12A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C4C3C-FFD1-6675-423B-FCDEC8191866}"/>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6" name="Footer Placeholder 5">
            <a:extLst>
              <a:ext uri="{FF2B5EF4-FFF2-40B4-BE49-F238E27FC236}">
                <a16:creationId xmlns:a16="http://schemas.microsoft.com/office/drawing/2014/main" id="{94EE6A5F-1DE3-14B4-630D-F05D54F9E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E58D1-9BB9-42AA-44F7-A42C03CAFED4}"/>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202151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422131901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A0D29A5-25D4-484C-B4F7-DEF428D5E1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15B3800-ADEB-454F-95E1-7C29E55C5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250BF24-AE34-4660-83C0-3E5E63117153}"/>
              </a:ext>
            </a:extLst>
          </p:cNvPr>
          <p:cNvSpPr>
            <a:spLocks noGrp="1" noChangeArrowheads="1"/>
          </p:cNvSpPr>
          <p:nvPr>
            <p:ph type="sldNum" sz="quarter" idx="12"/>
          </p:nvPr>
        </p:nvSpPr>
        <p:spPr>
          <a:ln/>
        </p:spPr>
        <p:txBody>
          <a:bodyPr/>
          <a:lstStyle>
            <a:lvl1pPr>
              <a:defRPr/>
            </a:lvl1pPr>
          </a:lstStyle>
          <a:p>
            <a:fld id="{3D27AAD4-5D06-4EB3-9BBD-96667FC81FFB}" type="slidenum">
              <a:rPr lang="en-US" altLang="en-US"/>
              <a:pPr/>
              <a:t>‹#›</a:t>
            </a:fld>
            <a:endParaRPr lang="en-US" altLang="en-US"/>
          </a:p>
        </p:txBody>
      </p:sp>
    </p:spTree>
    <p:extLst>
      <p:ext uri="{BB962C8B-B14F-4D97-AF65-F5344CB8AC3E}">
        <p14:creationId xmlns:p14="http://schemas.microsoft.com/office/powerpoint/2010/main" val="3484150964"/>
      </p:ext>
    </p:extLst>
  </p:cSld>
  <p:clrMapOvr>
    <a:masterClrMapping/>
  </p:clrMapOvr>
  <p:transition>
    <p:rand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EFC6C116-D9A1-4284-88FE-412676BC08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E39816-F2C3-4353-A7DC-E4DF5C2F38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B27A2EA-87F6-45F9-BCE0-B39035818C68}"/>
              </a:ext>
            </a:extLst>
          </p:cNvPr>
          <p:cNvSpPr>
            <a:spLocks noGrp="1" noChangeArrowheads="1"/>
          </p:cNvSpPr>
          <p:nvPr>
            <p:ph type="sldNum" sz="quarter" idx="12"/>
          </p:nvPr>
        </p:nvSpPr>
        <p:spPr>
          <a:ln/>
        </p:spPr>
        <p:txBody>
          <a:bodyPr/>
          <a:lstStyle>
            <a:lvl1pPr>
              <a:defRPr/>
            </a:lvl1pPr>
          </a:lstStyle>
          <a:p>
            <a:fld id="{96214BEC-4EA4-4A1D-8BA1-792683E2818D}" type="slidenum">
              <a:rPr lang="en-US" altLang="en-US"/>
              <a:pPr/>
              <a:t>‹#›</a:t>
            </a:fld>
            <a:endParaRPr lang="en-US" altLang="en-US"/>
          </a:p>
        </p:txBody>
      </p:sp>
    </p:spTree>
    <p:extLst>
      <p:ext uri="{BB962C8B-B14F-4D97-AF65-F5344CB8AC3E}">
        <p14:creationId xmlns:p14="http://schemas.microsoft.com/office/powerpoint/2010/main" val="2433212016"/>
      </p:ext>
    </p:extLst>
  </p:cSld>
  <p:clrMapOvr>
    <a:masterClrMapping/>
  </p:clrMapOvr>
  <p:transition>
    <p:rand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0BAC1428-99D5-402C-AA20-72D3EF511D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928F66-E9E0-4C38-9BF1-71A7459A59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CB441AE-3758-4190-A732-6EED1FDC363F}"/>
              </a:ext>
            </a:extLst>
          </p:cNvPr>
          <p:cNvSpPr>
            <a:spLocks noGrp="1" noChangeArrowheads="1"/>
          </p:cNvSpPr>
          <p:nvPr>
            <p:ph type="sldNum" sz="quarter" idx="12"/>
          </p:nvPr>
        </p:nvSpPr>
        <p:spPr>
          <a:ln/>
        </p:spPr>
        <p:txBody>
          <a:bodyPr/>
          <a:lstStyle>
            <a:lvl1pPr>
              <a:defRPr/>
            </a:lvl1pPr>
          </a:lstStyle>
          <a:p>
            <a:fld id="{66567025-8EE4-4A21-BCAE-F6C58AACBCD3}" type="slidenum">
              <a:rPr lang="en-US" altLang="en-US"/>
              <a:pPr/>
              <a:t>‹#›</a:t>
            </a:fld>
            <a:endParaRPr lang="en-US" altLang="en-US"/>
          </a:p>
        </p:txBody>
      </p:sp>
    </p:spTree>
    <p:extLst>
      <p:ext uri="{BB962C8B-B14F-4D97-AF65-F5344CB8AC3E}">
        <p14:creationId xmlns:p14="http://schemas.microsoft.com/office/powerpoint/2010/main" val="1605298862"/>
      </p:ext>
    </p:extLst>
  </p:cSld>
  <p:clrMapOvr>
    <a:masterClrMapping/>
  </p:clrMapOvr>
  <p:transition>
    <p:rand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16FC6EC-B0B6-459D-BD25-CAEA49FC14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DFC878-FD45-447E-B52E-7874741ABB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4B76231-75F4-427B-9E03-EBF1E7C3D6B9}"/>
              </a:ext>
            </a:extLst>
          </p:cNvPr>
          <p:cNvSpPr>
            <a:spLocks noGrp="1" noChangeArrowheads="1"/>
          </p:cNvSpPr>
          <p:nvPr>
            <p:ph type="sldNum" sz="quarter" idx="12"/>
          </p:nvPr>
        </p:nvSpPr>
        <p:spPr>
          <a:ln/>
        </p:spPr>
        <p:txBody>
          <a:bodyPr/>
          <a:lstStyle>
            <a:lvl1pPr>
              <a:defRPr/>
            </a:lvl1pPr>
          </a:lstStyle>
          <a:p>
            <a:fld id="{2973F68F-8F58-44F1-86AD-9C2AA9670761}" type="slidenum">
              <a:rPr lang="en-US" altLang="en-US"/>
              <a:pPr/>
              <a:t>‹#›</a:t>
            </a:fld>
            <a:endParaRPr lang="en-US" altLang="en-US"/>
          </a:p>
        </p:txBody>
      </p:sp>
    </p:spTree>
    <p:extLst>
      <p:ext uri="{BB962C8B-B14F-4D97-AF65-F5344CB8AC3E}">
        <p14:creationId xmlns:p14="http://schemas.microsoft.com/office/powerpoint/2010/main" val="1185508011"/>
      </p:ext>
    </p:extLst>
  </p:cSld>
  <p:clrMapOvr>
    <a:masterClrMapping/>
  </p:clrMapOvr>
  <p:transition>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0616A74-913D-40F9-864E-8C95A88A7B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F08470-CCE1-472F-B599-F3DA575BA0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8ACB9BEB-A4C2-4142-BFDC-324EAC145783}"/>
              </a:ext>
            </a:extLst>
          </p:cNvPr>
          <p:cNvSpPr>
            <a:spLocks noGrp="1" noChangeArrowheads="1"/>
          </p:cNvSpPr>
          <p:nvPr>
            <p:ph type="sldNum" sz="quarter" idx="12"/>
          </p:nvPr>
        </p:nvSpPr>
        <p:spPr>
          <a:ln/>
        </p:spPr>
        <p:txBody>
          <a:bodyPr/>
          <a:lstStyle>
            <a:lvl1pPr>
              <a:defRPr/>
            </a:lvl1pPr>
          </a:lstStyle>
          <a:p>
            <a:fld id="{187DB1AF-5693-4D55-AA7D-A98DC9364F06}" type="slidenum">
              <a:rPr lang="en-US" altLang="en-US"/>
              <a:pPr/>
              <a:t>‹#›</a:t>
            </a:fld>
            <a:endParaRPr lang="en-US" altLang="en-US"/>
          </a:p>
        </p:txBody>
      </p:sp>
    </p:spTree>
    <p:extLst>
      <p:ext uri="{BB962C8B-B14F-4D97-AF65-F5344CB8AC3E}">
        <p14:creationId xmlns:p14="http://schemas.microsoft.com/office/powerpoint/2010/main" val="1036878954"/>
      </p:ext>
    </p:extLst>
  </p:cSld>
  <p:clrMapOvr>
    <a:masterClrMapping/>
  </p:clrMapOvr>
  <p:transition>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1C3AC6E6-A6D2-4296-8FA1-DFDA2569E2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558154-5A40-41AE-A3FA-6234A39622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D3F716B-8215-4E8A-B6D8-93DA18372723}"/>
              </a:ext>
            </a:extLst>
          </p:cNvPr>
          <p:cNvSpPr>
            <a:spLocks noGrp="1" noChangeArrowheads="1"/>
          </p:cNvSpPr>
          <p:nvPr>
            <p:ph type="sldNum" sz="quarter" idx="12"/>
          </p:nvPr>
        </p:nvSpPr>
        <p:spPr>
          <a:ln/>
        </p:spPr>
        <p:txBody>
          <a:bodyPr/>
          <a:lstStyle>
            <a:lvl1pPr>
              <a:defRPr/>
            </a:lvl1pPr>
          </a:lstStyle>
          <a:p>
            <a:fld id="{0A8A2CAB-3705-4315-95BD-2949606FFF08}" type="slidenum">
              <a:rPr lang="en-US" altLang="en-US"/>
              <a:pPr/>
              <a:t>‹#›</a:t>
            </a:fld>
            <a:endParaRPr lang="en-US" altLang="en-US"/>
          </a:p>
        </p:txBody>
      </p:sp>
    </p:spTree>
    <p:extLst>
      <p:ext uri="{BB962C8B-B14F-4D97-AF65-F5344CB8AC3E}">
        <p14:creationId xmlns:p14="http://schemas.microsoft.com/office/powerpoint/2010/main" val="2171263193"/>
      </p:ext>
    </p:extLst>
  </p:cSld>
  <p:clrMapOvr>
    <a:masterClrMapping/>
  </p:clrMapOvr>
  <p:transition>
    <p:rand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a:extLst>
              <a:ext uri="{FF2B5EF4-FFF2-40B4-BE49-F238E27FC236}">
                <a16:creationId xmlns:a16="http://schemas.microsoft.com/office/drawing/2014/main" id="{4824B913-9F56-49BE-A551-1EF3D90800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8B0076C-3FC4-49B9-8AFC-0E119D9BE6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F9FD418F-5D44-452B-B4DD-2ABF27666084}"/>
              </a:ext>
            </a:extLst>
          </p:cNvPr>
          <p:cNvSpPr>
            <a:spLocks noGrp="1" noChangeArrowheads="1"/>
          </p:cNvSpPr>
          <p:nvPr>
            <p:ph type="sldNum" sz="quarter" idx="12"/>
          </p:nvPr>
        </p:nvSpPr>
        <p:spPr>
          <a:ln/>
        </p:spPr>
        <p:txBody>
          <a:bodyPr/>
          <a:lstStyle>
            <a:lvl1pPr>
              <a:defRPr/>
            </a:lvl1pPr>
          </a:lstStyle>
          <a:p>
            <a:fld id="{1E0355FF-BFD5-472F-A96A-4BB5C83C87F9}" type="slidenum">
              <a:rPr lang="en-US" altLang="en-US"/>
              <a:pPr/>
              <a:t>‹#›</a:t>
            </a:fld>
            <a:endParaRPr lang="en-US" altLang="en-US"/>
          </a:p>
        </p:txBody>
      </p:sp>
    </p:spTree>
    <p:extLst>
      <p:ext uri="{BB962C8B-B14F-4D97-AF65-F5344CB8AC3E}">
        <p14:creationId xmlns:p14="http://schemas.microsoft.com/office/powerpoint/2010/main" val="1328541941"/>
      </p:ext>
    </p:extLst>
  </p:cSld>
  <p:clrMapOvr>
    <a:masterClrMapping/>
  </p:clrMapOvr>
  <p:transition>
    <p:rand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A89D0892-EC9C-443E-85D7-E5632005CD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0FA32C8-5F44-4812-A354-504198885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B737EAED-4834-49E3-B804-F0AD7809C7C3}"/>
              </a:ext>
            </a:extLst>
          </p:cNvPr>
          <p:cNvSpPr>
            <a:spLocks noGrp="1" noChangeArrowheads="1"/>
          </p:cNvSpPr>
          <p:nvPr>
            <p:ph type="sldNum" sz="quarter" idx="12"/>
          </p:nvPr>
        </p:nvSpPr>
        <p:spPr>
          <a:ln/>
        </p:spPr>
        <p:txBody>
          <a:bodyPr/>
          <a:lstStyle>
            <a:lvl1pPr>
              <a:defRPr/>
            </a:lvl1pPr>
          </a:lstStyle>
          <a:p>
            <a:fld id="{E73A8B7A-2A6D-47AE-AB6C-5913CDD749D5}" type="slidenum">
              <a:rPr lang="en-US" altLang="en-US"/>
              <a:pPr/>
              <a:t>‹#›</a:t>
            </a:fld>
            <a:endParaRPr lang="en-US" altLang="en-US"/>
          </a:p>
        </p:txBody>
      </p:sp>
    </p:spTree>
    <p:extLst>
      <p:ext uri="{BB962C8B-B14F-4D97-AF65-F5344CB8AC3E}">
        <p14:creationId xmlns:p14="http://schemas.microsoft.com/office/powerpoint/2010/main" val="1315230141"/>
      </p:ext>
    </p:extLst>
  </p:cSld>
  <p:clrMapOvr>
    <a:masterClrMapping/>
  </p:clrMapOvr>
  <p:transition>
    <p:rand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045313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3252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31998136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31192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03268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397351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8127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968929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37799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76195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56115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89675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488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55502652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88494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91509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42299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4470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5964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8274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545585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46022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87551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693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15816469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3/12/2023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23193506"/>
      </p:ext>
    </p:extLst>
  </p:cSld>
  <p:clrMapOvr>
    <a:overrideClrMapping bg1="lt1" tx1="dk1" bg2="lt2" tx2="dk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47017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3/12/2023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57766644"/>
      </p:ext>
    </p:extLst>
  </p:cSld>
  <p:clrMapOvr>
    <a:overrideClrMapping bg1="lt1" tx1="dk1" bg2="lt2" tx2="dk2" accent1="accent1" accent2="accent2" accent3="accent3" accent4="accent4" accent5="accent5" accent6="accent6" hlink="hlink" folHlink="folHlink"/>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3/12/2023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761550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3/12/2023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2406859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3/12/2023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97078149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3/12/2023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247360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3/12/2023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82585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3/12/2023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386252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45103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7381546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3/12/2023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089158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C5380713-96F4-4985-AC32-753E83D3B23B}"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312853539"/>
      </p:ext>
    </p:extLst>
  </p:cSld>
  <p:clrMapOvr>
    <a:masterClrMapping/>
  </p:clrMapOvr>
  <p:transition spd="slow">
    <p:cu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C8EAC01-FBED-426C-9AA5-EF2873D96C0C}"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497090658"/>
      </p:ext>
    </p:extLst>
  </p:cSld>
  <p:clrMapOvr>
    <a:masterClrMapping/>
  </p:clrMapOvr>
  <p:transition spd="slow">
    <p:cu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1DD0365-74EB-41BA-A6C6-D9F51DE09B07}"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410382018"/>
      </p:ext>
    </p:extLst>
  </p:cSld>
  <p:clrMapOvr>
    <a:masterClrMapping/>
  </p:clrMapOvr>
  <p:transition spd="slow">
    <p:cu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F06AA2BE-1070-44A0-B1F1-02DB31C1EC2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090813298"/>
      </p:ext>
    </p:extLst>
  </p:cSld>
  <p:clrMapOvr>
    <a:masterClrMapping/>
  </p:clrMapOvr>
  <p:transition spd="slow">
    <p:cu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eaLnBrk="0" fontAlgn="base" hangingPunct="0">
              <a:spcBef>
                <a:spcPct val="0"/>
              </a:spcBef>
              <a:spcAft>
                <a:spcPct val="0"/>
              </a:spcAft>
            </a:pPr>
            <a:fld id="{630CBDE1-B629-4960-9931-FE201274F3BD}"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662000975"/>
      </p:ext>
    </p:extLst>
  </p:cSld>
  <p:clrMapOvr>
    <a:masterClrMapping/>
  </p:clrMapOvr>
  <p:transition spd="slow">
    <p:cu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eaLnBrk="0" fontAlgn="base" hangingPunct="0">
              <a:spcBef>
                <a:spcPct val="0"/>
              </a:spcBef>
              <a:spcAft>
                <a:spcPct val="0"/>
              </a:spcAft>
            </a:pPr>
            <a:fld id="{7DC71493-2FBE-4CE7-B5F1-7B44A832D9D0}"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98415538"/>
      </p:ext>
    </p:extLst>
  </p:cSld>
  <p:clrMapOvr>
    <a:masterClrMapping/>
  </p:clrMapOvr>
  <p:transition spd="slow">
    <p:cu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2CCD157-9C57-485A-AEAD-3CADAE869A6F}"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2577973286"/>
      </p:ext>
    </p:extLst>
  </p:cSld>
  <p:clrMapOvr>
    <a:masterClrMapping/>
  </p:clrMapOvr>
  <p:transition spd="slow">
    <p:cu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9BD1E5F7-3D8A-4161-935A-34C7661BCA2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3250310537"/>
      </p:ext>
    </p:extLst>
  </p:cSld>
  <p:clrMapOvr>
    <a:masterClrMapping/>
  </p:clrMapOvr>
  <p:transition spd="slow">
    <p:cu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eaLnBrk="0" fontAlgn="base" hangingPunct="0">
              <a:spcBef>
                <a:spcPct val="0"/>
              </a:spcBef>
              <a:spcAft>
                <a:spcPct val="0"/>
              </a:spcAft>
            </a:pPr>
            <a:fld id="{02601C7A-28CC-4DC0-A365-039344FCF54E}"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802468239"/>
      </p:ext>
    </p:extLst>
  </p:cSld>
  <p:clrMapOvr>
    <a:masterClrMapping/>
  </p:clrMapOvr>
  <p:transition spd="slow">
    <p:cu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30848900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D8B1EF70-6446-4464-AF5F-E57F00E1932A}"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076591535"/>
      </p:ext>
    </p:extLst>
  </p:cSld>
  <p:clrMapOvr>
    <a:masterClrMapping/>
  </p:clrMapOvr>
  <p:transition spd="slow">
    <p:cu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eaLnBrk="0" fontAlgn="base" hangingPunct="0">
              <a:spcBef>
                <a:spcPct val="0"/>
              </a:spcBef>
              <a:spcAft>
                <a:spcPct val="0"/>
              </a:spcAft>
            </a:pPr>
            <a:fld id="{2F823514-FDBD-439C-9941-8EABB229D0A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1142120751"/>
      </p:ext>
    </p:extLst>
  </p:cSld>
  <p:clrMapOvr>
    <a:masterClrMapping/>
  </p:clrMapOvr>
  <p:transition spd="slow">
    <p:cu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eaLnBrk="0" fontAlgn="base" hangingPunct="0">
              <a:spcBef>
                <a:spcPct val="0"/>
              </a:spcBef>
              <a:spcAft>
                <a:spcPct val="0"/>
              </a:spcAft>
            </a:pPr>
            <a:endParaRPr lang="en-US" sz="1400" kern="1200">
              <a:solidFill>
                <a:srgbClr val="000000"/>
              </a:solidFill>
              <a:latin typeface="Times"/>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eaLnBrk="0" fontAlgn="base" hangingPunct="0">
              <a:spcBef>
                <a:spcPct val="0"/>
              </a:spcBef>
              <a:spcAft>
                <a:spcPct val="0"/>
              </a:spcAft>
            </a:pPr>
            <a:fld id="{D76AA5FE-5C61-4086-9195-6587388EA8B2}" type="slidenum">
              <a:rPr lang="en-US" sz="1400" kern="1200">
                <a:solidFill>
                  <a:srgbClr val="000000"/>
                </a:solidFill>
                <a:latin typeface="Times"/>
                <a:ea typeface="+mn-ea"/>
                <a:cs typeface="+mn-cs"/>
              </a:rPr>
              <a:pPr algn="r" rtl="0" eaLnBrk="0" fontAlgn="base" hangingPunct="0">
                <a:spcBef>
                  <a:spcPct val="0"/>
                </a:spcBef>
                <a:spcAft>
                  <a:spcPct val="0"/>
                </a:spcAft>
              </a:pPr>
              <a:t>‹#›</a:t>
            </a:fld>
            <a:endParaRPr lang="en-US" sz="1400" kern="1200">
              <a:solidFill>
                <a:srgbClr val="000000"/>
              </a:solidFill>
              <a:latin typeface="Times"/>
              <a:ea typeface="+mn-ea"/>
              <a:cs typeface="+mn-cs"/>
            </a:endParaRPr>
          </a:p>
        </p:txBody>
      </p:sp>
    </p:spTree>
    <p:extLst>
      <p:ext uri="{BB962C8B-B14F-4D97-AF65-F5344CB8AC3E}">
        <p14:creationId xmlns:p14="http://schemas.microsoft.com/office/powerpoint/2010/main" val="4059537437"/>
      </p:ext>
    </p:extLst>
  </p:cSld>
  <p:clrMapOvr>
    <a:masterClrMapping/>
  </p:clrMapOvr>
  <p:transition spd="slow">
    <p:cu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41AA84-C4C3-4008-A28A-092D4F0CE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FA9DDB-7381-4DD1-8CCF-C4812CF8F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8E6336-A9A3-48AD-BEA2-27EC37E53078}"/>
              </a:ext>
            </a:extLst>
          </p:cNvPr>
          <p:cNvSpPr>
            <a:spLocks noGrp="1" noChangeArrowheads="1"/>
          </p:cNvSpPr>
          <p:nvPr>
            <p:ph type="sldNum" sz="quarter" idx="12"/>
          </p:nvPr>
        </p:nvSpPr>
        <p:spPr>
          <a:ln/>
        </p:spPr>
        <p:txBody>
          <a:bodyPr/>
          <a:lstStyle>
            <a:lvl1pPr>
              <a:defRPr/>
            </a:lvl1pPr>
          </a:lstStyle>
          <a:p>
            <a:fld id="{83143DC1-D235-450A-9618-5B85EA940CAC}" type="slidenum">
              <a:rPr lang="en-US" altLang="en-US"/>
              <a:pPr/>
              <a:t>‹#›</a:t>
            </a:fld>
            <a:endParaRPr lang="en-US" altLang="en-US"/>
          </a:p>
        </p:txBody>
      </p:sp>
    </p:spTree>
    <p:extLst>
      <p:ext uri="{BB962C8B-B14F-4D97-AF65-F5344CB8AC3E}">
        <p14:creationId xmlns:p14="http://schemas.microsoft.com/office/powerpoint/2010/main" val="413489571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F0B197-E2B8-484C-B2B5-BE5FEE05AC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E08215-D219-4F95-AF76-90C5FDB067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3BCE06-9070-4D66-A897-6E4D19F014E7}"/>
              </a:ext>
            </a:extLst>
          </p:cNvPr>
          <p:cNvSpPr>
            <a:spLocks noGrp="1" noChangeArrowheads="1"/>
          </p:cNvSpPr>
          <p:nvPr>
            <p:ph type="sldNum" sz="quarter" idx="12"/>
          </p:nvPr>
        </p:nvSpPr>
        <p:spPr>
          <a:ln/>
        </p:spPr>
        <p:txBody>
          <a:bodyPr/>
          <a:lstStyle>
            <a:lvl1pPr>
              <a:defRPr/>
            </a:lvl1pPr>
          </a:lstStyle>
          <a:p>
            <a:fld id="{73A51A37-45B5-4131-ABF8-9CB2E802B89F}" type="slidenum">
              <a:rPr lang="en-US" altLang="en-US"/>
              <a:pPr/>
              <a:t>‹#›</a:t>
            </a:fld>
            <a:endParaRPr lang="en-US" altLang="en-US"/>
          </a:p>
        </p:txBody>
      </p:sp>
    </p:spTree>
    <p:extLst>
      <p:ext uri="{BB962C8B-B14F-4D97-AF65-F5344CB8AC3E}">
        <p14:creationId xmlns:p14="http://schemas.microsoft.com/office/powerpoint/2010/main" val="10156951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FEE2C-BA66-48A9-AB0E-F6B001129D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44A7FB-C0EB-457D-AFB3-A65A4E3BA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DAA5FD-D13F-48F8-B503-4B10B71116B0}"/>
              </a:ext>
            </a:extLst>
          </p:cNvPr>
          <p:cNvSpPr>
            <a:spLocks noGrp="1" noChangeArrowheads="1"/>
          </p:cNvSpPr>
          <p:nvPr>
            <p:ph type="sldNum" sz="quarter" idx="12"/>
          </p:nvPr>
        </p:nvSpPr>
        <p:spPr>
          <a:ln/>
        </p:spPr>
        <p:txBody>
          <a:bodyPr/>
          <a:lstStyle>
            <a:lvl1pPr>
              <a:defRPr/>
            </a:lvl1pPr>
          </a:lstStyle>
          <a:p>
            <a:fld id="{59A262CC-48DB-4F54-B2A3-7C40412A70A0}" type="slidenum">
              <a:rPr lang="en-US" altLang="en-US"/>
              <a:pPr/>
              <a:t>‹#›</a:t>
            </a:fld>
            <a:endParaRPr lang="en-US" altLang="en-US"/>
          </a:p>
        </p:txBody>
      </p:sp>
    </p:spTree>
    <p:extLst>
      <p:ext uri="{BB962C8B-B14F-4D97-AF65-F5344CB8AC3E}">
        <p14:creationId xmlns:p14="http://schemas.microsoft.com/office/powerpoint/2010/main" val="7540374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285AC6-299D-4D71-88C4-D16B1647D47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07B788-0496-4FBD-A196-F0F5BE7E45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D5F7CF-5150-4106-BB44-800D4E46C3F4}"/>
              </a:ext>
            </a:extLst>
          </p:cNvPr>
          <p:cNvSpPr>
            <a:spLocks noGrp="1" noChangeArrowheads="1"/>
          </p:cNvSpPr>
          <p:nvPr>
            <p:ph type="sldNum" sz="quarter" idx="12"/>
          </p:nvPr>
        </p:nvSpPr>
        <p:spPr>
          <a:ln/>
        </p:spPr>
        <p:txBody>
          <a:bodyPr/>
          <a:lstStyle>
            <a:lvl1pPr>
              <a:defRPr/>
            </a:lvl1pPr>
          </a:lstStyle>
          <a:p>
            <a:fld id="{B9A2FABB-4E48-44DD-9C28-FDD21B219172}" type="slidenum">
              <a:rPr lang="en-US" altLang="en-US"/>
              <a:pPr/>
              <a:t>‹#›</a:t>
            </a:fld>
            <a:endParaRPr lang="en-US" altLang="en-US"/>
          </a:p>
        </p:txBody>
      </p:sp>
    </p:spTree>
    <p:extLst>
      <p:ext uri="{BB962C8B-B14F-4D97-AF65-F5344CB8AC3E}">
        <p14:creationId xmlns:p14="http://schemas.microsoft.com/office/powerpoint/2010/main" val="38078298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250C9C-6937-45C5-8E6B-38AF6F8B09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F8BB76B-0053-4CBA-B074-AE6558F3F6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387BC52-9029-4536-8717-82D6BAC34B5E}"/>
              </a:ext>
            </a:extLst>
          </p:cNvPr>
          <p:cNvSpPr>
            <a:spLocks noGrp="1" noChangeArrowheads="1"/>
          </p:cNvSpPr>
          <p:nvPr>
            <p:ph type="sldNum" sz="quarter" idx="12"/>
          </p:nvPr>
        </p:nvSpPr>
        <p:spPr>
          <a:ln/>
        </p:spPr>
        <p:txBody>
          <a:bodyPr/>
          <a:lstStyle>
            <a:lvl1pPr>
              <a:defRPr/>
            </a:lvl1pPr>
          </a:lstStyle>
          <a:p>
            <a:fld id="{5FCC9A28-3775-459D-852F-79D384361E42}" type="slidenum">
              <a:rPr lang="en-US" altLang="en-US"/>
              <a:pPr/>
              <a:t>‹#›</a:t>
            </a:fld>
            <a:endParaRPr lang="en-US" altLang="en-US"/>
          </a:p>
        </p:txBody>
      </p:sp>
    </p:spTree>
    <p:extLst>
      <p:ext uri="{BB962C8B-B14F-4D97-AF65-F5344CB8AC3E}">
        <p14:creationId xmlns:p14="http://schemas.microsoft.com/office/powerpoint/2010/main" val="8815788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ECCB73-AC5A-426C-B70D-B34C4AFC472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CCBD522-7566-445F-B65D-FD273BF47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118AAF-0228-48B7-A6DD-65B998718D48}"/>
              </a:ext>
            </a:extLst>
          </p:cNvPr>
          <p:cNvSpPr>
            <a:spLocks noGrp="1" noChangeArrowheads="1"/>
          </p:cNvSpPr>
          <p:nvPr>
            <p:ph type="sldNum" sz="quarter" idx="12"/>
          </p:nvPr>
        </p:nvSpPr>
        <p:spPr>
          <a:ln/>
        </p:spPr>
        <p:txBody>
          <a:bodyPr/>
          <a:lstStyle>
            <a:lvl1pPr>
              <a:defRPr/>
            </a:lvl1pPr>
          </a:lstStyle>
          <a:p>
            <a:fld id="{0EFB8589-309D-440C-A6AF-F7452DC90238}" type="slidenum">
              <a:rPr lang="en-US" altLang="en-US"/>
              <a:pPr/>
              <a:t>‹#›</a:t>
            </a:fld>
            <a:endParaRPr lang="en-US" altLang="en-US"/>
          </a:p>
        </p:txBody>
      </p:sp>
    </p:spTree>
    <p:extLst>
      <p:ext uri="{BB962C8B-B14F-4D97-AF65-F5344CB8AC3E}">
        <p14:creationId xmlns:p14="http://schemas.microsoft.com/office/powerpoint/2010/main" val="78400747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86030F-BD49-4E23-9730-CE2B57A2F57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E2E9CF-7841-471A-8D09-FBD36564DD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E8F3B35-F1F6-4A35-9376-E42AD30C9497}"/>
              </a:ext>
            </a:extLst>
          </p:cNvPr>
          <p:cNvSpPr>
            <a:spLocks noGrp="1" noChangeArrowheads="1"/>
          </p:cNvSpPr>
          <p:nvPr>
            <p:ph type="sldNum" sz="quarter" idx="12"/>
          </p:nvPr>
        </p:nvSpPr>
        <p:spPr>
          <a:ln/>
        </p:spPr>
        <p:txBody>
          <a:bodyPr/>
          <a:lstStyle>
            <a:lvl1pPr>
              <a:defRPr/>
            </a:lvl1pPr>
          </a:lstStyle>
          <a:p>
            <a:fld id="{C419419C-5C49-4446-9C16-75F709B70515}" type="slidenum">
              <a:rPr lang="en-US" altLang="en-US"/>
              <a:pPr/>
              <a:t>‹#›</a:t>
            </a:fld>
            <a:endParaRPr lang="en-US" altLang="en-US"/>
          </a:p>
        </p:txBody>
      </p:sp>
    </p:spTree>
    <p:extLst>
      <p:ext uri="{BB962C8B-B14F-4D97-AF65-F5344CB8AC3E}">
        <p14:creationId xmlns:p14="http://schemas.microsoft.com/office/powerpoint/2010/main" val="15985661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39321292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97FBC1-F38E-4EC6-8534-954027AFD96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B2963-FA8B-436B-96AD-078610FF1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F3BECE-7A2E-4BDC-AFC6-D0AAF562FE78}"/>
              </a:ext>
            </a:extLst>
          </p:cNvPr>
          <p:cNvSpPr>
            <a:spLocks noGrp="1" noChangeArrowheads="1"/>
          </p:cNvSpPr>
          <p:nvPr>
            <p:ph type="sldNum" sz="quarter" idx="12"/>
          </p:nvPr>
        </p:nvSpPr>
        <p:spPr>
          <a:ln/>
        </p:spPr>
        <p:txBody>
          <a:bodyPr/>
          <a:lstStyle>
            <a:lvl1pPr>
              <a:defRPr/>
            </a:lvl1pPr>
          </a:lstStyle>
          <a:p>
            <a:fld id="{1FD25AE2-59C4-4521-A0EF-99CC7E22D8CA}" type="slidenum">
              <a:rPr lang="en-US" altLang="en-US"/>
              <a:pPr/>
              <a:t>‹#›</a:t>
            </a:fld>
            <a:endParaRPr lang="en-US" altLang="en-US"/>
          </a:p>
        </p:txBody>
      </p:sp>
    </p:spTree>
    <p:extLst>
      <p:ext uri="{BB962C8B-B14F-4D97-AF65-F5344CB8AC3E}">
        <p14:creationId xmlns:p14="http://schemas.microsoft.com/office/powerpoint/2010/main" val="190828085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7521C-059F-436C-94AA-F80372D89E6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D238C5-04B9-4CB7-9585-D77666B94C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C1B82F6-AEAA-413E-993C-B14A9BDF2A74}"/>
              </a:ext>
            </a:extLst>
          </p:cNvPr>
          <p:cNvSpPr>
            <a:spLocks noGrp="1" noChangeArrowheads="1"/>
          </p:cNvSpPr>
          <p:nvPr>
            <p:ph type="sldNum" sz="quarter" idx="12"/>
          </p:nvPr>
        </p:nvSpPr>
        <p:spPr>
          <a:ln/>
        </p:spPr>
        <p:txBody>
          <a:bodyPr/>
          <a:lstStyle>
            <a:lvl1pPr>
              <a:defRPr/>
            </a:lvl1pPr>
          </a:lstStyle>
          <a:p>
            <a:fld id="{D3741A9A-EF26-472D-9237-F248C3CF78A8}" type="slidenum">
              <a:rPr lang="en-US" altLang="en-US"/>
              <a:pPr/>
              <a:t>‹#›</a:t>
            </a:fld>
            <a:endParaRPr lang="en-US" altLang="en-US"/>
          </a:p>
        </p:txBody>
      </p:sp>
    </p:spTree>
    <p:extLst>
      <p:ext uri="{BB962C8B-B14F-4D97-AF65-F5344CB8AC3E}">
        <p14:creationId xmlns:p14="http://schemas.microsoft.com/office/powerpoint/2010/main" val="352558819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4A3144-D0BB-4CF1-AADD-CEA031181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01ACB4-F592-4354-A29D-DE0A43EDB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26B29-C973-4552-8A8B-00B6C6668DD1}"/>
              </a:ext>
            </a:extLst>
          </p:cNvPr>
          <p:cNvSpPr>
            <a:spLocks noGrp="1" noChangeArrowheads="1"/>
          </p:cNvSpPr>
          <p:nvPr>
            <p:ph type="sldNum" sz="quarter" idx="12"/>
          </p:nvPr>
        </p:nvSpPr>
        <p:spPr>
          <a:ln/>
        </p:spPr>
        <p:txBody>
          <a:bodyPr/>
          <a:lstStyle>
            <a:lvl1pPr>
              <a:defRPr/>
            </a:lvl1pPr>
          </a:lstStyle>
          <a:p>
            <a:fld id="{F2885E09-9CA3-46FE-BC09-7E7EADFA17AE}" type="slidenum">
              <a:rPr lang="en-US" altLang="en-US"/>
              <a:pPr/>
              <a:t>‹#›</a:t>
            </a:fld>
            <a:endParaRPr lang="en-US" altLang="en-US"/>
          </a:p>
        </p:txBody>
      </p:sp>
    </p:spTree>
    <p:extLst>
      <p:ext uri="{BB962C8B-B14F-4D97-AF65-F5344CB8AC3E}">
        <p14:creationId xmlns:p14="http://schemas.microsoft.com/office/powerpoint/2010/main" val="34888654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3153BC-FDB7-496B-BB47-A36DD3F645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2BEC5-35F1-4BE7-8025-D177D864DC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BE4A8-F5BA-4739-BA61-1AB7C188DFD3}"/>
              </a:ext>
            </a:extLst>
          </p:cNvPr>
          <p:cNvSpPr>
            <a:spLocks noGrp="1" noChangeArrowheads="1"/>
          </p:cNvSpPr>
          <p:nvPr>
            <p:ph type="sldNum" sz="quarter" idx="12"/>
          </p:nvPr>
        </p:nvSpPr>
        <p:spPr>
          <a:ln/>
        </p:spPr>
        <p:txBody>
          <a:bodyPr/>
          <a:lstStyle>
            <a:lvl1pPr>
              <a:defRPr/>
            </a:lvl1pPr>
          </a:lstStyle>
          <a:p>
            <a:fld id="{72269511-88E3-4B63-A4D7-912D8725CA79}" type="slidenum">
              <a:rPr lang="en-US" altLang="en-US"/>
              <a:pPr/>
              <a:t>‹#›</a:t>
            </a:fld>
            <a:endParaRPr lang="en-US" altLang="en-US"/>
          </a:p>
        </p:txBody>
      </p:sp>
    </p:spTree>
    <p:extLst>
      <p:ext uri="{BB962C8B-B14F-4D97-AF65-F5344CB8AC3E}">
        <p14:creationId xmlns:p14="http://schemas.microsoft.com/office/powerpoint/2010/main" val="33025124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DCC5B139-49CD-4046-9567-FE257F585F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45BF89A-5691-432C-BADD-E6F1783999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2D3414-B806-4145-9D13-650F90627248}"/>
              </a:ext>
            </a:extLst>
          </p:cNvPr>
          <p:cNvSpPr>
            <a:spLocks noGrp="1" noChangeArrowheads="1"/>
          </p:cNvSpPr>
          <p:nvPr>
            <p:ph type="sldNum" sz="quarter" idx="12"/>
          </p:nvPr>
        </p:nvSpPr>
        <p:spPr>
          <a:ln/>
        </p:spPr>
        <p:txBody>
          <a:bodyPr/>
          <a:lstStyle>
            <a:lvl1pPr>
              <a:defRPr/>
            </a:lvl1pPr>
          </a:lstStyle>
          <a:p>
            <a:fld id="{8B0337C1-CE52-4EB7-8FDE-5ECC1395CBD1}" type="slidenum">
              <a:rPr lang="en-US" altLang="en-US"/>
              <a:pPr/>
              <a:t>‹#›</a:t>
            </a:fld>
            <a:endParaRPr lang="en-US" altLang="en-US"/>
          </a:p>
        </p:txBody>
      </p:sp>
    </p:spTree>
    <p:extLst>
      <p:ext uri="{BB962C8B-B14F-4D97-AF65-F5344CB8AC3E}">
        <p14:creationId xmlns:p14="http://schemas.microsoft.com/office/powerpoint/2010/main" val="271308989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1B01CB-D612-474E-B6EA-982F8D52B3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DE356-3A33-4FC0-A4F9-A37020C5E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2E1B48-A141-4225-80E0-32105A8A8DED}"/>
              </a:ext>
            </a:extLst>
          </p:cNvPr>
          <p:cNvSpPr>
            <a:spLocks noGrp="1" noChangeArrowheads="1"/>
          </p:cNvSpPr>
          <p:nvPr>
            <p:ph type="sldNum" sz="quarter" idx="12"/>
          </p:nvPr>
        </p:nvSpPr>
        <p:spPr>
          <a:ln/>
        </p:spPr>
        <p:txBody>
          <a:bodyPr/>
          <a:lstStyle>
            <a:lvl1pPr>
              <a:defRPr/>
            </a:lvl1pPr>
          </a:lstStyle>
          <a:p>
            <a:fld id="{C249F5DA-F63D-4382-ABB8-C537F82C0AAB}" type="slidenum">
              <a:rPr lang="en-US" altLang="en-US"/>
              <a:pPr/>
              <a:t>‹#›</a:t>
            </a:fld>
            <a:endParaRPr lang="en-US" altLang="en-US"/>
          </a:p>
        </p:txBody>
      </p:sp>
    </p:spTree>
    <p:extLst>
      <p:ext uri="{BB962C8B-B14F-4D97-AF65-F5344CB8AC3E}">
        <p14:creationId xmlns:p14="http://schemas.microsoft.com/office/powerpoint/2010/main" val="284763744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CF6AC46-B2CA-492D-AFC5-29174D2A8D1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E15ABDAB-039D-4B2E-A847-4D34EC1EF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30B0EAA-0755-47BD-9814-98721E417FE8}"/>
              </a:ext>
            </a:extLst>
          </p:cNvPr>
          <p:cNvSpPr>
            <a:spLocks noGrp="1" noChangeArrowheads="1"/>
          </p:cNvSpPr>
          <p:nvPr>
            <p:ph type="sldNum" sz="quarter" idx="12"/>
          </p:nvPr>
        </p:nvSpPr>
        <p:spPr>
          <a:ln/>
        </p:spPr>
        <p:txBody>
          <a:bodyPr/>
          <a:lstStyle>
            <a:lvl1pPr>
              <a:defRPr/>
            </a:lvl1pPr>
          </a:lstStyle>
          <a:p>
            <a:fld id="{0DB3903D-D05F-4989-A4B5-B5DF20B6C5FF}" type="slidenum">
              <a:rPr lang="en-US" altLang="en-US"/>
              <a:pPr/>
              <a:t>‹#›</a:t>
            </a:fld>
            <a:endParaRPr lang="en-US" altLang="en-US"/>
          </a:p>
        </p:txBody>
      </p:sp>
    </p:spTree>
    <p:extLst>
      <p:ext uri="{BB962C8B-B14F-4D97-AF65-F5344CB8AC3E}">
        <p14:creationId xmlns:p14="http://schemas.microsoft.com/office/powerpoint/2010/main" val="416063267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84BF1703-98DB-4955-A3F2-F3A3A85C46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BB5535-75A7-4ED2-A277-A51E1FF58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2C8EA9-A960-47DE-BCA3-403C354099BA}"/>
              </a:ext>
            </a:extLst>
          </p:cNvPr>
          <p:cNvSpPr>
            <a:spLocks noGrp="1" noChangeArrowheads="1"/>
          </p:cNvSpPr>
          <p:nvPr>
            <p:ph type="sldNum" sz="quarter" idx="12"/>
          </p:nvPr>
        </p:nvSpPr>
        <p:spPr>
          <a:ln/>
        </p:spPr>
        <p:txBody>
          <a:bodyPr/>
          <a:lstStyle>
            <a:lvl1pPr>
              <a:defRPr/>
            </a:lvl1pPr>
          </a:lstStyle>
          <a:p>
            <a:fld id="{27A7B063-E7AF-49DD-A148-BC0A690FB886}" type="slidenum">
              <a:rPr lang="en-US" altLang="en-US"/>
              <a:pPr/>
              <a:t>‹#›</a:t>
            </a:fld>
            <a:endParaRPr lang="en-US" altLang="en-US"/>
          </a:p>
        </p:txBody>
      </p:sp>
    </p:spTree>
    <p:extLst>
      <p:ext uri="{BB962C8B-B14F-4D97-AF65-F5344CB8AC3E}">
        <p14:creationId xmlns:p14="http://schemas.microsoft.com/office/powerpoint/2010/main" val="136967364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CD54C2-FD40-4598-9E7A-78065DC3E5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AB0349-082E-4E33-B858-723FF891C5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AB3372-E86F-42E6-827D-0C9B3A17773C}"/>
              </a:ext>
            </a:extLst>
          </p:cNvPr>
          <p:cNvSpPr>
            <a:spLocks noGrp="1" noChangeArrowheads="1"/>
          </p:cNvSpPr>
          <p:nvPr>
            <p:ph type="sldNum" sz="quarter" idx="12"/>
          </p:nvPr>
        </p:nvSpPr>
        <p:spPr>
          <a:ln/>
        </p:spPr>
        <p:txBody>
          <a:bodyPr/>
          <a:lstStyle>
            <a:lvl1pPr>
              <a:defRPr/>
            </a:lvl1pPr>
          </a:lstStyle>
          <a:p>
            <a:fld id="{AE7A9A3A-46A1-4047-B573-73AAC1E11588}" type="slidenum">
              <a:rPr lang="en-US" altLang="en-US"/>
              <a:pPr/>
              <a:t>‹#›</a:t>
            </a:fld>
            <a:endParaRPr lang="en-US" altLang="en-US"/>
          </a:p>
        </p:txBody>
      </p:sp>
    </p:spTree>
    <p:extLst>
      <p:ext uri="{BB962C8B-B14F-4D97-AF65-F5344CB8AC3E}">
        <p14:creationId xmlns:p14="http://schemas.microsoft.com/office/powerpoint/2010/main" val="284149841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6F0C81-CE2B-405A-A818-AF7C9D4DF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5EE72C-D52B-43CA-8E12-F36EF2F44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2FA269E-126D-4405-BA62-2ABB7BB52D90}"/>
              </a:ext>
            </a:extLst>
          </p:cNvPr>
          <p:cNvSpPr>
            <a:spLocks noGrp="1" noChangeArrowheads="1"/>
          </p:cNvSpPr>
          <p:nvPr>
            <p:ph type="sldNum" sz="quarter" idx="12"/>
          </p:nvPr>
        </p:nvSpPr>
        <p:spPr>
          <a:ln/>
        </p:spPr>
        <p:txBody>
          <a:bodyPr/>
          <a:lstStyle>
            <a:lvl1pPr>
              <a:defRPr/>
            </a:lvl1pPr>
          </a:lstStyle>
          <a:p>
            <a:fld id="{7F0A5EA4-D787-41BF-BAAF-847B376A1E02}" type="slidenum">
              <a:rPr lang="en-US" altLang="en-US"/>
              <a:pPr/>
              <a:t>‹#›</a:t>
            </a:fld>
            <a:endParaRPr lang="en-US" altLang="en-US"/>
          </a:p>
        </p:txBody>
      </p:sp>
    </p:spTree>
    <p:extLst>
      <p:ext uri="{BB962C8B-B14F-4D97-AF65-F5344CB8AC3E}">
        <p14:creationId xmlns:p14="http://schemas.microsoft.com/office/powerpoint/2010/main" val="3949192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05246618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508D2-E342-478E-922E-ECF9AD1330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BE0162-A46D-4DB8-80F8-6A16D96303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D33C14-FE32-4B9E-BDE6-300C219D9CD5}"/>
              </a:ext>
            </a:extLst>
          </p:cNvPr>
          <p:cNvSpPr>
            <a:spLocks noGrp="1" noChangeArrowheads="1"/>
          </p:cNvSpPr>
          <p:nvPr>
            <p:ph type="sldNum" sz="quarter" idx="12"/>
          </p:nvPr>
        </p:nvSpPr>
        <p:spPr>
          <a:ln/>
        </p:spPr>
        <p:txBody>
          <a:bodyPr/>
          <a:lstStyle>
            <a:lvl1pPr>
              <a:defRPr/>
            </a:lvl1pPr>
          </a:lstStyle>
          <a:p>
            <a:fld id="{47220132-B925-46DE-A6EF-43901313B531}" type="slidenum">
              <a:rPr lang="en-US" altLang="en-US"/>
              <a:pPr/>
              <a:t>‹#›</a:t>
            </a:fld>
            <a:endParaRPr lang="en-US" altLang="en-US"/>
          </a:p>
        </p:txBody>
      </p:sp>
    </p:spTree>
    <p:extLst>
      <p:ext uri="{BB962C8B-B14F-4D97-AF65-F5344CB8AC3E}">
        <p14:creationId xmlns:p14="http://schemas.microsoft.com/office/powerpoint/2010/main" val="375241718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9080817-BAD0-46CA-91C0-8F4A590773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7AC712-22EB-49F9-B57E-67177F886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A9A296-6FB3-418E-9D58-D7B82CA40A4E}"/>
              </a:ext>
            </a:extLst>
          </p:cNvPr>
          <p:cNvSpPr>
            <a:spLocks noGrp="1" noChangeArrowheads="1"/>
          </p:cNvSpPr>
          <p:nvPr>
            <p:ph type="sldNum" sz="quarter" idx="12"/>
          </p:nvPr>
        </p:nvSpPr>
        <p:spPr>
          <a:ln/>
        </p:spPr>
        <p:txBody>
          <a:bodyPr/>
          <a:lstStyle>
            <a:lvl1pPr>
              <a:defRPr/>
            </a:lvl1pPr>
          </a:lstStyle>
          <a:p>
            <a:fld id="{02E1A377-8219-4295-A302-CE5617FC0872}" type="slidenum">
              <a:rPr lang="en-US" altLang="en-US"/>
              <a:pPr/>
              <a:t>‹#›</a:t>
            </a:fld>
            <a:endParaRPr lang="en-US" altLang="en-US"/>
          </a:p>
        </p:txBody>
      </p:sp>
    </p:spTree>
    <p:extLst>
      <p:ext uri="{BB962C8B-B14F-4D97-AF65-F5344CB8AC3E}">
        <p14:creationId xmlns:p14="http://schemas.microsoft.com/office/powerpoint/2010/main" val="45499471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76044C-2ABA-4B7A-90F8-950A5A5438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651B26-7D6F-4C7C-BFB9-3E59FAF6B4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B863E3-822B-4ABD-AA57-32877094EFB0}"/>
              </a:ext>
            </a:extLst>
          </p:cNvPr>
          <p:cNvSpPr>
            <a:spLocks noGrp="1" noChangeArrowheads="1"/>
          </p:cNvSpPr>
          <p:nvPr>
            <p:ph type="sldNum" sz="quarter" idx="12"/>
          </p:nvPr>
        </p:nvSpPr>
        <p:spPr>
          <a:ln/>
        </p:spPr>
        <p:txBody>
          <a:bodyPr/>
          <a:lstStyle>
            <a:lvl1pPr>
              <a:defRPr/>
            </a:lvl1pPr>
          </a:lstStyle>
          <a:p>
            <a:fld id="{8661BB28-3F2D-41B9-9DE6-E965167A64F5}" type="slidenum">
              <a:rPr lang="en-US" altLang="en-US"/>
              <a:pPr/>
              <a:t>‹#›</a:t>
            </a:fld>
            <a:endParaRPr lang="en-US" altLang="en-US"/>
          </a:p>
        </p:txBody>
      </p:sp>
    </p:spTree>
    <p:extLst>
      <p:ext uri="{BB962C8B-B14F-4D97-AF65-F5344CB8AC3E}">
        <p14:creationId xmlns:p14="http://schemas.microsoft.com/office/powerpoint/2010/main" val="758681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2976740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2406149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B9BA-C40E-EBA4-13F0-896DA8052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95DEF1-1291-5332-6273-B1BCE7F2F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4941C-9BE2-E22D-7DF8-560FBFE086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1D5F55-5135-4728-EA0C-46B8BA359B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561D58-E20A-7794-4BFA-59EEE3468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B1AC8-E929-FBB5-5E53-0AAC1F021B9A}"/>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8" name="Footer Placeholder 7">
            <a:extLst>
              <a:ext uri="{FF2B5EF4-FFF2-40B4-BE49-F238E27FC236}">
                <a16:creationId xmlns:a16="http://schemas.microsoft.com/office/drawing/2014/main" id="{214AF8FA-660C-CF57-D37F-3B3605E58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A11EBF-9958-042E-25B3-91469A0D8029}"/>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3621420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8338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4830080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3202968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0171496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919344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150247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248540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549790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3792259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335250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F4D-FC17-6590-BE19-9E4DBE090B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75136D-7FF1-BAF4-4FE9-403DA68F6E75}"/>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4" name="Footer Placeholder 3">
            <a:extLst>
              <a:ext uri="{FF2B5EF4-FFF2-40B4-BE49-F238E27FC236}">
                <a16:creationId xmlns:a16="http://schemas.microsoft.com/office/drawing/2014/main" id="{BDC4EC33-3B33-C01A-80DA-4D99DC1F36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9F138-C7B2-F2C1-2B9D-4901B6FBA821}"/>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18200948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9442544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115443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3624820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21472685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1790526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534959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35416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669067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394118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305633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FD96A-77F3-A935-FFF0-03C1C3AFC150}"/>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3" name="Footer Placeholder 2">
            <a:extLst>
              <a:ext uri="{FF2B5EF4-FFF2-40B4-BE49-F238E27FC236}">
                <a16:creationId xmlns:a16="http://schemas.microsoft.com/office/drawing/2014/main" id="{615078EE-9643-C01E-0DAC-44C8DD935D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59FE3A-EDD6-FE3F-567D-CFD229DDD90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802156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2833512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836094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726190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3410544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630379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50341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959586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967360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8802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8148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8CE94-1C9B-1C75-3EE6-BC736F13E0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DB4BD5-A2ED-425E-644C-B739D70D6A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39EDD-F651-1797-3409-7F1D5D40B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EF369-EBC1-5724-714D-FDCAD87BB2A1}"/>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6" name="Footer Placeholder 5">
            <a:extLst>
              <a:ext uri="{FF2B5EF4-FFF2-40B4-BE49-F238E27FC236}">
                <a16:creationId xmlns:a16="http://schemas.microsoft.com/office/drawing/2014/main" id="{722BAA23-15F3-3E4E-A2E5-9CF20F0D4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EAB51-F711-A1A6-87C2-047521FB5F36}"/>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251878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214747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535863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7371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18503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095260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527680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851893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48205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51692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1233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1089-304B-34DC-E0C9-C0773827A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FA1A99-D968-F510-CE54-C79F96D89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3D3360-DA26-379B-D523-3501B7EEF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73E23-9D13-4D0C-76FD-DBB27DDC2D3F}"/>
              </a:ext>
            </a:extLst>
          </p:cNvPr>
          <p:cNvSpPr>
            <a:spLocks noGrp="1"/>
          </p:cNvSpPr>
          <p:nvPr>
            <p:ph type="dt" sz="half" idx="10"/>
          </p:nvPr>
        </p:nvSpPr>
        <p:spPr/>
        <p:txBody>
          <a:bodyPr/>
          <a:lstStyle/>
          <a:p>
            <a:fld id="{99A659E1-FE33-4102-A07F-F42D092DBD54}" type="datetimeFigureOut">
              <a:rPr lang="en-US" smtClean="0"/>
              <a:t>3/12/2023</a:t>
            </a:fld>
            <a:endParaRPr lang="en-US"/>
          </a:p>
        </p:txBody>
      </p:sp>
      <p:sp>
        <p:nvSpPr>
          <p:cNvPr id="6" name="Footer Placeholder 5">
            <a:extLst>
              <a:ext uri="{FF2B5EF4-FFF2-40B4-BE49-F238E27FC236}">
                <a16:creationId xmlns:a16="http://schemas.microsoft.com/office/drawing/2014/main" id="{E26F78A9-047E-B4E4-5396-5201B3E84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F9EC7-ED19-C070-09C7-83FF6F640032}"/>
              </a:ext>
            </a:extLst>
          </p:cNvPr>
          <p:cNvSpPr>
            <a:spLocks noGrp="1"/>
          </p:cNvSpPr>
          <p:nvPr>
            <p:ph type="sldNum" sz="quarter" idx="12"/>
          </p:nvPr>
        </p:nvSpPr>
        <p:spPr/>
        <p:txBody>
          <a:bodyPr/>
          <a:lstStyle/>
          <a:p>
            <a:fld id="{074875A4-8E4A-4C7E-A50B-A3CE0ABA8897}" type="slidenum">
              <a:rPr lang="en-US" smtClean="0"/>
              <a:t>‹#›</a:t>
            </a:fld>
            <a:endParaRPr lang="en-US"/>
          </a:p>
        </p:txBody>
      </p:sp>
    </p:spTree>
    <p:extLst>
      <p:ext uri="{BB962C8B-B14F-4D97-AF65-F5344CB8AC3E}">
        <p14:creationId xmlns:p14="http://schemas.microsoft.com/office/powerpoint/2010/main" val="4219098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79894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159295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82205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81370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942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7607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483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259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946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488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theme" Target="../theme/theme11.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2.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3.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theme" Target="../theme/theme14.xml"/><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image" Target="../media/image3.jpeg"/><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1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theme" Target="../theme/theme1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19" Type="http://schemas.openxmlformats.org/officeDocument/2006/relationships/image" Target="../media/image5.jpeg"/><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18" Type="http://schemas.openxmlformats.org/officeDocument/2006/relationships/theme" Target="../theme/theme18.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17" Type="http://schemas.openxmlformats.org/officeDocument/2006/relationships/slideLayout" Target="../slideLayouts/slideLayout293.xml"/><Relationship Id="rId2" Type="http://schemas.openxmlformats.org/officeDocument/2006/relationships/slideLayout" Target="../slideLayouts/slideLayout278.xml"/><Relationship Id="rId16" Type="http://schemas.openxmlformats.org/officeDocument/2006/relationships/slideLayout" Target="../slideLayouts/slideLayout292.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19" Type="http://schemas.openxmlformats.org/officeDocument/2006/relationships/image" Target="../media/image6.jpeg"/><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19.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theme" Target="../theme/theme20.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18" Type="http://schemas.openxmlformats.org/officeDocument/2006/relationships/slideLayout" Target="../slideLayouts/slideLayout344.xml"/><Relationship Id="rId3" Type="http://schemas.openxmlformats.org/officeDocument/2006/relationships/slideLayout" Target="../slideLayouts/slideLayout329.xml"/><Relationship Id="rId21" Type="http://schemas.openxmlformats.org/officeDocument/2006/relationships/slideLayout" Target="../slideLayouts/slideLayout347.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slideLayout" Target="../slideLayouts/slideLayout343.xml"/><Relationship Id="rId2" Type="http://schemas.openxmlformats.org/officeDocument/2006/relationships/slideLayout" Target="../slideLayouts/slideLayout328.xml"/><Relationship Id="rId16" Type="http://schemas.openxmlformats.org/officeDocument/2006/relationships/slideLayout" Target="../slideLayouts/slideLayout342.xml"/><Relationship Id="rId20" Type="http://schemas.openxmlformats.org/officeDocument/2006/relationships/slideLayout" Target="../slideLayouts/slideLayout346.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slideLayout" Target="../slideLayouts/slideLayout341.xml"/><Relationship Id="rId23" Type="http://schemas.openxmlformats.org/officeDocument/2006/relationships/theme" Target="../theme/theme21.xml"/><Relationship Id="rId10" Type="http://schemas.openxmlformats.org/officeDocument/2006/relationships/slideLayout" Target="../slideLayouts/slideLayout336.xml"/><Relationship Id="rId19" Type="http://schemas.openxmlformats.org/officeDocument/2006/relationships/slideLayout" Target="../slideLayouts/slideLayout345.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 Id="rId22" Type="http://schemas.openxmlformats.org/officeDocument/2006/relationships/slideLayout" Target="../slideLayouts/slideLayout34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2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3" Type="http://schemas.openxmlformats.org/officeDocument/2006/relationships/slideLayout" Target="../slideLayouts/slideLayout373.xml"/><Relationship Id="rId21" Type="http://schemas.openxmlformats.org/officeDocument/2006/relationships/theme" Target="../theme/theme24.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0" Type="http://schemas.openxmlformats.org/officeDocument/2006/relationships/slideLayout" Target="../slideLayouts/slideLayout390.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slideLayout" Target="../slideLayouts/slideLayout403.xml"/><Relationship Id="rId18" Type="http://schemas.openxmlformats.org/officeDocument/2006/relationships/theme" Target="../theme/theme25.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 Type="http://schemas.openxmlformats.org/officeDocument/2006/relationships/slideLayout" Target="../slideLayouts/slideLayout392.xml"/><Relationship Id="rId16" Type="http://schemas.openxmlformats.org/officeDocument/2006/relationships/slideLayout" Target="../slideLayouts/slideLayout406.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5" Type="http://schemas.openxmlformats.org/officeDocument/2006/relationships/slideLayout" Target="../slideLayouts/slideLayout405.xml"/><Relationship Id="rId10" Type="http://schemas.openxmlformats.org/officeDocument/2006/relationships/slideLayout" Target="../slideLayouts/slideLayout400.xml"/><Relationship Id="rId19" Type="http://schemas.openxmlformats.org/officeDocument/2006/relationships/image" Target="../media/image6.jpeg"/><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slideLayout" Target="../slideLayouts/slideLayout420.xml"/><Relationship Id="rId18" Type="http://schemas.openxmlformats.org/officeDocument/2006/relationships/slideLayout" Target="../slideLayouts/slideLayout425.xml"/><Relationship Id="rId3" Type="http://schemas.openxmlformats.org/officeDocument/2006/relationships/slideLayout" Target="../slideLayouts/slideLayout410.xml"/><Relationship Id="rId21" Type="http://schemas.openxmlformats.org/officeDocument/2006/relationships/slideLayout" Target="../slideLayouts/slideLayout428.xml"/><Relationship Id="rId7" Type="http://schemas.openxmlformats.org/officeDocument/2006/relationships/slideLayout" Target="../slideLayouts/slideLayout414.xml"/><Relationship Id="rId12" Type="http://schemas.openxmlformats.org/officeDocument/2006/relationships/slideLayout" Target="../slideLayouts/slideLayout419.xml"/><Relationship Id="rId17" Type="http://schemas.openxmlformats.org/officeDocument/2006/relationships/slideLayout" Target="../slideLayouts/slideLayout424.xml"/><Relationship Id="rId2" Type="http://schemas.openxmlformats.org/officeDocument/2006/relationships/slideLayout" Target="../slideLayouts/slideLayout409.xml"/><Relationship Id="rId16" Type="http://schemas.openxmlformats.org/officeDocument/2006/relationships/slideLayout" Target="../slideLayouts/slideLayout423.xml"/><Relationship Id="rId20" Type="http://schemas.openxmlformats.org/officeDocument/2006/relationships/slideLayout" Target="../slideLayouts/slideLayout427.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slideLayout" Target="../slideLayouts/slideLayout422.xml"/><Relationship Id="rId23" Type="http://schemas.openxmlformats.org/officeDocument/2006/relationships/theme" Target="../theme/theme26.xml"/><Relationship Id="rId10" Type="http://schemas.openxmlformats.org/officeDocument/2006/relationships/slideLayout" Target="../slideLayouts/slideLayout417.xml"/><Relationship Id="rId19" Type="http://schemas.openxmlformats.org/officeDocument/2006/relationships/slideLayout" Target="../slideLayouts/slideLayout426.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slideLayout" Target="../slideLayouts/slideLayout421.xml"/><Relationship Id="rId22" Type="http://schemas.openxmlformats.org/officeDocument/2006/relationships/slideLayout" Target="../slideLayouts/slideLayout42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27.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2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 Id="rId14" Type="http://schemas.openxmlformats.org/officeDocument/2006/relationships/image" Target="../media/image9.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3" Type="http://schemas.openxmlformats.org/officeDocument/2006/relationships/slideLayout" Target="../slideLayouts/slideLayout455.xml"/><Relationship Id="rId21" Type="http://schemas.openxmlformats.org/officeDocument/2006/relationships/theme" Target="../theme/theme29.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20" Type="http://schemas.openxmlformats.org/officeDocument/2006/relationships/slideLayout" Target="../slideLayouts/slideLayout472.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slideLayout" Target="../slideLayouts/slideLayout467.xml"/><Relationship Id="rId10" Type="http://schemas.openxmlformats.org/officeDocument/2006/relationships/slideLayout" Target="../slideLayouts/slideLayout462.xml"/><Relationship Id="rId19" Type="http://schemas.openxmlformats.org/officeDocument/2006/relationships/slideLayout" Target="../slideLayouts/slideLayout471.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5.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heme" Target="../theme/theme8.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theme" Target="../theme/theme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989836-7798-1DC3-554F-89D905D10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2C7DE-B0A4-549C-26D2-290C52A23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9393F-8849-496A-B29B-CA89B63B1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659E1-FE33-4102-A07F-F42D092DBD54}" type="datetimeFigureOut">
              <a:rPr lang="en-US" smtClean="0"/>
              <a:t>3/12/2023</a:t>
            </a:fld>
            <a:endParaRPr lang="en-US"/>
          </a:p>
        </p:txBody>
      </p:sp>
      <p:sp>
        <p:nvSpPr>
          <p:cNvPr id="5" name="Footer Placeholder 4">
            <a:extLst>
              <a:ext uri="{FF2B5EF4-FFF2-40B4-BE49-F238E27FC236}">
                <a16:creationId xmlns:a16="http://schemas.microsoft.com/office/drawing/2014/main" id="{0E21ABBB-4E78-1FDB-CF81-404E8B8524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A93D31-DB43-D9D2-4F0D-3F1B62505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875A4-8E4A-4C7E-A50B-A3CE0ABA8897}" type="slidenum">
              <a:rPr lang="en-US" smtClean="0"/>
              <a:t>‹#›</a:t>
            </a:fld>
            <a:endParaRPr lang="en-US"/>
          </a:p>
        </p:txBody>
      </p:sp>
    </p:spTree>
    <p:extLst>
      <p:ext uri="{BB962C8B-B14F-4D97-AF65-F5344CB8AC3E}">
        <p14:creationId xmlns:p14="http://schemas.microsoft.com/office/powerpoint/2010/main" val="2627181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3/12/2023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399217760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76084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74150346-2264-4F2A-8B59-900D1271FA6B}"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76310126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6282794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b="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b="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326096653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a:defRPr/>
            </a:pPr>
            <a:endParaRPr lang="en-US" b="0">
              <a:solidFill>
                <a:srgbClr val="000000"/>
              </a:solidFill>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b="0">
              <a:solidFill>
                <a:srgbClr val="000000"/>
              </a:solidFill>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B2476901-D6BB-4C9F-B910-401FCF413EEC}" type="slidenum">
              <a:rPr lang="en-US" b="0">
                <a:solidFill>
                  <a:srgbClr val="000000"/>
                </a:solidFill>
                <a:effectLst/>
              </a:rPr>
              <a:pPr>
                <a:defRPr/>
              </a:pPr>
              <a:t>‹#›</a:t>
            </a:fld>
            <a:endParaRPr lang="en-US" b="0">
              <a:solidFill>
                <a:srgbClr val="000000"/>
              </a:solidFill>
              <a:effectLst/>
            </a:endParaRPr>
          </a:p>
        </p:txBody>
      </p:sp>
    </p:spTree>
    <p:extLst>
      <p:ext uri="{BB962C8B-B14F-4D97-AF65-F5344CB8AC3E}">
        <p14:creationId xmlns:p14="http://schemas.microsoft.com/office/powerpoint/2010/main" val="142183832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945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a:defRPr/>
            </a:pPr>
            <a:endParaRPr lang="fr-FR" b="0">
              <a:effectLst/>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fr-FR" b="0">
              <a:effectLst/>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EA1B75D-4D61-4A6E-A0B6-CB7448E2A66B}" type="slidenum">
              <a:rPr lang="fr-FR" b="0">
                <a:effectLst/>
              </a:rPr>
              <a:pPr>
                <a:defRPr/>
              </a:pPr>
              <a:t>‹#›</a:t>
            </a:fld>
            <a:endParaRPr lang="fr-FR" b="0">
              <a:effectLst/>
            </a:endParaRPr>
          </a:p>
        </p:txBody>
      </p:sp>
    </p:spTree>
    <p:extLst>
      <p:ext uri="{BB962C8B-B14F-4D97-AF65-F5344CB8AC3E}">
        <p14:creationId xmlns:p14="http://schemas.microsoft.com/office/powerpoint/2010/main" val="3795362201"/>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3942" y="228600"/>
            <a:ext cx="11379681"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3942"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033315"/>
      </p:ext>
    </p:extLst>
  </p:cSld>
  <p:clrMap bg1="dk2" tx1="lt1" bg2="dk1" tx2="lt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eaLnBrk="0" fontAlgn="base" hangingPunct="0">
              <a:spcBef>
                <a:spcPct val="0"/>
              </a:spcBef>
              <a:spcAft>
                <a:spcPct val="0"/>
              </a:spcAft>
              <a:defRPr/>
            </a:pPr>
            <a:fld id="{B7A936F4-63A6-45EE-B9E0-2FB025FC168C}"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411648047"/>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2DBE1A1-112C-4B97-8CD2-E7FC9C525592}"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64984029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18696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191097357"/>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 id="2147484215" r:id="rId20"/>
    <p:sldLayoutId id="2147484216" r:id="rId21"/>
    <p:sldLayoutId id="2147484217"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3176910"/>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 id="2147484236" r:id="rId18"/>
    <p:sldLayoutId id="2147484237" r:id="rId19"/>
    <p:sldLayoutId id="2147484238" r:id="rId20"/>
    <p:sldLayoutId id="2147484239" r:id="rId21"/>
    <p:sldLayoutId id="214748424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1B53C959-4197-46D3-80DB-6049A803240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4992744"/>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762000"/>
            <a:ext cx="9550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22400" y="1600200"/>
            <a:ext cx="9550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74150346-2264-4F2A-8B59-900D1271FA6B}"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31368902"/>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rtl="0" fontAlgn="base">
        <a:spcBef>
          <a:spcPct val="0"/>
        </a:spcBef>
        <a:spcAft>
          <a:spcPct val="0"/>
        </a:spcAft>
        <a:defRPr sz="4000" b="1">
          <a:solidFill>
            <a:schemeClr val="tx2"/>
          </a:solidFill>
          <a:latin typeface="+mj-lt"/>
          <a:ea typeface="+mj-ea"/>
          <a:cs typeface="+mj-cs"/>
        </a:defRPr>
      </a:lvl1pPr>
      <a:lvl2pPr algn="ctr" rtl="0" fontAlgn="base">
        <a:spcBef>
          <a:spcPct val="0"/>
        </a:spcBef>
        <a:spcAft>
          <a:spcPct val="0"/>
        </a:spcAft>
        <a:defRPr sz="4000" b="1">
          <a:solidFill>
            <a:schemeClr val="tx2"/>
          </a:solidFill>
          <a:latin typeface="Arial" charset="0"/>
          <a:ea typeface="ＭＳ Ｐゴシック" pitchFamily="124" charset="-128"/>
        </a:defRPr>
      </a:lvl2pPr>
      <a:lvl3pPr algn="ctr" rtl="0" fontAlgn="base">
        <a:spcBef>
          <a:spcPct val="0"/>
        </a:spcBef>
        <a:spcAft>
          <a:spcPct val="0"/>
        </a:spcAft>
        <a:defRPr sz="4000" b="1">
          <a:solidFill>
            <a:schemeClr val="tx2"/>
          </a:solidFill>
          <a:latin typeface="Arial" charset="0"/>
          <a:ea typeface="ＭＳ Ｐゴシック" pitchFamily="124" charset="-128"/>
        </a:defRPr>
      </a:lvl3pPr>
      <a:lvl4pPr algn="ctr" rtl="0" fontAlgn="base">
        <a:spcBef>
          <a:spcPct val="0"/>
        </a:spcBef>
        <a:spcAft>
          <a:spcPct val="0"/>
        </a:spcAft>
        <a:defRPr sz="4000" b="1">
          <a:solidFill>
            <a:schemeClr val="tx2"/>
          </a:solidFill>
          <a:latin typeface="Arial" charset="0"/>
          <a:ea typeface="ＭＳ Ｐゴシック" pitchFamily="124" charset="-128"/>
        </a:defRPr>
      </a:lvl4pPr>
      <a:lvl5pPr algn="ctr" rtl="0" fontAlgn="base">
        <a:spcBef>
          <a:spcPct val="0"/>
        </a:spcBef>
        <a:spcAft>
          <a:spcPct val="0"/>
        </a:spcAft>
        <a:defRPr sz="4000" b="1">
          <a:solidFill>
            <a:schemeClr val="tx2"/>
          </a:solidFill>
          <a:latin typeface="Arial" charset="0"/>
          <a:ea typeface="ＭＳ Ｐゴシック" pitchFamily="124" charset="-128"/>
        </a:defRPr>
      </a:lvl5pPr>
      <a:lvl6pPr marL="457200" algn="ctr" rtl="0" fontAlgn="base">
        <a:spcBef>
          <a:spcPct val="0"/>
        </a:spcBef>
        <a:spcAft>
          <a:spcPct val="0"/>
        </a:spcAft>
        <a:defRPr sz="4000" b="1">
          <a:solidFill>
            <a:schemeClr val="tx2"/>
          </a:solidFill>
          <a:latin typeface="Arial" charset="0"/>
          <a:ea typeface="ＭＳ Ｐゴシック" pitchFamily="124" charset="-128"/>
        </a:defRPr>
      </a:lvl6pPr>
      <a:lvl7pPr marL="914400" algn="ctr" rtl="0" fontAlgn="base">
        <a:spcBef>
          <a:spcPct val="0"/>
        </a:spcBef>
        <a:spcAft>
          <a:spcPct val="0"/>
        </a:spcAft>
        <a:defRPr sz="4000" b="1">
          <a:solidFill>
            <a:schemeClr val="tx2"/>
          </a:solidFill>
          <a:latin typeface="Arial" charset="0"/>
          <a:ea typeface="ＭＳ Ｐゴシック" pitchFamily="124" charset="-128"/>
        </a:defRPr>
      </a:lvl7pPr>
      <a:lvl8pPr marL="1371600" algn="ctr" rtl="0" fontAlgn="base">
        <a:spcBef>
          <a:spcPct val="0"/>
        </a:spcBef>
        <a:spcAft>
          <a:spcPct val="0"/>
        </a:spcAft>
        <a:defRPr sz="4000" b="1">
          <a:solidFill>
            <a:schemeClr val="tx2"/>
          </a:solidFill>
          <a:latin typeface="Arial" charset="0"/>
          <a:ea typeface="ＭＳ Ｐゴシック" pitchFamily="124" charset="-128"/>
        </a:defRPr>
      </a:lvl8pPr>
      <a:lvl9pPr marL="1828800" algn="ctr" rtl="0" fontAlgn="base">
        <a:spcBef>
          <a:spcPct val="0"/>
        </a:spcBef>
        <a:spcAft>
          <a:spcPct val="0"/>
        </a:spcAft>
        <a:defRPr sz="4000" b="1">
          <a:solidFill>
            <a:schemeClr val="tx2"/>
          </a:solidFill>
          <a:latin typeface="Arial" charset="0"/>
          <a:ea typeface="ＭＳ Ｐゴシック" pitchFamily="124" charset="-128"/>
        </a:defRPr>
      </a:lvl9pPr>
    </p:titleStyle>
    <p:bodyStyle>
      <a:lvl1pPr algn="l" rtl="0" fontAlgn="base">
        <a:spcBef>
          <a:spcPct val="20000"/>
        </a:spcBef>
        <a:spcAft>
          <a:spcPct val="0"/>
        </a:spcAft>
        <a:defRPr sz="28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31328533"/>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 id="2147484464" r:id="rId12"/>
    <p:sldLayoutId id="2147484465" r:id="rId13"/>
    <p:sldLayoutId id="2147484466" r:id="rId14"/>
    <p:sldLayoutId id="2147484467" r:id="rId15"/>
    <p:sldLayoutId id="2147484468" r:id="rId16"/>
    <p:sldLayoutId id="2147484469" r:id="rId17"/>
    <p:sldLayoutId id="2147484470" r:id="rId18"/>
    <p:sldLayoutId id="2147484471" r:id="rId19"/>
    <p:sldLayoutId id="214748447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a:extLst>
              <a:ext uri="{FF2B5EF4-FFF2-40B4-BE49-F238E27FC236}">
                <a16:creationId xmlns:a16="http://schemas.microsoft.com/office/drawing/2014/main" id="{542E417F-E715-495E-81D2-078020B3DE9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56AA97F5-80EE-4178-8883-13A01B196DE4}"/>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3925608A-AC32-4E0A-9F12-80F4A2FC94D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7318CE41-5323-4B97-81F8-B644B0F1BAF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defRPr/>
            </a:pPr>
            <a:endParaRPr lang="en-US"/>
          </a:p>
        </p:txBody>
      </p:sp>
      <p:sp>
        <p:nvSpPr>
          <p:cNvPr id="109574" name="Rectangle 6">
            <a:extLst>
              <a:ext uri="{FF2B5EF4-FFF2-40B4-BE49-F238E27FC236}">
                <a16:creationId xmlns:a16="http://schemas.microsoft.com/office/drawing/2014/main" id="{8E588B4B-8F8A-4758-AB0B-F6594A284D9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109575" name="Rectangle 7">
            <a:extLst>
              <a:ext uri="{FF2B5EF4-FFF2-40B4-BE49-F238E27FC236}">
                <a16:creationId xmlns:a16="http://schemas.microsoft.com/office/drawing/2014/main" id="{EA02CFEC-CF3E-4743-9107-5DC1ADACBEA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B040A928-2064-4912-9BE5-3B2B1FAC4CDA}" type="slidenum">
              <a:rPr lang="en-US" altLang="en-US"/>
              <a:pPr/>
              <a:t>‹#›</a:t>
            </a:fld>
            <a:endParaRPr lang="en-US" altLang="en-US"/>
          </a:p>
        </p:txBody>
      </p:sp>
    </p:spTree>
    <p:extLst>
      <p:ext uri="{BB962C8B-B14F-4D97-AF65-F5344CB8AC3E}">
        <p14:creationId xmlns:p14="http://schemas.microsoft.com/office/powerpoint/2010/main" val="4191254791"/>
      </p:ext>
    </p:extLst>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 id="2147484488" r:id="rId15"/>
    <p:sldLayoutId id="2147484489" r:id="rId16"/>
    <p:sldLayoutId id="214748449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41637920"/>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 id="2147484505" r:id="rId14"/>
    <p:sldLayoutId id="2147484506" r:id="rId15"/>
    <p:sldLayoutId id="2147484507" r:id="rId16"/>
    <p:sldLayoutId id="2147484508" r:id="rId17"/>
    <p:sldLayoutId id="2147484509" r:id="rId18"/>
    <p:sldLayoutId id="2147484510" r:id="rId19"/>
    <p:sldLayoutId id="2147484511" r:id="rId20"/>
    <p:sldLayoutId id="2147484512" r:id="rId21"/>
    <p:sldLayoutId id="2147484513"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3/12/2023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277760302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E2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u="none">
                <a:latin typeface="+mn-lt"/>
              </a:defRPr>
            </a:lvl1pPr>
          </a:lstStyle>
          <a:p>
            <a:pPr algn="l"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u="none">
                <a:latin typeface="+mn-lt"/>
              </a:defRPr>
            </a:lvl1pPr>
          </a:lstStyle>
          <a:p>
            <a:pPr rtl="0" eaLnBrk="0" fontAlgn="base" hangingPunct="0">
              <a:spcBef>
                <a:spcPct val="0"/>
              </a:spcBef>
              <a:spcAft>
                <a:spcPct val="0"/>
              </a:spcAft>
            </a:pPr>
            <a:endParaRPr lang="en-US" kern="1200">
              <a:solidFill>
                <a:srgbClr val="000000"/>
              </a:solidFill>
              <a:latin typeface="Times"/>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u="none">
                <a:latin typeface="+mn-lt"/>
              </a:defRPr>
            </a:lvl1pPr>
          </a:lstStyle>
          <a:p>
            <a:pPr rtl="0" eaLnBrk="0" fontAlgn="base" hangingPunct="0">
              <a:spcBef>
                <a:spcPct val="0"/>
              </a:spcBef>
              <a:spcAft>
                <a:spcPct val="0"/>
              </a:spcAft>
            </a:pPr>
            <a:fld id="{DE3BCFE9-DB0E-408D-B771-8DA5F91DD06E}" type="slidenum">
              <a:rPr lang="en-US" kern="1200">
                <a:solidFill>
                  <a:srgbClr val="000000"/>
                </a:solidFill>
                <a:latin typeface="Times"/>
                <a:ea typeface="+mn-ea"/>
                <a:cs typeface="+mn-cs"/>
              </a:rPr>
              <a:pPr rtl="0" eaLnBrk="0" fontAlgn="base" hangingPunct="0">
                <a:spcBef>
                  <a:spcPct val="0"/>
                </a:spcBef>
                <a:spcAft>
                  <a:spcPct val="0"/>
                </a:spcAft>
              </a:pPr>
              <a:t>‹#›</a:t>
            </a:fld>
            <a:endParaRPr lang="en-US" kern="1200">
              <a:solidFill>
                <a:srgbClr val="000000"/>
              </a:solidFill>
              <a:latin typeface="Times"/>
              <a:ea typeface="+mn-ea"/>
              <a:cs typeface="+mn-cs"/>
            </a:endParaRPr>
          </a:p>
        </p:txBody>
      </p:sp>
      <p:pic>
        <p:nvPicPr>
          <p:cNvPr id="1034" name="Picture 10" descr="HWGTB rosebg"/>
          <p:cNvPicPr>
            <a:picLocks noChangeAspect="1" noChangeArrowheads="1"/>
          </p:cNvPicPr>
          <p:nvPr/>
        </p:nvPicPr>
        <p:blipFill>
          <a:blip r:embed="rId14" cstate="print"/>
          <a:srcRect/>
          <a:stretch>
            <a:fillRect/>
          </a:stretch>
        </p:blipFill>
        <p:spPr bwMode="auto">
          <a:xfrm>
            <a:off x="0" y="0"/>
            <a:ext cx="12192000" cy="6858000"/>
          </a:xfrm>
          <a:prstGeom prst="rect">
            <a:avLst/>
          </a:prstGeom>
          <a:noFill/>
        </p:spPr>
      </p:pic>
      <p:grpSp>
        <p:nvGrpSpPr>
          <p:cNvPr id="2" name="Group 11"/>
          <p:cNvGrpSpPr>
            <a:grpSpLocks/>
          </p:cNvGrpSpPr>
          <p:nvPr/>
        </p:nvGrpSpPr>
        <p:grpSpPr bwMode="auto">
          <a:xfrm>
            <a:off x="3426884" y="5486400"/>
            <a:ext cx="508000" cy="609600"/>
            <a:chOff x="1608" y="3408"/>
            <a:chExt cx="240" cy="384"/>
          </a:xfrm>
        </p:grpSpPr>
        <p:sp>
          <p:nvSpPr>
            <p:cNvPr id="1036" name="Line 12"/>
            <p:cNvSpPr>
              <a:spLocks noChangeShapeType="1"/>
            </p:cNvSpPr>
            <p:nvPr/>
          </p:nvSpPr>
          <p:spPr bwMode="auto">
            <a:xfrm flipV="1">
              <a:off x="1728" y="3408"/>
              <a:ext cx="0" cy="384"/>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sp>
          <p:nvSpPr>
            <p:cNvPr id="1037" name="Line 13"/>
            <p:cNvSpPr>
              <a:spLocks noChangeShapeType="1"/>
            </p:cNvSpPr>
            <p:nvPr/>
          </p:nvSpPr>
          <p:spPr bwMode="auto">
            <a:xfrm flipH="1" flipV="1">
              <a:off x="1608" y="3504"/>
              <a:ext cx="240" cy="0"/>
            </a:xfrm>
            <a:prstGeom prst="line">
              <a:avLst/>
            </a:prstGeom>
            <a:noFill/>
            <a:ln w="41275">
              <a:solidFill>
                <a:srgbClr val="FFDE02"/>
              </a:solidFill>
              <a:round/>
              <a:headEnd/>
              <a:tailEnd/>
            </a:ln>
            <a:effectLst/>
          </p:spPr>
          <p:txBody>
            <a:bodyPr wrap="none" anchor="ctr"/>
            <a:lstStyle/>
            <a:p>
              <a:pPr algn="l" rtl="0" eaLnBrk="0" fontAlgn="base" hangingPunct="0">
                <a:spcBef>
                  <a:spcPct val="0"/>
                </a:spcBef>
                <a:spcAft>
                  <a:spcPct val="0"/>
                </a:spcAft>
              </a:pPr>
              <a:endParaRPr lang="en-US" sz="2400" u="sng" kern="1200">
                <a:solidFill>
                  <a:srgbClr val="000000"/>
                </a:solidFill>
                <a:latin typeface="Arial" charset="0"/>
                <a:ea typeface="+mn-ea"/>
                <a:cs typeface="+mn-cs"/>
              </a:endParaRPr>
            </a:p>
          </p:txBody>
        </p:sp>
      </p:grpSp>
    </p:spTree>
    <p:extLst>
      <p:ext uri="{BB962C8B-B14F-4D97-AF65-F5344CB8AC3E}">
        <p14:creationId xmlns:p14="http://schemas.microsoft.com/office/powerpoint/2010/main" val="1448680813"/>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 id="2147484555" r:id="rId12"/>
  </p:sldLayoutIdLst>
  <p:transition spd="slow">
    <p:cu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44" charset="0"/>
        </a:defRPr>
      </a:lvl2pPr>
      <a:lvl3pPr algn="ctr" rtl="0" fontAlgn="base">
        <a:spcBef>
          <a:spcPct val="0"/>
        </a:spcBef>
        <a:spcAft>
          <a:spcPct val="0"/>
        </a:spcAft>
        <a:defRPr sz="4400">
          <a:solidFill>
            <a:schemeClr val="tx2"/>
          </a:solidFill>
          <a:latin typeface="Times" pitchFamily="-44" charset="0"/>
        </a:defRPr>
      </a:lvl3pPr>
      <a:lvl4pPr algn="ctr" rtl="0" fontAlgn="base">
        <a:spcBef>
          <a:spcPct val="0"/>
        </a:spcBef>
        <a:spcAft>
          <a:spcPct val="0"/>
        </a:spcAft>
        <a:defRPr sz="4400">
          <a:solidFill>
            <a:schemeClr val="tx2"/>
          </a:solidFill>
          <a:latin typeface="Times" pitchFamily="-44" charset="0"/>
        </a:defRPr>
      </a:lvl4pPr>
      <a:lvl5pPr algn="ctr" rtl="0" fontAlgn="base">
        <a:spcBef>
          <a:spcPct val="0"/>
        </a:spcBef>
        <a:spcAft>
          <a:spcPct val="0"/>
        </a:spcAft>
        <a:defRPr sz="4400">
          <a:solidFill>
            <a:schemeClr val="tx2"/>
          </a:solidFill>
          <a:latin typeface="Times" pitchFamily="-44" charset="0"/>
        </a:defRPr>
      </a:lvl5pPr>
      <a:lvl6pPr marL="457200" algn="ctr" rtl="0" fontAlgn="base">
        <a:spcBef>
          <a:spcPct val="0"/>
        </a:spcBef>
        <a:spcAft>
          <a:spcPct val="0"/>
        </a:spcAft>
        <a:defRPr sz="4400">
          <a:solidFill>
            <a:schemeClr val="tx2"/>
          </a:solidFill>
          <a:latin typeface="Times" pitchFamily="-44" charset="0"/>
        </a:defRPr>
      </a:lvl6pPr>
      <a:lvl7pPr marL="914400" algn="ctr" rtl="0" fontAlgn="base">
        <a:spcBef>
          <a:spcPct val="0"/>
        </a:spcBef>
        <a:spcAft>
          <a:spcPct val="0"/>
        </a:spcAft>
        <a:defRPr sz="4400">
          <a:solidFill>
            <a:schemeClr val="tx2"/>
          </a:solidFill>
          <a:latin typeface="Times" pitchFamily="-44" charset="0"/>
        </a:defRPr>
      </a:lvl7pPr>
      <a:lvl8pPr marL="1371600" algn="ctr" rtl="0" fontAlgn="base">
        <a:spcBef>
          <a:spcPct val="0"/>
        </a:spcBef>
        <a:spcAft>
          <a:spcPct val="0"/>
        </a:spcAft>
        <a:defRPr sz="4400">
          <a:solidFill>
            <a:schemeClr val="tx2"/>
          </a:solidFill>
          <a:latin typeface="Times" pitchFamily="-44" charset="0"/>
        </a:defRPr>
      </a:lvl8pPr>
      <a:lvl9pPr marL="1828800" algn="ctr" rtl="0" fontAlgn="base">
        <a:spcBef>
          <a:spcPct val="0"/>
        </a:spcBef>
        <a:spcAft>
          <a:spcPct val="0"/>
        </a:spcAft>
        <a:defRPr sz="4400">
          <a:solidFill>
            <a:schemeClr val="tx2"/>
          </a:solidFill>
          <a:latin typeface="Times" pitchFamily="-4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7119D-669B-4C9C-AD13-D4D7A18AE3EA}"/>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3A2852F-C4C9-48BD-A3E5-618BB5228ED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C8754F-A335-4492-9152-80272898404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99877667-4FD6-44F0-963C-A164C3C823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E3002F99-CD66-4CEC-84A8-836941F7C95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3D80A0D-B297-4BFB-B5D3-66C35C14C5EA}" type="slidenum">
              <a:rPr lang="en-US" altLang="en-US"/>
              <a:pPr/>
              <a:t>‹#›</a:t>
            </a:fld>
            <a:endParaRPr lang="en-US" altLang="en-US"/>
          </a:p>
        </p:txBody>
      </p:sp>
    </p:spTree>
    <p:extLst>
      <p:ext uri="{BB962C8B-B14F-4D97-AF65-F5344CB8AC3E}">
        <p14:creationId xmlns:p14="http://schemas.microsoft.com/office/powerpoint/2010/main" val="2673655004"/>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 id="2147484570" r:id="rId14"/>
    <p:sldLayoutId id="2147484571" r:id="rId15"/>
    <p:sldLayoutId id="2147484572" r:id="rId16"/>
    <p:sldLayoutId id="2147484573" r:id="rId17"/>
    <p:sldLayoutId id="2147484574" r:id="rId18"/>
    <p:sldLayoutId id="2147484575" r:id="rId19"/>
    <p:sldLayoutId id="2147484576"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428168703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29162462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08533493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3/12/2023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44333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a:extLst>
              <a:ext uri="{FF2B5EF4-FFF2-40B4-BE49-F238E27FC236}">
                <a16:creationId xmlns:a16="http://schemas.microsoft.com/office/drawing/2014/main" id="{98388CB0-553A-45A5-9AFE-E7D2DD157B44}"/>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a:extLst>
              <a:ext uri="{FF2B5EF4-FFF2-40B4-BE49-F238E27FC236}">
                <a16:creationId xmlns:a16="http://schemas.microsoft.com/office/drawing/2014/main" id="{A5043F82-AF5D-40B0-A2E4-3CFB7D95819C}"/>
              </a:ext>
            </a:extLst>
          </p:cNvPr>
          <p:cNvSpPr>
            <a:spLocks noGrp="1"/>
          </p:cNvSpPr>
          <p:nvPr>
            <p:ph type="body" idx="1"/>
          </p:nvPr>
        </p:nvSpPr>
        <p:spPr bwMode="auto">
          <a:xfrm>
            <a:off x="609600" y="1600201"/>
            <a:ext cx="109728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CD25BFA-CE98-4A55-AD7D-2BBC39AF4740}"/>
              </a:ext>
            </a:extLst>
          </p:cNvPr>
          <p:cNvSpPr>
            <a:spLocks noGrp="1"/>
          </p:cNvSpPr>
          <p:nvPr>
            <p:ph type="dt" sz="half" idx="2"/>
          </p:nvPr>
        </p:nvSpPr>
        <p:spPr>
          <a:xfrm>
            <a:off x="609600" y="6416676"/>
            <a:ext cx="28448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467627BB-1A66-45F7-9AF7-676265DEC4F6}" type="datetimeFigureOut">
              <a:rPr lang="en-US"/>
              <a:pPr>
                <a:defRPr/>
              </a:pPr>
              <a:t>3/12/2023</a:t>
            </a:fld>
            <a:endParaRPr lang="en-US"/>
          </a:p>
        </p:txBody>
      </p:sp>
      <p:sp>
        <p:nvSpPr>
          <p:cNvPr id="3" name="Footer Placeholder 2">
            <a:extLst>
              <a:ext uri="{FF2B5EF4-FFF2-40B4-BE49-F238E27FC236}">
                <a16:creationId xmlns:a16="http://schemas.microsoft.com/office/drawing/2014/main" id="{7599D795-6D22-4DB3-8539-5AA2B9F6EE0F}"/>
              </a:ext>
            </a:extLst>
          </p:cNvPr>
          <p:cNvSpPr>
            <a:spLocks noGrp="1"/>
          </p:cNvSpPr>
          <p:nvPr>
            <p:ph type="ftr" sz="quarter" idx="3"/>
          </p:nvPr>
        </p:nvSpPr>
        <p:spPr>
          <a:xfrm>
            <a:off x="4165600" y="6416676"/>
            <a:ext cx="38608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en-US"/>
          </a:p>
        </p:txBody>
      </p:sp>
      <p:sp>
        <p:nvSpPr>
          <p:cNvPr id="23" name="Slide Number Placeholder 22">
            <a:extLst>
              <a:ext uri="{FF2B5EF4-FFF2-40B4-BE49-F238E27FC236}">
                <a16:creationId xmlns:a16="http://schemas.microsoft.com/office/drawing/2014/main" id="{03DD7621-A43F-43C8-98AA-8205DDF5EB40}"/>
              </a:ext>
            </a:extLst>
          </p:cNvPr>
          <p:cNvSpPr>
            <a:spLocks noGrp="1"/>
          </p:cNvSpPr>
          <p:nvPr>
            <p:ph type="sldNum" sz="quarter" idx="4"/>
          </p:nvPr>
        </p:nvSpPr>
        <p:spPr>
          <a:xfrm>
            <a:off x="10566400" y="6416676"/>
            <a:ext cx="1016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latin typeface="Book Antiqua" panose="02040602050305030304" pitchFamily="18" charset="0"/>
              </a:defRPr>
            </a:lvl1pPr>
          </a:lstStyle>
          <a:p>
            <a:fld id="{E6E6E6CD-D144-487C-A66C-0263F8CF6573}" type="slidenum">
              <a:rPr lang="en-US" altLang="en-US"/>
              <a:pPr/>
              <a:t>‹#›</a:t>
            </a:fld>
            <a:endParaRPr lang="en-US" altLang="en-US"/>
          </a:p>
        </p:txBody>
      </p:sp>
    </p:spTree>
    <p:extLst>
      <p:ext uri="{BB962C8B-B14F-4D97-AF65-F5344CB8AC3E}">
        <p14:creationId xmlns:p14="http://schemas.microsoft.com/office/powerpoint/2010/main" val="2677294372"/>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anose="05020102010507070707"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anose="05020102010507070707"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anose="05000000000000000000"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anose="05040102010807070707"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anose="05020102010507070707"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2643149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57925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171.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171.xml"/></Relationships>
</file>

<file path=ppt/slides/_rels/slide10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9.xml"/><Relationship Id="rId1" Type="http://schemas.openxmlformats.org/officeDocument/2006/relationships/slideLayout" Target="../slideLayouts/slideLayout204.xml"/><Relationship Id="rId4" Type="http://schemas.openxmlformats.org/officeDocument/2006/relationships/image" Target="../media/image90.jpeg"/></Relationships>
</file>

<file path=ppt/slides/_rels/slide10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0.xml"/><Relationship Id="rId1" Type="http://schemas.openxmlformats.org/officeDocument/2006/relationships/slideLayout" Target="../slideLayouts/slideLayout204.xml"/></Relationships>
</file>

<file path=ppt/slides/_rels/slide10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2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04.xml"/></Relationships>
</file>

<file path=ppt/slides/_rels/slide10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0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1.xml"/><Relationship Id="rId1" Type="http://schemas.openxmlformats.org/officeDocument/2006/relationships/slideLayout" Target="../slideLayouts/slideLayout204.xml"/></Relationships>
</file>

<file path=ppt/slides/_rels/slide11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04.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2.xml"/><Relationship Id="rId1" Type="http://schemas.openxmlformats.org/officeDocument/2006/relationships/slideLayout" Target="../slideLayouts/slideLayout58.xml"/></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95.xml"/></Relationships>
</file>

<file path=ppt/slides/_rels/slide1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3.xml"/><Relationship Id="rId1" Type="http://schemas.openxmlformats.org/officeDocument/2006/relationships/slideLayout" Target="../slideLayouts/slideLayout204.xml"/><Relationship Id="rId4" Type="http://schemas.openxmlformats.org/officeDocument/2006/relationships/image" Target="../media/image90.jpeg"/></Relationships>
</file>

<file path=ppt/slides/_rels/slide1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4.xml"/><Relationship Id="rId1" Type="http://schemas.openxmlformats.org/officeDocument/2006/relationships/slideLayout" Target="../slideLayouts/slideLayout20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9.xml"/><Relationship Id="rId1" Type="http://schemas.openxmlformats.org/officeDocument/2006/relationships/audio" Target="file:///C:\Users\David%20L\Documents\Disk%20A%20-%20%20My%20Own%20Power%20Points%20Slide%20Shows\10_-_Power_Of_Gold_(Album_Version).mp3" TargetMode="External"/><Relationship Id="rId6" Type="http://schemas.openxmlformats.org/officeDocument/2006/relationships/image" Target="../media/image100.png"/><Relationship Id="rId5" Type="http://schemas.openxmlformats.org/officeDocument/2006/relationships/image" Target="../media/image99.gif"/><Relationship Id="rId4" Type="http://schemas.openxmlformats.org/officeDocument/2006/relationships/image" Target="../media/image9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193.xml"/></Relationships>
</file>

<file path=ppt/slides/_rels/slide1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7.xml"/><Relationship Id="rId1" Type="http://schemas.openxmlformats.org/officeDocument/2006/relationships/slideLayout" Target="../slideLayouts/slideLayout204.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8.xml"/><Relationship Id="rId1" Type="http://schemas.openxmlformats.org/officeDocument/2006/relationships/slideLayout" Target="../slideLayouts/slideLayout19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0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04.xml"/></Relationships>
</file>

<file path=ppt/slides/_rels/slide12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61.xml"/></Relationships>
</file>

<file path=ppt/slides/_rels/slide1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9.xml"/><Relationship Id="rId1" Type="http://schemas.openxmlformats.org/officeDocument/2006/relationships/slideLayout" Target="../slideLayouts/slideLayout403.xml"/><Relationship Id="rId6" Type="http://schemas.openxmlformats.org/officeDocument/2006/relationships/image" Target="../media/image80.jpeg"/><Relationship Id="rId5" Type="http://schemas.openxmlformats.org/officeDocument/2006/relationships/image" Target="../media/image105.jpeg"/><Relationship Id="rId4" Type="http://schemas.openxmlformats.org/officeDocument/2006/relationships/image" Target="../media/image61.jpeg"/></Relationships>
</file>

<file path=ppt/slides/_rels/slide1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53.xml"/><Relationship Id="rId4" Type="http://schemas.openxmlformats.org/officeDocument/2006/relationships/image" Target="../media/image81.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1.xml"/><Relationship Id="rId1" Type="http://schemas.openxmlformats.org/officeDocument/2006/relationships/slideLayout" Target="../slideLayouts/slideLayout454.xml"/><Relationship Id="rId4" Type="http://schemas.openxmlformats.org/officeDocument/2006/relationships/image" Target="../media/image107.gif"/></Relationships>
</file>

<file path=ppt/slides/_rels/slide12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37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3.xml"/><Relationship Id="rId1" Type="http://schemas.openxmlformats.org/officeDocument/2006/relationships/slideLayout" Target="../slideLayouts/slideLayout37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4.xml"/><Relationship Id="rId1" Type="http://schemas.openxmlformats.org/officeDocument/2006/relationships/slideLayout" Target="../slideLayouts/slideLayout37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5.xml"/><Relationship Id="rId1" Type="http://schemas.openxmlformats.org/officeDocument/2006/relationships/slideLayout" Target="../slideLayouts/slideLayout37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24.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6.xml"/><Relationship Id="rId1" Type="http://schemas.openxmlformats.org/officeDocument/2006/relationships/slideLayout" Target="../slideLayouts/slideLayout37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372.xml"/></Relationships>
</file>

<file path=ppt/slides/_rels/slide1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98.xml"/><Relationship Id="rId1" Type="http://schemas.openxmlformats.org/officeDocument/2006/relationships/slideLayout" Target="../slideLayouts/slideLayout372.xml"/><Relationship Id="rId4" Type="http://schemas.openxmlformats.org/officeDocument/2006/relationships/image" Target="../media/image108.jpeg"/></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123.xml"/></Relationships>
</file>

<file path=ppt/slides/_rels/slide1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0.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1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1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2.xml"/><Relationship Id="rId1" Type="http://schemas.openxmlformats.org/officeDocument/2006/relationships/slideLayout" Target="../slideLayouts/slideLayout33.xml"/><Relationship Id="rId4" Type="http://schemas.openxmlformats.org/officeDocument/2006/relationships/image" Target="../media/image81.jpeg"/></Relationships>
</file>

<file path=ppt/slides/_rels/slide1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140.xml"/><Relationship Id="rId4" Type="http://schemas.openxmlformats.org/officeDocument/2006/relationships/image" Target="../media/image8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5.xml"/><Relationship Id="rId1" Type="http://schemas.openxmlformats.org/officeDocument/2006/relationships/slideLayout" Target="../slideLayouts/slideLayout295.xml"/><Relationship Id="rId4" Type="http://schemas.openxmlformats.org/officeDocument/2006/relationships/image" Target="../media/image11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6.xml"/><Relationship Id="rId1" Type="http://schemas.openxmlformats.org/officeDocument/2006/relationships/slideLayout" Target="../slideLayouts/slideLayout123.xml"/><Relationship Id="rId4" Type="http://schemas.openxmlformats.org/officeDocument/2006/relationships/image" Target="../media/image113.jpeg"/></Relationships>
</file>

<file path=ppt/slides/_rels/slide1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7.xml"/><Relationship Id="rId1" Type="http://schemas.openxmlformats.org/officeDocument/2006/relationships/slideLayout" Target="../slideLayouts/slideLayout12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8.xml"/><Relationship Id="rId1" Type="http://schemas.openxmlformats.org/officeDocument/2006/relationships/slideLayout" Target="../slideLayouts/slideLayout3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9.xml"/><Relationship Id="rId1" Type="http://schemas.openxmlformats.org/officeDocument/2006/relationships/slideLayout" Target="../slideLayouts/slideLayout123.xml"/><Relationship Id="rId4" Type="http://schemas.openxmlformats.org/officeDocument/2006/relationships/image" Target="../media/image117.png"/></Relationships>
</file>

<file path=ppt/slides/_rels/slide1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Working%20by%20Faith.docx" TargetMode="External"/><Relationship Id="rId2" Type="http://schemas.openxmlformats.org/officeDocument/2006/relationships/notesSlide" Target="../notesSlides/notesSlide112.xml"/><Relationship Id="rId1" Type="http://schemas.openxmlformats.org/officeDocument/2006/relationships/slideLayout" Target="../slideLayouts/slideLayout5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audio" Target="../media/audio2.wav"/></Relationships>
</file>

<file path=ppt/slides/_rels/slide1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17.xml"/><Relationship Id="rId1" Type="http://schemas.openxmlformats.org/officeDocument/2006/relationships/slideLayout" Target="../slideLayouts/slideLayout33.xml"/><Relationship Id="rId4" Type="http://schemas.openxmlformats.org/officeDocument/2006/relationships/image" Target="../media/image61.jpeg"/></Relationships>
</file>

<file path=ppt/slides/_rels/slide15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8.xml"/><Relationship Id="rId1" Type="http://schemas.openxmlformats.org/officeDocument/2006/relationships/slideLayout" Target="../slideLayouts/slideLayout38.xml"/><Relationship Id="rId5" Type="http://schemas.openxmlformats.org/officeDocument/2006/relationships/image" Target="../media/image122.jpeg"/><Relationship Id="rId4" Type="http://schemas.openxmlformats.org/officeDocument/2006/relationships/image" Target="../media/image113.jpeg"/></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9.xml"/><Relationship Id="rId1" Type="http://schemas.openxmlformats.org/officeDocument/2006/relationships/slideLayout" Target="../slideLayouts/slideLayout306.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55.xml"/></Relationships>
</file>

<file path=ppt/slides/_rels/slide15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1.xml"/><Relationship Id="rId1" Type="http://schemas.openxmlformats.org/officeDocument/2006/relationships/slideLayout" Target="../slideLayouts/slideLayout152.xml"/><Relationship Id="rId4" Type="http://schemas.openxmlformats.org/officeDocument/2006/relationships/image" Target="../media/image61.jpeg"/></Relationships>
</file>

<file path=ppt/slides/_rels/slide1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2.xml"/><Relationship Id="rId1" Type="http://schemas.openxmlformats.org/officeDocument/2006/relationships/slideLayout" Target="../slideLayouts/slideLayout116.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0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3.xml"/><Relationship Id="rId1" Type="http://schemas.openxmlformats.org/officeDocument/2006/relationships/slideLayout" Target="../slideLayouts/slideLayout116.xml"/></Relationships>
</file>

<file path=ppt/slides/_rels/slide159.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4.xml"/><Relationship Id="rId1" Type="http://schemas.openxmlformats.org/officeDocument/2006/relationships/slideLayout" Target="../slideLayouts/slideLayout282.xml"/></Relationships>
</file>

<file path=ppt/slides/_rels/slide1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5.xml"/><Relationship Id="rId1" Type="http://schemas.openxmlformats.org/officeDocument/2006/relationships/slideLayout" Target="../slideLayouts/slideLayout53.xml"/></Relationships>
</file>

<file path=ppt/slides/_rels/slide16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20.xml"/></Relationships>
</file>

<file path=ppt/slides/_rels/slide16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04.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8.xml"/></Relationships>
</file>

<file path=ppt/slides/_rels/slide165.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33.xml"/></Relationships>
</file>

<file path=ppt/slides/_rels/slide16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6.xml"/><Relationship Id="rId1" Type="http://schemas.openxmlformats.org/officeDocument/2006/relationships/slideLayout" Target="../slideLayouts/slideLayout45.xml"/><Relationship Id="rId5" Type="http://schemas.openxmlformats.org/officeDocument/2006/relationships/image" Target="../media/image131.jpeg"/><Relationship Id="rId4" Type="http://schemas.openxmlformats.org/officeDocument/2006/relationships/image" Target="../media/image61.jpe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27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3.png"/><Relationship Id="rId5" Type="http://schemas.openxmlformats.org/officeDocument/2006/relationships/image" Target="../media/image132.gif"/><Relationship Id="rId4" Type="http://schemas.openxmlformats.org/officeDocument/2006/relationships/notesSlide" Target="../notesSlides/notesSlide127.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8.xml"/><Relationship Id="rId1" Type="http://schemas.openxmlformats.org/officeDocument/2006/relationships/slideLayout" Target="../slideLayouts/slideLayout454.xml"/><Relationship Id="rId4" Type="http://schemas.openxmlformats.org/officeDocument/2006/relationships/image" Target="../media/image107.gif"/></Relationships>
</file>

<file path=ppt/slides/_rels/slide169.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34.gif"/><Relationship Id="rId1" Type="http://schemas.openxmlformats.org/officeDocument/2006/relationships/slideLayout" Target="../slideLayouts/slideLayout33.xml"/><Relationship Id="rId4" Type="http://schemas.openxmlformats.org/officeDocument/2006/relationships/image" Target="../media/image136.gi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9.xml"/><Relationship Id="rId1" Type="http://schemas.openxmlformats.org/officeDocument/2006/relationships/slideLayout" Target="../slideLayouts/slideLayout447.xml"/></Relationships>
</file>

<file path=ppt/slides/_rels/slide171.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40.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72.xml"/><Relationship Id="rId7" Type="http://schemas.openxmlformats.org/officeDocument/2006/relationships/image" Target="../media/image133.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9.gif"/><Relationship Id="rId5" Type="http://schemas.openxmlformats.org/officeDocument/2006/relationships/image" Target="../media/image138.gif"/><Relationship Id="rId4" Type="http://schemas.openxmlformats.org/officeDocument/2006/relationships/notesSlide" Target="../notesSlides/notesSlide130.xml"/></Relationships>
</file>

<file path=ppt/slides/_rels/slide173.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40.xml"/></Relationships>
</file>

<file path=ppt/slides/_rels/slide174.xml.rels><?xml version="1.0" encoding="UTF-8" standalone="yes"?>
<Relationships xmlns="http://schemas.openxmlformats.org/package/2006/relationships"><Relationship Id="rId3" Type="http://schemas.openxmlformats.org/officeDocument/2006/relationships/image" Target="../media/image141.gif"/><Relationship Id="rId2" Type="http://schemas.openxmlformats.org/officeDocument/2006/relationships/image" Target="../media/image140.jpeg"/><Relationship Id="rId1" Type="http://schemas.openxmlformats.org/officeDocument/2006/relationships/slideLayout" Target="../slideLayouts/slideLayout33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40.xml"/></Relationships>
</file>

<file path=ppt/slides/_rels/slide1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3.xml"/><Relationship Id="rId1" Type="http://schemas.openxmlformats.org/officeDocument/2006/relationships/slideLayout" Target="../slideLayouts/slideLayout261.xml"/></Relationships>
</file>

<file path=ppt/slides/_rels/slide1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4.xml"/><Relationship Id="rId1" Type="http://schemas.openxmlformats.org/officeDocument/2006/relationships/slideLayout" Target="../slideLayouts/slideLayout454.xml"/><Relationship Id="rId4" Type="http://schemas.openxmlformats.org/officeDocument/2006/relationships/image" Target="../media/image107.gi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8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6.jpeg"/><Relationship Id="rId2" Type="http://schemas.openxmlformats.org/officeDocument/2006/relationships/notesSlide" Target="../notesSlides/notesSlide135.xml"/><Relationship Id="rId1" Type="http://schemas.openxmlformats.org/officeDocument/2006/relationships/slideLayout" Target="../slideLayouts/slideLayout171.xml"/><Relationship Id="rId6" Type="http://schemas.openxmlformats.org/officeDocument/2006/relationships/image" Target="../media/image145.wmf"/><Relationship Id="rId5" Type="http://schemas.openxmlformats.org/officeDocument/2006/relationships/oleObject" Target="../embeddings/oleObject1.bin"/><Relationship Id="rId4" Type="http://schemas.openxmlformats.org/officeDocument/2006/relationships/image" Target="../media/image144.jpeg"/></Relationships>
</file>

<file path=ppt/slides/_rels/slide1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6.xml"/><Relationship Id="rId1" Type="http://schemas.openxmlformats.org/officeDocument/2006/relationships/slideLayout" Target="../slideLayouts/slideLayout38.xml"/><Relationship Id="rId5" Type="http://schemas.openxmlformats.org/officeDocument/2006/relationships/image" Target="../media/image148.jpeg"/><Relationship Id="rId4" Type="http://schemas.openxmlformats.org/officeDocument/2006/relationships/image" Target="../media/image147.jpeg"/></Relationships>
</file>

<file path=ppt/slides/_rels/slide1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7.xml"/><Relationship Id="rId1" Type="http://schemas.openxmlformats.org/officeDocument/2006/relationships/slideLayout" Target="../slideLayouts/slideLayout38.xml"/><Relationship Id="rId4" Type="http://schemas.openxmlformats.org/officeDocument/2006/relationships/image" Target="../media/image147.jpeg"/></Relationships>
</file>

<file path=ppt/slides/_rels/slide1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8.xml"/><Relationship Id="rId1" Type="http://schemas.openxmlformats.org/officeDocument/2006/relationships/slideLayout" Target="../slideLayouts/slideLayout38.xml"/><Relationship Id="rId4" Type="http://schemas.openxmlformats.org/officeDocument/2006/relationships/image" Target="../media/image147.jpeg"/></Relationships>
</file>

<file path=ppt/slides/_rels/slide184.xml.rels><?xml version="1.0" encoding="UTF-8" standalone="yes"?>
<Relationships xmlns="http://schemas.openxmlformats.org/package/2006/relationships"><Relationship Id="rId8" Type="http://schemas.openxmlformats.org/officeDocument/2006/relationships/image" Target="../media/image150.gif"/><Relationship Id="rId3" Type="http://schemas.openxmlformats.org/officeDocument/2006/relationships/slideLayout" Target="../slideLayouts/slideLayout38.xml"/><Relationship Id="rId7" Type="http://schemas.openxmlformats.org/officeDocument/2006/relationships/image" Target="../media/image149.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0.jpeg"/><Relationship Id="rId5" Type="http://schemas.openxmlformats.org/officeDocument/2006/relationships/audio" Target="../media/audio5.wav"/><Relationship Id="rId10" Type="http://schemas.openxmlformats.org/officeDocument/2006/relationships/image" Target="../media/image152.jpeg"/><Relationship Id="rId4" Type="http://schemas.openxmlformats.org/officeDocument/2006/relationships/notesSlide" Target="../notesSlides/notesSlide139.xml"/><Relationship Id="rId9" Type="http://schemas.openxmlformats.org/officeDocument/2006/relationships/image" Target="../media/image151.png"/></Relationships>
</file>

<file path=ppt/slides/_rels/slide18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0.xml"/><Relationship Id="rId1" Type="http://schemas.openxmlformats.org/officeDocument/2006/relationships/slideLayout" Target="../slideLayouts/slideLayout19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1.xml"/><Relationship Id="rId1" Type="http://schemas.openxmlformats.org/officeDocument/2006/relationships/slideLayout" Target="../slideLayouts/slideLayout198.xml"/></Relationships>
</file>

<file path=ppt/slides/_rels/slide18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2.xml"/><Relationship Id="rId1" Type="http://schemas.openxmlformats.org/officeDocument/2006/relationships/slideLayout" Target="../slideLayouts/slideLayout38.xml"/><Relationship Id="rId4" Type="http://schemas.openxmlformats.org/officeDocument/2006/relationships/image" Target="../media/image155.gif"/></Relationships>
</file>

<file path=ppt/slides/_rels/slide18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3.xml"/><Relationship Id="rId1" Type="http://schemas.openxmlformats.org/officeDocument/2006/relationships/slideLayout" Target="../slideLayouts/slideLayout204.xml"/><Relationship Id="rId4" Type="http://schemas.openxmlformats.org/officeDocument/2006/relationships/image" Target="../media/image156.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4.xml"/><Relationship Id="rId1" Type="http://schemas.openxmlformats.org/officeDocument/2006/relationships/slideLayout" Target="../slideLayouts/slideLayout204.xml"/><Relationship Id="rId4" Type="http://schemas.openxmlformats.org/officeDocument/2006/relationships/image" Target="../media/image156.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5.xml"/><Relationship Id="rId1" Type="http://schemas.openxmlformats.org/officeDocument/2006/relationships/slideLayout" Target="../slideLayouts/slideLayout204.xml"/><Relationship Id="rId4" Type="http://schemas.openxmlformats.org/officeDocument/2006/relationships/image" Target="../media/image157.jpeg"/></Relationships>
</file>

<file path=ppt/slides/_rels/slide19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6.xml"/><Relationship Id="rId1" Type="http://schemas.openxmlformats.org/officeDocument/2006/relationships/slideLayout" Target="../slideLayouts/slideLayout204.xml"/></Relationships>
</file>

<file path=ppt/slides/_rels/slide19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7.xml"/><Relationship Id="rId1" Type="http://schemas.openxmlformats.org/officeDocument/2006/relationships/slideLayout" Target="../slideLayouts/slideLayout123.xml"/></Relationships>
</file>

<file path=ppt/slides/_rels/slide1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8.xml"/><Relationship Id="rId1" Type="http://schemas.openxmlformats.org/officeDocument/2006/relationships/slideLayout" Target="../slideLayouts/slideLayout58.xml"/><Relationship Id="rId4" Type="http://schemas.openxmlformats.org/officeDocument/2006/relationships/image" Target="../media/image159.jpeg"/></Relationships>
</file>

<file path=ppt/slides/_rels/slide1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9.xml"/><Relationship Id="rId1" Type="http://schemas.openxmlformats.org/officeDocument/2006/relationships/slideLayout" Target="../slideLayouts/slideLayout58.xml"/><Relationship Id="rId4" Type="http://schemas.openxmlformats.org/officeDocument/2006/relationships/image" Target="../media/image160.jpeg"/></Relationships>
</file>

<file path=ppt/slides/_rels/slide19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61.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65.xml"/><Relationship Id="rId1" Type="http://schemas.openxmlformats.org/officeDocument/2006/relationships/video" Target="file:///C:\Users\David%20L\Documents\Disk%20A%20-%20%20My%20Own%20Power%20Points%20Slide%20Shows\FireRing-5%5b1%5d.wmv" TargetMode="External"/><Relationship Id="rId5" Type="http://schemas.openxmlformats.org/officeDocument/2006/relationships/image" Target="../media/image163.png"/><Relationship Id="rId4" Type="http://schemas.openxmlformats.org/officeDocument/2006/relationships/image" Target="../media/image162.jpeg"/></Relationships>
</file>

<file path=ppt/slides/_rels/slide19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1.xml"/><Relationship Id="rId1" Type="http://schemas.openxmlformats.org/officeDocument/2006/relationships/slideLayout" Target="../slideLayouts/slideLayout265.xml"/><Relationship Id="rId5" Type="http://schemas.openxmlformats.org/officeDocument/2006/relationships/image" Target="../media/image165.gif"/><Relationship Id="rId4" Type="http://schemas.openxmlformats.org/officeDocument/2006/relationships/image" Target="../media/image164.jpeg"/></Relationships>
</file>

<file path=ppt/slides/_rels/slide19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2.xml"/><Relationship Id="rId1" Type="http://schemas.openxmlformats.org/officeDocument/2006/relationships/slideLayout" Target="../slideLayouts/slideLayout53.xml"/><Relationship Id="rId4" Type="http://schemas.openxmlformats.org/officeDocument/2006/relationships/image" Target="../media/image81.jpe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20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8.xml"/></Relationships>
</file>

<file path=ppt/slides/_rels/slide20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8.xml"/></Relationships>
</file>

<file path=ppt/slides/_rels/slide20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8.xml"/></Relationships>
</file>

<file path=ppt/slides/_rels/slide20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53.xml"/><Relationship Id="rId1" Type="http://schemas.openxmlformats.org/officeDocument/2006/relationships/slideLayout" Target="../slideLayouts/slideLayout37.xml"/><Relationship Id="rId4" Type="http://schemas.openxmlformats.org/officeDocument/2006/relationships/image" Target="../media/image167.jpeg"/></Relationships>
</file>

<file path=ppt/slides/_rels/slide20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4.xml"/><Relationship Id="rId1" Type="http://schemas.openxmlformats.org/officeDocument/2006/relationships/slideLayout" Target="../slideLayouts/slideLayout33.xml"/></Relationships>
</file>

<file path=ppt/slides/_rels/slide20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5.xml"/><Relationship Id="rId1" Type="http://schemas.openxmlformats.org/officeDocument/2006/relationships/slideLayout" Target="../slideLayouts/slideLayout33.xml"/></Relationships>
</file>

<file path=ppt/slides/_rels/slide2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6.xml"/><Relationship Id="rId1" Type="http://schemas.openxmlformats.org/officeDocument/2006/relationships/slideLayout" Target="../slideLayouts/slideLayout33.xml"/></Relationships>
</file>

<file path=ppt/slides/_rels/slide2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7.xml"/><Relationship Id="rId1" Type="http://schemas.openxmlformats.org/officeDocument/2006/relationships/slideLayout" Target="../slideLayouts/slideLayout204.xml"/><Relationship Id="rId4" Type="http://schemas.openxmlformats.org/officeDocument/2006/relationships/image" Target="../media/image168.jpeg"/></Relationships>
</file>

<file path=ppt/slides/_rels/slide2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8.xml"/><Relationship Id="rId1" Type="http://schemas.openxmlformats.org/officeDocument/2006/relationships/slideLayout" Target="../slideLayouts/slideLayout38.xml"/><Relationship Id="rId4" Type="http://schemas.openxmlformats.org/officeDocument/2006/relationships/image" Target="../media/image169.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9.xml"/><Relationship Id="rId1" Type="http://schemas.openxmlformats.org/officeDocument/2006/relationships/slideLayout" Target="../slideLayouts/slideLayout447.xml"/><Relationship Id="rId4" Type="http://schemas.openxmlformats.org/officeDocument/2006/relationships/image" Target="../media/image171.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04.xml"/><Relationship Id="rId4" Type="http://schemas.openxmlformats.org/officeDocument/2006/relationships/image" Target="../media/image18.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0.xml"/><Relationship Id="rId1" Type="http://schemas.openxmlformats.org/officeDocument/2006/relationships/slideLayout" Target="../slideLayouts/slideLayout447.xml"/><Relationship Id="rId4" Type="http://schemas.openxmlformats.org/officeDocument/2006/relationships/image" Target="../media/image172.png"/></Relationships>
</file>

<file path=ppt/slides/_rels/slide21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1.xml"/><Relationship Id="rId1" Type="http://schemas.openxmlformats.org/officeDocument/2006/relationships/slideLayout" Target="../slideLayouts/slideLayout447.xml"/><Relationship Id="rId4" Type="http://schemas.openxmlformats.org/officeDocument/2006/relationships/image" Target="../media/image173.jpeg"/></Relationships>
</file>

<file path=ppt/slides/_rels/slide2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2.xml"/><Relationship Id="rId1" Type="http://schemas.openxmlformats.org/officeDocument/2006/relationships/slideLayout" Target="../slideLayouts/slideLayout38.xml"/><Relationship Id="rId4" Type="http://schemas.openxmlformats.org/officeDocument/2006/relationships/image" Target="../media/image174.jpeg"/></Relationships>
</file>

<file path=ppt/slides/_rels/slide2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3.xml"/><Relationship Id="rId1" Type="http://schemas.openxmlformats.org/officeDocument/2006/relationships/slideLayout" Target="../slideLayouts/slideLayout38.xml"/><Relationship Id="rId4" Type="http://schemas.openxmlformats.org/officeDocument/2006/relationships/image" Target="../media/image173.jpeg"/></Relationships>
</file>

<file path=ppt/slides/_rels/slide2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4.xml"/><Relationship Id="rId1" Type="http://schemas.openxmlformats.org/officeDocument/2006/relationships/slideLayout" Target="../slideLayouts/slideLayout38.xml"/><Relationship Id="rId4" Type="http://schemas.openxmlformats.org/officeDocument/2006/relationships/image" Target="../media/image175.jpeg"/></Relationships>
</file>

<file path=ppt/slides/_rels/slide2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5.xml"/><Relationship Id="rId1" Type="http://schemas.openxmlformats.org/officeDocument/2006/relationships/slideLayout" Target="../slideLayouts/slideLayout204.xml"/><Relationship Id="rId4" Type="http://schemas.openxmlformats.org/officeDocument/2006/relationships/image" Target="../media/image168.jpeg"/></Relationships>
</file>

<file path=ppt/slides/_rels/slide2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6.xml"/><Relationship Id="rId1" Type="http://schemas.openxmlformats.org/officeDocument/2006/relationships/slideLayout" Target="../slideLayouts/slideLayout193.xml"/></Relationships>
</file>

<file path=ppt/slides/_rels/slide2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7.xml"/><Relationship Id="rId1" Type="http://schemas.openxmlformats.org/officeDocument/2006/relationships/slideLayout" Target="../slideLayouts/slideLayout204.xml"/></Relationships>
</file>

<file path=ppt/slides/_rels/slide2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8.xml"/><Relationship Id="rId1" Type="http://schemas.openxmlformats.org/officeDocument/2006/relationships/slideLayout" Target="../slideLayouts/slideLayout447.xml"/><Relationship Id="rId4" Type="http://schemas.openxmlformats.org/officeDocument/2006/relationships/image" Target="../media/image176.jpeg"/></Relationships>
</file>

<file path=ppt/slides/_rels/slide2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9.xml"/><Relationship Id="rId1" Type="http://schemas.openxmlformats.org/officeDocument/2006/relationships/slideLayout" Target="../slideLayouts/slideLayout447.xml"/><Relationship Id="rId4" Type="http://schemas.openxmlformats.org/officeDocument/2006/relationships/image" Target="../media/image17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22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0.xml"/><Relationship Id="rId1" Type="http://schemas.openxmlformats.org/officeDocument/2006/relationships/slideLayout" Target="../slideLayouts/slideLayout198.xml"/></Relationships>
</file>

<file path=ppt/slides/_rels/slide2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1.xml"/><Relationship Id="rId1" Type="http://schemas.openxmlformats.org/officeDocument/2006/relationships/slideLayout" Target="../slideLayouts/slideLayout204.xml"/><Relationship Id="rId4" Type="http://schemas.openxmlformats.org/officeDocument/2006/relationships/image" Target="../media/image178.png"/></Relationships>
</file>

<file path=ppt/slides/_rels/slide2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2.xml"/><Relationship Id="rId1" Type="http://schemas.openxmlformats.org/officeDocument/2006/relationships/slideLayout" Target="../slideLayouts/slideLayout204.xml"/><Relationship Id="rId5" Type="http://schemas.openxmlformats.org/officeDocument/2006/relationships/image" Target="../media/image180.jpeg"/><Relationship Id="rId4" Type="http://schemas.openxmlformats.org/officeDocument/2006/relationships/image" Target="../media/image179.jpeg"/></Relationships>
</file>

<file path=ppt/slides/_rels/slide2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3.xml"/><Relationship Id="rId1" Type="http://schemas.openxmlformats.org/officeDocument/2006/relationships/slideLayout" Target="../slideLayouts/slideLayout204.xml"/></Relationships>
</file>

<file path=ppt/slides/_rels/slide2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4.xml"/><Relationship Id="rId1" Type="http://schemas.openxmlformats.org/officeDocument/2006/relationships/slideLayout" Target="../slideLayouts/slideLayout204.xml"/></Relationships>
</file>

<file path=ppt/slides/_rels/slide2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5.xml"/><Relationship Id="rId1" Type="http://schemas.openxmlformats.org/officeDocument/2006/relationships/slideLayout" Target="../slideLayouts/slideLayout204.xml"/><Relationship Id="rId4" Type="http://schemas.openxmlformats.org/officeDocument/2006/relationships/image" Target="../media/image181.jpeg"/></Relationships>
</file>

<file path=ppt/slides/_rels/slide2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6.xml"/><Relationship Id="rId1" Type="http://schemas.openxmlformats.org/officeDocument/2006/relationships/slideLayout" Target="../slideLayouts/slideLayout53.xml"/></Relationships>
</file>

<file path=ppt/slides/_rels/slide2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7.xml"/><Relationship Id="rId1" Type="http://schemas.openxmlformats.org/officeDocument/2006/relationships/slideLayout" Target="../slideLayouts/slideLayout53.xml"/></Relationships>
</file>

<file path=ppt/slides/_rels/slide2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8.xml"/><Relationship Id="rId1" Type="http://schemas.openxmlformats.org/officeDocument/2006/relationships/slideLayout" Target="../slideLayouts/slideLayout53.xml"/><Relationship Id="rId4" Type="http://schemas.openxmlformats.org/officeDocument/2006/relationships/image" Target="../media/image182.jpeg"/></Relationships>
</file>

<file path=ppt/slides/_rels/slide2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9.xml"/><Relationship Id="rId1" Type="http://schemas.openxmlformats.org/officeDocument/2006/relationships/slideLayout" Target="../slideLayouts/slideLayout38.xml"/><Relationship Id="rId4" Type="http://schemas.openxmlformats.org/officeDocument/2006/relationships/image" Target="../media/image183.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2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0.xml"/><Relationship Id="rId1" Type="http://schemas.openxmlformats.org/officeDocument/2006/relationships/slideLayout" Target="../slideLayouts/slideLayout204.xml"/></Relationships>
</file>

<file path=ppt/slides/_rels/slide2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1.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2.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3.xml"/><Relationship Id="rId1" Type="http://schemas.openxmlformats.org/officeDocument/2006/relationships/slideLayout" Target="../slideLayouts/slideLayout57.xml"/></Relationships>
</file>

<file path=ppt/slides/_rels/slide2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4.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5.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6.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7.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8.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9.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240.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160.xml"/></Relationships>
</file>

<file path=ppt/slides/_rels/slide2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0.xml"/><Relationship Id="rId1" Type="http://schemas.openxmlformats.org/officeDocument/2006/relationships/slideLayout" Target="../slideLayouts/slideLayout53.xml"/><Relationship Id="rId4" Type="http://schemas.openxmlformats.org/officeDocument/2006/relationships/image" Target="../media/image184.jpeg"/></Relationships>
</file>

<file path=ppt/slides/_rels/slide2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1.xml"/><Relationship Id="rId1" Type="http://schemas.openxmlformats.org/officeDocument/2006/relationships/slideLayout" Target="../slideLayouts/slideLayout38.xml"/><Relationship Id="rId4" Type="http://schemas.openxmlformats.org/officeDocument/2006/relationships/image" Target="../media/image187.jpeg"/></Relationships>
</file>

<file path=ppt/slides/_rels/slide2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2.xml"/><Relationship Id="rId1" Type="http://schemas.openxmlformats.org/officeDocument/2006/relationships/slideLayout" Target="../slideLayouts/slideLayout38.xml"/></Relationships>
</file>

<file path=ppt/slides/_rels/slide24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3.xml"/><Relationship Id="rId1" Type="http://schemas.openxmlformats.org/officeDocument/2006/relationships/slideLayout" Target="../slideLayouts/slideLayout122.xml"/></Relationships>
</file>

<file path=ppt/slides/_rels/slide2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4.xml"/><Relationship Id="rId1" Type="http://schemas.openxmlformats.org/officeDocument/2006/relationships/slideLayout" Target="../slideLayouts/slideLayout118.xml"/></Relationships>
</file>

<file path=ppt/slides/_rels/slide2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5.xml"/><Relationship Id="rId1" Type="http://schemas.openxmlformats.org/officeDocument/2006/relationships/slideLayout" Target="../slideLayouts/slideLayout38.xml"/><Relationship Id="rId4" Type="http://schemas.openxmlformats.org/officeDocument/2006/relationships/image" Target="../media/image189.jpeg"/></Relationships>
</file>

<file path=ppt/slides/_rels/slide247.xml.rels><?xml version="1.0" encoding="UTF-8" standalone="yes"?>
<Relationships xmlns="http://schemas.openxmlformats.org/package/2006/relationships"><Relationship Id="rId2" Type="http://schemas.openxmlformats.org/officeDocument/2006/relationships/image" Target="../media/image190.gif"/><Relationship Id="rId1" Type="http://schemas.openxmlformats.org/officeDocument/2006/relationships/slideLayout" Target="../slideLayouts/slideLayout95.xml"/></Relationships>
</file>

<file path=ppt/slides/_rels/slide2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6.xml"/><Relationship Id="rId1" Type="http://schemas.openxmlformats.org/officeDocument/2006/relationships/slideLayout" Target="../slideLayouts/slideLayout118.xml"/><Relationship Id="rId4" Type="http://schemas.openxmlformats.org/officeDocument/2006/relationships/image" Target="../media/image184.jpeg"/></Relationships>
</file>

<file path=ppt/slides/_rels/slide2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2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7.xml"/><Relationship Id="rId1" Type="http://schemas.openxmlformats.org/officeDocument/2006/relationships/slideLayout" Target="../slideLayouts/slideLayout58.xml"/><Relationship Id="rId5" Type="http://schemas.openxmlformats.org/officeDocument/2006/relationships/image" Target="../media/image192.jpeg"/><Relationship Id="rId4" Type="http://schemas.openxmlformats.org/officeDocument/2006/relationships/image" Target="../media/image191.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4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04.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4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1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50.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0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41.xml"/><Relationship Id="rId4" Type="http://schemas.openxmlformats.org/officeDocument/2006/relationships/image" Target="../media/image41.gif"/></Relationships>
</file>

<file path=ppt/slides/_rels/slide3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4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0.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2.jpeg"/><Relationship Id="rId1" Type="http://schemas.openxmlformats.org/officeDocument/2006/relationships/slideLayout" Target="../slideLayouts/slideLayout241.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10.xml"/><Relationship Id="rId5" Type="http://schemas.openxmlformats.org/officeDocument/2006/relationships/image" Target="../media/image46.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0.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2.xml"/><Relationship Id="rId6" Type="http://schemas.openxmlformats.org/officeDocument/2006/relationships/comments" Target="../comments/comment1.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2.xml"/><Relationship Id="rId1" Type="http://schemas.openxmlformats.org/officeDocument/2006/relationships/slideLayout" Target="../slideLayouts/slideLayout65.xml"/><Relationship Id="rId5" Type="http://schemas.openxmlformats.org/officeDocument/2006/relationships/image" Target="../media/image51.jpeg"/><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34.xml"/><Relationship Id="rId5" Type="http://schemas.openxmlformats.org/officeDocument/2006/relationships/image" Target="../media/image53.png"/><Relationship Id="rId4" Type="http://schemas.openxmlformats.org/officeDocument/2006/relationships/hyperlink" Target="MN5003ucmf_5.pdf"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134.xml"/><Relationship Id="rId5" Type="http://schemas.openxmlformats.org/officeDocument/2006/relationships/image" Target="../media/image55.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34.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60.xml"/><Relationship Id="rId1" Type="http://schemas.openxmlformats.org/officeDocument/2006/relationships/video" Target="https://www.youtube.com/embed/2F0Sqy2va4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22.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122.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29.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3.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53.xml"/><Relationship Id="rId5" Type="http://schemas.openxmlformats.org/officeDocument/2006/relationships/image" Target="../media/image65.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7.xml"/><Relationship Id="rId5" Type="http://schemas.openxmlformats.org/officeDocument/2006/relationships/image" Target="../media/image68.jpeg"/><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122.xml"/></Relationships>
</file>

<file path=ppt/slides/_rels/slide65.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58.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204.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23.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23.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23.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23.xml"/><Relationship Id="rId4" Type="http://schemas.openxmlformats.org/officeDocument/2006/relationships/image" Target="../media/image77.jpe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123.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118.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118.xml"/><Relationship Id="rId4" Type="http://schemas.openxmlformats.org/officeDocument/2006/relationships/image" Target="../media/image78.gif"/></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18.xml"/><Relationship Id="rId4" Type="http://schemas.openxmlformats.org/officeDocument/2006/relationships/image" Target="../media/image79.jpeg"/></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118.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18.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140.xml"/><Relationship Id="rId5" Type="http://schemas.openxmlformats.org/officeDocument/2006/relationships/image" Target="../media/image82.jpeg"/><Relationship Id="rId4" Type="http://schemas.openxmlformats.org/officeDocument/2006/relationships/image" Target="../media/image81.jpe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8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3.png"/><Relationship Id="rId5" Type="http://schemas.openxmlformats.org/officeDocument/2006/relationships/image" Target="../media/image20.jpeg"/><Relationship Id="rId4" Type="http://schemas.openxmlformats.org/officeDocument/2006/relationships/notesSlide" Target="../notesSlides/notesSlide6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118.xml"/></Relationships>
</file>

<file path=ppt/slides/_rels/slide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409.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9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9.xml"/><Relationship Id="rId1" Type="http://schemas.openxmlformats.org/officeDocument/2006/relationships/slideLayout" Target="../slideLayouts/slideLayout53.xml"/><Relationship Id="rId4" Type="http://schemas.openxmlformats.org/officeDocument/2006/relationships/image" Target="../media/image85.jpeg"/></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118.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2.xml"/><Relationship Id="rId1" Type="http://schemas.openxmlformats.org/officeDocument/2006/relationships/slideLayout" Target="../slideLayouts/slideLayout58.xml"/><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3.xml"/><Relationship Id="rId1" Type="http://schemas.openxmlformats.org/officeDocument/2006/relationships/slideLayout" Target="../slideLayouts/slideLayout58.xml"/><Relationship Id="rId5" Type="http://schemas.openxmlformats.org/officeDocument/2006/relationships/image" Target="../media/image87.jpe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C22A9-F517-6F83-0E7D-4586CDEB7002}"/>
              </a:ext>
            </a:extLst>
          </p:cNvPr>
          <p:cNvSpPr>
            <a:spLocks noGrp="1"/>
          </p:cNvSpPr>
          <p:nvPr>
            <p:ph type="ctrTitle"/>
          </p:nvPr>
        </p:nvSpPr>
        <p:spPr>
          <a:xfrm>
            <a:off x="1318661" y="2802077"/>
            <a:ext cx="8499107" cy="707885"/>
          </a:xfrm>
        </p:spPr>
        <p:txBody>
          <a:bodyPr>
            <a:normAutofit/>
          </a:bodyPr>
          <a:lstStyle/>
          <a:p>
            <a:r>
              <a:rPr lang="en-US" sz="3200" b="1" dirty="0">
                <a:solidFill>
                  <a:srgbClr val="FFFF00"/>
                </a:solidFill>
                <a:latin typeface="Blackadder ITC" panose="04020505051007020D02" pitchFamily="82" charset="0"/>
              </a:rPr>
              <a:t>Did He Use a Framing Hammer?</a:t>
            </a:r>
          </a:p>
        </p:txBody>
      </p:sp>
      <p:sp>
        <p:nvSpPr>
          <p:cNvPr id="3" name="Subtitle 2">
            <a:extLst>
              <a:ext uri="{FF2B5EF4-FFF2-40B4-BE49-F238E27FC236}">
                <a16:creationId xmlns:a16="http://schemas.microsoft.com/office/drawing/2014/main" id="{6C688056-0E37-F84E-B0A4-E64C11F2350F}"/>
              </a:ext>
            </a:extLst>
          </p:cNvPr>
          <p:cNvSpPr>
            <a:spLocks noGrp="1"/>
          </p:cNvSpPr>
          <p:nvPr>
            <p:ph type="subTitle" idx="1"/>
          </p:nvPr>
        </p:nvSpPr>
        <p:spPr>
          <a:xfrm>
            <a:off x="1318661" y="4822257"/>
            <a:ext cx="9349339" cy="435543"/>
          </a:xfrm>
        </p:spPr>
        <p:txBody>
          <a:bodyPr/>
          <a:lstStyle/>
          <a:p>
            <a:r>
              <a:rPr lang="en-US" dirty="0">
                <a:solidFill>
                  <a:srgbClr val="FFFF00"/>
                </a:solidFill>
                <a:latin typeface="Blackadder ITC" panose="04020505051007020D02" pitchFamily="82" charset="0"/>
              </a:rPr>
              <a:t>By David Lee Burris</a:t>
            </a:r>
          </a:p>
        </p:txBody>
      </p:sp>
      <p:sp>
        <p:nvSpPr>
          <p:cNvPr id="4" name="TextBox 3">
            <a:extLst>
              <a:ext uri="{FF2B5EF4-FFF2-40B4-BE49-F238E27FC236}">
                <a16:creationId xmlns:a16="http://schemas.microsoft.com/office/drawing/2014/main" id="{61391EBC-2922-54AA-ED8E-C03AE6910157}"/>
              </a:ext>
            </a:extLst>
          </p:cNvPr>
          <p:cNvSpPr txBox="1"/>
          <p:nvPr/>
        </p:nvSpPr>
        <p:spPr>
          <a:xfrm>
            <a:off x="3205214" y="3619099"/>
            <a:ext cx="4360244" cy="646331"/>
          </a:xfrm>
          <a:prstGeom prst="rect">
            <a:avLst/>
          </a:prstGeom>
          <a:solidFill>
            <a:srgbClr val="1D2C12"/>
          </a:solidFill>
        </p:spPr>
        <p:txBody>
          <a:bodyPr wrap="square" rtlCol="0">
            <a:spAutoFit/>
          </a:bodyPr>
          <a:lstStyle/>
          <a:p>
            <a:r>
              <a:rPr lang="en-US" sz="3600" b="1" dirty="0">
                <a:solidFill>
                  <a:srgbClr val="FFFF00"/>
                </a:solidFill>
                <a:effectLst>
                  <a:outerShdw blurRad="38100" dist="38100" dir="2700000" algn="tl">
                    <a:srgbClr val="000000">
                      <a:alpha val="43137"/>
                    </a:srgbClr>
                  </a:outerShdw>
                </a:effectLst>
                <a:latin typeface="Broadway" panose="04040905080B02020502" pitchFamily="82" charset="0"/>
              </a:rPr>
              <a:t>LUTHER SETTING</a:t>
            </a:r>
          </a:p>
        </p:txBody>
      </p:sp>
    </p:spTree>
    <p:extLst>
      <p:ext uri="{BB962C8B-B14F-4D97-AF65-F5344CB8AC3E}">
        <p14:creationId xmlns:p14="http://schemas.microsoft.com/office/powerpoint/2010/main" val="39887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1186" name="Picture 2" descr="I:\DEPTCOMM\Zamcomm\Jody\ChartsEPS\99copy.jpg"/>
          <p:cNvPicPr>
            <a:picLocks noChangeAspect="1" noChangeArrowheads="1"/>
          </p:cNvPicPr>
          <p:nvPr/>
        </p:nvPicPr>
        <p:blipFill>
          <a:blip r:embed="rId3" cstate="print"/>
          <a:srcRect/>
          <a:stretch>
            <a:fillRect/>
          </a:stretch>
        </p:blipFill>
        <p:spPr bwMode="auto">
          <a:xfrm>
            <a:off x="96253" y="0"/>
            <a:ext cx="12095746" cy="6858000"/>
          </a:xfrm>
          <a:prstGeom prst="rect">
            <a:avLst/>
          </a:prstGeom>
          <a:noFill/>
        </p:spPr>
      </p:pic>
      <p:sp>
        <p:nvSpPr>
          <p:cNvPr id="5341187" name="Oval 3"/>
          <p:cNvSpPr>
            <a:spLocks noChangeArrowheads="1"/>
          </p:cNvSpPr>
          <p:nvPr/>
        </p:nvSpPr>
        <p:spPr bwMode="auto">
          <a:xfrm>
            <a:off x="10173903" y="3734601"/>
            <a:ext cx="943276" cy="442763"/>
          </a:xfrm>
          <a:prstGeom prst="ellipse">
            <a:avLst/>
          </a:prstGeom>
          <a:noFill/>
          <a:ln w="9525">
            <a:solidFill>
              <a:srgbClr val="CC000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5341188"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1999" cy="6858000"/>
          </a:xfrm>
          <a:prstGeom prst="rect">
            <a:avLst/>
          </a:prstGeom>
          <a:noFill/>
        </p:spPr>
      </p:pic>
      <p:sp>
        <p:nvSpPr>
          <p:cNvPr id="5341189" name="WordArt 5"/>
          <p:cNvSpPr>
            <a:spLocks noChangeArrowheads="1" noChangeShapeType="1" noTextEdit="1"/>
          </p:cNvSpPr>
          <p:nvPr/>
        </p:nvSpPr>
        <p:spPr bwMode="auto">
          <a:xfrm>
            <a:off x="2290916" y="2192593"/>
            <a:ext cx="9409470" cy="397960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b="1" kern="10" dirty="0">
                <a:ln w="9525">
                  <a:round/>
                  <a:headEnd/>
                  <a:tailEnd/>
                </a:ln>
                <a:gradFill rotWithShape="0">
                  <a:gsLst>
                    <a:gs pos="0">
                      <a:srgbClr val="707070"/>
                    </a:gs>
                    <a:gs pos="50000">
                      <a:srgbClr val="FFFFFF"/>
                    </a:gs>
                    <a:gs pos="100000">
                      <a:srgbClr val="707070"/>
                    </a:gs>
                  </a:gsLst>
                  <a:lin ang="2700000" scaled="1"/>
                </a:gradFill>
                <a:latin typeface="Impact"/>
              </a:rPr>
              <a:t>Vain Repetition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341189"/>
                                        </p:tgtEl>
                                        <p:attrNameLst>
                                          <p:attrName>style.visibility</p:attrName>
                                        </p:attrNameLst>
                                      </p:cBhvr>
                                      <p:to>
                                        <p:strVal val="visible"/>
                                      </p:to>
                                    </p:set>
                                    <p:anim calcmode="lin" valueType="num">
                                      <p:cBhvr>
                                        <p:cTn id="7" dur="5000" fill="hold"/>
                                        <p:tgtEl>
                                          <p:spTgt spid="5341189"/>
                                        </p:tgtEl>
                                        <p:attrNameLst>
                                          <p:attrName>ppt_w</p:attrName>
                                        </p:attrNameLst>
                                      </p:cBhvr>
                                      <p:tavLst>
                                        <p:tav tm="0" fmla="#ppt_w*sin(2.5*pi*$)">
                                          <p:val>
                                            <p:fltVal val="0"/>
                                          </p:val>
                                        </p:tav>
                                        <p:tav tm="100000">
                                          <p:val>
                                            <p:fltVal val="1"/>
                                          </p:val>
                                        </p:tav>
                                      </p:tavLst>
                                    </p:anim>
                                    <p:anim calcmode="lin" valueType="num">
                                      <p:cBhvr>
                                        <p:cTn id="8" dur="5000" fill="hold"/>
                                        <p:tgtEl>
                                          <p:spTgt spid="534118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118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36419" name="WordArt 3"/>
          <p:cNvSpPr>
            <a:spLocks noChangeArrowheads="1" noChangeShapeType="1" noTextEdit="1"/>
          </p:cNvSpPr>
          <p:nvPr/>
        </p:nvSpPr>
        <p:spPr bwMode="auto">
          <a:xfrm>
            <a:off x="4495800" y="3048001"/>
            <a:ext cx="3733800" cy="79692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fontAlgn="base">
              <a:spcBef>
                <a:spcPct val="0"/>
              </a:spcBef>
              <a:spcAft>
                <a:spcPct val="0"/>
              </a:spcAft>
            </a:pPr>
            <a:r>
              <a:rPr lang="en-US" sz="3600" kern="10">
                <a:ln w="9525">
                  <a:round/>
                  <a:headEnd/>
                  <a:tailEnd/>
                </a:ln>
                <a:gradFill rotWithShape="0">
                  <a:gsLst>
                    <a:gs pos="0">
                      <a:srgbClr val="707070"/>
                    </a:gs>
                    <a:gs pos="50000">
                      <a:srgbClr val="FFFFFF"/>
                    </a:gs>
                    <a:gs pos="100000">
                      <a:srgbClr val="707070"/>
                    </a:gs>
                  </a:gsLst>
                  <a:lin ang="2700000" scaled="1"/>
                </a:gradFill>
                <a:latin typeface="Impact"/>
              </a:rPr>
              <a:t>DEVIL MARRIES MONIED!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36419"/>
                                        </p:tgtEl>
                                        <p:attrNameLst>
                                          <p:attrName>style.visibility</p:attrName>
                                        </p:attrNameLst>
                                      </p:cBhvr>
                                      <p:to>
                                        <p:strVal val="visible"/>
                                      </p:to>
                                    </p:set>
                                    <p:anim calcmode="lin" valueType="num">
                                      <p:cBhvr>
                                        <p:cTn id="7" dur="5000" fill="hold"/>
                                        <p:tgtEl>
                                          <p:spTgt spid="5436419"/>
                                        </p:tgtEl>
                                        <p:attrNameLst>
                                          <p:attrName>ppt_w</p:attrName>
                                        </p:attrNameLst>
                                      </p:cBhvr>
                                      <p:tavLst>
                                        <p:tav tm="0" fmla="#ppt_w*sin(2.5*pi*$)">
                                          <p:val>
                                            <p:fltVal val="0"/>
                                          </p:val>
                                        </p:tav>
                                        <p:tav tm="100000">
                                          <p:val>
                                            <p:fltVal val="1"/>
                                          </p:val>
                                        </p:tav>
                                      </p:tavLst>
                                    </p:anim>
                                    <p:anim calcmode="lin" valueType="num">
                                      <p:cBhvr>
                                        <p:cTn id="8" dur="5000" fill="hold"/>
                                        <p:tgtEl>
                                          <p:spTgt spid="54364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6419"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18850" name="Rectangle 1026"/>
          <p:cNvSpPr>
            <a:spLocks noGrp="1" noChangeArrowheads="1"/>
          </p:cNvSpPr>
          <p:nvPr>
            <p:ph type="title"/>
          </p:nvPr>
        </p:nvSpPr>
        <p:spPr>
          <a:xfrm>
            <a:off x="1524000" y="5334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PETER OF BRUYS </a:t>
            </a:r>
          </a:p>
        </p:txBody>
      </p:sp>
      <p:sp>
        <p:nvSpPr>
          <p:cNvPr id="3918851" name="Rectangle 1027"/>
          <p:cNvSpPr>
            <a:spLocks noGrp="1" noChangeArrowheads="1"/>
          </p:cNvSpPr>
          <p:nvPr>
            <p:ph type="body" idx="1"/>
          </p:nvPr>
        </p:nvSpPr>
        <p:spPr>
          <a:xfrm>
            <a:off x="665019" y="2712660"/>
            <a:ext cx="10854046" cy="3535740"/>
          </a:xfrm>
        </p:spPr>
        <p:txBody>
          <a:bodyPr/>
          <a:lstStyle/>
          <a:p>
            <a:pPr>
              <a:lnSpc>
                <a:spcPct val="90000"/>
              </a:lnSpc>
              <a:buFont typeface="Wingdings" pitchFamily="2" charset="2"/>
              <a:buChar char="§"/>
            </a:pPr>
            <a:r>
              <a:rPr lang="en-US" sz="3600" b="1" dirty="0">
                <a:solidFill>
                  <a:srgbClr val="FFFF00"/>
                </a:solidFill>
                <a:effectLst>
                  <a:outerShdw blurRad="38100" dist="38100" dir="2700000" algn="tl">
                    <a:srgbClr val="C0C0C0"/>
                  </a:outerShdw>
                </a:effectLst>
              </a:rPr>
              <a:t>This influential leader preached in the south of France,  he contended that the New Testament is  our only and highest authority.  He denied infant baptism,  refused to address prayers for the dead    &amp; rejected transubstantiation,  he even mocked the mass and dismissed formal  religion in general.  In the end,  Peter was burned to death for his “heresy.”    </a:t>
            </a:r>
            <a:endParaRPr lang="en-US" sz="3600" dirty="0">
              <a:solidFill>
                <a:srgbClr val="FFFF99"/>
              </a:solidFill>
            </a:endParaRPr>
          </a:p>
        </p:txBody>
      </p:sp>
      <p:sp>
        <p:nvSpPr>
          <p:cNvPr id="4" name="Rectangle 3"/>
          <p:cNvSpPr/>
          <p:nvPr/>
        </p:nvSpPr>
        <p:spPr>
          <a:xfrm>
            <a:off x="1524000" y="1496290"/>
            <a:ext cx="9144000"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1126 A.D.</a:t>
            </a:r>
          </a:p>
        </p:txBody>
      </p:sp>
    </p:spTree>
    <p:extLst>
      <p:ext uri="{BB962C8B-B14F-4D97-AF65-F5344CB8AC3E}">
        <p14:creationId xmlns:p14="http://schemas.microsoft.com/office/powerpoint/2010/main" val="347009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18851">
                                            <p:txEl>
                                              <p:pRg st="0" end="0"/>
                                            </p:txEl>
                                          </p:spTgt>
                                        </p:tgtEl>
                                        <p:attrNameLst>
                                          <p:attrName>style.visibility</p:attrName>
                                        </p:attrNameLst>
                                      </p:cBhvr>
                                      <p:to>
                                        <p:strVal val="visible"/>
                                      </p:to>
                                    </p:set>
                                    <p:anim calcmode="lin" valueType="num">
                                      <p:cBhvr>
                                        <p:cTn id="7" dur="500" fill="hold"/>
                                        <p:tgtEl>
                                          <p:spTgt spid="391885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1885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1" grpId="0" build="p" autoUpdateAnimBg="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18850" name="Rectangle 1026"/>
          <p:cNvSpPr>
            <a:spLocks noGrp="1" noChangeArrowheads="1"/>
          </p:cNvSpPr>
          <p:nvPr>
            <p:ph type="title"/>
          </p:nvPr>
        </p:nvSpPr>
        <p:spPr>
          <a:xfrm>
            <a:off x="1524000" y="5334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PETROBRUSIANS  </a:t>
            </a:r>
          </a:p>
        </p:txBody>
      </p:sp>
      <p:sp>
        <p:nvSpPr>
          <p:cNvPr id="3918851" name="Rectangle 1027"/>
          <p:cNvSpPr>
            <a:spLocks noGrp="1" noChangeArrowheads="1"/>
          </p:cNvSpPr>
          <p:nvPr>
            <p:ph type="body" idx="1"/>
          </p:nvPr>
        </p:nvSpPr>
        <p:spPr>
          <a:xfrm>
            <a:off x="570016" y="2712660"/>
            <a:ext cx="11067802" cy="3535739"/>
          </a:xfrm>
        </p:spPr>
        <p:txBody>
          <a:bodyPr/>
          <a:lstStyle/>
          <a:p>
            <a:pPr>
              <a:lnSpc>
                <a:spcPct val="90000"/>
              </a:lnSpc>
              <a:buFont typeface="Wingdings" pitchFamily="2" charset="2"/>
              <a:buChar char="§"/>
            </a:pPr>
            <a:r>
              <a:rPr lang="en-US" sz="2400" b="1" dirty="0">
                <a:solidFill>
                  <a:srgbClr val="FFFF00"/>
                </a:solidFill>
                <a:effectLst>
                  <a:outerShdw blurRad="38100" dist="38100" dir="2700000" algn="tl">
                    <a:srgbClr val="C0C0C0"/>
                  </a:outerShdw>
                </a:effectLst>
              </a:rPr>
              <a:t>Named from Peter of </a:t>
            </a:r>
            <a:r>
              <a:rPr lang="en-US" sz="2400" b="1" dirty="0" err="1">
                <a:solidFill>
                  <a:srgbClr val="FFFF00"/>
                </a:solidFill>
                <a:effectLst>
                  <a:outerShdw blurRad="38100" dist="38100" dir="2700000" algn="tl">
                    <a:srgbClr val="C0C0C0"/>
                  </a:outerShdw>
                </a:effectLst>
              </a:rPr>
              <a:t>Bruis</a:t>
            </a:r>
            <a:r>
              <a:rPr lang="en-US" sz="2400" b="1" dirty="0">
                <a:solidFill>
                  <a:srgbClr val="FFFF00"/>
                </a:solidFill>
                <a:effectLst>
                  <a:outerShdw blurRad="38100" dist="38100" dir="2700000" algn="tl">
                    <a:srgbClr val="C0C0C0"/>
                  </a:outerShdw>
                </a:effectLst>
              </a:rPr>
              <a:t>, their founder,  they became very numerous in Southern France.  From Roman Catholic writers we learn the </a:t>
            </a:r>
            <a:r>
              <a:rPr lang="en-US" sz="2400" b="1" dirty="0" err="1">
                <a:solidFill>
                  <a:srgbClr val="FFFF00"/>
                </a:solidFill>
                <a:effectLst>
                  <a:outerShdw blurRad="38100" dist="38100" dir="2700000" algn="tl">
                    <a:srgbClr val="C0C0C0"/>
                  </a:outerShdw>
                </a:effectLst>
              </a:rPr>
              <a:t>Petrobrusians</a:t>
            </a:r>
            <a:r>
              <a:rPr lang="en-US" sz="2400" b="1" dirty="0">
                <a:solidFill>
                  <a:srgbClr val="FFFF00"/>
                </a:solidFill>
                <a:effectLst>
                  <a:outerShdw blurRad="38100" dist="38100" dir="2700000" algn="tl">
                    <a:srgbClr val="C0C0C0"/>
                  </a:outerShdw>
                </a:effectLst>
              </a:rPr>
              <a:t> taught a remarkably evangelical doctrine.  They insisted on only the supreme authority of scripture, and refused to acknowledge the authority of Fathers and councils. They held that the baptism of infants is a meaningless form, and that only believers should receive baptism.  They said that God could be worshiped as well in wood and field,  or in private houses,  as in churches.  That the cross ought not to be adored;  that bread and wine are not changed into the body and blood of Christ in the Lord’s Supper; that prayers,  alms,  and other good works for the dead do not profit them at all.  For these and other like “errors,”   the official Church persecuted these heretics with great severity.   </a:t>
            </a:r>
            <a:endParaRPr lang="en-US" sz="2400" dirty="0">
              <a:solidFill>
                <a:srgbClr val="FFFF99"/>
              </a:solidFill>
            </a:endParaRPr>
          </a:p>
        </p:txBody>
      </p:sp>
      <p:sp>
        <p:nvSpPr>
          <p:cNvPr id="4" name="Rectangle 3"/>
          <p:cNvSpPr/>
          <p:nvPr/>
        </p:nvSpPr>
        <p:spPr>
          <a:xfrm>
            <a:off x="1710047" y="1508166"/>
            <a:ext cx="8957953"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1126 A.D.</a:t>
            </a:r>
          </a:p>
        </p:txBody>
      </p:sp>
    </p:spTree>
    <p:extLst>
      <p:ext uri="{BB962C8B-B14F-4D97-AF65-F5344CB8AC3E}">
        <p14:creationId xmlns:p14="http://schemas.microsoft.com/office/powerpoint/2010/main" val="28869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18851">
                                            <p:txEl>
                                              <p:pRg st="0" end="0"/>
                                            </p:txEl>
                                          </p:spTgt>
                                        </p:tgtEl>
                                        <p:attrNameLst>
                                          <p:attrName>style.visibility</p:attrName>
                                        </p:attrNameLst>
                                      </p:cBhvr>
                                      <p:to>
                                        <p:strVal val="visible"/>
                                      </p:to>
                                    </p:set>
                                    <p:anim calcmode="lin" valueType="num">
                                      <p:cBhvr>
                                        <p:cTn id="7" dur="500" fill="hold"/>
                                        <p:tgtEl>
                                          <p:spTgt spid="391885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1885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1" grpId="0" build="p" autoUpdateAnimBg="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18850" name="Rectangle 1026"/>
          <p:cNvSpPr>
            <a:spLocks noGrp="1" noChangeArrowheads="1"/>
          </p:cNvSpPr>
          <p:nvPr>
            <p:ph type="title"/>
          </p:nvPr>
        </p:nvSpPr>
        <p:spPr>
          <a:xfrm>
            <a:off x="1524000" y="5334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ARNOLD OF BRESCIA  </a:t>
            </a:r>
          </a:p>
        </p:txBody>
      </p:sp>
      <p:sp>
        <p:nvSpPr>
          <p:cNvPr id="3918851" name="Rectangle 1027"/>
          <p:cNvSpPr>
            <a:spLocks noGrp="1" noChangeArrowheads="1"/>
          </p:cNvSpPr>
          <p:nvPr>
            <p:ph type="body" idx="1"/>
          </p:nvPr>
        </p:nvSpPr>
        <p:spPr>
          <a:xfrm>
            <a:off x="890649" y="2802577"/>
            <a:ext cx="10557164" cy="3445822"/>
          </a:xfrm>
        </p:spPr>
        <p:txBody>
          <a:bodyPr/>
          <a:lstStyle/>
          <a:p>
            <a:pPr>
              <a:lnSpc>
                <a:spcPct val="90000"/>
              </a:lnSpc>
              <a:buFont typeface="Wingdings" pitchFamily="2" charset="2"/>
              <a:buChar char="§"/>
            </a:pPr>
            <a:r>
              <a:rPr lang="en-US" sz="2800" b="1" dirty="0">
                <a:solidFill>
                  <a:srgbClr val="FFFF00"/>
                </a:solidFill>
                <a:effectLst>
                  <a:outerShdw blurRad="38100" dist="38100" dir="2700000" algn="tl">
                    <a:srgbClr val="C0C0C0"/>
                  </a:outerShdw>
                </a:effectLst>
              </a:rPr>
              <a:t>We know little of Arnold before he began his work, except that   he had been a pupil of Abelard at Paris.  About the year 1130 his eloquence made a great stir in his native city.  He denounced the corruptions of the Church,  the vices of then clergy,  and urged men to live after the precepts of Christ. The clergy, he said, should renounce their worldly possessions,  for the root of the evils in the Church was its connection with the State.  He was banished and forbidden to preach. He joined his former teacher and was condemned with Abelard at the Council of Sens,  in 1141.</a:t>
            </a:r>
            <a:endParaRPr lang="en-US" sz="2800" dirty="0">
              <a:solidFill>
                <a:srgbClr val="FFFF99"/>
              </a:solidFill>
            </a:endParaRPr>
          </a:p>
        </p:txBody>
      </p:sp>
      <p:sp>
        <p:nvSpPr>
          <p:cNvPr id="4" name="Rectangle 3"/>
          <p:cNvSpPr/>
          <p:nvPr/>
        </p:nvSpPr>
        <p:spPr>
          <a:xfrm>
            <a:off x="1840675" y="1600200"/>
            <a:ext cx="8827324"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1141 A.D.</a:t>
            </a:r>
          </a:p>
        </p:txBody>
      </p:sp>
    </p:spTree>
    <p:extLst>
      <p:ext uri="{BB962C8B-B14F-4D97-AF65-F5344CB8AC3E}">
        <p14:creationId xmlns:p14="http://schemas.microsoft.com/office/powerpoint/2010/main" val="23609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18851">
                                            <p:txEl>
                                              <p:pRg st="0" end="0"/>
                                            </p:txEl>
                                          </p:spTgt>
                                        </p:tgtEl>
                                        <p:attrNameLst>
                                          <p:attrName>style.visibility</p:attrName>
                                        </p:attrNameLst>
                                      </p:cBhvr>
                                      <p:to>
                                        <p:strVal val="visible"/>
                                      </p:to>
                                    </p:set>
                                    <p:anim calcmode="lin" valueType="num">
                                      <p:cBhvr>
                                        <p:cTn id="7" dur="500" fill="hold"/>
                                        <p:tgtEl>
                                          <p:spTgt spid="391885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1885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1" grpId="0" build="p" autoUpdateAnimBg="0"/>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18850" name="Rectangle 1026"/>
          <p:cNvSpPr>
            <a:spLocks noGrp="1" noChangeArrowheads="1"/>
          </p:cNvSpPr>
          <p:nvPr>
            <p:ph type="title"/>
          </p:nvPr>
        </p:nvSpPr>
        <p:spPr>
          <a:xfrm>
            <a:off x="1524000" y="5334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5400" u="sng" dirty="0">
                <a:solidFill>
                  <a:srgbClr val="FFFFFF"/>
                </a:solidFill>
                <a:effectLst>
                  <a:outerShdw blurRad="38100" dist="38100" dir="2700000" algn="tl">
                    <a:srgbClr val="C0C0C0"/>
                  </a:outerShdw>
                </a:effectLst>
                <a:latin typeface="Algerian" pitchFamily="82" charset="0"/>
              </a:rPr>
              <a:t>ARNOLD OF BRESCIA  </a:t>
            </a:r>
          </a:p>
        </p:txBody>
      </p:sp>
      <p:sp>
        <p:nvSpPr>
          <p:cNvPr id="3918851" name="Rectangle 1027"/>
          <p:cNvSpPr>
            <a:spLocks noGrp="1" noChangeArrowheads="1"/>
          </p:cNvSpPr>
          <p:nvPr>
            <p:ph type="body" idx="1"/>
          </p:nvPr>
        </p:nvSpPr>
        <p:spPr>
          <a:xfrm>
            <a:off x="902525" y="2712660"/>
            <a:ext cx="10414660" cy="3535740"/>
          </a:xfrm>
        </p:spPr>
        <p:txBody>
          <a:bodyPr/>
          <a:lstStyle/>
          <a:p>
            <a:pPr>
              <a:lnSpc>
                <a:spcPct val="90000"/>
              </a:lnSpc>
              <a:buFont typeface="Wingdings" pitchFamily="2" charset="2"/>
              <a:buChar char="§"/>
            </a:pPr>
            <a:r>
              <a:rPr lang="en-US" sz="2800" b="1" dirty="0">
                <a:solidFill>
                  <a:srgbClr val="FFFF00"/>
                </a:solidFill>
                <a:effectLst>
                  <a:outerShdw blurRad="38100" dist="38100" dir="2700000" algn="tl">
                    <a:srgbClr val="C0C0C0"/>
                  </a:outerShdw>
                </a:effectLst>
              </a:rPr>
              <a:t>Arnold appeared in Rome in 1145,  at the time of revolution,  and became the leader in an attempt to restore the old Roman republic,  in which Church and State should be separate.  By   the intervention of Emperor Frederick II,  Rome was retaken and the pope was restored, and Arnold was put to death,  his body being burned and his ashes cast into the Tiber.  Italy was not then ripe for such a civil and religious revolution as he had advocated,  but the teachings of Arnold were never forgotten. His followers, called Arnoldists, remained in Italy for some time.  </a:t>
            </a:r>
            <a:endParaRPr lang="en-US" sz="2800" dirty="0">
              <a:solidFill>
                <a:srgbClr val="FFFF99"/>
              </a:solidFill>
            </a:endParaRPr>
          </a:p>
        </p:txBody>
      </p:sp>
      <p:sp>
        <p:nvSpPr>
          <p:cNvPr id="4" name="Rectangle 3"/>
          <p:cNvSpPr/>
          <p:nvPr/>
        </p:nvSpPr>
        <p:spPr>
          <a:xfrm>
            <a:off x="1816924" y="1600200"/>
            <a:ext cx="8851075"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all" spc="0" normalizeH="0" baseline="0" noProof="0"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Calligrapher" pitchFamily="2" charset="0"/>
                <a:ea typeface="+mn-ea"/>
                <a:cs typeface="+mn-cs"/>
              </a:rPr>
              <a:t>1145 A.D.</a:t>
            </a:r>
          </a:p>
        </p:txBody>
      </p:sp>
    </p:spTree>
    <p:extLst>
      <p:ext uri="{BB962C8B-B14F-4D97-AF65-F5344CB8AC3E}">
        <p14:creationId xmlns:p14="http://schemas.microsoft.com/office/powerpoint/2010/main" val="14781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18851">
                                            <p:txEl>
                                              <p:pRg st="0" end="0"/>
                                            </p:txEl>
                                          </p:spTgt>
                                        </p:tgtEl>
                                        <p:attrNameLst>
                                          <p:attrName>style.visibility</p:attrName>
                                        </p:attrNameLst>
                                      </p:cBhvr>
                                      <p:to>
                                        <p:strVal val="visible"/>
                                      </p:to>
                                    </p:set>
                                    <p:anim calcmode="lin" valueType="num">
                                      <p:cBhvr>
                                        <p:cTn id="7" dur="500" fill="hold"/>
                                        <p:tgtEl>
                                          <p:spTgt spid="3918851">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18851">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1" grpId="0" build="p" autoUpdateAnimBg="0"/>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3145" name="Rectangle 9"/>
          <p:cNvSpPr>
            <a:spLocks noGrp="1" noChangeArrowheads="1"/>
          </p:cNvSpPr>
          <p:nvPr>
            <p:ph type="title"/>
          </p:nvPr>
        </p:nvSpPr>
        <p:spPr>
          <a:xfrm>
            <a:off x="1524000" y="114300"/>
            <a:ext cx="10576956" cy="609600"/>
          </a:xfrm>
        </p:spPr>
        <p:txBody>
          <a:bodyPr/>
          <a:lstStyle/>
          <a:p>
            <a:r>
              <a:rPr lang="en-US" dirty="0"/>
              <a:t> ROMAN CHURCH OF THE MIDDLE AGES</a:t>
            </a:r>
          </a:p>
        </p:txBody>
      </p:sp>
      <p:sp>
        <p:nvSpPr>
          <p:cNvPr id="603146" name="Rectangle 10"/>
          <p:cNvSpPr>
            <a:spLocks noGrp="1" noChangeArrowheads="1"/>
          </p:cNvSpPr>
          <p:nvPr>
            <p:ph type="body" idx="1"/>
          </p:nvPr>
        </p:nvSpPr>
        <p:spPr>
          <a:xfrm>
            <a:off x="2514600" y="1143000"/>
            <a:ext cx="8153400" cy="5181600"/>
          </a:xfrm>
        </p:spPr>
        <p:txBody>
          <a:bodyPr/>
          <a:lstStyle/>
          <a:p>
            <a:endParaRPr lang="en-US" b="1" dirty="0"/>
          </a:p>
        </p:txBody>
      </p:sp>
      <p:pic>
        <p:nvPicPr>
          <p:cNvPr id="4" name="Picture 3" descr="panini4.jpg"/>
          <p:cNvPicPr>
            <a:picLocks noChangeAspect="1"/>
          </p:cNvPicPr>
          <p:nvPr/>
        </p:nvPicPr>
        <p:blipFill>
          <a:blip r:embed="rId4" cstate="print"/>
          <a:stretch>
            <a:fillRect/>
          </a:stretch>
        </p:blipFill>
        <p:spPr>
          <a:xfrm>
            <a:off x="1392572" y="990600"/>
            <a:ext cx="10799428" cy="5867400"/>
          </a:xfrm>
          <a:prstGeom prst="rect">
            <a:avLst/>
          </a:prstGeom>
        </p:spPr>
      </p:pic>
      <p:sp>
        <p:nvSpPr>
          <p:cNvPr id="5" name="Rectangle 4"/>
          <p:cNvSpPr/>
          <p:nvPr/>
        </p:nvSpPr>
        <p:spPr>
          <a:xfrm>
            <a:off x="1308683" y="1476462"/>
            <a:ext cx="10883317"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Storybook" pitchFamily="2" charset="0"/>
                <a:ea typeface="ＭＳ Ｐゴシック"/>
              </a:rPr>
              <a:t>MENDICANTS VS. MATERIALISTS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03145"/>
                                        </p:tgtEl>
                                        <p:attrNameLst>
                                          <p:attrName>style.visibility</p:attrName>
                                        </p:attrNameLst>
                                      </p:cBhvr>
                                      <p:to>
                                        <p:strVal val="visible"/>
                                      </p:to>
                                    </p:set>
                                    <p:anim calcmode="lin" valueType="num">
                                      <p:cBhvr>
                                        <p:cTn id="7" dur="1000" fill="hold"/>
                                        <p:tgtEl>
                                          <p:spTgt spid="603145"/>
                                        </p:tgtEl>
                                        <p:attrNameLst>
                                          <p:attrName>ppt_w</p:attrName>
                                        </p:attrNameLst>
                                      </p:cBhvr>
                                      <p:tavLst>
                                        <p:tav tm="0">
                                          <p:val>
                                            <p:fltVal val="0"/>
                                          </p:val>
                                        </p:tav>
                                        <p:tav tm="100000">
                                          <p:val>
                                            <p:strVal val="#ppt_w"/>
                                          </p:val>
                                        </p:tav>
                                      </p:tavLst>
                                    </p:anim>
                                    <p:anim calcmode="lin" valueType="num">
                                      <p:cBhvr>
                                        <p:cTn id="8" dur="1000" fill="hold"/>
                                        <p:tgtEl>
                                          <p:spTgt spid="603145"/>
                                        </p:tgtEl>
                                        <p:attrNameLst>
                                          <p:attrName>ppt_h</p:attrName>
                                        </p:attrNameLst>
                                      </p:cBhvr>
                                      <p:tavLst>
                                        <p:tav tm="0">
                                          <p:val>
                                            <p:fltVal val="0"/>
                                          </p:val>
                                        </p:tav>
                                        <p:tav tm="100000">
                                          <p:val>
                                            <p:strVal val="#ppt_h"/>
                                          </p:val>
                                        </p:tav>
                                      </p:tavLst>
                                    </p:anim>
                                    <p:anim calcmode="lin" valueType="num">
                                      <p:cBhvr>
                                        <p:cTn id="9" dur="1000" fill="hold"/>
                                        <p:tgtEl>
                                          <p:spTgt spid="603145"/>
                                        </p:tgtEl>
                                        <p:attrNameLst>
                                          <p:attrName>style.rotation</p:attrName>
                                        </p:attrNameLst>
                                      </p:cBhvr>
                                      <p:tavLst>
                                        <p:tav tm="0">
                                          <p:val>
                                            <p:fltVal val="90"/>
                                          </p:val>
                                        </p:tav>
                                        <p:tav tm="100000">
                                          <p:val>
                                            <p:fltVal val="0"/>
                                          </p:val>
                                        </p:tav>
                                      </p:tavLst>
                                    </p:anim>
                                    <p:animEffect transition="in" filter="fade">
                                      <p:cBhvr>
                                        <p:cTn id="10" dur="1000"/>
                                        <p:tgtEl>
                                          <p:spTgt spid="60314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5"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3145" name="Rectangle 9"/>
          <p:cNvSpPr>
            <a:spLocks noGrp="1" noChangeArrowheads="1"/>
          </p:cNvSpPr>
          <p:nvPr>
            <p:ph type="title"/>
          </p:nvPr>
        </p:nvSpPr>
        <p:spPr>
          <a:xfrm>
            <a:off x="1524000" y="114300"/>
            <a:ext cx="9144000" cy="609600"/>
          </a:xfrm>
        </p:spPr>
        <p:txBody>
          <a:bodyPr/>
          <a:lstStyle/>
          <a:p>
            <a:r>
              <a:rPr lang="en-US" dirty="0"/>
              <a:t> Medieval Materialists &amp; Materialism</a:t>
            </a:r>
          </a:p>
        </p:txBody>
      </p:sp>
      <p:sp>
        <p:nvSpPr>
          <p:cNvPr id="603146" name="Rectangle 10"/>
          <p:cNvSpPr>
            <a:spLocks noGrp="1" noChangeArrowheads="1"/>
          </p:cNvSpPr>
          <p:nvPr>
            <p:ph type="body" idx="1"/>
          </p:nvPr>
        </p:nvSpPr>
        <p:spPr>
          <a:xfrm>
            <a:off x="2514600" y="838200"/>
            <a:ext cx="8153400" cy="5486400"/>
          </a:xfrm>
        </p:spPr>
        <p:txBody>
          <a:bodyPr/>
          <a:lstStyle/>
          <a:p>
            <a:r>
              <a:rPr lang="en-US" sz="2800" b="1" dirty="0"/>
              <a:t>“Ever since Eve believed the serpent’s lie that physically eating the forbidden fruit would turn her into a god, her descendants have been materialists.  Materialism has carried over into everything man touches.    It has turned love into physical lust…    Human beings imagine that happiness and possessions are what make life worth living.  The lives of many men and women are consumed with acquiring physical things and the money that purchases them…  Jesus said a man’s life does not consist in the abundance of things that he possesses!”   -  David Hunt,  The </a:t>
            </a:r>
            <a:r>
              <a:rPr lang="en-US" sz="2800" b="1" dirty="0" err="1"/>
              <a:t>Berean</a:t>
            </a:r>
            <a:r>
              <a:rPr lang="en-US" sz="2800" b="1" dirty="0"/>
              <a:t> Call,  10/2009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03145"/>
                                        </p:tgtEl>
                                        <p:attrNameLst>
                                          <p:attrName>style.visibility</p:attrName>
                                        </p:attrNameLst>
                                      </p:cBhvr>
                                      <p:to>
                                        <p:strVal val="visible"/>
                                      </p:to>
                                    </p:set>
                                    <p:animEffect transition="in" filter="fade">
                                      <p:cBhvr>
                                        <p:cTn id="7" dur="770" decel="100000"/>
                                        <p:tgtEl>
                                          <p:spTgt spid="603145"/>
                                        </p:tgtEl>
                                      </p:cBhvr>
                                    </p:animEffect>
                                    <p:animScale>
                                      <p:cBhvr>
                                        <p:cTn id="8" dur="770" decel="100000"/>
                                        <p:tgtEl>
                                          <p:spTgt spid="603145"/>
                                        </p:tgtEl>
                                      </p:cBhvr>
                                      <p:from x="10000" y="10000"/>
                                      <p:to x="200000" y="450000"/>
                                    </p:animScale>
                                    <p:animScale>
                                      <p:cBhvr>
                                        <p:cTn id="9" dur="1230" accel="100000" fill="hold">
                                          <p:stCondLst>
                                            <p:cond delay="770"/>
                                          </p:stCondLst>
                                        </p:cTn>
                                        <p:tgtEl>
                                          <p:spTgt spid="603145"/>
                                        </p:tgtEl>
                                      </p:cBhvr>
                                      <p:from x="200000" y="450000"/>
                                      <p:to x="100000" y="100000"/>
                                    </p:animScale>
                                    <p:set>
                                      <p:cBhvr>
                                        <p:cTn id="10" dur="770" fill="hold"/>
                                        <p:tgtEl>
                                          <p:spTgt spid="603145"/>
                                        </p:tgtEl>
                                        <p:attrNameLst>
                                          <p:attrName>ppt_x</p:attrName>
                                        </p:attrNameLst>
                                      </p:cBhvr>
                                      <p:to>
                                        <p:strVal val="(0.5)"/>
                                      </p:to>
                                    </p:set>
                                    <p:anim from="(0.5)" to="(#ppt_x)" calcmode="lin" valueType="num">
                                      <p:cBhvr>
                                        <p:cTn id="11" dur="1230" accel="100000" fill="hold">
                                          <p:stCondLst>
                                            <p:cond delay="770"/>
                                          </p:stCondLst>
                                        </p:cTn>
                                        <p:tgtEl>
                                          <p:spTgt spid="603145"/>
                                        </p:tgtEl>
                                        <p:attrNameLst>
                                          <p:attrName>ppt_x</p:attrName>
                                        </p:attrNameLst>
                                      </p:cBhvr>
                                    </p:anim>
                                    <p:set>
                                      <p:cBhvr>
                                        <p:cTn id="12" dur="770" fill="hold"/>
                                        <p:tgtEl>
                                          <p:spTgt spid="603145"/>
                                        </p:tgtEl>
                                        <p:attrNameLst>
                                          <p:attrName>ppt_y</p:attrName>
                                        </p:attrNameLst>
                                      </p:cBhvr>
                                      <p:to>
                                        <p:strVal val="(#ppt_y+0.4)"/>
                                      </p:to>
                                    </p:set>
                                    <p:anim from="(#ppt_y+0.4)" to="(#ppt_y)" calcmode="lin" valueType="num">
                                      <p:cBhvr>
                                        <p:cTn id="13" dur="1230" accel="100000" fill="hold">
                                          <p:stCondLst>
                                            <p:cond delay="770"/>
                                          </p:stCondLst>
                                        </p:cTn>
                                        <p:tgtEl>
                                          <p:spTgt spid="60314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_cardinals.jpg"/>
          <p:cNvPicPr>
            <a:picLocks noChangeAspect="1"/>
          </p:cNvPicPr>
          <p:nvPr/>
        </p:nvPicPr>
        <p:blipFill>
          <a:blip r:embed="rId2" cstate="print"/>
          <a:stretch>
            <a:fillRect/>
          </a:stretch>
        </p:blipFill>
        <p:spPr>
          <a:xfrm>
            <a:off x="1" y="0"/>
            <a:ext cx="12192000" cy="6858000"/>
          </a:xfrm>
          <a:prstGeom prst="rect">
            <a:avLst/>
          </a:prstGeom>
        </p:spPr>
      </p:pic>
      <p:sp>
        <p:nvSpPr>
          <p:cNvPr id="4" name="Rectangle 3"/>
          <p:cNvSpPr/>
          <p:nvPr/>
        </p:nvSpPr>
        <p:spPr>
          <a:xfrm>
            <a:off x="1905000" y="304800"/>
            <a:ext cx="8382000" cy="624786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Cardinals, Princes of the Church</a:t>
            </a:r>
            <a:br>
              <a:rPr kumimoji="0" lang="en-US" sz="20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1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One of the pope’s most important duties was to appoint the right men as cardinals.  But the pontiff was often limited in his choices.  France, Spain, and the Holy Roman Emperor would squawk to have their supporters made cardinals, and threaten to withhold church revenues, or even wage war, if the pope did not agree.  A new pope was expected to create a cardinal from the family of the pope who had made him a cardinal, years earlier.  Additionally, he had to give “the red hat” to someone in every family that had married into his own family.  Sometimes these candidates were poorly suited to the religious life.  Only after all these requirements had been fulfilled could the pope look around for truly intelligent, devout churchmen.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Cardinals drew income from owning benefices, or church lands.  Though canon law decreed that each churchman could own only one benefice and must reside there to look after it, this decree was blithely ignored when it came to cardinals “to assist them to bear the burden of expense which their office imposed on them,” according to a 1507 bull.  In 1503 the church declared that “having to perform higher duties so ought they to enjoy greater privileges than the other servants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Rustling in several layers of dark red satin, with just a touch of lace, the cardinal presented a majestic and powerful figure.  Cardinals had not always worn special robes but had dressed as regular priests until the reign of Pope Innocent IV (1243-1254) who invented the impressive red cap as a mark of distinction.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By the reign of Boniface IX (1389-1404)), cardinals usually wore red robes as a sign of their willingness to be martyred for the church, though by the seventeenth century the color was mostly appreciated for its ability to conceal wine stains.  On days of mourning – the forty days of Lent, All Saints’ Day, and the ten days immediately following the death of a pope – cardinals wore fuchsia.  On two feast days a year – the third Sunday in Advent right before Christmas, and the fourth Sunday of Lent – they wore rose.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ligrapher" pitchFamily="2" charset="0"/>
                <a:ea typeface="+mn-ea"/>
                <a:cs typeface="+mn-cs"/>
              </a:rPr>
              <a:t>Etiquette regarding the princes of the church was extremely exacting down to the most minor detail.  Cardinals had to be seated in identical chairs.  It would have been a gross insult to the church for one cardinal to have a lower seat than his colleague, or for one to have the honor of arms on his chair and the other to be dishonored by a chair with no arms.  And it would have been unthinkable for one cardinal to sit disconsolately on a cushion with mere silver tassels, while his counterpart exulted in a cushion tasseled in gold.</a:t>
            </a:r>
          </a:p>
        </p:txBody>
      </p:sp>
    </p:spTree>
    <p:extLst>
      <p:ext uri="{BB962C8B-B14F-4D97-AF65-F5344CB8AC3E}">
        <p14:creationId xmlns:p14="http://schemas.microsoft.com/office/powerpoint/2010/main" val="16892170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ic_carnival.jpg"/>
          <p:cNvPicPr>
            <a:picLocks noChangeAspect="1"/>
          </p:cNvPicPr>
          <p:nvPr/>
        </p:nvPicPr>
        <p:blipFill>
          <a:blip r:embed="rId2" cstate="print"/>
          <a:stretch>
            <a:fillRect/>
          </a:stretch>
        </p:blipFill>
        <p:spPr>
          <a:xfrm>
            <a:off x="1" y="0"/>
            <a:ext cx="12192000" cy="6858000"/>
          </a:xfrm>
          <a:prstGeom prst="rect">
            <a:avLst/>
          </a:prstGeom>
        </p:spPr>
      </p:pic>
      <p:sp>
        <p:nvSpPr>
          <p:cNvPr id="5" name="Rectangle 4"/>
          <p:cNvSpPr/>
          <p:nvPr/>
        </p:nvSpPr>
        <p:spPr>
          <a:xfrm>
            <a:off x="536896" y="114300"/>
            <a:ext cx="11123802" cy="6494085"/>
          </a:xfrm>
          <a:prstGeom prst="rect">
            <a:avLst/>
          </a:prstGeom>
        </p:spPr>
        <p:txBody>
          <a:bodyPr wrap="square">
            <a:spAutoFit/>
          </a:bodyPr>
          <a:lstStyle/>
          <a:p>
            <a:pPr algn="ctr" fontAlgn="base">
              <a:spcBef>
                <a:spcPct val="0"/>
              </a:spcBef>
              <a:spcAft>
                <a:spcPct val="0"/>
              </a:spcAft>
            </a:pPr>
            <a:r>
              <a:rPr lang="en-US" sz="3200" b="1" dirty="0">
                <a:solidFill>
                  <a:srgbClr val="00B0F0"/>
                </a:solidFill>
                <a:effectLst>
                  <a:outerShdw blurRad="38100" dist="38100" dir="2700000" algn="tl">
                    <a:srgbClr val="000000">
                      <a:alpha val="43137"/>
                    </a:srgbClr>
                  </a:outerShdw>
                </a:effectLst>
                <a:latin typeface="Algerian" panose="04020705040A02060702" pitchFamily="82" charset="0"/>
                <a:ea typeface="ＭＳ Ｐゴシック"/>
              </a:rPr>
              <a:t>Carnival</a:t>
            </a:r>
            <a:br>
              <a:rPr lang="en-US" sz="3200" b="1" dirty="0">
                <a:solidFill>
                  <a:srgbClr val="00B050"/>
                </a:solidFill>
                <a:effectLst>
                  <a:outerShdw blurRad="38100" dist="38100" dir="2700000" algn="tl">
                    <a:srgbClr val="000000">
                      <a:alpha val="43137"/>
                    </a:srgbClr>
                  </a:outerShdw>
                </a:effectLst>
                <a:latin typeface="Storybook" pitchFamily="2" charset="0"/>
                <a:ea typeface="ＭＳ Ｐゴシック"/>
              </a:rPr>
            </a:br>
            <a:r>
              <a:rPr lang="en-US" sz="1600" b="1" dirty="0">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The Roman Carnival was an uproarious celebration right before Ash Wednesday.  Carnival was permitted by papal edict for a specific number of days – usually ten – but permission was withheld if the Papal States were suffering from plague, war, or famine.  A sorrowful face, liberally bedaubed with ashes, was more likely to win God’s forgiveness than a jester’s hat with jingling bells.</a:t>
            </a:r>
          </a:p>
          <a:p>
            <a:pPr algn="ctr" fontAlgn="base">
              <a:spcBef>
                <a:spcPct val="0"/>
              </a:spcBef>
              <a:spcAft>
                <a:spcPct val="0"/>
              </a:spcAft>
            </a:pPr>
            <a:r>
              <a:rPr lang="en-US" sz="1600" b="1" dirty="0">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Carnival began with the tolling of a bell on a Saturday and a procession of city officials.  Two days later naked Jews were forced to race along the </a:t>
            </a:r>
            <a:r>
              <a:rPr lang="en-US" sz="1600" b="1" dirty="0" err="1">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Corso</a:t>
            </a:r>
            <a:r>
              <a:rPr lang="en-US" sz="1600" b="1" dirty="0">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 the main thoroughfare of Rome and the heart of Carnival, to the cheering of thousands of spectators who pelted them with eggs, vegetables, and dead cats.  But this was not meant as a special denigration to Jews.  On other days there were naked races of old men, cripples, little boys, whores, buffaloes, jackasses, and of </a:t>
            </a:r>
            <a:r>
              <a:rPr lang="en-US" sz="1600" b="1" dirty="0" err="1">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riderless</a:t>
            </a:r>
            <a:r>
              <a:rPr lang="en-US" sz="1600" b="1" dirty="0">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 horses with tacks stuck in their backs to make them run faster, and everyone got pelted.  Called </a:t>
            </a:r>
            <a:r>
              <a:rPr lang="en-US" sz="1600" b="1" i="1" dirty="0" err="1">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palios</a:t>
            </a:r>
            <a:r>
              <a:rPr lang="en-US" sz="1600" b="1" dirty="0">
                <a:solidFill>
                  <a:srgbClr val="FFFF00"/>
                </a:solidFill>
                <a:effectLst>
                  <a:outerShdw blurRad="38100" dist="38100" dir="2700000" algn="tl">
                    <a:srgbClr val="000000">
                      <a:alpha val="43137"/>
                    </a:srgbClr>
                  </a:outerShdw>
                </a:effectLst>
                <a:latin typeface="Baskerville Old Face" panose="02020602080505020303" pitchFamily="18" charset="0"/>
                <a:ea typeface="ＭＳ Ｐゴシック"/>
              </a:rPr>
              <a:t>, the races were considered great fun for all – except, perhaps, for the horses – and the prizes were valuable bolts of cloth.  One race was reserved for naked hunchbacks, “very remarkable for the variety of their humps.”</a:t>
            </a:r>
          </a:p>
          <a:p>
            <a:pPr algn="ct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A popular parade featured the king of the defecators, hoisted aloft on a toilet chair and farting loudly.  Horses, decked out with jingling silver bells and tall feathered headdresses, pulled extravagantly decorated floats through town.  Carts rolled through the streets, some with musicians, and others with costumed revelers.  Jousts were held in large piazzas, including the Piazza </a:t>
            </a:r>
            <a:r>
              <a:rPr lang="en-US" sz="1600" b="1" dirty="0" err="1">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Navona</a:t>
            </a:r>
            <a:r>
              <a:rPr lang="en-US" sz="1600" b="1" dirty="0">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 along with mock naval battles as ships drawn on wheels shot firecrackers at each other.  At night the entire city was illuminated with lanterns and torches, and fireworks were set off.  </a:t>
            </a:r>
          </a:p>
          <a:p>
            <a:pPr algn="ctr" fontAlgn="base">
              <a:spcBef>
                <a:spcPct val="0"/>
              </a:spcBef>
              <a:spcAft>
                <a:spcPct val="0"/>
              </a:spcAft>
            </a:pPr>
            <a:r>
              <a:rPr lang="en-US" sz="1600" b="1" dirty="0">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Day and night, costumed revelers thronged the </a:t>
            </a:r>
            <a:r>
              <a:rPr lang="en-US" sz="1600" b="1" dirty="0" err="1">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Corso</a:t>
            </a:r>
            <a:r>
              <a:rPr lang="en-US" sz="1600" b="1" dirty="0">
                <a:solidFill>
                  <a:srgbClr val="FFC000"/>
                </a:solidFill>
                <a:effectLst>
                  <a:outerShdw blurRad="38100" dist="38100" dir="2700000" algn="tl">
                    <a:srgbClr val="000000">
                      <a:alpha val="43137"/>
                    </a:srgbClr>
                  </a:outerShdw>
                </a:effectLst>
                <a:latin typeface="Baskerville Old Face" panose="02020602080505020303" pitchFamily="18" charset="0"/>
                <a:ea typeface="ＭＳ Ｐゴシック"/>
              </a:rPr>
              <a:t> and surrounding streets and squares.  Some paraded as doctors, lawyers, Jews, animals, and devils.  Some men dressed as women, and some women dressed as men.  All wore masks, and many were armed with syringes – the seventeenth-century version of a water pistol – which they squirted at each other.  They also pelted passers-by with oranges and painted eggs filled with scented powder, jam, perfume, or water.  One popular prank was to pour honey out of an upper window onto the heads of pedestrians below.</a:t>
            </a:r>
          </a:p>
          <a:p>
            <a:pPr algn="ctr" fontAlgn="base">
              <a:spcBef>
                <a:spcPct val="0"/>
              </a:spcBef>
              <a:spcAft>
                <a:spcPct val="0"/>
              </a:spcAft>
            </a:pPr>
            <a:r>
              <a:rPr lang="en-US" sz="1600" b="1" dirty="0">
                <a:solidFill>
                  <a:srgbClr val="FF0000"/>
                </a:solidFill>
                <a:effectLst>
                  <a:outerShdw blurRad="38100" dist="38100" dir="2700000" algn="tl">
                    <a:srgbClr val="000000">
                      <a:alpha val="43137"/>
                    </a:srgbClr>
                  </a:outerShdw>
                </a:effectLst>
                <a:latin typeface="Baskerville Old Face" panose="02020602080505020303" pitchFamily="18" charset="0"/>
                <a:ea typeface="ＭＳ Ｐゴシック"/>
              </a:rPr>
              <a:t>On Ash Wednesday the boisterous extravagance of Carnival disappeared, replaced by the funereal atmosphere of Lent, which commemorated Jesus’ forty days in the desert.  During this time, Romans wore black, ate no meat, attended no festivities, and meditated on the sacrifice of Jesus on the cross.  One Turkish ambassador visiting Rome was absolutely perplexed by the riotous Carnival followed by the sudden solemnity of Ash Wednesday.  He wrote the Sultan in Constantinople that Carnival was a ten-day mania which afflicted the Christians annually and was only cured by the application of ashes to the face.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4" name="Content Placeholder 3" descr="Rio-Carnival-09.jpg"/>
          <p:cNvPicPr>
            <a:picLocks noGrp="1" noChangeAspect="1"/>
          </p:cNvPicPr>
          <p:nvPr>
            <p:ph idx="1"/>
          </p:nvPr>
        </p:nvPicPr>
        <p:blipFill>
          <a:blip r:embed="rId2" cstate="print"/>
          <a:stretch>
            <a:fillRect/>
          </a:stretch>
        </p:blipFill>
        <p:spPr>
          <a:xfrm>
            <a:off x="1" y="533400"/>
            <a:ext cx="12130480" cy="6324600"/>
          </a:xfrm>
        </p:spPr>
      </p:pic>
      <p:sp>
        <p:nvSpPr>
          <p:cNvPr id="5" name="Rectangle 4"/>
          <p:cNvSpPr/>
          <p:nvPr/>
        </p:nvSpPr>
        <p:spPr>
          <a:xfrm>
            <a:off x="1" y="1"/>
            <a:ext cx="12191998" cy="707886"/>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base">
              <a:spcBef>
                <a:spcPct val="0"/>
              </a:spcBef>
              <a:spcAft>
                <a:spcPct val="0"/>
              </a:spcAft>
            </a:pPr>
            <a:r>
              <a:rPr lang="en-US" sz="4000" b="1" dirty="0">
                <a:ln>
                  <a:prstDash val="solid"/>
                </a:ln>
                <a:solidFill>
                  <a:srgbClr val="92D050"/>
                </a:solidFill>
                <a:effectLst>
                  <a:outerShdw blurRad="88000" dist="50800" dir="5040000" algn="tl">
                    <a:srgbClr val="000000">
                      <a:tint val="80000"/>
                      <a:satMod val="250000"/>
                      <a:alpha val="45000"/>
                    </a:srgbClr>
                  </a:outerShdw>
                </a:effectLst>
                <a:latin typeface="Storybook" pitchFamily="2" charset="0"/>
                <a:ea typeface="ＭＳ Ｐゴシック"/>
              </a:rPr>
              <a:t>Outward &amp; Visible Sign of an Inward &amp; Spiritual Grace?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7730" name="Picture 2" descr="I:\DEPTCOMM\Zamcomm\Jody\ChartsEPS\99copy.jpg"/>
          <p:cNvPicPr>
            <a:picLocks noChangeAspect="1" noChangeArrowheads="1"/>
          </p:cNvPicPr>
          <p:nvPr/>
        </p:nvPicPr>
        <p:blipFill>
          <a:blip r:embed="rId3" cstate="print"/>
          <a:srcRect/>
          <a:stretch>
            <a:fillRect/>
          </a:stretch>
        </p:blipFill>
        <p:spPr bwMode="auto">
          <a:xfrm>
            <a:off x="237422" y="0"/>
            <a:ext cx="11954577" cy="6858000"/>
          </a:xfrm>
          <a:prstGeom prst="rect">
            <a:avLst/>
          </a:prstGeom>
          <a:noFill/>
        </p:spPr>
      </p:pic>
      <p:sp>
        <p:nvSpPr>
          <p:cNvPr id="4937731" name="Oval 3"/>
          <p:cNvSpPr>
            <a:spLocks noChangeArrowheads="1"/>
          </p:cNvSpPr>
          <p:nvPr/>
        </p:nvSpPr>
        <p:spPr bwMode="auto">
          <a:xfrm>
            <a:off x="10250904" y="3686476"/>
            <a:ext cx="856649" cy="548640"/>
          </a:xfrm>
          <a:prstGeom prst="ellipse">
            <a:avLst/>
          </a:prstGeom>
          <a:noFill/>
          <a:ln w="9525">
            <a:solidFill>
              <a:srgbClr val="CC0000"/>
            </a:solidFill>
            <a:round/>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4937732" name="Picture 4" descr="C:\Documents and Settings\Owner\My Documents\Educational Illustrations\Faith_In_Velvet_by_devildoll.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 name="Rectangle 4"/>
          <p:cNvSpPr/>
          <p:nvPr/>
        </p:nvSpPr>
        <p:spPr>
          <a:xfrm>
            <a:off x="336884" y="1424539"/>
            <a:ext cx="11386687" cy="4031873"/>
          </a:xfrm>
          <a:prstGeom prst="rect">
            <a:avLst/>
          </a:prstGeom>
        </p:spPr>
        <p:txBody>
          <a:bodyPr wrap="square">
            <a:spAutoFit/>
          </a:bodyPr>
          <a:lstStyle/>
          <a:p>
            <a:pPr algn="ctr" fontAlgn="base">
              <a:spcBef>
                <a:spcPct val="0"/>
              </a:spcBef>
              <a:spcAft>
                <a:spcPct val="0"/>
              </a:spcAft>
            </a:pPr>
            <a:r>
              <a:rPr lang="en-US" sz="3200" b="1" dirty="0">
                <a:solidFill>
                  <a:srgbClr val="FF0066"/>
                </a:solidFill>
                <a:effectLst>
                  <a:outerShdw blurRad="38100" dist="38100" dir="2700000" algn="tl">
                    <a:srgbClr val="000000">
                      <a:alpha val="43137"/>
                    </a:srgbClr>
                  </a:outerShdw>
                </a:effectLst>
                <a:latin typeface="Storybook" pitchFamily="2" charset="0"/>
              </a:rPr>
              <a:t>Freud was fascinated by this sinister side of the repetition compulsion, which is why he ultimately decided that the cause of our urge to repeat was directly linked to what he called "the death drive," or the urge to cease existing. After all, he reasoned, the ultimate "earlier state of things" is a state of non-existence before we were born. With each repetition, we act out our desire to go back to a pre-living state. Maybe that's why so many people have the urge to repeat actions that are destructive, or unproductive.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3145" name="Rectangle 9"/>
          <p:cNvSpPr>
            <a:spLocks noGrp="1" noChangeArrowheads="1"/>
          </p:cNvSpPr>
          <p:nvPr>
            <p:ph type="title"/>
          </p:nvPr>
        </p:nvSpPr>
        <p:spPr>
          <a:xfrm>
            <a:off x="1524000" y="114300"/>
            <a:ext cx="9144000" cy="609600"/>
          </a:xfrm>
        </p:spPr>
        <p:txBody>
          <a:bodyPr/>
          <a:lstStyle/>
          <a:p>
            <a:r>
              <a:rPr lang="en-US" dirty="0"/>
              <a:t> THE MEDIEVAL CATHOLIC WORLD</a:t>
            </a:r>
          </a:p>
        </p:txBody>
      </p:sp>
      <p:sp>
        <p:nvSpPr>
          <p:cNvPr id="603146" name="Rectangle 10"/>
          <p:cNvSpPr>
            <a:spLocks noGrp="1" noChangeArrowheads="1"/>
          </p:cNvSpPr>
          <p:nvPr>
            <p:ph type="body" idx="1"/>
          </p:nvPr>
        </p:nvSpPr>
        <p:spPr>
          <a:xfrm>
            <a:off x="2514600" y="1143000"/>
            <a:ext cx="8153400" cy="5181600"/>
          </a:xfrm>
        </p:spPr>
        <p:txBody>
          <a:bodyPr/>
          <a:lstStyle/>
          <a:p>
            <a:r>
              <a:rPr lang="en-US" b="1" dirty="0"/>
              <a:t>“…was </a:t>
            </a:r>
            <a:r>
              <a:rPr lang="en-US" b="1" dirty="0" err="1"/>
              <a:t>kleptocratic</a:t>
            </a:r>
            <a:r>
              <a:rPr lang="en-US" b="1" dirty="0"/>
              <a:t>;  everyone from the lowliest servant up to the pope’s august relatives unblushingly stole    as much as they possibly could.  Nepotism was rampant,  and popes gave away huge sums &amp; principalities to nephews instead of helping the poor.  Dead pontiffs were left naked   on the Vatican floor because servants had pilfered the bed and stripped the corpse…”   -  Eleanor Herman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03145"/>
                                        </p:tgtEl>
                                        <p:attrNameLst>
                                          <p:attrName>style.visibility</p:attrName>
                                        </p:attrNameLst>
                                      </p:cBhvr>
                                      <p:to>
                                        <p:strVal val="visible"/>
                                      </p:to>
                                    </p:set>
                                    <p:animEffect transition="in" filter="fade">
                                      <p:cBhvr>
                                        <p:cTn id="7" dur="770" decel="100000"/>
                                        <p:tgtEl>
                                          <p:spTgt spid="603145"/>
                                        </p:tgtEl>
                                      </p:cBhvr>
                                    </p:animEffect>
                                    <p:animScale>
                                      <p:cBhvr>
                                        <p:cTn id="8" dur="770" decel="100000"/>
                                        <p:tgtEl>
                                          <p:spTgt spid="603145"/>
                                        </p:tgtEl>
                                      </p:cBhvr>
                                      <p:from x="10000" y="10000"/>
                                      <p:to x="200000" y="450000"/>
                                    </p:animScale>
                                    <p:animScale>
                                      <p:cBhvr>
                                        <p:cTn id="9" dur="1230" accel="100000" fill="hold">
                                          <p:stCondLst>
                                            <p:cond delay="770"/>
                                          </p:stCondLst>
                                        </p:cTn>
                                        <p:tgtEl>
                                          <p:spTgt spid="603145"/>
                                        </p:tgtEl>
                                      </p:cBhvr>
                                      <p:from x="200000" y="450000"/>
                                      <p:to x="100000" y="100000"/>
                                    </p:animScale>
                                    <p:set>
                                      <p:cBhvr>
                                        <p:cTn id="10" dur="770" fill="hold"/>
                                        <p:tgtEl>
                                          <p:spTgt spid="603145"/>
                                        </p:tgtEl>
                                        <p:attrNameLst>
                                          <p:attrName>ppt_x</p:attrName>
                                        </p:attrNameLst>
                                      </p:cBhvr>
                                      <p:to>
                                        <p:strVal val="(0.5)"/>
                                      </p:to>
                                    </p:set>
                                    <p:anim from="(0.5)" to="(#ppt_x)" calcmode="lin" valueType="num">
                                      <p:cBhvr>
                                        <p:cTn id="11" dur="1230" accel="100000" fill="hold">
                                          <p:stCondLst>
                                            <p:cond delay="770"/>
                                          </p:stCondLst>
                                        </p:cTn>
                                        <p:tgtEl>
                                          <p:spTgt spid="603145"/>
                                        </p:tgtEl>
                                        <p:attrNameLst>
                                          <p:attrName>ppt_x</p:attrName>
                                        </p:attrNameLst>
                                      </p:cBhvr>
                                    </p:anim>
                                    <p:set>
                                      <p:cBhvr>
                                        <p:cTn id="12" dur="770" fill="hold"/>
                                        <p:tgtEl>
                                          <p:spTgt spid="603145"/>
                                        </p:tgtEl>
                                        <p:attrNameLst>
                                          <p:attrName>ppt_y</p:attrName>
                                        </p:attrNameLst>
                                      </p:cBhvr>
                                      <p:to>
                                        <p:strVal val="(#ppt_y+0.4)"/>
                                      </p:to>
                                    </p:set>
                                    <p:anim from="(#ppt_y+0.4)" to="(#ppt_y)" calcmode="lin" valueType="num">
                                      <p:cBhvr>
                                        <p:cTn id="13" dur="1230" accel="100000" fill="hold">
                                          <p:stCondLst>
                                            <p:cond delay="770"/>
                                          </p:stCondLst>
                                        </p:cTn>
                                        <p:tgtEl>
                                          <p:spTgt spid="60314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venice-1.jpg"/>
          <p:cNvPicPr>
            <a:picLocks noChangeAspect="1"/>
          </p:cNvPicPr>
          <p:nvPr/>
        </p:nvPicPr>
        <p:blipFill>
          <a:blip r:embed="rId2" cstate="print"/>
          <a:stretch>
            <a:fillRect/>
          </a:stretch>
        </p:blipFill>
        <p:spPr>
          <a:xfrm>
            <a:off x="0" y="1"/>
            <a:ext cx="12192000" cy="6857999"/>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538" name="Picture 2" descr="I:\DEPTCOMM\Zamcomm\Jody\ChartsEPS\88 copy.jpg"/>
          <p:cNvPicPr>
            <a:picLocks noChangeAspect="1" noChangeArrowheads="1"/>
          </p:cNvPicPr>
          <p:nvPr/>
        </p:nvPicPr>
        <p:blipFill>
          <a:blip r:embed="rId3" cstate="print"/>
          <a:srcRect/>
          <a:stretch>
            <a:fillRect/>
          </a:stretch>
        </p:blipFill>
        <p:spPr bwMode="auto">
          <a:xfrm>
            <a:off x="548640" y="0"/>
            <a:ext cx="11126804" cy="7421078"/>
          </a:xfrm>
          <a:prstGeom prst="rect">
            <a:avLst/>
          </a:prstGeom>
          <a:noFill/>
        </p:spPr>
      </p:pic>
      <p:sp>
        <p:nvSpPr>
          <p:cNvPr id="1345539" name="WordArt 3"/>
          <p:cNvSpPr>
            <a:spLocks noChangeArrowheads="1" noChangeShapeType="1" noTextEdit="1"/>
          </p:cNvSpPr>
          <p:nvPr/>
        </p:nvSpPr>
        <p:spPr bwMode="auto">
          <a:xfrm>
            <a:off x="3529014" y="0"/>
            <a:ext cx="5310187" cy="533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kern="10" dirty="0">
                <a:ln w="9525">
                  <a:round/>
                  <a:headEnd/>
                  <a:tailEnd/>
                </a:ln>
                <a:gradFill rotWithShape="0">
                  <a:gsLst>
                    <a:gs pos="0">
                      <a:srgbClr val="FFFFCC"/>
                    </a:gs>
                    <a:gs pos="100000">
                      <a:srgbClr val="FF9999"/>
                    </a:gs>
                  </a:gsLst>
                  <a:lin ang="5400000" scaled="1"/>
                </a:gradFill>
                <a:latin typeface="Times New Roman"/>
                <a:cs typeface="Times New Roman"/>
              </a:rPr>
              <a:t>VITA APOSTOLICA POVERTY MOVEMENTS</a:t>
            </a:r>
          </a:p>
        </p:txBody>
      </p:sp>
      <p:sp>
        <p:nvSpPr>
          <p:cNvPr id="1345540" name="Comment 4"/>
          <p:cNvSpPr>
            <a:spLocks noChangeArrowheads="1"/>
          </p:cNvSpPr>
          <p:nvPr/>
        </p:nvSpPr>
        <p:spPr bwMode="auto">
          <a:xfrm>
            <a:off x="1539876" y="-10668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Monasteries – parlatorium – claustrum cloister – chapter hall – refectory – dormitory - church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1345539"/>
                                        </p:tgtEl>
                                        <p:attrNameLst>
                                          <p:attrName>style.visibility</p:attrName>
                                        </p:attrNameLst>
                                      </p:cBhvr>
                                      <p:to>
                                        <p:strVal val="visible"/>
                                      </p:to>
                                    </p:set>
                                    <p:anim calcmode="lin" valueType="num">
                                      <p:cBhvr additive="base">
                                        <p:cTn id="7" dur="5000" fill="hold"/>
                                        <p:tgtEl>
                                          <p:spTgt spid="1345539"/>
                                        </p:tgtEl>
                                        <p:attrNameLst>
                                          <p:attrName>ppt_x</p:attrName>
                                        </p:attrNameLst>
                                      </p:cBhvr>
                                      <p:tavLst>
                                        <p:tav tm="0">
                                          <p:val>
                                            <p:strVal val="#ppt_x"/>
                                          </p:val>
                                        </p:tav>
                                        <p:tav tm="100000">
                                          <p:val>
                                            <p:strVal val="#ppt_x"/>
                                          </p:val>
                                        </p:tav>
                                      </p:tavLst>
                                    </p:anim>
                                    <p:anim calcmode="lin" valueType="num">
                                      <p:cBhvr additive="base">
                                        <p:cTn id="8" dur="5000" fill="hold"/>
                                        <p:tgtEl>
                                          <p:spTgt spid="13455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5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chap6814.jpg"/>
          <p:cNvPicPr>
            <a:picLocks noChangeAspect="1"/>
          </p:cNvPicPr>
          <p:nvPr/>
        </p:nvPicPr>
        <p:blipFill>
          <a:blip r:embed="rId2" cstate="print"/>
          <a:stretch>
            <a:fillRect/>
          </a:stretch>
        </p:blipFill>
        <p:spPr>
          <a:xfrm>
            <a:off x="0" y="0"/>
            <a:ext cx="12192000" cy="6858000"/>
          </a:xfrm>
          <a:prstGeom prst="rect">
            <a:avLst/>
          </a:prstGeom>
        </p:spPr>
      </p:pic>
      <p:pic>
        <p:nvPicPr>
          <p:cNvPr id="5" name="Picture 4" descr="item3273-main_548_x_600.jpg"/>
          <p:cNvPicPr>
            <a:picLocks noChangeAspect="1"/>
          </p:cNvPicPr>
          <p:nvPr/>
        </p:nvPicPr>
        <p:blipFill>
          <a:blip r:embed="rId3" cstate="print"/>
          <a:stretch>
            <a:fillRect/>
          </a:stretch>
        </p:blipFill>
        <p:spPr>
          <a:xfrm>
            <a:off x="-1" y="0"/>
            <a:ext cx="3900881" cy="2961314"/>
          </a:xfrm>
          <a:prstGeom prst="rect">
            <a:avLst/>
          </a:prstGeom>
        </p:spPr>
      </p:pic>
      <p:sp>
        <p:nvSpPr>
          <p:cNvPr id="8" name="Rectangle 7"/>
          <p:cNvSpPr/>
          <p:nvPr/>
        </p:nvSpPr>
        <p:spPr>
          <a:xfrm>
            <a:off x="4648200" y="152400"/>
            <a:ext cx="3352800" cy="3939540"/>
          </a:xfrm>
          <a:prstGeom prst="rect">
            <a:avLst/>
          </a:prstGeom>
          <a:noFill/>
        </p:spPr>
        <p:txBody>
          <a:bodyPr wrap="square" lIns="91440" tIns="45720" rIns="91440" bIns="45720">
            <a:spAutoFit/>
          </a:bodyPr>
          <a:lstStyle/>
          <a:p>
            <a:pPr algn="ctr" fontAlgn="base">
              <a:spcBef>
                <a:spcPct val="0"/>
              </a:spcBef>
              <a:spcAft>
                <a:spcPct val="0"/>
              </a:spcAft>
            </a:pPr>
            <a:r>
              <a:rPr lang="en-US" sz="4400" b="1" u="sng"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Storybook" pitchFamily="2" charset="0"/>
                <a:ea typeface="ＭＳ Ｐゴシック"/>
              </a:rPr>
              <a:t>3 Knot Cincture</a:t>
            </a:r>
            <a:r>
              <a:rPr lang="en-US" sz="4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Storybook" pitchFamily="2" charset="0"/>
                <a:ea typeface="ＭＳ Ｐゴシック"/>
              </a:rPr>
              <a:t>:</a:t>
            </a:r>
          </a:p>
          <a:p>
            <a:pPr algn="ctr" fontAlgn="base">
              <a:spcBef>
                <a:spcPct val="0"/>
              </a:spcBef>
              <a:spcAft>
                <a:spcPct val="0"/>
              </a:spcAft>
            </a:pPr>
            <a:r>
              <a:rPr lang="en-US" sz="48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Storybook" pitchFamily="2" charset="0"/>
                <a:ea typeface="ＭＳ Ｐゴシック"/>
              </a:rPr>
              <a:t>OBEDIENCE</a:t>
            </a:r>
          </a:p>
          <a:p>
            <a:pPr algn="ctr" fontAlgn="base">
              <a:spcBef>
                <a:spcPct val="0"/>
              </a:spcBef>
              <a:spcAft>
                <a:spcPct val="0"/>
              </a:spcAft>
            </a:pPr>
            <a:r>
              <a:rPr lang="en-US" sz="5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Storybook" pitchFamily="2" charset="0"/>
                <a:ea typeface="ＭＳ Ｐゴシック"/>
              </a:rPr>
              <a:t>CHASTITY</a:t>
            </a:r>
          </a:p>
          <a:p>
            <a:pPr algn="ctr" fontAlgn="base">
              <a:spcBef>
                <a:spcPct val="0"/>
              </a:spcBef>
              <a:spcAft>
                <a:spcPct val="0"/>
              </a:spcAft>
            </a:pPr>
            <a:r>
              <a:rPr lang="en-US" sz="60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00"/>
                </a:solidFill>
                <a:effectLst>
                  <a:outerShdw blurRad="41275" dist="12700" dir="12000000" algn="tl" rotWithShape="0">
                    <a:srgbClr val="000000">
                      <a:alpha val="40000"/>
                    </a:srgbClr>
                  </a:outerShdw>
                </a:effectLst>
                <a:latin typeface="Storybook" pitchFamily="2" charset="0"/>
                <a:ea typeface="ＭＳ Ｐゴシック"/>
              </a:rPr>
              <a:t>POVERTY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p:val>
                                            <p:fltVal val="0.5"/>
                                          </p:val>
                                        </p:tav>
                                        <p:tav tm="100000">
                                          <p:val>
                                            <p:strVal val="#ppt_x"/>
                                          </p:val>
                                        </p:tav>
                                      </p:tavLst>
                                    </p:anim>
                                    <p:anim calcmode="lin" valueType="num">
                                      <p:cBhvr>
                                        <p:cTn id="1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1000" fill="hold"/>
                                        <p:tgtEl>
                                          <p:spTgt spid="8">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8">
                                            <p:txEl>
                                              <p:pRg st="0" end="0"/>
                                            </p:txEl>
                                          </p:spTgt>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1000" fill="hold"/>
                                        <p:tgtEl>
                                          <p:spTgt spid="8">
                                            <p:txEl>
                                              <p:pRg st="1" end="1"/>
                                            </p:txEl>
                                          </p:spTgt>
                                        </p:tgtEl>
                                        <p:attrNameLst>
                                          <p:attrName>ppt_w</p:attrName>
                                        </p:attrNameLst>
                                      </p:cBhvr>
                                      <p:tavLst>
                                        <p:tav tm="0">
                                          <p:val>
                                            <p:strVal val="#ppt_w+.3"/>
                                          </p:val>
                                        </p:tav>
                                        <p:tav tm="100000">
                                          <p:val>
                                            <p:strVal val="#ppt_w"/>
                                          </p:val>
                                        </p:tav>
                                      </p:tavLst>
                                    </p:anim>
                                    <p:anim calcmode="lin" valueType="num">
                                      <p:cBhvr>
                                        <p:cTn id="21"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22" dur="1000"/>
                                        <p:tgtEl>
                                          <p:spTgt spid="8">
                                            <p:txEl>
                                              <p:pRg st="1" end="1"/>
                                            </p:txEl>
                                          </p:spTgt>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1000" fill="hold"/>
                                        <p:tgtEl>
                                          <p:spTgt spid="8">
                                            <p:txEl>
                                              <p:pRg st="2" end="2"/>
                                            </p:txEl>
                                          </p:spTgt>
                                        </p:tgtEl>
                                        <p:attrNameLst>
                                          <p:attrName>ppt_w</p:attrName>
                                        </p:attrNameLst>
                                      </p:cBhvr>
                                      <p:tavLst>
                                        <p:tav tm="0">
                                          <p:val>
                                            <p:strVal val="#ppt_w+.3"/>
                                          </p:val>
                                        </p:tav>
                                        <p:tav tm="100000">
                                          <p:val>
                                            <p:strVal val="#ppt_w"/>
                                          </p:val>
                                        </p:tav>
                                      </p:tavLst>
                                    </p:anim>
                                    <p:anim calcmode="lin" valueType="num">
                                      <p:cBhvr>
                                        <p:cTn id="26"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8">
                                            <p:txEl>
                                              <p:pRg st="2" end="2"/>
                                            </p:txEl>
                                          </p:spTgt>
                                        </p:tgtEl>
                                      </p:cBhvr>
                                    </p:animEffect>
                                  </p:childTnLst>
                                </p:cTn>
                              </p:par>
                              <p:par>
                                <p:cTn id="28" presetID="50" presetClass="entr" presetSubtype="0" decel="100000" fill="hold" nodeType="with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p:cTn id="30" dur="1000" fill="hold"/>
                                        <p:tgtEl>
                                          <p:spTgt spid="8">
                                            <p:txEl>
                                              <p:pRg st="3" end="3"/>
                                            </p:txEl>
                                          </p:spTgt>
                                        </p:tgtEl>
                                        <p:attrNameLst>
                                          <p:attrName>ppt_w</p:attrName>
                                        </p:attrNameLst>
                                      </p:cBhvr>
                                      <p:tavLst>
                                        <p:tav tm="0">
                                          <p:val>
                                            <p:strVal val="#ppt_w+.3"/>
                                          </p:val>
                                        </p:tav>
                                        <p:tav tm="100000">
                                          <p:val>
                                            <p:strVal val="#ppt_w"/>
                                          </p:val>
                                        </p:tav>
                                      </p:tavLst>
                                    </p:anim>
                                    <p:anim calcmode="lin" valueType="num">
                                      <p:cBhvr>
                                        <p:cTn id="31"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3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3145" name="Rectangle 9"/>
          <p:cNvSpPr>
            <a:spLocks noGrp="1" noChangeArrowheads="1"/>
          </p:cNvSpPr>
          <p:nvPr>
            <p:ph type="title"/>
          </p:nvPr>
        </p:nvSpPr>
        <p:spPr>
          <a:xfrm>
            <a:off x="1068779" y="114300"/>
            <a:ext cx="11123221" cy="609600"/>
          </a:xfrm>
        </p:spPr>
        <p:txBody>
          <a:bodyPr/>
          <a:lstStyle/>
          <a:p>
            <a:r>
              <a:rPr lang="en-US" sz="3200" dirty="0"/>
              <a:t>  </a:t>
            </a:r>
            <a:r>
              <a:rPr lang="en-US" dirty="0"/>
              <a:t>THE MIDDLE AGES: THE AGE OF MAMMON</a:t>
            </a:r>
          </a:p>
        </p:txBody>
      </p:sp>
      <p:sp>
        <p:nvSpPr>
          <p:cNvPr id="603146" name="Rectangle 10"/>
          <p:cNvSpPr>
            <a:spLocks noGrp="1" noChangeArrowheads="1"/>
          </p:cNvSpPr>
          <p:nvPr>
            <p:ph type="body" idx="1"/>
          </p:nvPr>
        </p:nvSpPr>
        <p:spPr>
          <a:xfrm>
            <a:off x="2514600" y="1143000"/>
            <a:ext cx="8153400" cy="5181600"/>
          </a:xfrm>
        </p:spPr>
        <p:txBody>
          <a:bodyPr/>
          <a:lstStyle/>
          <a:p>
            <a:endParaRPr lang="en-US" b="1" dirty="0"/>
          </a:p>
        </p:txBody>
      </p:sp>
      <p:pic>
        <p:nvPicPr>
          <p:cNvPr id="4" name="Picture 3" descr="panini4.jpg"/>
          <p:cNvPicPr>
            <a:picLocks noChangeAspect="1"/>
          </p:cNvPicPr>
          <p:nvPr/>
        </p:nvPicPr>
        <p:blipFill>
          <a:blip r:embed="rId4" cstate="print"/>
          <a:stretch>
            <a:fillRect/>
          </a:stretch>
        </p:blipFill>
        <p:spPr>
          <a:xfrm>
            <a:off x="1367406" y="990600"/>
            <a:ext cx="10824594" cy="5867400"/>
          </a:xfrm>
          <a:prstGeom prst="rect">
            <a:avLst/>
          </a:prstGeom>
        </p:spPr>
      </p:pic>
      <p:sp>
        <p:nvSpPr>
          <p:cNvPr id="6" name="Rectangle 5"/>
          <p:cNvSpPr/>
          <p:nvPr/>
        </p:nvSpPr>
        <p:spPr>
          <a:xfrm>
            <a:off x="1367406" y="914401"/>
            <a:ext cx="10824594" cy="2677656"/>
          </a:xfrm>
          <a:prstGeom prst="rect">
            <a:avLst/>
          </a:prstGeom>
          <a:noFill/>
        </p:spPr>
        <p:txBody>
          <a:bodyPr wrap="square" lIns="91440" tIns="45720" rIns="91440" bIns="45720">
            <a:spAutoFit/>
          </a:bodyPr>
          <a:lstStyle/>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ea typeface="ＭＳ Ｐゴシック"/>
              </a:rPr>
              <a:t>MENDICANTS VS. MATERIALISTS</a:t>
            </a:r>
          </a:p>
          <a:p>
            <a:pPr algn="ctr" fontAlgn="base">
              <a:spcBef>
                <a:spcPct val="0"/>
              </a:spcBef>
              <a:spcAft>
                <a:spcPct val="0"/>
              </a:spcAft>
            </a:pPr>
            <a:r>
              <a:rPr lang="en-US" sz="4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ea typeface="ＭＳ Ｐゴシック"/>
              </a:rPr>
              <a:t>DEBATE ENDS IN BULL OF 1323</a:t>
            </a:r>
          </a:p>
          <a:p>
            <a:pPr algn="ctr" fontAlgn="base">
              <a:spcBef>
                <a:spcPct val="0"/>
              </a:spcBef>
              <a:spcAft>
                <a:spcPct val="0"/>
              </a:spcAft>
            </a:pPr>
            <a:r>
              <a:rPr lang="en-US" sz="4000" b="1" u="sng"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ea typeface="ＭＳ Ｐゴシック"/>
              </a:rPr>
              <a:t>CUM INTER NONNULLOS MAKES</a:t>
            </a:r>
          </a:p>
          <a:p>
            <a:pPr algn="ctr" fontAlgn="base">
              <a:spcBef>
                <a:spcPct val="0"/>
              </a:spcBef>
              <a:spcAft>
                <a:spcPct val="0"/>
              </a:spcAft>
            </a:pPr>
            <a:r>
              <a:rPr lang="en-US" sz="4000" b="1" u="sng"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Storybook" pitchFamily="2" charset="0"/>
                <a:ea typeface="ＭＳ Ｐゴシック"/>
              </a:rPr>
              <a:t>POVERTY OF CHRIST A HERESY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03145"/>
                                        </p:tgtEl>
                                        <p:attrNameLst>
                                          <p:attrName>style.visibility</p:attrName>
                                        </p:attrNameLst>
                                      </p:cBhvr>
                                      <p:to>
                                        <p:strVal val="visible"/>
                                      </p:to>
                                    </p:set>
                                    <p:anim calcmode="lin" valueType="num">
                                      <p:cBhvr>
                                        <p:cTn id="7" dur="1000" fill="hold"/>
                                        <p:tgtEl>
                                          <p:spTgt spid="603145"/>
                                        </p:tgtEl>
                                        <p:attrNameLst>
                                          <p:attrName>ppt_w</p:attrName>
                                        </p:attrNameLst>
                                      </p:cBhvr>
                                      <p:tavLst>
                                        <p:tav tm="0">
                                          <p:val>
                                            <p:fltVal val="0"/>
                                          </p:val>
                                        </p:tav>
                                        <p:tav tm="100000">
                                          <p:val>
                                            <p:strVal val="#ppt_w"/>
                                          </p:val>
                                        </p:tav>
                                      </p:tavLst>
                                    </p:anim>
                                    <p:anim calcmode="lin" valueType="num">
                                      <p:cBhvr>
                                        <p:cTn id="8" dur="1000" fill="hold"/>
                                        <p:tgtEl>
                                          <p:spTgt spid="603145"/>
                                        </p:tgtEl>
                                        <p:attrNameLst>
                                          <p:attrName>ppt_h</p:attrName>
                                        </p:attrNameLst>
                                      </p:cBhvr>
                                      <p:tavLst>
                                        <p:tav tm="0">
                                          <p:val>
                                            <p:fltVal val="0"/>
                                          </p:val>
                                        </p:tav>
                                        <p:tav tm="100000">
                                          <p:val>
                                            <p:strVal val="#ppt_h"/>
                                          </p:val>
                                        </p:tav>
                                      </p:tavLst>
                                    </p:anim>
                                    <p:anim calcmode="lin" valueType="num">
                                      <p:cBhvr>
                                        <p:cTn id="9" dur="1000" fill="hold"/>
                                        <p:tgtEl>
                                          <p:spTgt spid="603145"/>
                                        </p:tgtEl>
                                        <p:attrNameLst>
                                          <p:attrName>style.rotation</p:attrName>
                                        </p:attrNameLst>
                                      </p:cBhvr>
                                      <p:tavLst>
                                        <p:tav tm="0">
                                          <p:val>
                                            <p:fltVal val="90"/>
                                          </p:val>
                                        </p:tav>
                                        <p:tav tm="100000">
                                          <p:val>
                                            <p:fltVal val="0"/>
                                          </p:val>
                                        </p:tav>
                                      </p:tavLst>
                                    </p:anim>
                                    <p:animEffect transition="in" filter="fade">
                                      <p:cBhvr>
                                        <p:cTn id="10" dur="1000"/>
                                        <p:tgtEl>
                                          <p:spTgt spid="60314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mph" presetSubtype="0" fill="hold" nodeType="clickEffect">
                                  <p:stCondLst>
                                    <p:cond delay="0"/>
                                  </p:stCondLst>
                                  <p:childTnLst>
                                    <p:animClr clrSpc="rgb" dir="cw">
                                      <p:cBhvr override="childStyle">
                                        <p:cTn id="14" dur="1900" fill="hold">
                                          <p:stCondLst>
                                            <p:cond delay="100"/>
                                          </p:stCondLst>
                                        </p:cTn>
                                        <p:tgtEl>
                                          <p:spTgt spid="6">
                                            <p:txEl>
                                              <p:pRg st="0" end="0"/>
                                            </p:txEl>
                                          </p:spTgt>
                                        </p:tgtEl>
                                        <p:attrNameLst>
                                          <p:attrName>style.color</p:attrName>
                                        </p:attrNameLst>
                                      </p:cBhvr>
                                      <p:to>
                                        <a:schemeClr val="accent2"/>
                                      </p:to>
                                    </p:animClr>
                                    <p:animClr clrSpc="rgb" dir="cw">
                                      <p:cBhvr>
                                        <p:cTn id="15" dur="1900" fill="hold">
                                          <p:stCondLst>
                                            <p:cond delay="100"/>
                                          </p:stCondLst>
                                        </p:cTn>
                                        <p:tgtEl>
                                          <p:spTgt spid="6">
                                            <p:txEl>
                                              <p:pRg st="0" end="0"/>
                                            </p:txEl>
                                          </p:spTgt>
                                        </p:tgtEl>
                                        <p:attrNameLst>
                                          <p:attrName>fillColor</p:attrName>
                                        </p:attrNameLst>
                                      </p:cBhvr>
                                      <p:to>
                                        <a:schemeClr val="accent2"/>
                                      </p:to>
                                    </p:animClr>
                                    <p:set>
                                      <p:cBhvr>
                                        <p:cTn id="16" dur="1900" fill="hold">
                                          <p:stCondLst>
                                            <p:cond delay="100"/>
                                          </p:stCondLst>
                                        </p:cTn>
                                        <p:tgtEl>
                                          <p:spTgt spid="6">
                                            <p:txEl>
                                              <p:pRg st="0" end="0"/>
                                            </p:txEl>
                                          </p:spTgt>
                                        </p:tgtEl>
                                        <p:attrNameLst>
                                          <p:attrName>fill.type</p:attrName>
                                        </p:attrNameLst>
                                      </p:cBhvr>
                                      <p:to>
                                        <p:strVal val="solid"/>
                                      </p:to>
                                    </p:set>
                                    <p:set>
                                      <p:cBhvr>
                                        <p:cTn id="17" dur="1900" fill="hold">
                                          <p:stCondLst>
                                            <p:cond delay="100"/>
                                          </p:stCondLst>
                                        </p:cTn>
                                        <p:tgtEl>
                                          <p:spTgt spid="6">
                                            <p:txEl>
                                              <p:pRg st="0" end="0"/>
                                            </p:txEl>
                                          </p:spTgt>
                                        </p:tgtEl>
                                        <p:attrNameLst>
                                          <p:attrName>fill.on</p:attrName>
                                        </p:attrNameLst>
                                      </p:cBhvr>
                                      <p:to>
                                        <p:strVal val="true"/>
                                      </p:to>
                                    </p:set>
                                    <p:animScale>
                                      <p:cBhvr>
                                        <p:cTn id="18" dur="200" fill="hold">
                                          <p:stCondLst>
                                            <p:cond delay="0"/>
                                          </p:stCondLst>
                                        </p:cTn>
                                        <p:tgtEl>
                                          <p:spTgt spid="6">
                                            <p:txEl>
                                              <p:pRg st="0" end="0"/>
                                            </p:txEl>
                                          </p:spTgt>
                                        </p:tgtEl>
                                      </p:cBhvr>
                                      <p:from x="100000" y="100000"/>
                                      <p:to x="100000" y="5000"/>
                                    </p:animScale>
                                    <p:animScale>
                                      <p:cBhvr>
                                        <p:cTn id="19" dur="200" fill="hold">
                                          <p:stCondLst>
                                            <p:cond delay="200"/>
                                          </p:stCondLst>
                                        </p:cTn>
                                        <p:tgtEl>
                                          <p:spTgt spid="6">
                                            <p:txEl>
                                              <p:pRg st="0" end="0"/>
                                            </p:txEl>
                                          </p:spTgt>
                                        </p:tgtEl>
                                      </p:cBhvr>
                                      <p:from x="100000" y="5000"/>
                                      <p:to x="120000" y="150000"/>
                                    </p:animScale>
                                    <p:animScale>
                                      <p:cBhvr>
                                        <p:cTn id="20" dur="600" fill="hold">
                                          <p:stCondLst>
                                            <p:cond delay="1400"/>
                                          </p:stCondLst>
                                        </p:cTn>
                                        <p:tgtEl>
                                          <p:spTgt spid="6">
                                            <p:txEl>
                                              <p:pRg st="0" end="0"/>
                                            </p:txEl>
                                          </p:spTgt>
                                        </p:tgtEl>
                                      </p:cBhvr>
                                      <p:to x="120000" y="150000"/>
                                    </p:animScale>
                                  </p:childTnLst>
                                </p:cTn>
                              </p:par>
                            </p:childTnLst>
                          </p:cTn>
                        </p:par>
                      </p:childTnLst>
                    </p:cTn>
                  </p:par>
                  <p:par>
                    <p:cTn id="21" fill="hold">
                      <p:stCondLst>
                        <p:cond delay="indefinite"/>
                      </p:stCondLst>
                      <p:childTnLst>
                        <p:par>
                          <p:cTn id="22" fill="hold">
                            <p:stCondLst>
                              <p:cond delay="0"/>
                            </p:stCondLst>
                            <p:childTnLst>
                              <p:par>
                                <p:cTn id="23" presetID="14" presetClass="emph" presetSubtype="0" fill="hold" nodeType="clickEffect">
                                  <p:stCondLst>
                                    <p:cond delay="0"/>
                                  </p:stCondLst>
                                  <p:childTnLst>
                                    <p:animClr clrSpc="rgb" dir="cw">
                                      <p:cBhvr override="childStyle">
                                        <p:cTn id="24" dur="1900" fill="hold">
                                          <p:stCondLst>
                                            <p:cond delay="100"/>
                                          </p:stCondLst>
                                        </p:cTn>
                                        <p:tgtEl>
                                          <p:spTgt spid="6">
                                            <p:txEl>
                                              <p:pRg st="1" end="1"/>
                                            </p:txEl>
                                          </p:spTgt>
                                        </p:tgtEl>
                                        <p:attrNameLst>
                                          <p:attrName>style.color</p:attrName>
                                        </p:attrNameLst>
                                      </p:cBhvr>
                                      <p:to>
                                        <a:schemeClr val="accent2"/>
                                      </p:to>
                                    </p:animClr>
                                    <p:animClr clrSpc="rgb" dir="cw">
                                      <p:cBhvr>
                                        <p:cTn id="25" dur="1900" fill="hold">
                                          <p:stCondLst>
                                            <p:cond delay="100"/>
                                          </p:stCondLst>
                                        </p:cTn>
                                        <p:tgtEl>
                                          <p:spTgt spid="6">
                                            <p:txEl>
                                              <p:pRg st="1" end="1"/>
                                            </p:txEl>
                                          </p:spTgt>
                                        </p:tgtEl>
                                        <p:attrNameLst>
                                          <p:attrName>fillColor</p:attrName>
                                        </p:attrNameLst>
                                      </p:cBhvr>
                                      <p:to>
                                        <a:schemeClr val="accent2"/>
                                      </p:to>
                                    </p:animClr>
                                    <p:set>
                                      <p:cBhvr>
                                        <p:cTn id="26" dur="1900" fill="hold">
                                          <p:stCondLst>
                                            <p:cond delay="100"/>
                                          </p:stCondLst>
                                        </p:cTn>
                                        <p:tgtEl>
                                          <p:spTgt spid="6">
                                            <p:txEl>
                                              <p:pRg st="1" end="1"/>
                                            </p:txEl>
                                          </p:spTgt>
                                        </p:tgtEl>
                                        <p:attrNameLst>
                                          <p:attrName>fill.type</p:attrName>
                                        </p:attrNameLst>
                                      </p:cBhvr>
                                      <p:to>
                                        <p:strVal val="solid"/>
                                      </p:to>
                                    </p:set>
                                    <p:set>
                                      <p:cBhvr>
                                        <p:cTn id="27" dur="1900" fill="hold">
                                          <p:stCondLst>
                                            <p:cond delay="100"/>
                                          </p:stCondLst>
                                        </p:cTn>
                                        <p:tgtEl>
                                          <p:spTgt spid="6">
                                            <p:txEl>
                                              <p:pRg st="1" end="1"/>
                                            </p:txEl>
                                          </p:spTgt>
                                        </p:tgtEl>
                                        <p:attrNameLst>
                                          <p:attrName>fill.on</p:attrName>
                                        </p:attrNameLst>
                                      </p:cBhvr>
                                      <p:to>
                                        <p:strVal val="true"/>
                                      </p:to>
                                    </p:set>
                                    <p:animScale>
                                      <p:cBhvr>
                                        <p:cTn id="28" dur="200" fill="hold">
                                          <p:stCondLst>
                                            <p:cond delay="0"/>
                                          </p:stCondLst>
                                        </p:cTn>
                                        <p:tgtEl>
                                          <p:spTgt spid="6">
                                            <p:txEl>
                                              <p:pRg st="1" end="1"/>
                                            </p:txEl>
                                          </p:spTgt>
                                        </p:tgtEl>
                                      </p:cBhvr>
                                      <p:from x="100000" y="100000"/>
                                      <p:to x="100000" y="5000"/>
                                    </p:animScale>
                                    <p:animScale>
                                      <p:cBhvr>
                                        <p:cTn id="29" dur="200" fill="hold">
                                          <p:stCondLst>
                                            <p:cond delay="200"/>
                                          </p:stCondLst>
                                        </p:cTn>
                                        <p:tgtEl>
                                          <p:spTgt spid="6">
                                            <p:txEl>
                                              <p:pRg st="1" end="1"/>
                                            </p:txEl>
                                          </p:spTgt>
                                        </p:tgtEl>
                                      </p:cBhvr>
                                      <p:from x="100000" y="5000"/>
                                      <p:to x="120000" y="150000"/>
                                    </p:animScale>
                                    <p:animScale>
                                      <p:cBhvr>
                                        <p:cTn id="30" dur="600" fill="hold">
                                          <p:stCondLst>
                                            <p:cond delay="1400"/>
                                          </p:stCondLst>
                                        </p:cTn>
                                        <p:tgtEl>
                                          <p:spTgt spid="6">
                                            <p:txEl>
                                              <p:pRg st="1" end="1"/>
                                            </p:txEl>
                                          </p:spTgt>
                                        </p:tgtEl>
                                      </p:cBhvr>
                                      <p:to x="120000" y="150000"/>
                                    </p:animScale>
                                  </p:childTnLst>
                                </p:cTn>
                              </p:par>
                            </p:childTnLst>
                          </p:cTn>
                        </p:par>
                      </p:childTnLst>
                    </p:cTn>
                  </p:par>
                  <p:par>
                    <p:cTn id="31" fill="hold">
                      <p:stCondLst>
                        <p:cond delay="indefinite"/>
                      </p:stCondLst>
                      <p:childTnLst>
                        <p:par>
                          <p:cTn id="32" fill="hold">
                            <p:stCondLst>
                              <p:cond delay="0"/>
                            </p:stCondLst>
                            <p:childTnLst>
                              <p:par>
                                <p:cTn id="33" presetID="14" presetClass="emph" presetSubtype="0" fill="hold" nodeType="clickEffect">
                                  <p:stCondLst>
                                    <p:cond delay="0"/>
                                  </p:stCondLst>
                                  <p:childTnLst>
                                    <p:animClr clrSpc="rgb" dir="cw">
                                      <p:cBhvr override="childStyle">
                                        <p:cTn id="34" dur="1900" fill="hold">
                                          <p:stCondLst>
                                            <p:cond delay="100"/>
                                          </p:stCondLst>
                                        </p:cTn>
                                        <p:tgtEl>
                                          <p:spTgt spid="6">
                                            <p:txEl>
                                              <p:pRg st="2" end="2"/>
                                            </p:txEl>
                                          </p:spTgt>
                                        </p:tgtEl>
                                        <p:attrNameLst>
                                          <p:attrName>style.color</p:attrName>
                                        </p:attrNameLst>
                                      </p:cBhvr>
                                      <p:to>
                                        <a:schemeClr val="accent2"/>
                                      </p:to>
                                    </p:animClr>
                                    <p:animClr clrSpc="rgb" dir="cw">
                                      <p:cBhvr>
                                        <p:cTn id="35" dur="1900" fill="hold">
                                          <p:stCondLst>
                                            <p:cond delay="100"/>
                                          </p:stCondLst>
                                        </p:cTn>
                                        <p:tgtEl>
                                          <p:spTgt spid="6">
                                            <p:txEl>
                                              <p:pRg st="2" end="2"/>
                                            </p:txEl>
                                          </p:spTgt>
                                        </p:tgtEl>
                                        <p:attrNameLst>
                                          <p:attrName>fillColor</p:attrName>
                                        </p:attrNameLst>
                                      </p:cBhvr>
                                      <p:to>
                                        <a:schemeClr val="accent2"/>
                                      </p:to>
                                    </p:animClr>
                                    <p:set>
                                      <p:cBhvr>
                                        <p:cTn id="36" dur="1900" fill="hold">
                                          <p:stCondLst>
                                            <p:cond delay="100"/>
                                          </p:stCondLst>
                                        </p:cTn>
                                        <p:tgtEl>
                                          <p:spTgt spid="6">
                                            <p:txEl>
                                              <p:pRg st="2" end="2"/>
                                            </p:txEl>
                                          </p:spTgt>
                                        </p:tgtEl>
                                        <p:attrNameLst>
                                          <p:attrName>fill.type</p:attrName>
                                        </p:attrNameLst>
                                      </p:cBhvr>
                                      <p:to>
                                        <p:strVal val="solid"/>
                                      </p:to>
                                    </p:set>
                                    <p:set>
                                      <p:cBhvr>
                                        <p:cTn id="37" dur="1900" fill="hold">
                                          <p:stCondLst>
                                            <p:cond delay="100"/>
                                          </p:stCondLst>
                                        </p:cTn>
                                        <p:tgtEl>
                                          <p:spTgt spid="6">
                                            <p:txEl>
                                              <p:pRg st="2" end="2"/>
                                            </p:txEl>
                                          </p:spTgt>
                                        </p:tgtEl>
                                        <p:attrNameLst>
                                          <p:attrName>fill.on</p:attrName>
                                        </p:attrNameLst>
                                      </p:cBhvr>
                                      <p:to>
                                        <p:strVal val="true"/>
                                      </p:to>
                                    </p:set>
                                    <p:animScale>
                                      <p:cBhvr>
                                        <p:cTn id="38" dur="200" fill="hold">
                                          <p:stCondLst>
                                            <p:cond delay="0"/>
                                          </p:stCondLst>
                                        </p:cTn>
                                        <p:tgtEl>
                                          <p:spTgt spid="6">
                                            <p:txEl>
                                              <p:pRg st="2" end="2"/>
                                            </p:txEl>
                                          </p:spTgt>
                                        </p:tgtEl>
                                      </p:cBhvr>
                                      <p:from x="100000" y="100000"/>
                                      <p:to x="100000" y="5000"/>
                                    </p:animScale>
                                    <p:animScale>
                                      <p:cBhvr>
                                        <p:cTn id="39" dur="200" fill="hold">
                                          <p:stCondLst>
                                            <p:cond delay="200"/>
                                          </p:stCondLst>
                                        </p:cTn>
                                        <p:tgtEl>
                                          <p:spTgt spid="6">
                                            <p:txEl>
                                              <p:pRg st="2" end="2"/>
                                            </p:txEl>
                                          </p:spTgt>
                                        </p:tgtEl>
                                      </p:cBhvr>
                                      <p:from x="100000" y="5000"/>
                                      <p:to x="120000" y="150000"/>
                                    </p:animScale>
                                    <p:animScale>
                                      <p:cBhvr>
                                        <p:cTn id="40" dur="600" fill="hold">
                                          <p:stCondLst>
                                            <p:cond delay="1400"/>
                                          </p:stCondLst>
                                        </p:cTn>
                                        <p:tgtEl>
                                          <p:spTgt spid="6">
                                            <p:txEl>
                                              <p:pRg st="2" end="2"/>
                                            </p:txEl>
                                          </p:spTgt>
                                        </p:tgtEl>
                                      </p:cBhvr>
                                      <p:to x="120000" y="150000"/>
                                    </p:animScale>
                                  </p:childTnLst>
                                </p:cTn>
                              </p:par>
                            </p:childTnLst>
                          </p:cTn>
                        </p:par>
                      </p:childTnLst>
                    </p:cTn>
                  </p:par>
                  <p:par>
                    <p:cTn id="41" fill="hold">
                      <p:stCondLst>
                        <p:cond delay="indefinite"/>
                      </p:stCondLst>
                      <p:childTnLst>
                        <p:par>
                          <p:cTn id="42" fill="hold">
                            <p:stCondLst>
                              <p:cond delay="0"/>
                            </p:stCondLst>
                            <p:childTnLst>
                              <p:par>
                                <p:cTn id="43" presetID="14" presetClass="emph" presetSubtype="0" fill="hold" nodeType="clickEffect">
                                  <p:stCondLst>
                                    <p:cond delay="0"/>
                                  </p:stCondLst>
                                  <p:childTnLst>
                                    <p:animClr clrSpc="rgb" dir="cw">
                                      <p:cBhvr override="childStyle">
                                        <p:cTn id="44" dur="1900" fill="hold">
                                          <p:stCondLst>
                                            <p:cond delay="100"/>
                                          </p:stCondLst>
                                        </p:cTn>
                                        <p:tgtEl>
                                          <p:spTgt spid="6">
                                            <p:txEl>
                                              <p:pRg st="3" end="3"/>
                                            </p:txEl>
                                          </p:spTgt>
                                        </p:tgtEl>
                                        <p:attrNameLst>
                                          <p:attrName>style.color</p:attrName>
                                        </p:attrNameLst>
                                      </p:cBhvr>
                                      <p:to>
                                        <a:schemeClr val="accent2"/>
                                      </p:to>
                                    </p:animClr>
                                    <p:animClr clrSpc="rgb" dir="cw">
                                      <p:cBhvr>
                                        <p:cTn id="45" dur="1900" fill="hold">
                                          <p:stCondLst>
                                            <p:cond delay="100"/>
                                          </p:stCondLst>
                                        </p:cTn>
                                        <p:tgtEl>
                                          <p:spTgt spid="6">
                                            <p:txEl>
                                              <p:pRg st="3" end="3"/>
                                            </p:txEl>
                                          </p:spTgt>
                                        </p:tgtEl>
                                        <p:attrNameLst>
                                          <p:attrName>fillColor</p:attrName>
                                        </p:attrNameLst>
                                      </p:cBhvr>
                                      <p:to>
                                        <a:schemeClr val="accent2"/>
                                      </p:to>
                                    </p:animClr>
                                    <p:set>
                                      <p:cBhvr>
                                        <p:cTn id="46" dur="1900" fill="hold">
                                          <p:stCondLst>
                                            <p:cond delay="100"/>
                                          </p:stCondLst>
                                        </p:cTn>
                                        <p:tgtEl>
                                          <p:spTgt spid="6">
                                            <p:txEl>
                                              <p:pRg st="3" end="3"/>
                                            </p:txEl>
                                          </p:spTgt>
                                        </p:tgtEl>
                                        <p:attrNameLst>
                                          <p:attrName>fill.type</p:attrName>
                                        </p:attrNameLst>
                                      </p:cBhvr>
                                      <p:to>
                                        <p:strVal val="solid"/>
                                      </p:to>
                                    </p:set>
                                    <p:set>
                                      <p:cBhvr>
                                        <p:cTn id="47" dur="1900" fill="hold">
                                          <p:stCondLst>
                                            <p:cond delay="100"/>
                                          </p:stCondLst>
                                        </p:cTn>
                                        <p:tgtEl>
                                          <p:spTgt spid="6">
                                            <p:txEl>
                                              <p:pRg st="3" end="3"/>
                                            </p:txEl>
                                          </p:spTgt>
                                        </p:tgtEl>
                                        <p:attrNameLst>
                                          <p:attrName>fill.on</p:attrName>
                                        </p:attrNameLst>
                                      </p:cBhvr>
                                      <p:to>
                                        <p:strVal val="true"/>
                                      </p:to>
                                    </p:set>
                                    <p:animScale>
                                      <p:cBhvr>
                                        <p:cTn id="48" dur="200" fill="hold">
                                          <p:stCondLst>
                                            <p:cond delay="0"/>
                                          </p:stCondLst>
                                        </p:cTn>
                                        <p:tgtEl>
                                          <p:spTgt spid="6">
                                            <p:txEl>
                                              <p:pRg st="3" end="3"/>
                                            </p:txEl>
                                          </p:spTgt>
                                        </p:tgtEl>
                                      </p:cBhvr>
                                      <p:from x="100000" y="100000"/>
                                      <p:to x="100000" y="5000"/>
                                    </p:animScale>
                                    <p:animScale>
                                      <p:cBhvr>
                                        <p:cTn id="49" dur="200" fill="hold">
                                          <p:stCondLst>
                                            <p:cond delay="200"/>
                                          </p:stCondLst>
                                        </p:cTn>
                                        <p:tgtEl>
                                          <p:spTgt spid="6">
                                            <p:txEl>
                                              <p:pRg st="3" end="3"/>
                                            </p:txEl>
                                          </p:spTgt>
                                        </p:tgtEl>
                                      </p:cBhvr>
                                      <p:from x="100000" y="5000"/>
                                      <p:to x="120000" y="150000"/>
                                    </p:animScale>
                                    <p:animScale>
                                      <p:cBhvr>
                                        <p:cTn id="50" dur="600" fill="hold">
                                          <p:stCondLst>
                                            <p:cond delay="1400"/>
                                          </p:stCondLst>
                                        </p:cTn>
                                        <p:tgtEl>
                                          <p:spTgt spid="6">
                                            <p:txEl>
                                              <p:pRg st="3" end="3"/>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5"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7305" name="Rectangle 9"/>
          <p:cNvSpPr>
            <a:spLocks noGrp="1" noChangeArrowheads="1"/>
          </p:cNvSpPr>
          <p:nvPr>
            <p:ph type="title"/>
          </p:nvPr>
        </p:nvSpPr>
        <p:spPr>
          <a:xfrm>
            <a:off x="320634" y="114300"/>
            <a:ext cx="11871366" cy="609600"/>
          </a:xfrm>
        </p:spPr>
        <p:txBody>
          <a:bodyPr/>
          <a:lstStyle/>
          <a:p>
            <a:r>
              <a:rPr lang="en-US" sz="3600" dirty="0"/>
              <a:t>  </a:t>
            </a:r>
            <a:r>
              <a:rPr lang="en-US" sz="4800" dirty="0"/>
              <a:t>The Roman Church Comes Full Circle </a:t>
            </a:r>
          </a:p>
        </p:txBody>
      </p:sp>
      <p:sp>
        <p:nvSpPr>
          <p:cNvPr id="567306" name="Rectangle 10"/>
          <p:cNvSpPr>
            <a:spLocks noGrp="1" noChangeArrowheads="1"/>
          </p:cNvSpPr>
          <p:nvPr>
            <p:ph type="body" idx="1"/>
          </p:nvPr>
        </p:nvSpPr>
        <p:spPr>
          <a:xfrm>
            <a:off x="2438400" y="1219200"/>
            <a:ext cx="8229600" cy="5105400"/>
          </a:xfrm>
        </p:spPr>
        <p:txBody>
          <a:bodyPr/>
          <a:lstStyle/>
          <a:p>
            <a:r>
              <a:rPr lang="en-US" sz="5400" b="1" dirty="0"/>
              <a:t>RELIGIOUS FAITH &amp; MORAL  BEHAVIOR NOW NON-SEQUITUR</a:t>
            </a:r>
          </a:p>
          <a:p>
            <a:r>
              <a:rPr lang="en-US" sz="5400" b="1" dirty="0"/>
              <a:t>NEW BOUNDARIES OF PUBLIC PROFESSION &amp; PRIVATE PRACTICE</a:t>
            </a:r>
          </a:p>
          <a:p>
            <a:pPr>
              <a:buNone/>
            </a:pPr>
            <a:r>
              <a:rPr lang="en-US" sz="6600" b="1" dirty="0"/>
              <a:t>  </a:t>
            </a:r>
          </a:p>
          <a:p>
            <a:pPr>
              <a:buNone/>
            </a:pPr>
            <a:r>
              <a:rPr lang="en-US" sz="6600" b="1" dirty="0"/>
              <a:t>  </a:t>
            </a:r>
            <a:endParaRPr lang="en-US" sz="6600" dirty="0"/>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693570" name="Rectangle 2"/>
          <p:cNvSpPr>
            <a:spLocks noGrp="1" noChangeArrowheads="1"/>
          </p:cNvSpPr>
          <p:nvPr>
            <p:ph type="title"/>
          </p:nvPr>
        </p:nvSpPr>
        <p:spPr/>
        <p:txBody>
          <a:bodyPr/>
          <a:lstStyle/>
          <a:p>
            <a:endParaRPr lang="en-US"/>
          </a:p>
        </p:txBody>
      </p:sp>
      <p:pic>
        <p:nvPicPr>
          <p:cNvPr id="3" name="Picture 2" descr="Christianity_Is_A_Buisness.gif"/>
          <p:cNvPicPr>
            <a:picLocks noChangeAspect="1"/>
          </p:cNvPicPr>
          <p:nvPr/>
        </p:nvPicPr>
        <p:blipFill>
          <a:blip r:embed="rId5" cstate="print"/>
          <a:stretch>
            <a:fillRect/>
          </a:stretch>
        </p:blipFill>
        <p:spPr>
          <a:xfrm>
            <a:off x="2820278" y="2714325"/>
            <a:ext cx="5313069" cy="1953928"/>
          </a:xfrm>
          <a:prstGeom prst="rect">
            <a:avLst/>
          </a:prstGeom>
        </p:spPr>
      </p:pic>
      <p:pic>
        <p:nvPicPr>
          <p:cNvPr id="4" name="10_-_Power_Of_Gold_(Album_Version).mp3">
            <a:hlinkClick r:id="" action="ppaction://media"/>
          </p:cNvPr>
          <p:cNvPicPr>
            <a:picLocks noRot="1" noChangeAspect="1"/>
          </p:cNvPicPr>
          <p:nvPr>
            <a:audioFile r:link="rId1"/>
          </p:nvPr>
        </p:nvPicPr>
        <p:blipFill>
          <a:blip r:embed="rId6" cstate="print"/>
          <a:stretch>
            <a:fillRect/>
          </a:stretch>
        </p:blipFill>
        <p:spPr>
          <a:xfrm>
            <a:off x="11059427" y="-394636"/>
            <a:ext cx="741146" cy="394636"/>
          </a:xfrm>
          <a:prstGeom prst="rect">
            <a:avLst/>
          </a:prstGeom>
        </p:spPr>
      </p:pic>
      <p:sp>
        <p:nvSpPr>
          <p:cNvPr id="5" name="Rectangle 4"/>
          <p:cNvSpPr/>
          <p:nvPr/>
        </p:nvSpPr>
        <p:spPr>
          <a:xfrm>
            <a:off x="0" y="5867400"/>
            <a:ext cx="12192001"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“Rich beyond the dream of avarice.”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a:xfrm>
            <a:off x="2590800" y="2286000"/>
            <a:ext cx="7162800" cy="1981200"/>
          </a:xfrm>
        </p:spPr>
        <p:txBody>
          <a:bodyPr/>
          <a:lstStyle/>
          <a:p>
            <a:r>
              <a:rPr lang="en-US" sz="9600" dirty="0"/>
              <a:t>In The Imitation   of Christ</a:t>
            </a: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1877" name="Rectangle 5"/>
          <p:cNvSpPr>
            <a:spLocks noGrp="1" noChangeArrowheads="1"/>
          </p:cNvSpPr>
          <p:nvPr>
            <p:ph type="title"/>
          </p:nvPr>
        </p:nvSpPr>
        <p:spPr>
          <a:xfrm>
            <a:off x="1888176" y="114300"/>
            <a:ext cx="9694224" cy="609600"/>
          </a:xfrm>
        </p:spPr>
        <p:txBody>
          <a:bodyPr/>
          <a:lstStyle/>
          <a:p>
            <a:r>
              <a:rPr lang="en-US" sz="4400" dirty="0"/>
              <a:t>Foundations for Renewal</a:t>
            </a:r>
          </a:p>
        </p:txBody>
      </p:sp>
      <p:sp>
        <p:nvSpPr>
          <p:cNvPr id="591878" name="Rectangle 6"/>
          <p:cNvSpPr>
            <a:spLocks noGrp="1" noChangeArrowheads="1"/>
          </p:cNvSpPr>
          <p:nvPr>
            <p:ph type="body" idx="1"/>
          </p:nvPr>
        </p:nvSpPr>
        <p:spPr>
          <a:xfrm>
            <a:off x="1888176" y="990600"/>
            <a:ext cx="9694223" cy="5334000"/>
          </a:xfrm>
        </p:spPr>
        <p:txBody>
          <a:bodyPr/>
          <a:lstStyle/>
          <a:p>
            <a:r>
              <a:rPr lang="en-US" sz="3600" dirty="0"/>
              <a:t>In the late 1300s and early 1400s, the “Common Life Movement” arose among Christians in Holland.</a:t>
            </a:r>
          </a:p>
          <a:p>
            <a:r>
              <a:rPr lang="en-US" sz="3600" dirty="0"/>
              <a:t>The Brothers of the Common Life blended scholarship with deep—even mystical—devotion.</a:t>
            </a:r>
          </a:p>
          <a:p>
            <a:r>
              <a:rPr lang="en-US" sz="3600" dirty="0"/>
              <a:t>The most famous Brother of the Common Life was Thomas </a:t>
            </a:r>
            <a:r>
              <a:rPr lang="en-US" sz="3600" dirty="0" err="1"/>
              <a:t>A’Kempis</a:t>
            </a:r>
            <a:r>
              <a:rPr lang="en-US" sz="3600" dirty="0"/>
              <a:t>, who authored </a:t>
            </a:r>
            <a:r>
              <a:rPr lang="en-US" sz="3600" b="1" dirty="0"/>
              <a:t>“The Imitation of Christ.”</a:t>
            </a: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9286" name="Rectangle 6"/>
          <p:cNvSpPr>
            <a:spLocks noGrp="1" noChangeArrowheads="1"/>
          </p:cNvSpPr>
          <p:nvPr>
            <p:ph type="title"/>
          </p:nvPr>
        </p:nvSpPr>
        <p:spPr/>
        <p:txBody>
          <a:bodyPr/>
          <a:lstStyle/>
          <a:p>
            <a:r>
              <a:rPr lang="en-US" dirty="0"/>
              <a:t>The Imitation of Christ?</a:t>
            </a:r>
          </a:p>
        </p:txBody>
      </p:sp>
      <p:sp>
        <p:nvSpPr>
          <p:cNvPr id="4" name="Rectangle 3"/>
          <p:cNvSpPr/>
          <p:nvPr/>
        </p:nvSpPr>
        <p:spPr>
          <a:xfrm>
            <a:off x="1338511" y="2438400"/>
            <a:ext cx="9550399" cy="2123658"/>
          </a:xfrm>
          <a:prstGeom prst="rect">
            <a:avLst/>
          </a:prstGeom>
          <a:noFill/>
        </p:spPr>
        <p:txBody>
          <a:bodyPr wrap="square" lIns="91440" tIns="45720" rIns="91440" bIns="45720">
            <a:spAutoFit/>
          </a:bodyPr>
          <a:lstStyle/>
          <a:p>
            <a:pPr algn="ctr" fontAlgn="base">
              <a:spcBef>
                <a:spcPct val="0"/>
              </a:spcBef>
              <a:spcAft>
                <a:spcPct val="0"/>
              </a:spcAft>
            </a:pP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MONEY CHANGERS</a:t>
            </a:r>
          </a:p>
          <a:p>
            <a:pPr algn="ctr" fontAlgn="base">
              <a:spcBef>
                <a:spcPct val="0"/>
              </a:spcBef>
              <a:spcAft>
                <a:spcPct val="0"/>
              </a:spcAft>
            </a:pP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ea typeface="ＭＳ Ｐゴシック"/>
              </a:rPr>
              <a:t>IN THE CHURCH!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70" decel="100000"/>
                                        <p:tgtEl>
                                          <p:spTgt spid="4">
                                            <p:txEl>
                                              <p:pRg st="0" end="0"/>
                                            </p:txEl>
                                          </p:spTgt>
                                        </p:tgtEl>
                                      </p:cBhvr>
                                    </p:animEffect>
                                    <p:animScale>
                                      <p:cBhvr>
                                        <p:cTn id="8" dur="770" decel="100000"/>
                                        <p:tgtEl>
                                          <p:spTgt spid="4">
                                            <p:txEl>
                                              <p:pRg st="0" end="0"/>
                                            </p:txEl>
                                          </p:spTgt>
                                        </p:tgtEl>
                                      </p:cBhvr>
                                      <p:from x="10000" y="10000"/>
                                      <p:to x="200000" y="450000"/>
                                    </p:animScale>
                                    <p:animScale>
                                      <p:cBhvr>
                                        <p:cTn id="9" dur="1230" accel="100000" fill="hold">
                                          <p:stCondLst>
                                            <p:cond delay="770"/>
                                          </p:stCondLst>
                                        </p:cTn>
                                        <p:tgtEl>
                                          <p:spTgt spid="4">
                                            <p:txEl>
                                              <p:pRg st="0" end="0"/>
                                            </p:txEl>
                                          </p:spTgt>
                                        </p:tgtEl>
                                      </p:cBhvr>
                                      <p:from x="200000" y="450000"/>
                                      <p:to x="100000" y="100000"/>
                                    </p:animScale>
                                    <p:set>
                                      <p:cBhvr>
                                        <p:cTn id="10" dur="770" fill="hold"/>
                                        <p:tgtEl>
                                          <p:spTgt spid="4">
                                            <p:txEl>
                                              <p:pRg st="0" end="0"/>
                                            </p:txEl>
                                          </p:spTgt>
                                        </p:tgtEl>
                                        <p:attrNameLst>
                                          <p:attrName>ppt_x</p:attrName>
                                        </p:attrNameLst>
                                      </p:cBhvr>
                                      <p:to>
                                        <p:strVal val="(0.5)"/>
                                      </p:to>
                                    </p:set>
                                    <p:anim from="(0.5)" to="(#ppt_x)" calcmode="lin" valueType="num">
                                      <p:cBhvr>
                                        <p:cTn id="11" dur="1230" accel="100000" fill="hold">
                                          <p:stCondLst>
                                            <p:cond delay="770"/>
                                          </p:stCondLst>
                                        </p:cTn>
                                        <p:tgtEl>
                                          <p:spTgt spid="4">
                                            <p:txEl>
                                              <p:pRg st="0" end="0"/>
                                            </p:txEl>
                                          </p:spTgt>
                                        </p:tgtEl>
                                        <p:attrNameLst>
                                          <p:attrName>ppt_x</p:attrName>
                                        </p:attrNameLst>
                                      </p:cBhvr>
                                    </p:anim>
                                    <p:set>
                                      <p:cBhvr>
                                        <p:cTn id="12" dur="770" fill="hold"/>
                                        <p:tgtEl>
                                          <p:spTgt spid="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770" decel="100000"/>
                                        <p:tgtEl>
                                          <p:spTgt spid="4">
                                            <p:txEl>
                                              <p:pRg st="1" end="1"/>
                                            </p:txEl>
                                          </p:spTgt>
                                        </p:tgtEl>
                                      </p:cBhvr>
                                    </p:animEffect>
                                    <p:animScale>
                                      <p:cBhvr>
                                        <p:cTn id="17" dur="770" decel="100000"/>
                                        <p:tgtEl>
                                          <p:spTgt spid="4">
                                            <p:txEl>
                                              <p:pRg st="1" end="1"/>
                                            </p:txEl>
                                          </p:spTgt>
                                        </p:tgtEl>
                                      </p:cBhvr>
                                      <p:from x="10000" y="10000"/>
                                      <p:to x="200000" y="450000"/>
                                    </p:animScale>
                                    <p:animScale>
                                      <p:cBhvr>
                                        <p:cTn id="18" dur="1230" accel="100000" fill="hold">
                                          <p:stCondLst>
                                            <p:cond delay="770"/>
                                          </p:stCondLst>
                                        </p:cTn>
                                        <p:tgtEl>
                                          <p:spTgt spid="4">
                                            <p:txEl>
                                              <p:pRg st="1" end="1"/>
                                            </p:txEl>
                                          </p:spTgt>
                                        </p:tgtEl>
                                      </p:cBhvr>
                                      <p:from x="200000" y="450000"/>
                                      <p:to x="100000" y="100000"/>
                                    </p:animScale>
                                    <p:set>
                                      <p:cBhvr>
                                        <p:cTn id="19" dur="770" fill="hold"/>
                                        <p:tgtEl>
                                          <p:spTgt spid="4">
                                            <p:txEl>
                                              <p:pRg st="1" end="1"/>
                                            </p:txEl>
                                          </p:spTgt>
                                        </p:tgtEl>
                                        <p:attrNameLst>
                                          <p:attrName>ppt_x</p:attrName>
                                        </p:attrNameLst>
                                      </p:cBhvr>
                                      <p:to>
                                        <p:strVal val="(0.5)"/>
                                      </p:to>
                                    </p:set>
                                    <p:anim from="(0.5)" to="(#ppt_x)" calcmode="lin" valueType="num">
                                      <p:cBhvr>
                                        <p:cTn id="20" dur="1230" accel="100000" fill="hold">
                                          <p:stCondLst>
                                            <p:cond delay="770"/>
                                          </p:stCondLst>
                                        </p:cTn>
                                        <p:tgtEl>
                                          <p:spTgt spid="4">
                                            <p:txEl>
                                              <p:pRg st="1" end="1"/>
                                            </p:txEl>
                                          </p:spTgt>
                                        </p:tgtEl>
                                        <p:attrNameLst>
                                          <p:attrName>ppt_x</p:attrName>
                                        </p:attrNameLst>
                                      </p:cBhvr>
                                    </p:anim>
                                    <p:set>
                                      <p:cBhvr>
                                        <p:cTn id="21" dur="770" fill="hold"/>
                                        <p:tgtEl>
                                          <p:spTgt spid="4">
                                            <p:txEl>
                                              <p:pRg st="1" end="1"/>
                                            </p:txEl>
                                          </p:spTgt>
                                        </p:tgtEl>
                                        <p:attrNameLst>
                                          <p:attrName>ppt_y</p:attrName>
                                        </p:attrNameLst>
                                      </p:cBhvr>
                                      <p:to>
                                        <p:strVal val="(#ppt_y+0.4)"/>
                                      </p:to>
                                    </p:set>
                                    <p:anim from="(#ppt_y+0.4)" to="(#ppt_y)" calcmode="lin" valueType="num">
                                      <p:cBhvr>
                                        <p:cTn id="22" dur="1230" accel="100000" fill="hold">
                                          <p:stCondLst>
                                            <p:cond delay="770"/>
                                          </p:stCondLst>
                                        </p:cTn>
                                        <p:tgtEl>
                                          <p:spTgt spid="4">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72ACD5-A951-6E1A-11F1-01EBBCA4A056}"/>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29D366D-9C57-9405-A4C2-9AAA892621CA}"/>
              </a:ext>
            </a:extLst>
          </p:cNvPr>
          <p:cNvSpPr/>
          <p:nvPr/>
        </p:nvSpPr>
        <p:spPr>
          <a:xfrm>
            <a:off x="0" y="-206476"/>
            <a:ext cx="12192000" cy="2031325"/>
          </a:xfrm>
          <a:prstGeom prst="rect">
            <a:avLst/>
          </a:prstGeom>
          <a:noFill/>
        </p:spPr>
        <p:txBody>
          <a:bodyPr wrap="square" lIns="91440" tIns="45720" rIns="91440" bIns="45720">
            <a:spAutoFit/>
          </a:bodyPr>
          <a:lstStyle/>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Those Who Do Not Study History </a:t>
            </a: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Are Doomed To Repeat It!</a:t>
            </a:r>
          </a:p>
        </p:txBody>
      </p:sp>
      <p:sp>
        <p:nvSpPr>
          <p:cNvPr id="5" name="Rectangle 4">
            <a:extLst>
              <a:ext uri="{FF2B5EF4-FFF2-40B4-BE49-F238E27FC236}">
                <a16:creationId xmlns:a16="http://schemas.microsoft.com/office/drawing/2014/main" id="{2AF7374A-703D-111D-1A5F-8FB6D5351EB3}"/>
              </a:ext>
            </a:extLst>
          </p:cNvPr>
          <p:cNvSpPr/>
          <p:nvPr/>
        </p:nvSpPr>
        <p:spPr>
          <a:xfrm>
            <a:off x="0" y="5122606"/>
            <a:ext cx="12192000" cy="1754326"/>
          </a:xfrm>
          <a:prstGeom prst="rect">
            <a:avLst/>
          </a:prstGeom>
          <a:noFill/>
        </p:spPr>
        <p:txBody>
          <a:bodyPr wrap="square" lIns="91440" tIns="45720" rIns="91440" bIns="45720">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rPr>
              <a:t>Those That Do Study History Are Doomed </a:t>
            </a:r>
          </a:p>
          <a:p>
            <a:pPr algn="ctr"/>
            <a:r>
              <a:rPr lang="en-US" sz="6000" b="1" cap="none" spc="0" dirty="0">
                <a:ln w="6600">
                  <a:solidFill>
                    <a:schemeClr val="accent2"/>
                  </a:solidFill>
                  <a:prstDash val="solid"/>
                </a:ln>
                <a:solidFill>
                  <a:srgbClr val="FFFFFF"/>
                </a:solidFill>
                <a:effectLst>
                  <a:outerShdw dist="38100" dir="2700000" algn="tl" rotWithShape="0">
                    <a:schemeClr val="accent2"/>
                  </a:outerShdw>
                </a:effectLst>
              </a:rPr>
              <a:t>To Watch The World Repeat It!!</a:t>
            </a:r>
          </a:p>
        </p:txBody>
      </p:sp>
    </p:spTree>
    <p:extLst>
      <p:ext uri="{BB962C8B-B14F-4D97-AF65-F5344CB8AC3E}">
        <p14:creationId xmlns:p14="http://schemas.microsoft.com/office/powerpoint/2010/main" val="324831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C2633BB-BAD6-539D-D1EE-61E0A21B1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0116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0A28D99F-AA8C-99B0-D9E9-5A5E8DF5F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002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_Want_You____by_SandriuxSM.jpg"/>
          <p:cNvPicPr>
            <a:picLocks noGrp="1" noChangeAspect="1"/>
          </p:cNvPicPr>
          <p:nvPr>
            <p:ph idx="1"/>
          </p:nvPr>
        </p:nvPicPr>
        <p:blipFill>
          <a:blip r:embed="rId2" cstate="print"/>
          <a:stretch>
            <a:fillRect/>
          </a:stretch>
        </p:blipFill>
        <p:spPr>
          <a:xfrm>
            <a:off x="0" y="0"/>
            <a:ext cx="12192000" cy="6858000"/>
          </a:xfrm>
        </p:spPr>
      </p:pic>
      <p:sp>
        <p:nvSpPr>
          <p:cNvPr id="3" name="Rectangle 2"/>
          <p:cNvSpPr/>
          <p:nvPr/>
        </p:nvSpPr>
        <p:spPr>
          <a:xfrm>
            <a:off x="2286000" y="2209802"/>
            <a:ext cx="7696200" cy="22467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7780" cmpd="sng">
                  <a:solidFill>
                    <a:srgbClr val="BBE0E3">
                      <a:tint val="3000"/>
                    </a:srgbClr>
                  </a:solidFill>
                  <a:prstDash val="solid"/>
                  <a:miter lim="800000"/>
                </a:ln>
                <a:gradFill>
                  <a:gsLst>
                    <a:gs pos="10000">
                      <a:srgbClr val="BBE0E3">
                        <a:tint val="63000"/>
                        <a:sat val="105000"/>
                      </a:srgbClr>
                    </a:gs>
                    <a:gs pos="90000">
                      <a:srgbClr val="BBE0E3">
                        <a:shade val="50000"/>
                        <a:satMod val="100000"/>
                      </a:srgbClr>
                    </a:gs>
                  </a:gsLst>
                  <a:lin ang="5400000"/>
                </a:gradFill>
                <a:effectLst>
                  <a:outerShdw blurRad="55000" dist="50800" dir="5400000" algn="tl">
                    <a:srgbClr val="000000">
                      <a:alpha val="33000"/>
                    </a:srgbClr>
                  </a:outerShdw>
                </a:effectLst>
                <a:uLnTx/>
                <a:uFillTx/>
                <a:latin typeface="Arial"/>
                <a:ea typeface="ＭＳ Ｐゴシック"/>
                <a:cs typeface="+mn-cs"/>
              </a:rPr>
              <a:t>“Instead of the bare feet of the apostles, the snowy coursers of brigands fly past us, the horses decked in gold and fed on gold, soon to be shod with gold, if the Lord does not check this slavish luxury.” - Petrarch </a:t>
            </a:r>
          </a:p>
        </p:txBody>
      </p:sp>
    </p:spTree>
    <p:extLst>
      <p:ext uri="{BB962C8B-B14F-4D97-AF65-F5344CB8AC3E}">
        <p14:creationId xmlns:p14="http://schemas.microsoft.com/office/powerpoint/2010/main" val="36019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09634" name="Rectangle 2" descr="Papyrus">
            <a:extLst>
              <a:ext uri="{FF2B5EF4-FFF2-40B4-BE49-F238E27FC236}">
                <a16:creationId xmlns:a16="http://schemas.microsoft.com/office/drawing/2014/main" id="{46A4562B-D741-4A2F-9B69-E4D1A83F9008}"/>
              </a:ext>
            </a:extLst>
          </p:cNvPr>
          <p:cNvSpPr>
            <a:spLocks noGrp="1" noChangeArrowheads="1"/>
          </p:cNvSpPr>
          <p:nvPr>
            <p:ph type="title"/>
          </p:nvPr>
        </p:nvSpPr>
        <p:spPr>
          <a:xfrm>
            <a:off x="1828800" y="152400"/>
            <a:ext cx="8534400" cy="1219200"/>
          </a:xfrm>
          <a:blipFill dpi="0" rotWithShape="0">
            <a:blip r:embed="rId4" cstate="print"/>
            <a:srcRect/>
            <a:tile tx="0" ty="0" sx="100000" sy="100000" flip="none" algn="tl"/>
          </a:blipFill>
        </p:spPr>
        <p:txBody>
          <a:bodyPr/>
          <a:lstStyle/>
          <a:p>
            <a:pPr eaLnBrk="1" hangingPunct="1">
              <a:defRPr/>
            </a:pPr>
            <a:r>
              <a:rPr lang="en-US" sz="3600" b="1">
                <a:solidFill>
                  <a:srgbClr val="0000CC"/>
                </a:solidFill>
                <a:effectLst>
                  <a:outerShdw blurRad="38100" dist="38100" dir="2700000" algn="tl">
                    <a:srgbClr val="000000"/>
                  </a:outerShdw>
                </a:effectLst>
                <a:ea typeface="+mj-ea"/>
              </a:rPr>
              <a:t>Case Of The Church-State Theocrat:</a:t>
            </a:r>
            <a:r>
              <a:rPr lang="en-US">
                <a:solidFill>
                  <a:srgbClr val="0000CC"/>
                </a:solidFill>
                <a:effectLst>
                  <a:outerShdw blurRad="38100" dist="38100" dir="2700000" algn="tl">
                    <a:srgbClr val="000000"/>
                  </a:outerShdw>
                </a:effectLst>
                <a:ea typeface="+mj-ea"/>
              </a:rPr>
              <a:t> Being Better Judge Than Jesus</a:t>
            </a:r>
          </a:p>
        </p:txBody>
      </p:sp>
      <p:sp>
        <p:nvSpPr>
          <p:cNvPr id="3909636" name="Rectangle 4" descr="Stationery">
            <a:extLst>
              <a:ext uri="{FF2B5EF4-FFF2-40B4-BE49-F238E27FC236}">
                <a16:creationId xmlns:a16="http://schemas.microsoft.com/office/drawing/2014/main" id="{853A8A16-C5C9-4806-99DC-DC0A19FE90D6}"/>
              </a:ext>
            </a:extLst>
          </p:cNvPr>
          <p:cNvSpPr>
            <a:spLocks noGrp="1" noChangeArrowheads="1"/>
          </p:cNvSpPr>
          <p:nvPr>
            <p:ph sz="half" idx="1"/>
          </p:nvPr>
        </p:nvSpPr>
        <p:spPr>
          <a:xfrm>
            <a:off x="1828800" y="1600200"/>
            <a:ext cx="8534400" cy="1447800"/>
          </a:xfrm>
          <a:blipFill dpi="0" rotWithShape="0">
            <a:blip r:embed="rId5" cstate="print"/>
            <a:srcRect/>
            <a:tile tx="0" ty="0" sx="100000" sy="100000" flip="none" algn="tl"/>
          </a:blipFill>
        </p:spPr>
        <p:txBody>
          <a:bodyPr/>
          <a:lstStyle/>
          <a:p>
            <a:pPr eaLnBrk="1" hangingPunct="1">
              <a:buFontTx/>
              <a:buNone/>
              <a:defRPr/>
            </a:pPr>
            <a:r>
              <a:rPr lang="en-US" sz="2800" i="1">
                <a:solidFill>
                  <a:srgbClr val="0066FF"/>
                </a:solidFill>
                <a:effectLst>
                  <a:outerShdw blurRad="38100" dist="38100" dir="2700000" algn="tl">
                    <a:srgbClr val="000000"/>
                  </a:outerShdw>
                </a:effectLst>
                <a:ea typeface="+mn-ea"/>
              </a:rPr>
              <a:t>Dostoevsky’s Grand Inquisitor To A Returned Christ:</a:t>
            </a:r>
          </a:p>
          <a:p>
            <a:pPr eaLnBrk="1" hangingPunct="1">
              <a:buFontTx/>
              <a:buNone/>
              <a:defRPr/>
            </a:pPr>
            <a:r>
              <a:rPr lang="en-US" sz="2400">
                <a:solidFill>
                  <a:srgbClr val="0066FF"/>
                </a:solidFill>
                <a:effectLst>
                  <a:outerShdw blurRad="38100" dist="38100" dir="2700000" algn="tl">
                    <a:srgbClr val="000000"/>
                  </a:outerShdw>
                </a:effectLst>
                <a:ea typeface="+mn-ea"/>
              </a:rPr>
              <a:t>“I awakened and would not serve madness.   I turned back</a:t>
            </a:r>
          </a:p>
          <a:p>
            <a:pPr eaLnBrk="1" hangingPunct="1">
              <a:buFontTx/>
              <a:buNone/>
              <a:defRPr/>
            </a:pPr>
            <a:r>
              <a:rPr lang="en-US" sz="2400">
                <a:solidFill>
                  <a:srgbClr val="0066FF"/>
                </a:solidFill>
                <a:effectLst>
                  <a:outerShdw blurRad="38100" dist="38100" dir="2700000" algn="tl">
                    <a:srgbClr val="000000"/>
                  </a:outerShdw>
                </a:effectLst>
                <a:ea typeface="+mn-ea"/>
              </a:rPr>
              <a:t> and joined the ranks of those who have corrected thy work.”</a:t>
            </a:r>
            <a:r>
              <a:rPr lang="en-US" sz="2800">
                <a:ea typeface="+mn-ea"/>
              </a:rPr>
              <a:t> </a:t>
            </a:r>
          </a:p>
        </p:txBody>
      </p:sp>
      <p:sp>
        <p:nvSpPr>
          <p:cNvPr id="3909635" name="Rectangle 3" descr="Parchment">
            <a:extLst>
              <a:ext uri="{FF2B5EF4-FFF2-40B4-BE49-F238E27FC236}">
                <a16:creationId xmlns:a16="http://schemas.microsoft.com/office/drawing/2014/main" id="{B6E1FB07-529C-4B70-8C6B-A96FCA55FD0E}"/>
              </a:ext>
            </a:extLst>
          </p:cNvPr>
          <p:cNvSpPr>
            <a:spLocks noGrp="1" noChangeArrowheads="1"/>
          </p:cNvSpPr>
          <p:nvPr>
            <p:ph type="body" sz="half" idx="2"/>
          </p:nvPr>
        </p:nvSpPr>
        <p:spPr>
          <a:xfrm>
            <a:off x="1828800" y="3200400"/>
            <a:ext cx="8534400" cy="3505200"/>
          </a:xfrm>
          <a:blipFill dpi="0" rotWithShape="0">
            <a:blip r:embed="rId6" cstate="print"/>
            <a:srcRect/>
            <a:tile tx="0" ty="0" sx="100000" sy="100000" flip="none" algn="tl"/>
          </a:blipFill>
        </p:spPr>
        <p:txBody>
          <a:bodyPr/>
          <a:lstStyle/>
          <a:p>
            <a:pPr eaLnBrk="1" hangingPunct="1">
              <a:lnSpc>
                <a:spcPct val="90000"/>
              </a:lnSpc>
              <a:buFontTx/>
              <a:buNone/>
              <a:defRPr/>
            </a:pPr>
            <a:r>
              <a:rPr lang="en-US" sz="2800" u="sng">
                <a:solidFill>
                  <a:srgbClr val="0066FF"/>
                </a:solidFill>
                <a:effectLst>
                  <a:outerShdw blurRad="38100" dist="38100" dir="2700000" algn="tl">
                    <a:srgbClr val="000000"/>
                  </a:outerShdw>
                </a:effectLst>
                <a:ea typeface="+mn-ea"/>
              </a:rPr>
              <a:t>Three Powers Accepted By Then “Universal Church”</a:t>
            </a:r>
          </a:p>
          <a:p>
            <a:pPr eaLnBrk="1" hangingPunct="1">
              <a:lnSpc>
                <a:spcPct val="90000"/>
              </a:lnSpc>
              <a:buFontTx/>
              <a:buNone/>
              <a:defRPr/>
            </a:pPr>
            <a:r>
              <a:rPr lang="en-US" sz="2800" u="sng">
                <a:solidFill>
                  <a:srgbClr val="0066FF"/>
                </a:solidFill>
                <a:effectLst>
                  <a:outerShdw blurRad="38100" dist="38100" dir="2700000" algn="tl">
                    <a:srgbClr val="000000"/>
                  </a:outerShdw>
                </a:effectLst>
                <a:ea typeface="+mn-ea"/>
              </a:rPr>
              <a:t>Rejected In His Worldly Temptation By World Savior</a:t>
            </a:r>
          </a:p>
          <a:p>
            <a:pPr eaLnBrk="1" hangingPunct="1">
              <a:lnSpc>
                <a:spcPct val="90000"/>
              </a:lnSpc>
              <a:buFontTx/>
              <a:buNone/>
              <a:defRPr/>
            </a:pPr>
            <a:r>
              <a:rPr lang="en-US" sz="2800" i="1">
                <a:solidFill>
                  <a:srgbClr val="0066FF"/>
                </a:solidFill>
                <a:effectLst>
                  <a:outerShdw blurRad="38100" dist="38100" dir="2700000" algn="tl">
                    <a:srgbClr val="000000"/>
                  </a:outerShdw>
                </a:effectLst>
                <a:ea typeface="+mn-ea"/>
              </a:rPr>
              <a:t>The Power Over Three Forces Of Human Influence:</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Magic, Mystic, Miracle </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Ecclesiastic Hierarchy</a:t>
            </a:r>
          </a:p>
          <a:p>
            <a:pPr eaLnBrk="1" hangingPunct="1">
              <a:lnSpc>
                <a:spcPct val="90000"/>
              </a:lnSpc>
              <a:defRPr/>
            </a:pPr>
            <a:r>
              <a:rPr lang="en-US" sz="4000" b="1" i="1">
                <a:solidFill>
                  <a:schemeClr val="accent1"/>
                </a:solidFill>
                <a:effectLst>
                  <a:outerShdw blurRad="38100" dist="38100" dir="2700000" algn="tl">
                    <a:srgbClr val="000000"/>
                  </a:outerShdw>
                </a:effectLst>
                <a:ea typeface="+mn-ea"/>
              </a:rPr>
              <a:t>Force Of Established Hegemony</a:t>
            </a:r>
          </a:p>
          <a:p>
            <a:pPr eaLnBrk="1" hangingPunct="1">
              <a:lnSpc>
                <a:spcPct val="90000"/>
              </a:lnSpc>
              <a:defRPr/>
            </a:pPr>
            <a:endParaRPr lang="en-US" sz="4000" b="1" i="1">
              <a:solidFill>
                <a:schemeClr val="accent1"/>
              </a:solidFill>
              <a:effectLst>
                <a:outerShdw blurRad="38100" dist="38100" dir="2700000" algn="tl">
                  <a:srgbClr val="000000"/>
                </a:outerShdw>
              </a:effectLst>
              <a:ea typeface="+mn-ea"/>
            </a:endParaRPr>
          </a:p>
          <a:p>
            <a:pPr eaLnBrk="1" hangingPunct="1">
              <a:lnSpc>
                <a:spcPct val="90000"/>
              </a:lnSpc>
              <a:defRPr/>
            </a:pPr>
            <a:endParaRPr lang="en-US" sz="2400">
              <a:ea typeface="+mn-ea"/>
            </a:endParaRPr>
          </a:p>
          <a:p>
            <a:pPr eaLnBrk="1" hangingPunct="1">
              <a:lnSpc>
                <a:spcPct val="90000"/>
              </a:lnSpc>
              <a:defRPr/>
            </a:pPr>
            <a:endParaRPr lang="en-US" sz="2400">
              <a:ea typeface="+mn-ea"/>
            </a:endParaRPr>
          </a:p>
          <a:p>
            <a:pPr eaLnBrk="1" hangingPunct="1">
              <a:lnSpc>
                <a:spcPct val="90000"/>
              </a:lnSpc>
              <a:defRPr/>
            </a:pPr>
            <a:endParaRPr lang="en-US" sz="2400">
              <a:ea typeface="+mn-ea"/>
            </a:endParaRPr>
          </a:p>
        </p:txBody>
      </p:sp>
      <p:sp>
        <p:nvSpPr>
          <p:cNvPr id="3909639" name="Comment 7">
            <a:extLst>
              <a:ext uri="{FF2B5EF4-FFF2-40B4-BE49-F238E27FC236}">
                <a16:creationId xmlns:a16="http://schemas.microsoft.com/office/drawing/2014/main" id="{565FBBD4-85D8-474F-AAEB-8C603549D305}"/>
              </a:ext>
            </a:extLst>
          </p:cNvPr>
          <p:cNvSpPr>
            <a:spLocks noChangeArrowheads="1"/>
          </p:cNvSpPr>
          <p:nvPr/>
        </p:nvSpPr>
        <p:spPr bwMode="auto">
          <a:xfrm>
            <a:off x="1539876" y="-9906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t>David Lee Burris: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The Religion Of The Crutch &amp; The Placebo</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Human Weakness Requires Religious Subordination?  The Grand Inquisitor Says Of                  Jesus</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Temptation: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You made a mistake.  You should have listened to what he said!</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pitchFamily="34" charset="-128"/>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pitchFamily="34" charset="-128"/>
                <a:cs typeface="+mn-cs"/>
              </a:rPr>
              <a:t>    </a:t>
            </a:r>
          </a:p>
        </p:txBody>
      </p:sp>
    </p:spTree>
    <p:extLst>
      <p:ext uri="{BB962C8B-B14F-4D97-AF65-F5344CB8AC3E}">
        <p14:creationId xmlns:p14="http://schemas.microsoft.com/office/powerpoint/2010/main" val="1935041190"/>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909636"/>
                                        </p:tgtEl>
                                        <p:attrNameLst>
                                          <p:attrName>style.visibility</p:attrName>
                                        </p:attrNameLst>
                                      </p:cBhvr>
                                      <p:to>
                                        <p:strVal val="visible"/>
                                      </p:to>
                                    </p:set>
                                    <p:anim calcmode="lin" valueType="num">
                                      <p:cBhvr additive="base">
                                        <p:cTn id="7" dur="5000" fill="hold"/>
                                        <p:tgtEl>
                                          <p:spTgt spid="3909636"/>
                                        </p:tgtEl>
                                        <p:attrNameLst>
                                          <p:attrName>ppt_x</p:attrName>
                                        </p:attrNameLst>
                                      </p:cBhvr>
                                      <p:tavLst>
                                        <p:tav tm="0">
                                          <p:val>
                                            <p:strVal val="#ppt_x"/>
                                          </p:val>
                                        </p:tav>
                                        <p:tav tm="100000">
                                          <p:val>
                                            <p:strVal val="#ppt_x"/>
                                          </p:val>
                                        </p:tav>
                                      </p:tavLst>
                                    </p:anim>
                                    <p:anim calcmode="lin" valueType="num">
                                      <p:cBhvr additive="base">
                                        <p:cTn id="8" dur="5000" fill="hold"/>
                                        <p:tgtEl>
                                          <p:spTgt spid="3909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909635">
                                            <p:txEl>
                                              <p:pRg st="0" end="0"/>
                                            </p:txEl>
                                          </p:spTgt>
                                        </p:tgtEl>
                                        <p:attrNameLst>
                                          <p:attrName>style.visibility</p:attrName>
                                        </p:attrNameLst>
                                      </p:cBhvr>
                                      <p:to>
                                        <p:strVal val="visible"/>
                                      </p:to>
                                    </p:set>
                                    <p:animEffect transition="in" filter="dissolve">
                                      <p:cBhvr>
                                        <p:cTn id="13" dur="500"/>
                                        <p:tgtEl>
                                          <p:spTgt spid="390963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909635">
                                            <p:txEl>
                                              <p:pRg st="1" end="1"/>
                                            </p:txEl>
                                          </p:spTgt>
                                        </p:tgtEl>
                                        <p:attrNameLst>
                                          <p:attrName>style.visibility</p:attrName>
                                        </p:attrNameLst>
                                      </p:cBhvr>
                                      <p:to>
                                        <p:strVal val="visible"/>
                                      </p:to>
                                    </p:set>
                                    <p:animEffect transition="in" filter="dissolve">
                                      <p:cBhvr>
                                        <p:cTn id="18" dur="500"/>
                                        <p:tgtEl>
                                          <p:spTgt spid="39096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909635">
                                            <p:txEl>
                                              <p:pRg st="2" end="2"/>
                                            </p:txEl>
                                          </p:spTgt>
                                        </p:tgtEl>
                                        <p:attrNameLst>
                                          <p:attrName>style.visibility</p:attrName>
                                        </p:attrNameLst>
                                      </p:cBhvr>
                                      <p:to>
                                        <p:strVal val="visible"/>
                                      </p:to>
                                    </p:set>
                                    <p:animEffect transition="in" filter="dissolve">
                                      <p:cBhvr>
                                        <p:cTn id="23" dur="500"/>
                                        <p:tgtEl>
                                          <p:spTgt spid="39096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909635">
                                            <p:txEl>
                                              <p:pRg st="3" end="3"/>
                                            </p:txEl>
                                          </p:spTgt>
                                        </p:tgtEl>
                                        <p:attrNameLst>
                                          <p:attrName>style.visibility</p:attrName>
                                        </p:attrNameLst>
                                      </p:cBhvr>
                                      <p:to>
                                        <p:strVal val="visible"/>
                                      </p:to>
                                    </p:set>
                                    <p:animEffect transition="in" filter="dissolve">
                                      <p:cBhvr>
                                        <p:cTn id="28" dur="500"/>
                                        <p:tgtEl>
                                          <p:spTgt spid="3909635">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909635">
                                            <p:txEl>
                                              <p:pRg st="4" end="4"/>
                                            </p:txEl>
                                          </p:spTgt>
                                        </p:tgtEl>
                                        <p:attrNameLst>
                                          <p:attrName>style.visibility</p:attrName>
                                        </p:attrNameLst>
                                      </p:cBhvr>
                                      <p:to>
                                        <p:strVal val="visible"/>
                                      </p:to>
                                    </p:set>
                                    <p:animEffect transition="in" filter="dissolve">
                                      <p:cBhvr>
                                        <p:cTn id="33" dur="500"/>
                                        <p:tgtEl>
                                          <p:spTgt spid="3909635">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909635">
                                            <p:txEl>
                                              <p:pRg st="5" end="5"/>
                                            </p:txEl>
                                          </p:spTgt>
                                        </p:tgtEl>
                                        <p:attrNameLst>
                                          <p:attrName>style.visibility</p:attrName>
                                        </p:attrNameLst>
                                      </p:cBhvr>
                                      <p:to>
                                        <p:strVal val="visible"/>
                                      </p:to>
                                    </p:set>
                                    <p:animEffect transition="in" filter="dissolve">
                                      <p:cBhvr>
                                        <p:cTn id="38" dur="500"/>
                                        <p:tgtEl>
                                          <p:spTgt spid="3909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9636" grpId="0" animBg="1" autoUpdateAnimBg="0"/>
      <p:bldP spid="390963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division of the theological discipline that seeks to understand and delineate how the church interpreted scripture &amp; developed doctrine throughout its history and to show the origin &amp; development of beliefs held in the present day.”</a:t>
            </a:r>
            <a:endParaRPr lang="en-US" sz="4000" dirty="0"/>
          </a:p>
        </p:txBody>
      </p:sp>
      <p:sp>
        <p:nvSpPr>
          <p:cNvPr id="327270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Historical Theology</a:t>
            </a:r>
          </a:p>
        </p:txBody>
      </p:sp>
      <p:sp>
        <p:nvSpPr>
          <p:cNvPr id="327270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7990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2707"/>
                                        </p:tgtEl>
                                        <p:attrNameLst>
                                          <p:attrName>style.visibility</p:attrName>
                                        </p:attrNameLst>
                                      </p:cBhvr>
                                      <p:to>
                                        <p:strVal val="visible"/>
                                      </p:to>
                                    </p:set>
                                    <p:anim calcmode="lin" valueType="num">
                                      <p:cBhvr>
                                        <p:cTn id="7" dur="5000" fill="hold"/>
                                        <p:tgtEl>
                                          <p:spTgt spid="3272707"/>
                                        </p:tgtEl>
                                        <p:attrNameLst>
                                          <p:attrName>ppt_w</p:attrName>
                                        </p:attrNameLst>
                                      </p:cBhvr>
                                      <p:tavLst>
                                        <p:tav tm="0" fmla="#ppt_w*sin(2.5*pi*$)">
                                          <p:val>
                                            <p:fltVal val="0"/>
                                          </p:val>
                                        </p:tav>
                                        <p:tav tm="100000">
                                          <p:val>
                                            <p:fltVal val="1"/>
                                          </p:val>
                                        </p:tav>
                                      </p:tavLst>
                                    </p:anim>
                                    <p:anim calcmode="lin" valueType="num">
                                      <p:cBhvr>
                                        <p:cTn id="8" dur="5000" fill="hold"/>
                                        <p:tgtEl>
                                          <p:spTgt spid="32727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2706">
                                            <p:txEl>
                                              <p:pRg st="1" end="1"/>
                                            </p:txEl>
                                          </p:spTgt>
                                        </p:tgtEl>
                                        <p:attrNameLst>
                                          <p:attrName>style.visibility</p:attrName>
                                        </p:attrNameLst>
                                      </p:cBhvr>
                                      <p:to>
                                        <p:strVal val="visible"/>
                                      </p:to>
                                    </p:set>
                                    <p:animEffect transition="in" filter="wipe(left)">
                                      <p:cBhvr>
                                        <p:cTn id="13" dur="500"/>
                                        <p:tgtEl>
                                          <p:spTgt spid="327270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2708"/>
                                        </p:tgtEl>
                                        <p:attrNameLst>
                                          <p:attrName>style.visibility</p:attrName>
                                        </p:attrNameLst>
                                      </p:cBhvr>
                                      <p:to>
                                        <p:strVal val="visible"/>
                                      </p:to>
                                    </p:set>
                                    <p:anim calcmode="lin" valueType="num">
                                      <p:cBhvr>
                                        <p:cTn id="18" dur="500" fill="hold"/>
                                        <p:tgtEl>
                                          <p:spTgt spid="3272708"/>
                                        </p:tgtEl>
                                        <p:attrNameLst>
                                          <p:attrName>ppt_w</p:attrName>
                                        </p:attrNameLst>
                                      </p:cBhvr>
                                      <p:tavLst>
                                        <p:tav tm="0">
                                          <p:val>
                                            <p:fltVal val="0"/>
                                          </p:val>
                                        </p:tav>
                                        <p:tav tm="100000">
                                          <p:val>
                                            <p:strVal val="#ppt_w"/>
                                          </p:val>
                                        </p:tav>
                                      </p:tavLst>
                                    </p:anim>
                                    <p:anim calcmode="lin" valueType="num">
                                      <p:cBhvr>
                                        <p:cTn id="19" dur="500" fill="hold"/>
                                        <p:tgtEl>
                                          <p:spTgt spid="3272708"/>
                                        </p:tgtEl>
                                        <p:attrNameLst>
                                          <p:attrName>ppt_h</p:attrName>
                                        </p:attrNameLst>
                                      </p:cBhvr>
                                      <p:tavLst>
                                        <p:tav tm="0">
                                          <p:val>
                                            <p:fltVal val="0"/>
                                          </p:val>
                                        </p:tav>
                                        <p:tav tm="100000">
                                          <p:val>
                                            <p:strVal val="#ppt_h"/>
                                          </p:val>
                                        </p:tav>
                                      </p:tavLst>
                                    </p:anim>
                                    <p:anim calcmode="lin" valueType="num">
                                      <p:cBhvr>
                                        <p:cTn id="20" dur="500" fill="hold"/>
                                        <p:tgtEl>
                                          <p:spTgt spid="3272708"/>
                                        </p:tgtEl>
                                        <p:attrNameLst>
                                          <p:attrName>ppt_x</p:attrName>
                                        </p:attrNameLst>
                                      </p:cBhvr>
                                      <p:tavLst>
                                        <p:tav tm="0">
                                          <p:val>
                                            <p:fltVal val="0.5"/>
                                          </p:val>
                                        </p:tav>
                                        <p:tav tm="100000">
                                          <p:val>
                                            <p:strVal val="#ppt_x"/>
                                          </p:val>
                                        </p:tav>
                                      </p:tavLst>
                                    </p:anim>
                                    <p:anim calcmode="lin" valueType="num">
                                      <p:cBhvr>
                                        <p:cTn id="21" dur="500" fill="hold"/>
                                        <p:tgtEl>
                                          <p:spTgt spid="32727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6" grpId="0" build="p" autoUpdateAnimBg="0" rev="1"/>
      <p:bldP spid="3272707" grpId="0" animBg="1"/>
      <p:bldP spid="3272708"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5923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9922" name="Rectangle 2"/>
          <p:cNvSpPr>
            <a:spLocks noGrp="1" noChangeArrowheads="1"/>
          </p:cNvSpPr>
          <p:nvPr>
            <p:ph type="title"/>
          </p:nvPr>
        </p:nvSpPr>
        <p:spPr/>
        <p:txBody>
          <a:bodyPr/>
          <a:lstStyle/>
          <a:p>
            <a:endParaRPr lang="en-US"/>
          </a:p>
        </p:txBody>
      </p:sp>
      <p:sp>
        <p:nvSpPr>
          <p:cNvPr id="4689923" name="Rectangle 3"/>
          <p:cNvSpPr>
            <a:spLocks noGrp="1" noChangeArrowheads="1"/>
          </p:cNvSpPr>
          <p:nvPr>
            <p:ph type="body" idx="1"/>
          </p:nvPr>
        </p:nvSpPr>
        <p:spPr>
          <a:xfrm>
            <a:off x="1752600" y="4038600"/>
            <a:ext cx="8686800" cy="2362200"/>
          </a:xfrm>
        </p:spPr>
        <p:txBody>
          <a:bodyPr/>
          <a:lstStyle/>
          <a:p>
            <a:pPr>
              <a:lnSpc>
                <a:spcPct val="90000"/>
              </a:lnSpc>
              <a:buFont typeface="Wingdings" pitchFamily="2" charset="2"/>
              <a:buChar char="§"/>
            </a:pPr>
            <a:r>
              <a:rPr lang="en-US" b="1" i="1" u="sng">
                <a:solidFill>
                  <a:srgbClr val="993366"/>
                </a:solidFill>
                <a:effectLst>
                  <a:outerShdw blurRad="38100" dist="38100" dir="2700000" algn="tl">
                    <a:srgbClr val="C0C0C0"/>
                  </a:outerShdw>
                </a:effectLst>
              </a:rPr>
              <a:t>First Corinthians - Chapter Six - Verse Twelve:</a:t>
            </a:r>
          </a:p>
          <a:p>
            <a:pPr>
              <a:lnSpc>
                <a:spcPct val="90000"/>
              </a:lnSpc>
              <a:buFont typeface="Wingdings" pitchFamily="2" charset="2"/>
              <a:buChar char="§"/>
            </a:pPr>
            <a:endParaRPr lang="en-US" sz="800" b="1" i="1" u="sng">
              <a:solidFill>
                <a:srgbClr val="993366"/>
              </a:solidFill>
              <a:effectLst>
                <a:outerShdw blurRad="38100" dist="38100" dir="2700000" algn="tl">
                  <a:srgbClr val="C0C0C0"/>
                </a:outerShdw>
              </a:effectLst>
            </a:endParaRPr>
          </a:p>
          <a:p>
            <a:pPr>
              <a:lnSpc>
                <a:spcPct val="90000"/>
              </a:lnSpc>
              <a:buFont typeface="Wingdings" pitchFamily="2" charset="2"/>
              <a:buChar char="§"/>
            </a:pPr>
            <a:r>
              <a:rPr lang="en-US" sz="2800" b="1" i="1">
                <a:solidFill>
                  <a:srgbClr val="993366"/>
                </a:solidFill>
                <a:effectLst>
                  <a:outerShdw blurRad="38100" dist="38100" dir="2700000" algn="tl">
                    <a:srgbClr val="C0C0C0"/>
                  </a:outerShdw>
                </a:effectLst>
              </a:rPr>
              <a:t>“ALL THINGS ARE LAWFUL UNTO ME, BUT ALL THINGS ARE NOT EXPEDIENT:  ALL THINGS ARE LAWFUL FOR ME, BUT I WILL NOT BE BROUGHT UNDER THE POWER OF ANY!”</a:t>
            </a:r>
            <a:r>
              <a:rPr lang="en-US" sz="2800" b="1" i="1" u="sng">
                <a:solidFill>
                  <a:srgbClr val="993366"/>
                </a:solidFill>
                <a:effectLst>
                  <a:outerShdw blurRad="38100" dist="38100" dir="2700000" algn="tl">
                    <a:srgbClr val="C0C0C0"/>
                  </a:outerShdw>
                </a:effectLst>
              </a:rPr>
              <a:t>  </a:t>
            </a:r>
            <a:endParaRPr lang="en-US" sz="2800" b="1" i="1">
              <a:solidFill>
                <a:srgbClr val="993366"/>
              </a:solidFill>
              <a:effectLst>
                <a:outerShdw blurRad="38100" dist="38100" dir="2700000" algn="tl">
                  <a:srgbClr val="C0C0C0"/>
                </a:outerShdw>
              </a:effectLst>
            </a:endParaRPr>
          </a:p>
        </p:txBody>
      </p:sp>
      <p:sp>
        <p:nvSpPr>
          <p:cNvPr id="4689924"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The Law Of Expediency</a:t>
            </a:r>
          </a:p>
        </p:txBody>
      </p:sp>
    </p:spTree>
    <p:extLst>
      <p:ext uri="{BB962C8B-B14F-4D97-AF65-F5344CB8AC3E}">
        <p14:creationId xmlns:p14="http://schemas.microsoft.com/office/powerpoint/2010/main" val="180536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9924"/>
                                        </p:tgtEl>
                                        <p:attrNameLst>
                                          <p:attrName>style.visibility</p:attrName>
                                        </p:attrNameLst>
                                      </p:cBhvr>
                                      <p:to>
                                        <p:strVal val="visible"/>
                                      </p:to>
                                    </p:set>
                                    <p:anim calcmode="lin" valueType="num">
                                      <p:cBhvr>
                                        <p:cTn id="7" dur="500" fill="hold"/>
                                        <p:tgtEl>
                                          <p:spTgt spid="4689924"/>
                                        </p:tgtEl>
                                        <p:attrNameLst>
                                          <p:attrName>ppt_w</p:attrName>
                                        </p:attrNameLst>
                                      </p:cBhvr>
                                      <p:tavLst>
                                        <p:tav tm="0">
                                          <p:val>
                                            <p:strVal val="4/3*#ppt_w"/>
                                          </p:val>
                                        </p:tav>
                                        <p:tav tm="100000">
                                          <p:val>
                                            <p:strVal val="#ppt_w"/>
                                          </p:val>
                                        </p:tav>
                                      </p:tavLst>
                                    </p:anim>
                                    <p:anim calcmode="lin" valueType="num">
                                      <p:cBhvr>
                                        <p:cTn id="8" dur="500" fill="hold"/>
                                        <p:tgtEl>
                                          <p:spTgt spid="468992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689923">
                                            <p:txEl>
                                              <p:pRg st="0" end="0"/>
                                            </p:txEl>
                                          </p:spTgt>
                                        </p:tgtEl>
                                        <p:attrNameLst>
                                          <p:attrName>style.visibility</p:attrName>
                                        </p:attrNameLst>
                                      </p:cBhvr>
                                      <p:to>
                                        <p:strVal val="visible"/>
                                      </p:to>
                                    </p:set>
                                    <p:anim calcmode="lin" valueType="num">
                                      <p:cBhvr additive="base">
                                        <p:cTn id="13" dur="300" fill="hold"/>
                                        <p:tgtEl>
                                          <p:spTgt spid="4689923">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6899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689923">
                                            <p:txEl>
                                              <p:pRg st="2" end="2"/>
                                            </p:txEl>
                                          </p:spTgt>
                                        </p:tgtEl>
                                        <p:attrNameLst>
                                          <p:attrName>style.visibility</p:attrName>
                                        </p:attrNameLst>
                                      </p:cBhvr>
                                      <p:to>
                                        <p:strVal val="visible"/>
                                      </p:to>
                                    </p:set>
                                    <p:anim calcmode="lin" valueType="num">
                                      <p:cBhvr additive="base">
                                        <p:cTn id="19" dur="300" fill="hold"/>
                                        <p:tgtEl>
                                          <p:spTgt spid="4689923">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689923">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23" grpId="0" build="p" autoUpdateAnimBg="0"/>
      <p:bldP spid="468992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91970" name="Rectangle 2"/>
          <p:cNvSpPr>
            <a:spLocks noGrp="1" noChangeArrowheads="1"/>
          </p:cNvSpPr>
          <p:nvPr>
            <p:ph type="title"/>
          </p:nvPr>
        </p:nvSpPr>
        <p:spPr/>
        <p:txBody>
          <a:bodyPr/>
          <a:lstStyle/>
          <a:p>
            <a:endParaRPr lang="en-US"/>
          </a:p>
        </p:txBody>
      </p:sp>
      <p:sp>
        <p:nvSpPr>
          <p:cNvPr id="4691971" name="Rectangle 3"/>
          <p:cNvSpPr>
            <a:spLocks noGrp="1" noChangeArrowheads="1"/>
          </p:cNvSpPr>
          <p:nvPr>
            <p:ph type="body" idx="1"/>
          </p:nvPr>
        </p:nvSpPr>
        <p:spPr>
          <a:xfrm>
            <a:off x="2209800" y="4038600"/>
            <a:ext cx="7772400" cy="2362200"/>
          </a:xfrm>
        </p:spPr>
        <p:txBody>
          <a:bodyPr/>
          <a:lstStyle/>
          <a:p>
            <a:pPr>
              <a:lnSpc>
                <a:spcPct val="90000"/>
              </a:lnSpc>
              <a:buFont typeface="Wingdings" pitchFamily="2" charset="2"/>
              <a:buChar char="§"/>
            </a:pPr>
            <a:r>
              <a:rPr lang="en-US" sz="2400" i="1" u="sng">
                <a:solidFill>
                  <a:srgbClr val="993366"/>
                </a:solidFill>
                <a:effectLst>
                  <a:outerShdw blurRad="38100" dist="38100" dir="2700000" algn="tl">
                    <a:srgbClr val="C0C0C0"/>
                  </a:outerShdw>
                </a:effectLst>
              </a:rPr>
              <a:t>First Corinthians Chapter Six &amp; Verse Twelve States</a:t>
            </a:r>
            <a:r>
              <a:rPr lang="en-US" sz="2400" i="1">
                <a:solidFill>
                  <a:srgbClr val="993366"/>
                </a:solidFill>
                <a:effectLst>
                  <a:outerShdw blurRad="38100" dist="38100" dir="2700000" algn="tl">
                    <a:srgbClr val="C0C0C0"/>
                  </a:outerShdw>
                </a:effectLst>
              </a:rPr>
              <a:t> -</a:t>
            </a:r>
            <a:r>
              <a:rPr lang="en-US" sz="2400" b="1" i="1">
                <a:solidFill>
                  <a:srgbClr val="993366"/>
                </a:solidFill>
                <a:effectLst>
                  <a:outerShdw blurRad="38100" dist="38100" dir="2700000" algn="tl">
                    <a:srgbClr val="C0C0C0"/>
                  </a:outerShdw>
                </a:effectLst>
              </a:rPr>
              <a:t>  The Lawful Expediency Must Meet Certain Criteria:   First,  it must be lawful.  For something to be lawful,      it must stand on:  command,  approved example,  or necessary conclusion.  If there is no means of showing where God commands it,  the apostles practiced it,  or draw a scriptural conclusion, it is outside the bounds     of authority per 2</a:t>
            </a:r>
            <a:r>
              <a:rPr lang="en-US" sz="2400" b="1" i="1" baseline="30000">
                <a:solidFill>
                  <a:srgbClr val="993366"/>
                </a:solidFill>
                <a:effectLst>
                  <a:outerShdw blurRad="38100" dist="38100" dir="2700000" algn="tl">
                    <a:srgbClr val="C0C0C0"/>
                  </a:outerShdw>
                </a:effectLst>
              </a:rPr>
              <a:t>nd</a:t>
            </a:r>
            <a:r>
              <a:rPr lang="en-US" sz="2400" b="1" i="1">
                <a:solidFill>
                  <a:srgbClr val="993366"/>
                </a:solidFill>
                <a:effectLst>
                  <a:outerShdw blurRad="38100" dist="38100" dir="2700000" algn="tl">
                    <a:srgbClr val="C0C0C0"/>
                  </a:outerShdw>
                </a:effectLst>
              </a:rPr>
              <a:t> John 9!.   </a:t>
            </a:r>
            <a:endParaRPr lang="en-US" sz="2800" i="1">
              <a:solidFill>
                <a:srgbClr val="993366"/>
              </a:solidFill>
              <a:effectLst>
                <a:outerShdw blurRad="38100" dist="38100" dir="2700000" algn="tl">
                  <a:srgbClr val="C0C0C0"/>
                </a:outerShdw>
              </a:effectLst>
            </a:endParaRPr>
          </a:p>
        </p:txBody>
      </p:sp>
      <p:sp>
        <p:nvSpPr>
          <p:cNvPr id="4691972"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The Law Of Expediency</a:t>
            </a:r>
          </a:p>
        </p:txBody>
      </p:sp>
    </p:spTree>
    <p:extLst>
      <p:ext uri="{BB962C8B-B14F-4D97-AF65-F5344CB8AC3E}">
        <p14:creationId xmlns:p14="http://schemas.microsoft.com/office/powerpoint/2010/main" val="161227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91972"/>
                                        </p:tgtEl>
                                        <p:attrNameLst>
                                          <p:attrName>style.visibility</p:attrName>
                                        </p:attrNameLst>
                                      </p:cBhvr>
                                      <p:to>
                                        <p:strVal val="visible"/>
                                      </p:to>
                                    </p:set>
                                    <p:anim calcmode="lin" valueType="num">
                                      <p:cBhvr>
                                        <p:cTn id="7" dur="500" fill="hold"/>
                                        <p:tgtEl>
                                          <p:spTgt spid="4691972"/>
                                        </p:tgtEl>
                                        <p:attrNameLst>
                                          <p:attrName>ppt_w</p:attrName>
                                        </p:attrNameLst>
                                      </p:cBhvr>
                                      <p:tavLst>
                                        <p:tav tm="0">
                                          <p:val>
                                            <p:strVal val="4/3*#ppt_w"/>
                                          </p:val>
                                        </p:tav>
                                        <p:tav tm="100000">
                                          <p:val>
                                            <p:strVal val="#ppt_w"/>
                                          </p:val>
                                        </p:tav>
                                      </p:tavLst>
                                    </p:anim>
                                    <p:anim calcmode="lin" valueType="num">
                                      <p:cBhvr>
                                        <p:cTn id="8" dur="500" fill="hold"/>
                                        <p:tgtEl>
                                          <p:spTgt spid="469197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91971">
                                            <p:txEl>
                                              <p:pRg st="0" end="0"/>
                                            </p:txEl>
                                          </p:spTgt>
                                        </p:tgtEl>
                                        <p:attrNameLst>
                                          <p:attrName>style.visibility</p:attrName>
                                        </p:attrNameLst>
                                      </p:cBhvr>
                                      <p:to>
                                        <p:strVal val="visible"/>
                                      </p:to>
                                    </p:set>
                                    <p:animEffect transition="in" filter="wipe(left)">
                                      <p:cBhvr>
                                        <p:cTn id="13" dur="500"/>
                                        <p:tgtEl>
                                          <p:spTgt spid="46919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1971" grpId="0" build="p" autoUpdateAnimBg="0" rev="1"/>
      <p:bldP spid="4691972"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96066" name="Rectangle 2"/>
          <p:cNvSpPr>
            <a:spLocks noGrp="1" noChangeArrowheads="1"/>
          </p:cNvSpPr>
          <p:nvPr>
            <p:ph type="title"/>
          </p:nvPr>
        </p:nvSpPr>
        <p:spPr/>
        <p:txBody>
          <a:bodyPr/>
          <a:lstStyle/>
          <a:p>
            <a:endParaRPr lang="en-US"/>
          </a:p>
        </p:txBody>
      </p:sp>
      <p:sp>
        <p:nvSpPr>
          <p:cNvPr id="4696067" name="Rectangle 3"/>
          <p:cNvSpPr>
            <a:spLocks noGrp="1" noChangeArrowheads="1"/>
          </p:cNvSpPr>
          <p:nvPr>
            <p:ph type="body" idx="1"/>
          </p:nvPr>
        </p:nvSpPr>
        <p:spPr>
          <a:xfrm>
            <a:off x="1524000" y="4267200"/>
            <a:ext cx="9144000" cy="2362200"/>
          </a:xfrm>
        </p:spPr>
        <p:txBody>
          <a:bodyPr/>
          <a:lstStyle/>
          <a:p>
            <a:pPr>
              <a:lnSpc>
                <a:spcPct val="90000"/>
              </a:lnSpc>
              <a:buFont typeface="Wingdings" pitchFamily="2" charset="2"/>
              <a:buChar char="§"/>
            </a:pPr>
            <a:r>
              <a:rPr lang="en-US" b="1" i="1" u="sng">
                <a:solidFill>
                  <a:srgbClr val="993366"/>
                </a:solidFill>
                <a:effectLst>
                  <a:outerShdw blurRad="38100" dist="38100" dir="2700000" algn="tl">
                    <a:srgbClr val="C0C0C0"/>
                  </a:outerShdw>
                </a:effectLst>
              </a:rPr>
              <a:t> First Corinthians - Chapter Six - Verse Twelve:</a:t>
            </a:r>
          </a:p>
          <a:p>
            <a:pPr>
              <a:lnSpc>
                <a:spcPct val="90000"/>
              </a:lnSpc>
              <a:buFont typeface="Wingdings" pitchFamily="2" charset="2"/>
              <a:buChar char="§"/>
            </a:pPr>
            <a:endParaRPr lang="en-US" sz="800" b="1" i="1" u="sng">
              <a:solidFill>
                <a:srgbClr val="993366"/>
              </a:solidFill>
              <a:effectLst>
                <a:outerShdw blurRad="38100" dist="38100" dir="2700000" algn="tl">
                  <a:srgbClr val="C0C0C0"/>
                </a:outerShdw>
              </a:effectLst>
            </a:endParaRPr>
          </a:p>
          <a:p>
            <a:pPr>
              <a:lnSpc>
                <a:spcPct val="90000"/>
              </a:lnSpc>
              <a:buFont typeface="Wingdings" pitchFamily="2" charset="2"/>
              <a:buChar char="§"/>
            </a:pPr>
            <a:r>
              <a:rPr lang="en-US" sz="2800" b="1" i="1">
                <a:solidFill>
                  <a:srgbClr val="993366"/>
                </a:solidFill>
                <a:effectLst>
                  <a:outerShdw blurRad="38100" dist="38100" dir="2700000" algn="tl">
                    <a:srgbClr val="C0C0C0"/>
                  </a:outerShdw>
                </a:effectLst>
              </a:rPr>
              <a:t>Therefore,  Two Principles Are Apparent:  Expedients Cannot  (1)  Be an addition to the word of God  - or –     (2) be a substitution for God’s ways. A true expedience, therefore,  neither adds to or changes the plan of God! </a:t>
            </a:r>
          </a:p>
        </p:txBody>
      </p:sp>
      <p:sp>
        <p:nvSpPr>
          <p:cNvPr id="4696068"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The Law Of Expediency</a:t>
            </a:r>
          </a:p>
        </p:txBody>
      </p:sp>
    </p:spTree>
    <p:extLst>
      <p:ext uri="{BB962C8B-B14F-4D97-AF65-F5344CB8AC3E}">
        <p14:creationId xmlns:p14="http://schemas.microsoft.com/office/powerpoint/2010/main" val="117018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96068"/>
                                        </p:tgtEl>
                                        <p:attrNameLst>
                                          <p:attrName>style.visibility</p:attrName>
                                        </p:attrNameLst>
                                      </p:cBhvr>
                                      <p:to>
                                        <p:strVal val="visible"/>
                                      </p:to>
                                    </p:set>
                                    <p:anim calcmode="lin" valueType="num">
                                      <p:cBhvr>
                                        <p:cTn id="7" dur="500" fill="hold"/>
                                        <p:tgtEl>
                                          <p:spTgt spid="4696068"/>
                                        </p:tgtEl>
                                        <p:attrNameLst>
                                          <p:attrName>ppt_w</p:attrName>
                                        </p:attrNameLst>
                                      </p:cBhvr>
                                      <p:tavLst>
                                        <p:tav tm="0">
                                          <p:val>
                                            <p:strVal val="4/3*#ppt_w"/>
                                          </p:val>
                                        </p:tav>
                                        <p:tav tm="100000">
                                          <p:val>
                                            <p:strVal val="#ppt_w"/>
                                          </p:val>
                                        </p:tav>
                                      </p:tavLst>
                                    </p:anim>
                                    <p:anim calcmode="lin" valueType="num">
                                      <p:cBhvr>
                                        <p:cTn id="8" dur="500" fill="hold"/>
                                        <p:tgtEl>
                                          <p:spTgt spid="469606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696067">
                                            <p:txEl>
                                              <p:pRg st="0" end="0"/>
                                            </p:txEl>
                                          </p:spTgt>
                                        </p:tgtEl>
                                        <p:attrNameLst>
                                          <p:attrName>style.visibility</p:attrName>
                                        </p:attrNameLst>
                                      </p:cBhvr>
                                      <p:to>
                                        <p:strVal val="visible"/>
                                      </p:to>
                                    </p:set>
                                    <p:anim calcmode="lin" valueType="num">
                                      <p:cBhvr additive="base">
                                        <p:cTn id="13" dur="300" fill="hold"/>
                                        <p:tgtEl>
                                          <p:spTgt spid="469606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69606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696067">
                                            <p:txEl>
                                              <p:pRg st="2" end="2"/>
                                            </p:txEl>
                                          </p:spTgt>
                                        </p:tgtEl>
                                        <p:attrNameLst>
                                          <p:attrName>style.visibility</p:attrName>
                                        </p:attrNameLst>
                                      </p:cBhvr>
                                      <p:to>
                                        <p:strVal val="visible"/>
                                      </p:to>
                                    </p:set>
                                    <p:anim calcmode="lin" valueType="num">
                                      <p:cBhvr additive="base">
                                        <p:cTn id="19" dur="300" fill="hold"/>
                                        <p:tgtEl>
                                          <p:spTgt spid="4696067">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696067">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6067" grpId="0" build="p" autoUpdateAnimBg="0"/>
      <p:bldP spid="4696068"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94018" name="Rectangle 2"/>
          <p:cNvSpPr>
            <a:spLocks noGrp="1" noChangeArrowheads="1"/>
          </p:cNvSpPr>
          <p:nvPr>
            <p:ph type="title"/>
          </p:nvPr>
        </p:nvSpPr>
        <p:spPr/>
        <p:txBody>
          <a:bodyPr/>
          <a:lstStyle/>
          <a:p>
            <a:endParaRPr lang="en-US"/>
          </a:p>
        </p:txBody>
      </p:sp>
      <p:sp>
        <p:nvSpPr>
          <p:cNvPr id="4694019" name="Rectangle 3"/>
          <p:cNvSpPr>
            <a:spLocks noGrp="1" noChangeArrowheads="1"/>
          </p:cNvSpPr>
          <p:nvPr>
            <p:ph type="body" idx="1"/>
          </p:nvPr>
        </p:nvSpPr>
        <p:spPr>
          <a:xfrm>
            <a:off x="2057400" y="3810000"/>
            <a:ext cx="8077200" cy="2819400"/>
          </a:xfrm>
        </p:spPr>
        <p:txBody>
          <a:bodyPr/>
          <a:lstStyle/>
          <a:p>
            <a:pPr>
              <a:lnSpc>
                <a:spcPct val="90000"/>
              </a:lnSpc>
              <a:buFont typeface="Wingdings" pitchFamily="2" charset="2"/>
              <a:buChar char="§"/>
            </a:pPr>
            <a:r>
              <a:rPr lang="en-US" sz="2400" i="1" u="sng">
                <a:solidFill>
                  <a:srgbClr val="993366"/>
                </a:solidFill>
                <a:effectLst>
                  <a:outerShdw blurRad="38100" dist="38100" dir="2700000" algn="tl">
                    <a:srgbClr val="C0C0C0"/>
                  </a:outerShdw>
                </a:effectLst>
              </a:rPr>
              <a:t>First Corinthians Chapter Six &amp; Verse Twelve States</a:t>
            </a:r>
            <a:r>
              <a:rPr lang="en-US" sz="2400" i="1">
                <a:solidFill>
                  <a:srgbClr val="993366"/>
                </a:solidFill>
                <a:effectLst>
                  <a:outerShdw blurRad="38100" dist="38100" dir="2700000" algn="tl">
                    <a:srgbClr val="C0C0C0"/>
                  </a:outerShdw>
                </a:effectLst>
              </a:rPr>
              <a:t> -</a:t>
            </a:r>
            <a:r>
              <a:rPr lang="en-US" sz="2400" b="1" i="1">
                <a:solidFill>
                  <a:srgbClr val="993366"/>
                </a:solidFill>
                <a:effectLst>
                  <a:outerShdw blurRad="38100" dist="38100" dir="2700000" algn="tl">
                    <a:srgbClr val="C0C0C0"/>
                  </a:outerShdw>
                </a:effectLst>
              </a:rPr>
              <a:t>      The Lawful Expediency Must Meet Certain Criteria:   </a:t>
            </a:r>
            <a:r>
              <a:rPr lang="en-US" sz="2000" b="1" i="1">
                <a:solidFill>
                  <a:srgbClr val="993366"/>
                </a:solidFill>
                <a:effectLst>
                  <a:outerShdw blurRad="38100" dist="38100" dir="2700000" algn="tl">
                    <a:srgbClr val="C0C0C0"/>
                  </a:outerShdw>
                </a:effectLst>
              </a:rPr>
              <a:t>Secondly,  it cannot be explicitly stated. This is an evident conclusion from the first point.  When God speaks,  man is not left to use his judgment &amp; reasoning ability to determine if he is going to act. When God speaks,  obedience by faith must be forthcoming from man,  and  he cannot decide if he wants to do what God has commanded or not.  Yet, with the area of thoughtful expediency, human wisdom can be utilized in that realm where God has left man free to use his own individual and collective judgment</a:t>
            </a:r>
            <a:r>
              <a:rPr lang="en-US" sz="2400" b="1" i="1">
                <a:solidFill>
                  <a:srgbClr val="993366"/>
                </a:solidFill>
                <a:effectLst>
                  <a:outerShdw blurRad="38100" dist="38100" dir="2700000" algn="tl">
                    <a:srgbClr val="C0C0C0"/>
                  </a:outerShdw>
                </a:effectLst>
              </a:rPr>
              <a:t>.</a:t>
            </a:r>
          </a:p>
          <a:p>
            <a:pPr>
              <a:lnSpc>
                <a:spcPct val="90000"/>
              </a:lnSpc>
              <a:buFont typeface="Wingdings" pitchFamily="2" charset="2"/>
              <a:buNone/>
            </a:pPr>
            <a:r>
              <a:rPr lang="en-US" sz="2400" b="1" i="1">
                <a:solidFill>
                  <a:srgbClr val="993366"/>
                </a:solidFill>
                <a:effectLst>
                  <a:outerShdw blurRad="38100" dist="38100" dir="2700000" algn="tl">
                    <a:srgbClr val="C0C0C0"/>
                  </a:outerShdw>
                </a:effectLst>
              </a:rPr>
              <a:t> </a:t>
            </a:r>
          </a:p>
          <a:p>
            <a:pPr>
              <a:lnSpc>
                <a:spcPct val="90000"/>
              </a:lnSpc>
              <a:buFont typeface="Wingdings" pitchFamily="2" charset="2"/>
              <a:buChar char="§"/>
            </a:pPr>
            <a:endParaRPr lang="en-US" sz="2400" b="1" i="1">
              <a:solidFill>
                <a:srgbClr val="993366"/>
              </a:solidFill>
              <a:effectLst>
                <a:outerShdw blurRad="38100" dist="38100" dir="2700000" algn="tl">
                  <a:srgbClr val="C0C0C0"/>
                </a:outerShdw>
              </a:effectLst>
            </a:endParaRPr>
          </a:p>
          <a:p>
            <a:pPr>
              <a:lnSpc>
                <a:spcPct val="90000"/>
              </a:lnSpc>
              <a:buFont typeface="Wingdings" pitchFamily="2" charset="2"/>
              <a:buChar char="§"/>
            </a:pPr>
            <a:endParaRPr lang="en-US" sz="2400" b="1" i="1">
              <a:solidFill>
                <a:srgbClr val="993366"/>
              </a:solidFill>
              <a:effectLst>
                <a:outerShdw blurRad="38100" dist="38100" dir="2700000" algn="tl">
                  <a:srgbClr val="C0C0C0"/>
                </a:outerShdw>
              </a:effectLst>
            </a:endParaRPr>
          </a:p>
          <a:p>
            <a:pPr>
              <a:lnSpc>
                <a:spcPct val="90000"/>
              </a:lnSpc>
              <a:buFont typeface="Wingdings" pitchFamily="2" charset="2"/>
              <a:buChar char="§"/>
            </a:pPr>
            <a:endParaRPr lang="en-US" sz="2400" b="1" i="1">
              <a:solidFill>
                <a:srgbClr val="993366"/>
              </a:solidFill>
              <a:effectLst>
                <a:outerShdw blurRad="38100" dist="38100" dir="2700000" algn="tl">
                  <a:srgbClr val="C0C0C0"/>
                </a:outerShdw>
              </a:effectLst>
            </a:endParaRPr>
          </a:p>
          <a:p>
            <a:pPr>
              <a:lnSpc>
                <a:spcPct val="90000"/>
              </a:lnSpc>
              <a:buFont typeface="Wingdings" pitchFamily="2" charset="2"/>
              <a:buNone/>
            </a:pPr>
            <a:r>
              <a:rPr lang="en-US" sz="2400" b="1" i="1">
                <a:solidFill>
                  <a:srgbClr val="993366"/>
                </a:solidFill>
                <a:effectLst>
                  <a:outerShdw blurRad="38100" dist="38100" dir="2700000" algn="tl">
                    <a:srgbClr val="C0C0C0"/>
                  </a:outerShdw>
                </a:effectLst>
              </a:rPr>
              <a:t>   </a:t>
            </a:r>
            <a:endParaRPr lang="en-US" sz="2800" i="1">
              <a:solidFill>
                <a:srgbClr val="993366"/>
              </a:solidFill>
              <a:effectLst>
                <a:outerShdw blurRad="38100" dist="38100" dir="2700000" algn="tl">
                  <a:srgbClr val="C0C0C0"/>
                </a:outerShdw>
              </a:effectLst>
            </a:endParaRPr>
          </a:p>
        </p:txBody>
      </p:sp>
      <p:sp>
        <p:nvSpPr>
          <p:cNvPr id="4694020"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The Law Of Expediency</a:t>
            </a:r>
          </a:p>
        </p:txBody>
      </p:sp>
    </p:spTree>
    <p:extLst>
      <p:ext uri="{BB962C8B-B14F-4D97-AF65-F5344CB8AC3E}">
        <p14:creationId xmlns:p14="http://schemas.microsoft.com/office/powerpoint/2010/main" val="8565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94020"/>
                                        </p:tgtEl>
                                        <p:attrNameLst>
                                          <p:attrName>style.visibility</p:attrName>
                                        </p:attrNameLst>
                                      </p:cBhvr>
                                      <p:to>
                                        <p:strVal val="visible"/>
                                      </p:to>
                                    </p:set>
                                    <p:anim calcmode="lin" valueType="num">
                                      <p:cBhvr>
                                        <p:cTn id="7" dur="500" fill="hold"/>
                                        <p:tgtEl>
                                          <p:spTgt spid="4694020"/>
                                        </p:tgtEl>
                                        <p:attrNameLst>
                                          <p:attrName>ppt_w</p:attrName>
                                        </p:attrNameLst>
                                      </p:cBhvr>
                                      <p:tavLst>
                                        <p:tav tm="0">
                                          <p:val>
                                            <p:strVal val="4/3*#ppt_w"/>
                                          </p:val>
                                        </p:tav>
                                        <p:tav tm="100000">
                                          <p:val>
                                            <p:strVal val="#ppt_w"/>
                                          </p:val>
                                        </p:tav>
                                      </p:tavLst>
                                    </p:anim>
                                    <p:anim calcmode="lin" valueType="num">
                                      <p:cBhvr>
                                        <p:cTn id="8" dur="500" fill="hold"/>
                                        <p:tgtEl>
                                          <p:spTgt spid="469402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94019">
                                            <p:txEl>
                                              <p:pRg st="5" end="5"/>
                                            </p:txEl>
                                          </p:spTgt>
                                        </p:tgtEl>
                                        <p:attrNameLst>
                                          <p:attrName>style.visibility</p:attrName>
                                        </p:attrNameLst>
                                      </p:cBhvr>
                                      <p:to>
                                        <p:strVal val="visible"/>
                                      </p:to>
                                    </p:set>
                                    <p:animEffect transition="in" filter="wipe(left)">
                                      <p:cBhvr>
                                        <p:cTn id="13" dur="500"/>
                                        <p:tgtEl>
                                          <p:spTgt spid="4694019">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694019">
                                            <p:txEl>
                                              <p:pRg st="1" end="1"/>
                                            </p:txEl>
                                          </p:spTgt>
                                        </p:tgtEl>
                                        <p:attrNameLst>
                                          <p:attrName>style.visibility</p:attrName>
                                        </p:attrNameLst>
                                      </p:cBhvr>
                                      <p:to>
                                        <p:strVal val="visible"/>
                                      </p:to>
                                    </p:set>
                                    <p:animEffect transition="in" filter="wipe(left)">
                                      <p:cBhvr>
                                        <p:cTn id="18" dur="500"/>
                                        <p:tgtEl>
                                          <p:spTgt spid="46940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94019">
                                            <p:txEl>
                                              <p:pRg st="0" end="0"/>
                                            </p:txEl>
                                          </p:spTgt>
                                        </p:tgtEl>
                                        <p:attrNameLst>
                                          <p:attrName>style.visibility</p:attrName>
                                        </p:attrNameLst>
                                      </p:cBhvr>
                                      <p:to>
                                        <p:strVal val="visible"/>
                                      </p:to>
                                    </p:set>
                                    <p:animEffect transition="in" filter="wipe(left)">
                                      <p:cBhvr>
                                        <p:cTn id="23" dur="500"/>
                                        <p:tgtEl>
                                          <p:spTgt spid="4694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4019" grpId="0" build="p" autoUpdateAnimBg="0" rev="1"/>
      <p:bldP spid="46940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143555" name="Picture 3" descr="C:\Documents and Settings\Owner\My Documents\Educational Illustrations\Davinci__s_butterfly_by_bgx1.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5143556" name="WordArt 4"/>
          <p:cNvSpPr>
            <a:spLocks noChangeArrowheads="1" noChangeShapeType="1" noTextEdit="1"/>
          </p:cNvSpPr>
          <p:nvPr/>
        </p:nvSpPr>
        <p:spPr bwMode="auto">
          <a:xfrm>
            <a:off x="4656139" y="2457450"/>
            <a:ext cx="2879725" cy="19431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Early</a:t>
            </a: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 Middle Ages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AGES THEORY </a:t>
            </a:r>
          </a:p>
        </p:txBody>
      </p:sp>
    </p:spTree>
    <p:extLst>
      <p:ext uri="{BB962C8B-B14F-4D97-AF65-F5344CB8AC3E}">
        <p14:creationId xmlns:p14="http://schemas.microsoft.com/office/powerpoint/2010/main" val="4902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143556"/>
                                        </p:tgtEl>
                                        <p:attrNameLst>
                                          <p:attrName>style.visibility</p:attrName>
                                        </p:attrNameLst>
                                      </p:cBhvr>
                                      <p:to>
                                        <p:strVal val="visible"/>
                                      </p:to>
                                    </p:set>
                                    <p:anim calcmode="lin" valueType="num">
                                      <p:cBhvr>
                                        <p:cTn id="7" dur="500" fill="hold"/>
                                        <p:tgtEl>
                                          <p:spTgt spid="5143556"/>
                                        </p:tgtEl>
                                        <p:attrNameLst>
                                          <p:attrName>ppt_w</p:attrName>
                                        </p:attrNameLst>
                                      </p:cBhvr>
                                      <p:tavLst>
                                        <p:tav tm="0">
                                          <p:val>
                                            <p:strVal val="4/3*#ppt_w"/>
                                          </p:val>
                                        </p:tav>
                                        <p:tav tm="100000">
                                          <p:val>
                                            <p:strVal val="#ppt_w"/>
                                          </p:val>
                                        </p:tav>
                                      </p:tavLst>
                                    </p:anim>
                                    <p:anim calcmode="lin" valueType="num">
                                      <p:cBhvr>
                                        <p:cTn id="8" dur="500" fill="hold"/>
                                        <p:tgtEl>
                                          <p:spTgt spid="514355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556"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98114" name="Rectangle 2"/>
          <p:cNvSpPr>
            <a:spLocks noGrp="1" noChangeArrowheads="1"/>
          </p:cNvSpPr>
          <p:nvPr>
            <p:ph type="title"/>
          </p:nvPr>
        </p:nvSpPr>
        <p:spPr/>
        <p:txBody>
          <a:bodyPr/>
          <a:lstStyle/>
          <a:p>
            <a:endParaRPr lang="en-US"/>
          </a:p>
        </p:txBody>
      </p:sp>
      <p:sp>
        <p:nvSpPr>
          <p:cNvPr id="4698115" name="Rectangle 3"/>
          <p:cNvSpPr>
            <a:spLocks noGrp="1" noChangeArrowheads="1"/>
          </p:cNvSpPr>
          <p:nvPr>
            <p:ph type="body" idx="1"/>
          </p:nvPr>
        </p:nvSpPr>
        <p:spPr>
          <a:xfrm>
            <a:off x="1981200" y="4191000"/>
            <a:ext cx="8077200" cy="2362200"/>
          </a:xfrm>
        </p:spPr>
        <p:txBody>
          <a:bodyPr/>
          <a:lstStyle/>
          <a:p>
            <a:pPr>
              <a:buFont typeface="Wingdings" pitchFamily="2" charset="2"/>
              <a:buChar char="§"/>
            </a:pPr>
            <a:r>
              <a:rPr lang="en-US" sz="2400" i="1" u="sng">
                <a:solidFill>
                  <a:srgbClr val="993366"/>
                </a:solidFill>
                <a:effectLst>
                  <a:outerShdw blurRad="38100" dist="38100" dir="2700000" algn="tl">
                    <a:srgbClr val="C0C0C0"/>
                  </a:outerShdw>
                </a:effectLst>
              </a:rPr>
              <a:t>First Corinthians Chapter Six &amp; Verse Twelve States</a:t>
            </a:r>
            <a:r>
              <a:rPr lang="en-US" sz="2400" i="1">
                <a:solidFill>
                  <a:srgbClr val="993366"/>
                </a:solidFill>
                <a:effectLst>
                  <a:outerShdw blurRad="38100" dist="38100" dir="2700000" algn="tl">
                    <a:srgbClr val="C0C0C0"/>
                  </a:outerShdw>
                </a:effectLst>
              </a:rPr>
              <a:t> -</a:t>
            </a:r>
            <a:r>
              <a:rPr lang="en-US" sz="2400" b="1" i="1">
                <a:solidFill>
                  <a:srgbClr val="993366"/>
                </a:solidFill>
                <a:effectLst>
                  <a:outerShdw blurRad="38100" dist="38100" dir="2700000" algn="tl">
                    <a:srgbClr val="C0C0C0"/>
                  </a:outerShdw>
                </a:effectLst>
              </a:rPr>
              <a:t>      The Lawful Expediency Must Meet Certain Criteria:   Thirdly,  to be an expedience, it must edify the church.    Per 1</a:t>
            </a:r>
            <a:r>
              <a:rPr lang="en-US" sz="2400" b="1" i="1" baseline="30000">
                <a:solidFill>
                  <a:srgbClr val="993366"/>
                </a:solidFill>
                <a:effectLst>
                  <a:outerShdw blurRad="38100" dist="38100" dir="2700000" algn="tl">
                    <a:srgbClr val="C0C0C0"/>
                  </a:outerShdw>
                </a:effectLst>
              </a:rPr>
              <a:t>st</a:t>
            </a:r>
            <a:r>
              <a:rPr lang="en-US" sz="2400" b="1" i="1">
                <a:solidFill>
                  <a:srgbClr val="993366"/>
                </a:solidFill>
                <a:effectLst>
                  <a:outerShdw blurRad="38100" dist="38100" dir="2700000" algn="tl">
                    <a:srgbClr val="C0C0C0"/>
                  </a:outerShdw>
                </a:effectLst>
              </a:rPr>
              <a:t> Corinthians 14: 26 - We can see that when matters of personal judgment pierce the Lord’s body,  then we had better examine our Bibles &amp; hearts for the correct answers!</a:t>
            </a:r>
          </a:p>
          <a:p>
            <a:pPr>
              <a:buFont typeface="Wingdings" pitchFamily="2" charset="2"/>
              <a:buChar char="§"/>
            </a:pPr>
            <a:endParaRPr lang="en-US" sz="2800" i="1">
              <a:solidFill>
                <a:srgbClr val="993366"/>
              </a:solidFill>
              <a:effectLst>
                <a:outerShdw blurRad="38100" dist="38100" dir="2700000" algn="tl">
                  <a:srgbClr val="C0C0C0"/>
                </a:outerShdw>
              </a:effectLst>
            </a:endParaRPr>
          </a:p>
        </p:txBody>
      </p:sp>
      <p:sp>
        <p:nvSpPr>
          <p:cNvPr id="4698116"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The Law Of Expediency</a:t>
            </a:r>
          </a:p>
        </p:txBody>
      </p:sp>
    </p:spTree>
    <p:extLst>
      <p:ext uri="{BB962C8B-B14F-4D97-AF65-F5344CB8AC3E}">
        <p14:creationId xmlns:p14="http://schemas.microsoft.com/office/powerpoint/2010/main" val="265889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98116"/>
                                        </p:tgtEl>
                                        <p:attrNameLst>
                                          <p:attrName>style.visibility</p:attrName>
                                        </p:attrNameLst>
                                      </p:cBhvr>
                                      <p:to>
                                        <p:strVal val="visible"/>
                                      </p:to>
                                    </p:set>
                                    <p:anim calcmode="lin" valueType="num">
                                      <p:cBhvr>
                                        <p:cTn id="7" dur="500" fill="hold"/>
                                        <p:tgtEl>
                                          <p:spTgt spid="4698116"/>
                                        </p:tgtEl>
                                        <p:attrNameLst>
                                          <p:attrName>ppt_w</p:attrName>
                                        </p:attrNameLst>
                                      </p:cBhvr>
                                      <p:tavLst>
                                        <p:tav tm="0">
                                          <p:val>
                                            <p:strVal val="4/3*#ppt_w"/>
                                          </p:val>
                                        </p:tav>
                                        <p:tav tm="100000">
                                          <p:val>
                                            <p:strVal val="#ppt_w"/>
                                          </p:val>
                                        </p:tav>
                                      </p:tavLst>
                                    </p:anim>
                                    <p:anim calcmode="lin" valueType="num">
                                      <p:cBhvr>
                                        <p:cTn id="8" dur="500" fill="hold"/>
                                        <p:tgtEl>
                                          <p:spTgt spid="469811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98115">
                                            <p:txEl>
                                              <p:pRg st="0" end="0"/>
                                            </p:txEl>
                                          </p:spTgt>
                                        </p:tgtEl>
                                        <p:attrNameLst>
                                          <p:attrName>style.visibility</p:attrName>
                                        </p:attrNameLst>
                                      </p:cBhvr>
                                      <p:to>
                                        <p:strVal val="visible"/>
                                      </p:to>
                                    </p:set>
                                    <p:animEffect transition="in" filter="wipe(left)">
                                      <p:cBhvr>
                                        <p:cTn id="13" dur="500"/>
                                        <p:tgtEl>
                                          <p:spTgt spid="4698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8115" grpId="0" build="p" autoUpdateAnimBg="0" rev="1"/>
      <p:bldP spid="4698116"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4802" name="Rectangle 2"/>
          <p:cNvSpPr>
            <a:spLocks noGrp="1" noChangeArrowheads="1"/>
          </p:cNvSpPr>
          <p:nvPr>
            <p:ph type="title"/>
          </p:nvPr>
        </p:nvSpPr>
        <p:spPr/>
        <p:txBody>
          <a:bodyPr/>
          <a:lstStyle/>
          <a:p>
            <a:endParaRPr lang="en-US"/>
          </a:p>
        </p:txBody>
      </p:sp>
      <p:sp>
        <p:nvSpPr>
          <p:cNvPr id="4684804" name="Rectangle 4"/>
          <p:cNvSpPr>
            <a:spLocks noGrp="1" noChangeArrowheads="1"/>
          </p:cNvSpPr>
          <p:nvPr>
            <p:ph type="body" idx="1"/>
          </p:nvPr>
        </p:nvSpPr>
        <p:spPr>
          <a:xfrm>
            <a:off x="2209800" y="4267200"/>
            <a:ext cx="7772400" cy="2133600"/>
          </a:xfrm>
        </p:spPr>
        <p:txBody>
          <a:bodyPr/>
          <a:lstStyle/>
          <a:p>
            <a:pPr>
              <a:lnSpc>
                <a:spcPct val="90000"/>
              </a:lnSpc>
              <a:buFont typeface="Wingdings" pitchFamily="2" charset="2"/>
              <a:buChar char="§"/>
            </a:pPr>
            <a:r>
              <a:rPr lang="en-US" sz="2400" b="1" i="1">
                <a:solidFill>
                  <a:srgbClr val="993366"/>
                </a:solidFill>
                <a:effectLst>
                  <a:outerShdw blurRad="38100" dist="38100" dir="2700000" algn="tl">
                    <a:srgbClr val="C0C0C0"/>
                  </a:outerShdw>
                </a:effectLst>
              </a:rPr>
              <a:t>Besides the generic and specific classification,  there are two kinds of authority: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and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authority is the original source of all power or authority.  It is the authority that resides in the person by right of his relationship to those who are subject to his authority.  All divine authority begins with God,  the Father!</a:t>
            </a:r>
          </a:p>
          <a:p>
            <a:pPr>
              <a:lnSpc>
                <a:spcPct val="90000"/>
              </a:lnSpc>
              <a:buFont typeface="Wingdings" pitchFamily="2" charset="2"/>
              <a:buChar char="§"/>
            </a:pPr>
            <a:endParaRPr lang="en-US" sz="2800" i="1">
              <a:solidFill>
                <a:srgbClr val="993366"/>
              </a:solidFill>
              <a:effectLst>
                <a:outerShdw blurRad="38100" dist="38100" dir="2700000" algn="tl">
                  <a:srgbClr val="C0C0C0"/>
                </a:outerShdw>
              </a:effectLst>
            </a:endParaRPr>
          </a:p>
        </p:txBody>
      </p:sp>
      <p:sp>
        <p:nvSpPr>
          <p:cNvPr id="4684803" name="WordArt 3"/>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Primary Vs. Delegated Authority</a:t>
            </a:r>
          </a:p>
        </p:txBody>
      </p:sp>
    </p:spTree>
    <p:extLst>
      <p:ext uri="{BB962C8B-B14F-4D97-AF65-F5344CB8AC3E}">
        <p14:creationId xmlns:p14="http://schemas.microsoft.com/office/powerpoint/2010/main" val="390143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4803"/>
                                        </p:tgtEl>
                                        <p:attrNameLst>
                                          <p:attrName>style.visibility</p:attrName>
                                        </p:attrNameLst>
                                      </p:cBhvr>
                                      <p:to>
                                        <p:strVal val="visible"/>
                                      </p:to>
                                    </p:set>
                                    <p:anim calcmode="lin" valueType="num">
                                      <p:cBhvr>
                                        <p:cTn id="7" dur="500" fill="hold"/>
                                        <p:tgtEl>
                                          <p:spTgt spid="4684803"/>
                                        </p:tgtEl>
                                        <p:attrNameLst>
                                          <p:attrName>ppt_w</p:attrName>
                                        </p:attrNameLst>
                                      </p:cBhvr>
                                      <p:tavLst>
                                        <p:tav tm="0">
                                          <p:val>
                                            <p:strVal val="4/3*#ppt_w"/>
                                          </p:val>
                                        </p:tav>
                                        <p:tav tm="100000">
                                          <p:val>
                                            <p:strVal val="#ppt_w"/>
                                          </p:val>
                                        </p:tav>
                                      </p:tavLst>
                                    </p:anim>
                                    <p:anim calcmode="lin" valueType="num">
                                      <p:cBhvr>
                                        <p:cTn id="8" dur="500" fill="hold"/>
                                        <p:tgtEl>
                                          <p:spTgt spid="468480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684804">
                                            <p:txEl>
                                              <p:pRg st="0" end="0"/>
                                            </p:txEl>
                                          </p:spTgt>
                                        </p:tgtEl>
                                        <p:attrNameLst>
                                          <p:attrName>style.visibility</p:attrName>
                                        </p:attrNameLst>
                                      </p:cBhvr>
                                      <p:to>
                                        <p:strVal val="visible"/>
                                      </p:to>
                                    </p:set>
                                    <p:animEffect transition="in" filter="wipe(left)">
                                      <p:cBhvr>
                                        <p:cTn id="13" dur="500"/>
                                        <p:tgtEl>
                                          <p:spTgt spid="4684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4804" grpId="0" build="p" autoUpdateAnimBg="0" rev="1"/>
      <p:bldP spid="4684803"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687874" name="Rectangle 2"/>
          <p:cNvSpPr>
            <a:spLocks noGrp="1" noChangeArrowheads="1"/>
          </p:cNvSpPr>
          <p:nvPr>
            <p:ph type="title"/>
          </p:nvPr>
        </p:nvSpPr>
        <p:spPr/>
        <p:txBody>
          <a:bodyPr/>
          <a:lstStyle/>
          <a:p>
            <a:endParaRPr lang="en-US"/>
          </a:p>
        </p:txBody>
      </p:sp>
      <p:sp>
        <p:nvSpPr>
          <p:cNvPr id="4687875" name="Rectangle 3"/>
          <p:cNvSpPr>
            <a:spLocks noGrp="1" noChangeArrowheads="1"/>
          </p:cNvSpPr>
          <p:nvPr>
            <p:ph type="body" idx="1"/>
          </p:nvPr>
        </p:nvSpPr>
        <p:spPr>
          <a:xfrm>
            <a:off x="1752600" y="3886200"/>
            <a:ext cx="8534400" cy="2514600"/>
          </a:xfrm>
        </p:spPr>
        <p:txBody>
          <a:bodyPr/>
          <a:lstStyle/>
          <a:p>
            <a:pPr>
              <a:lnSpc>
                <a:spcPct val="90000"/>
              </a:lnSpc>
              <a:buFont typeface="Wingdings" pitchFamily="2" charset="2"/>
              <a:buChar char="§"/>
            </a:pPr>
            <a:r>
              <a:rPr lang="en-US" sz="2400" b="1" i="1">
                <a:solidFill>
                  <a:srgbClr val="993366"/>
                </a:solidFill>
                <a:effectLst>
                  <a:outerShdw blurRad="38100" dist="38100" dir="2700000" algn="tl">
                    <a:srgbClr val="C0C0C0"/>
                  </a:outerShdw>
                </a:effectLst>
              </a:rPr>
              <a:t>Besides the generic and specific classification,  there are two kinds of authority:  </a:t>
            </a:r>
            <a:r>
              <a:rPr lang="en-US" sz="2400" b="1" i="1" u="sng">
                <a:solidFill>
                  <a:srgbClr val="993366"/>
                </a:solidFill>
                <a:effectLst>
                  <a:outerShdw blurRad="38100" dist="38100" dir="2700000" algn="tl">
                    <a:srgbClr val="C0C0C0"/>
                  </a:outerShdw>
                </a:effectLst>
              </a:rPr>
              <a:t>primary</a:t>
            </a:r>
            <a:r>
              <a:rPr lang="en-US" sz="2400" b="1" i="1">
                <a:solidFill>
                  <a:srgbClr val="993366"/>
                </a:solidFill>
                <a:effectLst>
                  <a:outerShdw blurRad="38100" dist="38100" dir="2700000" algn="tl">
                    <a:srgbClr val="C0C0C0"/>
                  </a:outerShdw>
                </a:effectLst>
              </a:rPr>
              <a:t> and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t>
            </a:r>
            <a:r>
              <a:rPr lang="en-US" sz="2400" b="1" i="1" u="sng">
                <a:solidFill>
                  <a:srgbClr val="993366"/>
                </a:solidFill>
                <a:effectLst>
                  <a:outerShdw blurRad="38100" dist="38100" dir="2700000" algn="tl">
                    <a:srgbClr val="C0C0C0"/>
                  </a:outerShdw>
                </a:effectLst>
              </a:rPr>
              <a:t>Delegated</a:t>
            </a:r>
            <a:r>
              <a:rPr lang="en-US" sz="2400" b="1" i="1">
                <a:solidFill>
                  <a:srgbClr val="993366"/>
                </a:solidFill>
                <a:effectLst>
                  <a:outerShdw blurRad="38100" dist="38100" dir="2700000" algn="tl">
                    <a:srgbClr val="C0C0C0"/>
                  </a:outerShdw>
                </a:effectLst>
              </a:rPr>
              <a:t> authority is that which is given to another by the one who has the primary authority.  All authority of God has been delegated to his Son,  Jesus Christ,  and not one single word has been delegated to mankind.  In utilizing this authority delegated to the Son,  Christ has delegated or granted certain power to others in administering his authority.  The apostles received this power.  All authority comes from the Son!   </a:t>
            </a:r>
            <a:endParaRPr lang="en-US" sz="2800" i="1">
              <a:solidFill>
                <a:srgbClr val="993366"/>
              </a:solidFill>
              <a:effectLst>
                <a:outerShdw blurRad="38100" dist="38100" dir="2700000" algn="tl">
                  <a:srgbClr val="C0C0C0"/>
                </a:outerShdw>
              </a:effectLst>
            </a:endParaRPr>
          </a:p>
        </p:txBody>
      </p:sp>
      <p:sp>
        <p:nvSpPr>
          <p:cNvPr id="4687876" name="WordArt 4"/>
          <p:cNvSpPr>
            <a:spLocks noChangeArrowheads="1" noChangeShapeType="1" noTextEdit="1"/>
          </p:cNvSpPr>
          <p:nvPr/>
        </p:nvSpPr>
        <p:spPr bwMode="auto">
          <a:xfrm>
            <a:off x="1981200" y="304800"/>
            <a:ext cx="83058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Departure Principle:  Primary Vs. Delegated Authority</a:t>
            </a:r>
          </a:p>
        </p:txBody>
      </p:sp>
    </p:spTree>
    <p:extLst>
      <p:ext uri="{BB962C8B-B14F-4D97-AF65-F5344CB8AC3E}">
        <p14:creationId xmlns:p14="http://schemas.microsoft.com/office/powerpoint/2010/main" val="19032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687876"/>
                                        </p:tgtEl>
                                        <p:attrNameLst>
                                          <p:attrName>style.visibility</p:attrName>
                                        </p:attrNameLst>
                                      </p:cBhvr>
                                      <p:to>
                                        <p:strVal val="visible"/>
                                      </p:to>
                                    </p:set>
                                    <p:anim calcmode="lin" valueType="num">
                                      <p:cBhvr>
                                        <p:cTn id="7" dur="500" fill="hold"/>
                                        <p:tgtEl>
                                          <p:spTgt spid="4687876"/>
                                        </p:tgtEl>
                                        <p:attrNameLst>
                                          <p:attrName>ppt_w</p:attrName>
                                        </p:attrNameLst>
                                      </p:cBhvr>
                                      <p:tavLst>
                                        <p:tav tm="0">
                                          <p:val>
                                            <p:strVal val="4/3*#ppt_w"/>
                                          </p:val>
                                        </p:tav>
                                        <p:tav tm="100000">
                                          <p:val>
                                            <p:strVal val="#ppt_w"/>
                                          </p:val>
                                        </p:tav>
                                      </p:tavLst>
                                    </p:anim>
                                    <p:anim calcmode="lin" valueType="num">
                                      <p:cBhvr>
                                        <p:cTn id="8" dur="500" fill="hold"/>
                                        <p:tgtEl>
                                          <p:spTgt spid="468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iterate type="lt">
                                    <p:tmPct val="100000"/>
                                  </p:iterate>
                                  <p:childTnLst>
                                    <p:set>
                                      <p:cBhvr>
                                        <p:cTn id="12" dur="1" fill="hold">
                                          <p:stCondLst>
                                            <p:cond delay="0"/>
                                          </p:stCondLst>
                                        </p:cTn>
                                        <p:tgtEl>
                                          <p:spTgt spid="4687875">
                                            <p:txEl>
                                              <p:pRg st="0" end="0"/>
                                            </p:txEl>
                                          </p:spTgt>
                                        </p:tgtEl>
                                        <p:attrNameLst>
                                          <p:attrName>style.visibility</p:attrName>
                                        </p:attrNameLst>
                                      </p:cBhvr>
                                      <p:to>
                                        <p:strVal val="visible"/>
                                      </p:to>
                                    </p:set>
                                    <p:anim calcmode="lin" valueType="num">
                                      <p:cBhvr additive="base">
                                        <p:cTn id="13" dur="75" fill="hold"/>
                                        <p:tgtEl>
                                          <p:spTgt spid="4687875">
                                            <p:txEl>
                                              <p:pRg st="0" end="0"/>
                                            </p:txEl>
                                          </p:spTgt>
                                        </p:tgtEl>
                                        <p:attrNameLst>
                                          <p:attrName>ppt_x</p:attrName>
                                        </p:attrNameLst>
                                      </p:cBhvr>
                                      <p:tavLst>
                                        <p:tav tm="0">
                                          <p:val>
                                            <p:strVal val="#ppt_x"/>
                                          </p:val>
                                        </p:tav>
                                        <p:tav tm="100000">
                                          <p:val>
                                            <p:strVal val="#ppt_x"/>
                                          </p:val>
                                        </p:tav>
                                      </p:tavLst>
                                    </p:anim>
                                    <p:anim calcmode="lin" valueType="num">
                                      <p:cBhvr additive="base">
                                        <p:cTn id="14" dur="75" fill="hold"/>
                                        <p:tgtEl>
                                          <p:spTgt spid="46878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7875" grpId="0" build="p" autoUpdateAnimBg="0"/>
      <p:bldP spid="4687876"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6018" name="Picture 2" descr="I:\DEPTCOMM\Zamcomm\Jody\ChartsEPS\98 copy.jpg"/>
          <p:cNvPicPr>
            <a:picLocks noChangeAspect="1" noChangeArrowheads="1"/>
          </p:cNvPicPr>
          <p:nvPr/>
        </p:nvPicPr>
        <p:blipFill>
          <a:blip r:embed="rId3" cstate="print"/>
          <a:srcRect/>
          <a:stretch>
            <a:fillRect/>
          </a:stretch>
        </p:blipFill>
        <p:spPr bwMode="auto">
          <a:xfrm>
            <a:off x="160256" y="-461913"/>
            <a:ext cx="11840066" cy="7843101"/>
          </a:xfrm>
          <a:prstGeom prst="rect">
            <a:avLst/>
          </a:prstGeom>
          <a:noFill/>
        </p:spPr>
      </p:pic>
    </p:spTree>
    <p:extLst>
      <p:ext uri="{BB962C8B-B14F-4D97-AF65-F5344CB8AC3E}">
        <p14:creationId xmlns:p14="http://schemas.microsoft.com/office/powerpoint/2010/main" val="20009527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210114"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400" b="1">
                <a:solidFill>
                  <a:srgbClr val="FFFF00"/>
                </a:solidFill>
                <a:effectLst>
                  <a:outerShdw blurRad="38100" dist="38100" dir="2700000" algn="tl">
                    <a:srgbClr val="000000"/>
                  </a:outerShdw>
                </a:effectLst>
                <a:latin typeface="Old English Text MT" pitchFamily="66" charset="0"/>
              </a:rPr>
              <a:t>“The emphasis in the Roman Catholic tradition,  especially as proclaimed in the Middle Ages,  on the powers of earthly priests as essential mediators between God and humankind.”</a:t>
            </a:r>
            <a:endParaRPr lang="en-US" sz="4400"/>
          </a:p>
        </p:txBody>
      </p:sp>
      <p:sp>
        <p:nvSpPr>
          <p:cNvPr id="5210115"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SACERDOTALISM</a:t>
            </a:r>
          </a:p>
        </p:txBody>
      </p:sp>
      <p:sp>
        <p:nvSpPr>
          <p:cNvPr id="5210116"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27964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210115"/>
                                        </p:tgtEl>
                                        <p:attrNameLst>
                                          <p:attrName>style.visibility</p:attrName>
                                        </p:attrNameLst>
                                      </p:cBhvr>
                                      <p:to>
                                        <p:strVal val="visible"/>
                                      </p:to>
                                    </p:set>
                                    <p:anim calcmode="lin" valueType="num">
                                      <p:cBhvr>
                                        <p:cTn id="7" dur="5000" fill="hold"/>
                                        <p:tgtEl>
                                          <p:spTgt spid="5210115"/>
                                        </p:tgtEl>
                                        <p:attrNameLst>
                                          <p:attrName>ppt_w</p:attrName>
                                        </p:attrNameLst>
                                      </p:cBhvr>
                                      <p:tavLst>
                                        <p:tav tm="0" fmla="#ppt_w*sin(2.5*pi*$)">
                                          <p:val>
                                            <p:fltVal val="0"/>
                                          </p:val>
                                        </p:tav>
                                        <p:tav tm="100000">
                                          <p:val>
                                            <p:fltVal val="1"/>
                                          </p:val>
                                        </p:tav>
                                      </p:tavLst>
                                    </p:anim>
                                    <p:anim calcmode="lin" valueType="num">
                                      <p:cBhvr>
                                        <p:cTn id="8" dur="5000" fill="hold"/>
                                        <p:tgtEl>
                                          <p:spTgt spid="52101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210114">
                                            <p:txEl>
                                              <p:pRg st="1" end="1"/>
                                            </p:txEl>
                                          </p:spTgt>
                                        </p:tgtEl>
                                        <p:attrNameLst>
                                          <p:attrName>style.visibility</p:attrName>
                                        </p:attrNameLst>
                                      </p:cBhvr>
                                      <p:to>
                                        <p:strVal val="visible"/>
                                      </p:to>
                                    </p:set>
                                    <p:animEffect transition="in" filter="wipe(left)">
                                      <p:cBhvr>
                                        <p:cTn id="13" dur="500"/>
                                        <p:tgtEl>
                                          <p:spTgt spid="521011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5210116"/>
                                        </p:tgtEl>
                                        <p:attrNameLst>
                                          <p:attrName>style.visibility</p:attrName>
                                        </p:attrNameLst>
                                      </p:cBhvr>
                                      <p:to>
                                        <p:strVal val="visible"/>
                                      </p:to>
                                    </p:set>
                                    <p:anim calcmode="lin" valueType="num">
                                      <p:cBhvr>
                                        <p:cTn id="18" dur="500" fill="hold"/>
                                        <p:tgtEl>
                                          <p:spTgt spid="5210116"/>
                                        </p:tgtEl>
                                        <p:attrNameLst>
                                          <p:attrName>ppt_w</p:attrName>
                                        </p:attrNameLst>
                                      </p:cBhvr>
                                      <p:tavLst>
                                        <p:tav tm="0">
                                          <p:val>
                                            <p:fltVal val="0"/>
                                          </p:val>
                                        </p:tav>
                                        <p:tav tm="100000">
                                          <p:val>
                                            <p:strVal val="#ppt_w"/>
                                          </p:val>
                                        </p:tav>
                                      </p:tavLst>
                                    </p:anim>
                                    <p:anim calcmode="lin" valueType="num">
                                      <p:cBhvr>
                                        <p:cTn id="19" dur="500" fill="hold"/>
                                        <p:tgtEl>
                                          <p:spTgt spid="5210116"/>
                                        </p:tgtEl>
                                        <p:attrNameLst>
                                          <p:attrName>ppt_h</p:attrName>
                                        </p:attrNameLst>
                                      </p:cBhvr>
                                      <p:tavLst>
                                        <p:tav tm="0">
                                          <p:val>
                                            <p:fltVal val="0"/>
                                          </p:val>
                                        </p:tav>
                                        <p:tav tm="100000">
                                          <p:val>
                                            <p:strVal val="#ppt_h"/>
                                          </p:val>
                                        </p:tav>
                                      </p:tavLst>
                                    </p:anim>
                                    <p:anim calcmode="lin" valueType="num">
                                      <p:cBhvr>
                                        <p:cTn id="20" dur="500" fill="hold"/>
                                        <p:tgtEl>
                                          <p:spTgt spid="5210116"/>
                                        </p:tgtEl>
                                        <p:attrNameLst>
                                          <p:attrName>ppt_x</p:attrName>
                                        </p:attrNameLst>
                                      </p:cBhvr>
                                      <p:tavLst>
                                        <p:tav tm="0">
                                          <p:val>
                                            <p:fltVal val="0.5"/>
                                          </p:val>
                                        </p:tav>
                                        <p:tav tm="100000">
                                          <p:val>
                                            <p:strVal val="#ppt_x"/>
                                          </p:val>
                                        </p:tav>
                                      </p:tavLst>
                                    </p:anim>
                                    <p:anim calcmode="lin" valueType="num">
                                      <p:cBhvr>
                                        <p:cTn id="21" dur="500" fill="hold"/>
                                        <p:tgtEl>
                                          <p:spTgt spid="52101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0114" grpId="0" build="p" autoUpdateAnimBg="0" rev="1"/>
      <p:bldP spid="5210115" grpId="0" animBg="1"/>
      <p:bldP spid="5210116"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1858"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a:t>
            </a:r>
            <a:r>
              <a:rPr lang="en-US" sz="4000" b="1">
                <a:solidFill>
                  <a:srgbClr val="FFFF00"/>
                </a:solidFill>
                <a:effectLst>
                  <a:outerShdw blurRad="38100" dist="38100" dir="2700000" algn="tl">
                    <a:srgbClr val="000000"/>
                  </a:outerShdw>
                </a:effectLst>
                <a:latin typeface="Old English Text MT" pitchFamily="66" charset="0"/>
              </a:rPr>
              <a:t>“A term used pejoratively of persons or church traditions that see the essence of Christianity as participation in the sacraments rather than as inner transform-      -ation and personal piety.”</a:t>
            </a:r>
            <a:endParaRPr lang="en-US" sz="4000"/>
          </a:p>
        </p:txBody>
      </p:sp>
      <p:sp>
        <p:nvSpPr>
          <p:cNvPr id="3321859"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SACRAMENTALISM</a:t>
            </a:r>
          </a:p>
        </p:txBody>
      </p:sp>
      <p:sp>
        <p:nvSpPr>
          <p:cNvPr id="33218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10713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1859"/>
                                        </p:tgtEl>
                                        <p:attrNameLst>
                                          <p:attrName>style.visibility</p:attrName>
                                        </p:attrNameLst>
                                      </p:cBhvr>
                                      <p:to>
                                        <p:strVal val="visible"/>
                                      </p:to>
                                    </p:set>
                                    <p:anim calcmode="lin" valueType="num">
                                      <p:cBhvr>
                                        <p:cTn id="7" dur="5000" fill="hold"/>
                                        <p:tgtEl>
                                          <p:spTgt spid="3321859"/>
                                        </p:tgtEl>
                                        <p:attrNameLst>
                                          <p:attrName>ppt_w</p:attrName>
                                        </p:attrNameLst>
                                      </p:cBhvr>
                                      <p:tavLst>
                                        <p:tav tm="0" fmla="#ppt_w*sin(2.5*pi*$)">
                                          <p:val>
                                            <p:fltVal val="0"/>
                                          </p:val>
                                        </p:tav>
                                        <p:tav tm="100000">
                                          <p:val>
                                            <p:fltVal val="1"/>
                                          </p:val>
                                        </p:tav>
                                      </p:tavLst>
                                    </p:anim>
                                    <p:anim calcmode="lin" valueType="num">
                                      <p:cBhvr>
                                        <p:cTn id="8" dur="5000" fill="hold"/>
                                        <p:tgtEl>
                                          <p:spTgt spid="332185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1858">
                                            <p:txEl>
                                              <p:pRg st="1" end="1"/>
                                            </p:txEl>
                                          </p:spTgt>
                                        </p:tgtEl>
                                        <p:attrNameLst>
                                          <p:attrName>style.visibility</p:attrName>
                                        </p:attrNameLst>
                                      </p:cBhvr>
                                      <p:to>
                                        <p:strVal val="visible"/>
                                      </p:to>
                                    </p:set>
                                    <p:animEffect transition="in" filter="wipe(left)">
                                      <p:cBhvr>
                                        <p:cTn id="13" dur="500"/>
                                        <p:tgtEl>
                                          <p:spTgt spid="332185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1860"/>
                                        </p:tgtEl>
                                        <p:attrNameLst>
                                          <p:attrName>style.visibility</p:attrName>
                                        </p:attrNameLst>
                                      </p:cBhvr>
                                      <p:to>
                                        <p:strVal val="visible"/>
                                      </p:to>
                                    </p:set>
                                    <p:anim calcmode="lin" valueType="num">
                                      <p:cBhvr>
                                        <p:cTn id="18" dur="500" fill="hold"/>
                                        <p:tgtEl>
                                          <p:spTgt spid="3321860"/>
                                        </p:tgtEl>
                                        <p:attrNameLst>
                                          <p:attrName>ppt_w</p:attrName>
                                        </p:attrNameLst>
                                      </p:cBhvr>
                                      <p:tavLst>
                                        <p:tav tm="0">
                                          <p:val>
                                            <p:fltVal val="0"/>
                                          </p:val>
                                        </p:tav>
                                        <p:tav tm="100000">
                                          <p:val>
                                            <p:strVal val="#ppt_w"/>
                                          </p:val>
                                        </p:tav>
                                      </p:tavLst>
                                    </p:anim>
                                    <p:anim calcmode="lin" valueType="num">
                                      <p:cBhvr>
                                        <p:cTn id="19" dur="500" fill="hold"/>
                                        <p:tgtEl>
                                          <p:spTgt spid="3321860"/>
                                        </p:tgtEl>
                                        <p:attrNameLst>
                                          <p:attrName>ppt_h</p:attrName>
                                        </p:attrNameLst>
                                      </p:cBhvr>
                                      <p:tavLst>
                                        <p:tav tm="0">
                                          <p:val>
                                            <p:fltVal val="0"/>
                                          </p:val>
                                        </p:tav>
                                        <p:tav tm="100000">
                                          <p:val>
                                            <p:strVal val="#ppt_h"/>
                                          </p:val>
                                        </p:tav>
                                      </p:tavLst>
                                    </p:anim>
                                    <p:anim calcmode="lin" valueType="num">
                                      <p:cBhvr>
                                        <p:cTn id="20" dur="500" fill="hold"/>
                                        <p:tgtEl>
                                          <p:spTgt spid="3321860"/>
                                        </p:tgtEl>
                                        <p:attrNameLst>
                                          <p:attrName>ppt_x</p:attrName>
                                        </p:attrNameLst>
                                      </p:cBhvr>
                                      <p:tavLst>
                                        <p:tav tm="0">
                                          <p:val>
                                            <p:fltVal val="0.5"/>
                                          </p:val>
                                        </p:tav>
                                        <p:tav tm="100000">
                                          <p:val>
                                            <p:strVal val="#ppt_x"/>
                                          </p:val>
                                        </p:tav>
                                      </p:tavLst>
                                    </p:anim>
                                    <p:anim calcmode="lin" valueType="num">
                                      <p:cBhvr>
                                        <p:cTn id="21" dur="500" fill="hold"/>
                                        <p:tgtEl>
                                          <p:spTgt spid="33218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858" grpId="0" build="p" autoUpdateAnimBg="0" rev="1"/>
      <p:bldP spid="3321859" grpId="0" animBg="1"/>
      <p:bldP spid="3321860"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8002" name="Rectangle 2" descr="Purple mesh"/>
          <p:cNvSpPr>
            <a:spLocks noGrp="1" noChangeArrowheads="1"/>
          </p:cNvSpPr>
          <p:nvPr>
            <p:ph type="body" idx="1"/>
          </p:nvPr>
        </p:nvSpPr>
        <p:spPr>
          <a:xfrm>
            <a:off x="2209800" y="1219200"/>
            <a:ext cx="76962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“Literally,  ‘the study of salvation.’</a:t>
            </a:r>
            <a:r>
              <a:rPr lang="en-US" b="1">
                <a:solidFill>
                  <a:srgbClr val="FFFF00"/>
                </a:solidFill>
                <a:effectLst>
                  <a:outerShdw blurRad="38100" dist="38100" dir="2700000" algn="tl">
                    <a:srgbClr val="000000"/>
                  </a:outerShdw>
                </a:effectLst>
                <a:latin typeface="Old English Text MT" pitchFamily="66" charset="0"/>
              </a:rPr>
              <a:t>      This topic within the corpus of systematic theology deals with the work of the triune God in bringing creation,  and especially humans,  to enjoy the divine purpose for existence;  ‘objective’ soteriology speaks     of the life, death, resurrection &amp; exaltation of Christ in relation to human salvation;  ‘subjective’  soteriology deals with the process whereby individuals are brought     to God’s saving goals.”</a:t>
            </a:r>
            <a:endParaRPr lang="en-US"/>
          </a:p>
        </p:txBody>
      </p:sp>
      <p:sp>
        <p:nvSpPr>
          <p:cNvPr id="3328003" name="WordArt 3"/>
          <p:cNvSpPr>
            <a:spLocks noChangeArrowheads="1" noChangeShapeType="1" noTextEdit="1"/>
          </p:cNvSpPr>
          <p:nvPr/>
        </p:nvSpPr>
        <p:spPr bwMode="auto">
          <a:xfrm>
            <a:off x="2133600" y="0"/>
            <a:ext cx="7962900" cy="10668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SOTERIOLOGY</a:t>
            </a:r>
          </a:p>
        </p:txBody>
      </p:sp>
      <p:sp>
        <p:nvSpPr>
          <p:cNvPr id="3328004"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28003"/>
                                        </p:tgtEl>
                                        <p:attrNameLst>
                                          <p:attrName>style.visibility</p:attrName>
                                        </p:attrNameLst>
                                      </p:cBhvr>
                                      <p:to>
                                        <p:strVal val="visible"/>
                                      </p:to>
                                    </p:set>
                                    <p:anim calcmode="lin" valueType="num">
                                      <p:cBhvr>
                                        <p:cTn id="7" dur="5000" fill="hold"/>
                                        <p:tgtEl>
                                          <p:spTgt spid="3328003"/>
                                        </p:tgtEl>
                                        <p:attrNameLst>
                                          <p:attrName>ppt_w</p:attrName>
                                        </p:attrNameLst>
                                      </p:cBhvr>
                                      <p:tavLst>
                                        <p:tav tm="0" fmla="#ppt_w*sin(2.5*pi*$)">
                                          <p:val>
                                            <p:fltVal val="0"/>
                                          </p:val>
                                        </p:tav>
                                        <p:tav tm="100000">
                                          <p:val>
                                            <p:fltVal val="1"/>
                                          </p:val>
                                        </p:tav>
                                      </p:tavLst>
                                    </p:anim>
                                    <p:anim calcmode="lin" valueType="num">
                                      <p:cBhvr>
                                        <p:cTn id="8" dur="5000" fill="hold"/>
                                        <p:tgtEl>
                                          <p:spTgt spid="33280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28002">
                                            <p:txEl>
                                              <p:pRg st="0" end="0"/>
                                            </p:txEl>
                                          </p:spTgt>
                                        </p:tgtEl>
                                        <p:attrNameLst>
                                          <p:attrName>style.visibility</p:attrName>
                                        </p:attrNameLst>
                                      </p:cBhvr>
                                      <p:to>
                                        <p:strVal val="visible"/>
                                      </p:to>
                                    </p:set>
                                    <p:animEffect transition="in" filter="wipe(left)">
                                      <p:cBhvr>
                                        <p:cTn id="13" dur="500"/>
                                        <p:tgtEl>
                                          <p:spTgt spid="332800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28004"/>
                                        </p:tgtEl>
                                        <p:attrNameLst>
                                          <p:attrName>style.visibility</p:attrName>
                                        </p:attrNameLst>
                                      </p:cBhvr>
                                      <p:to>
                                        <p:strVal val="visible"/>
                                      </p:to>
                                    </p:set>
                                    <p:anim calcmode="lin" valueType="num">
                                      <p:cBhvr>
                                        <p:cTn id="18" dur="500" fill="hold"/>
                                        <p:tgtEl>
                                          <p:spTgt spid="3328004"/>
                                        </p:tgtEl>
                                        <p:attrNameLst>
                                          <p:attrName>ppt_w</p:attrName>
                                        </p:attrNameLst>
                                      </p:cBhvr>
                                      <p:tavLst>
                                        <p:tav tm="0">
                                          <p:val>
                                            <p:fltVal val="0"/>
                                          </p:val>
                                        </p:tav>
                                        <p:tav tm="100000">
                                          <p:val>
                                            <p:strVal val="#ppt_w"/>
                                          </p:val>
                                        </p:tav>
                                      </p:tavLst>
                                    </p:anim>
                                    <p:anim calcmode="lin" valueType="num">
                                      <p:cBhvr>
                                        <p:cTn id="19" dur="500" fill="hold"/>
                                        <p:tgtEl>
                                          <p:spTgt spid="3328004"/>
                                        </p:tgtEl>
                                        <p:attrNameLst>
                                          <p:attrName>ppt_h</p:attrName>
                                        </p:attrNameLst>
                                      </p:cBhvr>
                                      <p:tavLst>
                                        <p:tav tm="0">
                                          <p:val>
                                            <p:fltVal val="0"/>
                                          </p:val>
                                        </p:tav>
                                        <p:tav tm="100000">
                                          <p:val>
                                            <p:strVal val="#ppt_h"/>
                                          </p:val>
                                        </p:tav>
                                      </p:tavLst>
                                    </p:anim>
                                    <p:anim calcmode="lin" valueType="num">
                                      <p:cBhvr>
                                        <p:cTn id="20" dur="500" fill="hold"/>
                                        <p:tgtEl>
                                          <p:spTgt spid="3328004"/>
                                        </p:tgtEl>
                                        <p:attrNameLst>
                                          <p:attrName>ppt_x</p:attrName>
                                        </p:attrNameLst>
                                      </p:cBhvr>
                                      <p:tavLst>
                                        <p:tav tm="0">
                                          <p:val>
                                            <p:fltVal val="0.5"/>
                                          </p:val>
                                        </p:tav>
                                        <p:tav tm="100000">
                                          <p:val>
                                            <p:strVal val="#ppt_x"/>
                                          </p:val>
                                        </p:tav>
                                      </p:tavLst>
                                    </p:anim>
                                    <p:anim calcmode="lin" valueType="num">
                                      <p:cBhvr>
                                        <p:cTn id="21" dur="500" fill="hold"/>
                                        <p:tgtEl>
                                          <p:spTgt spid="332800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02" grpId="0" build="p" autoUpdateAnimBg="0" rev="1"/>
      <p:bldP spid="3328003" grpId="0" animBg="1"/>
      <p:bldP spid="3328004"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078182" y="1852550"/>
            <a:ext cx="7980218" cy="4395849"/>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5400" dirty="0">
                <a:solidFill>
                  <a:srgbClr val="FFFF00"/>
                </a:solidFill>
                <a:effectLst>
                  <a:outerShdw blurRad="38100" dist="38100" dir="2700000" algn="tl">
                    <a:srgbClr val="000000"/>
                  </a:outerShdw>
                </a:effectLst>
                <a:latin typeface="Old English Text MT" pitchFamily="66" charset="0"/>
              </a:rPr>
              <a:t> “EXCESS SUPPLY OF GOOD WORKS BY SOME SOULS CAN BE APPLIED TO OTHERS!”</a:t>
            </a:r>
            <a:endParaRPr lang="en-US" sz="5400" dirty="0"/>
          </a:p>
        </p:txBody>
      </p:sp>
      <p:sp>
        <p:nvSpPr>
          <p:cNvPr id="3278851" name="WordArt 3"/>
          <p:cNvSpPr>
            <a:spLocks noChangeArrowheads="1" noChangeShapeType="1" noTextEdit="1"/>
          </p:cNvSpPr>
          <p:nvPr/>
        </p:nvSpPr>
        <p:spPr bwMode="auto">
          <a:xfrm>
            <a:off x="2078182" y="609600"/>
            <a:ext cx="7897091" cy="934192"/>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SUPEREROGATION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0834" name="Picture 2" descr="I:\DEPTCOMM\Zamcomm\Jody\ChartsEPS\130.jpg"/>
          <p:cNvPicPr>
            <a:picLocks noChangeAspect="1" noChangeArrowheads="1"/>
          </p:cNvPicPr>
          <p:nvPr/>
        </p:nvPicPr>
        <p:blipFill>
          <a:blip r:embed="rId3" cstate="print"/>
          <a:srcRect/>
          <a:stretch>
            <a:fillRect/>
          </a:stretch>
        </p:blipFill>
        <p:spPr bwMode="auto">
          <a:xfrm>
            <a:off x="723482" y="-542611"/>
            <a:ext cx="10771832" cy="8068826"/>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53285" name="Picture 5" descr="joos-gent-portrait-of-st-thomas-aquinas-circa-1475"/>
          <p:cNvPicPr>
            <a:picLocks noChangeAspect="1" noChangeArrowheads="1"/>
          </p:cNvPicPr>
          <p:nvPr/>
        </p:nvPicPr>
        <p:blipFill>
          <a:blip r:embed="rId4" cstate="print">
            <a:clrChange>
              <a:clrFrom>
                <a:srgbClr val="FFFFFF"/>
              </a:clrFrom>
              <a:clrTo>
                <a:srgbClr val="FFFFFF">
                  <a:alpha val="0"/>
                </a:srgbClr>
              </a:clrTo>
            </a:clrChange>
          </a:blip>
          <a:srcRect l="6522" t="4306" r="6522" b="3828"/>
          <a:stretch>
            <a:fillRect/>
          </a:stretch>
        </p:blipFill>
        <p:spPr bwMode="auto">
          <a:xfrm>
            <a:off x="2525713" y="881063"/>
            <a:ext cx="3048000" cy="3657600"/>
          </a:xfrm>
          <a:prstGeom prst="rect">
            <a:avLst/>
          </a:prstGeom>
          <a:noFill/>
          <a:ln w="9525">
            <a:noFill/>
            <a:miter lim="800000"/>
            <a:headEnd/>
            <a:tailEnd/>
          </a:ln>
        </p:spPr>
      </p:pic>
      <p:sp>
        <p:nvSpPr>
          <p:cNvPr id="353286" name="Rectangle 6"/>
          <p:cNvSpPr>
            <a:spLocks noChangeArrowheads="1"/>
          </p:cNvSpPr>
          <p:nvPr/>
        </p:nvSpPr>
        <p:spPr bwMode="auto">
          <a:xfrm>
            <a:off x="2514600" y="4572001"/>
            <a:ext cx="29718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Thomas Aquinas</a:t>
            </a:r>
            <a:b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b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(1225–1274)</a:t>
            </a:r>
          </a:p>
        </p:txBody>
      </p:sp>
      <p:sp>
        <p:nvSpPr>
          <p:cNvPr id="353287" name="Rectangle 7"/>
          <p:cNvSpPr>
            <a:spLocks noGrp="1" noChangeArrowheads="1"/>
          </p:cNvSpPr>
          <p:nvPr>
            <p:ph type="title"/>
          </p:nvPr>
        </p:nvSpPr>
        <p:spPr/>
        <p:txBody>
          <a:bodyPr/>
          <a:lstStyle/>
          <a:p>
            <a:r>
              <a:rPr lang="en-US"/>
              <a:t>“Dumb-Ox” to Scholastic Doctor</a:t>
            </a:r>
          </a:p>
        </p:txBody>
      </p:sp>
      <p:sp>
        <p:nvSpPr>
          <p:cNvPr id="353288" name="Rectangle 8"/>
          <p:cNvSpPr>
            <a:spLocks noGrp="1" noChangeArrowheads="1"/>
          </p:cNvSpPr>
          <p:nvPr>
            <p:ph type="body" idx="1"/>
          </p:nvPr>
        </p:nvSpPr>
        <p:spPr>
          <a:xfrm>
            <a:off x="5562600" y="990600"/>
            <a:ext cx="4876800" cy="5562600"/>
          </a:xfrm>
        </p:spPr>
        <p:txBody>
          <a:bodyPr/>
          <a:lstStyle/>
          <a:p>
            <a:pPr>
              <a:lnSpc>
                <a:spcPct val="90000"/>
              </a:lnSpc>
            </a:pPr>
            <a:r>
              <a:rPr lang="en-US"/>
              <a:t>Thomas Aquinas’ parents tried to keep him from becoming a monk.</a:t>
            </a:r>
          </a:p>
          <a:p>
            <a:pPr>
              <a:lnSpc>
                <a:spcPct val="90000"/>
              </a:lnSpc>
            </a:pPr>
            <a:r>
              <a:rPr lang="en-US"/>
              <a:t>But he became both a monk and the supreme scholar of his era.</a:t>
            </a:r>
          </a:p>
          <a:p>
            <a:pPr>
              <a:lnSpc>
                <a:spcPct val="90000"/>
              </a:lnSpc>
            </a:pPr>
            <a:r>
              <a:rPr lang="en-US"/>
              <a:t>His </a:t>
            </a:r>
            <a:r>
              <a:rPr lang="en-US" i="1"/>
              <a:t>Summa Theologica</a:t>
            </a:r>
            <a:r>
              <a:rPr lang="en-US"/>
              <a:t>, though never finished, fills more than 4,000 pages.</a:t>
            </a:r>
          </a:p>
        </p:txBody>
      </p:sp>
    </p:spTree>
    <p:extLst>
      <p:ext uri="{BB962C8B-B14F-4D97-AF65-F5344CB8AC3E}">
        <p14:creationId xmlns:p14="http://schemas.microsoft.com/office/powerpoint/2010/main" val="1359919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3285"/>
                                        </p:tgtEl>
                                        <p:attrNameLst>
                                          <p:attrName>style.visibility</p:attrName>
                                        </p:attrNameLst>
                                      </p:cBhvr>
                                      <p:to>
                                        <p:strVal val="visible"/>
                                      </p:to>
                                    </p:set>
                                    <p:animEffect transition="in" filter="fade">
                                      <p:cBhvr>
                                        <p:cTn id="7" dur="1000"/>
                                        <p:tgtEl>
                                          <p:spTgt spid="353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9042" name="Rectangle 2"/>
          <p:cNvSpPr>
            <a:spLocks noGrp="1" noChangeArrowheads="1"/>
          </p:cNvSpPr>
          <p:nvPr>
            <p:ph type="title"/>
          </p:nvPr>
        </p:nvSpPr>
        <p:spPr/>
        <p:txBody>
          <a:bodyPr/>
          <a:lstStyle/>
          <a:p>
            <a:endParaRPr lang="en-US" dirty="0"/>
          </a:p>
        </p:txBody>
      </p:sp>
      <p:sp>
        <p:nvSpPr>
          <p:cNvPr id="5079043" name="WordArt 3"/>
          <p:cNvSpPr>
            <a:spLocks noChangeArrowheads="1" noChangeShapeType="1" noTextEdit="1"/>
          </p:cNvSpPr>
          <p:nvPr/>
        </p:nvSpPr>
        <p:spPr bwMode="auto">
          <a:xfrm>
            <a:off x="4495800" y="3105150"/>
            <a:ext cx="3200400" cy="6477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216227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079043"/>
                                        </p:tgtEl>
                                        <p:attrNameLst>
                                          <p:attrName>style.visibility</p:attrName>
                                        </p:attrNameLst>
                                      </p:cBhvr>
                                      <p:to>
                                        <p:strVal val="visible"/>
                                      </p:to>
                                    </p:set>
                                    <p:anim calcmode="lin" valueType="num">
                                      <p:cBhvr>
                                        <p:cTn id="7" dur="500" fill="hold"/>
                                        <p:tgtEl>
                                          <p:spTgt spid="5079043"/>
                                        </p:tgtEl>
                                        <p:attrNameLst>
                                          <p:attrName>ppt_w</p:attrName>
                                        </p:attrNameLst>
                                      </p:cBhvr>
                                      <p:tavLst>
                                        <p:tav tm="0">
                                          <p:val>
                                            <p:strVal val="4*#ppt_w"/>
                                          </p:val>
                                        </p:tav>
                                        <p:tav tm="100000">
                                          <p:val>
                                            <p:strVal val="#ppt_w"/>
                                          </p:val>
                                        </p:tav>
                                      </p:tavLst>
                                    </p:anim>
                                    <p:anim calcmode="lin" valueType="num">
                                      <p:cBhvr>
                                        <p:cTn id="8" dur="500" fill="hold"/>
                                        <p:tgtEl>
                                          <p:spTgt spid="50790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4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8" name="Picture 2" descr="I:\DEPTCOMM\Zamcomm\Jody\ChartsEPS\143.jpg"/>
          <p:cNvPicPr>
            <a:picLocks noChangeAspect="1" noChangeArrowheads="1"/>
          </p:cNvPicPr>
          <p:nvPr/>
        </p:nvPicPr>
        <p:blipFill>
          <a:blip r:embed="rId4" cstate="print"/>
          <a:srcRect/>
          <a:stretch>
            <a:fillRect/>
          </a:stretch>
        </p:blipFill>
        <p:spPr bwMode="auto">
          <a:xfrm>
            <a:off x="1539878" y="0"/>
            <a:ext cx="9128125" cy="6858000"/>
          </a:xfrm>
          <a:prstGeom prst="rect">
            <a:avLst/>
          </a:prstGeom>
          <a:noFill/>
        </p:spPr>
      </p:pic>
      <p:sp>
        <p:nvSpPr>
          <p:cNvPr id="1427459" name="Comment 3"/>
          <p:cNvSpPr>
            <a:spLocks noChangeArrowheads="1"/>
          </p:cNvSpPr>
          <p:nvPr/>
        </p:nvSpPr>
        <p:spPr bwMode="auto">
          <a:xfrm>
            <a:off x="1539878"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Summa Theologica discusses 512 theological points,  including whether an angel can sin! </a:t>
            </a:r>
          </a:p>
        </p:txBody>
      </p:sp>
      <p:sp>
        <p:nvSpPr>
          <p:cNvPr id="1427460" name="Text Box 4"/>
          <p:cNvSpPr txBox="1">
            <a:spLocks noChangeArrowheads="1"/>
          </p:cNvSpPr>
          <p:nvPr/>
        </p:nvSpPr>
        <p:spPr bwMode="auto">
          <a:xfrm>
            <a:off x="2280976" y="6340510"/>
            <a:ext cx="7666892" cy="461665"/>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ligrapher" pitchFamily="2" charset="0"/>
                <a:ea typeface="+mn-ea"/>
                <a:cs typeface="+mn-cs"/>
              </a:rPr>
              <a:t>Summa Theologica:  Harmony Of Reason &amp; Revelation</a:t>
            </a:r>
          </a:p>
        </p:txBody>
      </p:sp>
    </p:spTree>
    <p:extLst>
      <p:ext uri="{BB962C8B-B14F-4D97-AF65-F5344CB8AC3E}">
        <p14:creationId xmlns:p14="http://schemas.microsoft.com/office/powerpoint/2010/main" val="5528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427460">
                                            <p:txEl>
                                              <p:pRg st="0" end="0"/>
                                            </p:txEl>
                                          </p:spTgt>
                                        </p:tgtEl>
                                        <p:attrNameLst>
                                          <p:attrName>style.visibility</p:attrName>
                                        </p:attrNameLst>
                                      </p:cBhvr>
                                      <p:to>
                                        <p:strVal val="visible"/>
                                      </p:to>
                                    </p:set>
                                    <p:animEffect transition="in" filter="wipe(up)">
                                      <p:cBhvr>
                                        <p:cTn id="7" dur="75"/>
                                        <p:tgtEl>
                                          <p:spTgt spid="142746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460"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7218" name="Picture 2" descr="I:\DEPTCOMM\Zamcomm\Jody\ChartsEPS\138copy.jpg"/>
          <p:cNvPicPr>
            <a:picLocks noChangeAspect="1" noChangeArrowheads="1"/>
          </p:cNvPicPr>
          <p:nvPr/>
        </p:nvPicPr>
        <p:blipFill>
          <a:blip r:embed="rId3" cstate="print"/>
          <a:srcRect/>
          <a:stretch>
            <a:fillRect/>
          </a:stretch>
        </p:blipFill>
        <p:spPr bwMode="auto">
          <a:xfrm>
            <a:off x="482321" y="-633046"/>
            <a:ext cx="11244105" cy="8048729"/>
          </a:xfrm>
          <a:prstGeom prst="rect">
            <a:avLst/>
          </a:prstGeom>
          <a:noFill/>
        </p:spPr>
      </p:pic>
    </p:spTree>
    <p:extLst>
      <p:ext uri="{BB962C8B-B14F-4D97-AF65-F5344CB8AC3E}">
        <p14:creationId xmlns:p14="http://schemas.microsoft.com/office/powerpoint/2010/main" val="221241841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22" name="Picture 2" descr="I:\DEPTCOMM\Zamcomm\Jody\ChartsEPS\136 copy.jpg"/>
          <p:cNvPicPr>
            <a:picLocks noChangeAspect="1" noChangeArrowheads="1"/>
          </p:cNvPicPr>
          <p:nvPr/>
        </p:nvPicPr>
        <p:blipFill>
          <a:blip r:embed="rId3" cstate="print"/>
          <a:srcRect/>
          <a:stretch>
            <a:fillRect/>
          </a:stretch>
        </p:blipFill>
        <p:spPr bwMode="auto">
          <a:xfrm>
            <a:off x="1" y="-261257"/>
            <a:ext cx="12192000" cy="7646795"/>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266" name="Picture 2" descr="I:\DEPTCOMM\Zamcomm\Jody\ChartsEPS\139.jpg"/>
          <p:cNvPicPr>
            <a:picLocks noChangeAspect="1" noChangeArrowheads="1"/>
          </p:cNvPicPr>
          <p:nvPr/>
        </p:nvPicPr>
        <p:blipFill>
          <a:blip r:embed="rId3" cstate="print"/>
          <a:srcRect/>
          <a:stretch>
            <a:fillRect/>
          </a:stretch>
        </p:blipFill>
        <p:spPr bwMode="auto">
          <a:xfrm>
            <a:off x="0" y="-602901"/>
            <a:ext cx="12191999" cy="7958293"/>
          </a:xfrm>
          <a:prstGeom prst="rect">
            <a:avLst/>
          </a:prstGeom>
          <a:noFill/>
        </p:spPr>
      </p:pic>
      <p:pic>
        <p:nvPicPr>
          <p:cNvPr id="3" name="Picture 2" descr="aquinas.bmp">
            <a:extLst>
              <a:ext uri="{FF2B5EF4-FFF2-40B4-BE49-F238E27FC236}">
                <a16:creationId xmlns:a16="http://schemas.microsoft.com/office/drawing/2014/main" id="{C89DDF35-6E65-4F11-AE28-D97423EFD813}"/>
              </a:ext>
            </a:extLst>
          </p:cNvPr>
          <p:cNvPicPr>
            <a:picLocks noChangeAspect="1"/>
          </p:cNvPicPr>
          <p:nvPr/>
        </p:nvPicPr>
        <p:blipFill>
          <a:blip r:embed="rId4" cstate="print"/>
          <a:stretch>
            <a:fillRect/>
          </a:stretch>
        </p:blipFill>
        <p:spPr>
          <a:xfrm>
            <a:off x="1583024" y="1087707"/>
            <a:ext cx="3165669" cy="2630079"/>
          </a:xfrm>
          <a:prstGeom prst="rect">
            <a:avLst/>
          </a:prstGeom>
        </p:spPr>
      </p:pic>
    </p:spTree>
    <p:extLst>
      <p:ext uri="{BB962C8B-B14F-4D97-AF65-F5344CB8AC3E}">
        <p14:creationId xmlns:p14="http://schemas.microsoft.com/office/powerpoint/2010/main" val="18817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6610" name="Picture 2" descr="I:\DEPTCOMM\Zamcomm\Jody\ChartsEPS\144.jpg"/>
          <p:cNvPicPr>
            <a:picLocks noChangeAspect="1" noChangeArrowheads="1"/>
          </p:cNvPicPr>
          <p:nvPr/>
        </p:nvPicPr>
        <p:blipFill>
          <a:blip r:embed="rId3" cstate="print"/>
          <a:srcRect/>
          <a:stretch>
            <a:fillRect/>
          </a:stretch>
        </p:blipFill>
        <p:spPr bwMode="auto">
          <a:xfrm>
            <a:off x="703385" y="-773723"/>
            <a:ext cx="10872315" cy="8762163"/>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02" name="Picture 2" descr="I:\DEPTCOMM\Zamcomm\Jody\ChartsEPS\146.jpg"/>
          <p:cNvPicPr>
            <a:picLocks noChangeAspect="1" noChangeArrowheads="1"/>
          </p:cNvPicPr>
          <p:nvPr/>
        </p:nvPicPr>
        <p:blipFill>
          <a:blip r:embed="rId3" cstate="print"/>
          <a:srcRect/>
          <a:stretch>
            <a:fillRect/>
          </a:stretch>
        </p:blipFill>
        <p:spPr bwMode="auto">
          <a:xfrm>
            <a:off x="0" y="-1"/>
            <a:ext cx="12192000" cy="7285055"/>
          </a:xfrm>
          <a:prstGeom prst="rect">
            <a:avLst/>
          </a:prstGeom>
          <a:noFill/>
        </p:spPr>
      </p:pic>
    </p:spTree>
    <p:extLst>
      <p:ext uri="{BB962C8B-B14F-4D97-AF65-F5344CB8AC3E}">
        <p14:creationId xmlns:p14="http://schemas.microsoft.com/office/powerpoint/2010/main" val="11272153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4496386" name="Rectangle 2"/>
          <p:cNvSpPr>
            <a:spLocks noGrp="1" noChangeArrowheads="1"/>
          </p:cNvSpPr>
          <p:nvPr>
            <p:ph type="title"/>
          </p:nvPr>
        </p:nvSpPr>
        <p:spPr/>
        <p:txBody>
          <a:bodyPr/>
          <a:lstStyle/>
          <a:p>
            <a:endParaRPr lang="en-US"/>
          </a:p>
        </p:txBody>
      </p:sp>
      <p:pic>
        <p:nvPicPr>
          <p:cNvPr id="4496387" name="Picture 3" descr="C:\Documents and Settings\Owner\My Documents\Educational Illustrations\1st Qtr 2008\cursed_treasure_by_bgx1.jpg"/>
          <p:cNvPicPr>
            <a:picLocks noChangeAspect="1" noChangeArrowheads="1"/>
          </p:cNvPicPr>
          <p:nvPr/>
        </p:nvPicPr>
        <p:blipFill>
          <a:blip r:embed="rId6" cstate="print"/>
          <a:srcRect/>
          <a:stretch>
            <a:fillRect/>
          </a:stretch>
        </p:blipFill>
        <p:spPr bwMode="auto">
          <a:xfrm>
            <a:off x="0" y="0"/>
            <a:ext cx="12192000" cy="6858000"/>
          </a:xfrm>
          <a:prstGeom prst="rect">
            <a:avLst/>
          </a:prstGeom>
          <a:noFill/>
        </p:spPr>
      </p:pic>
      <p:sp>
        <p:nvSpPr>
          <p:cNvPr id="4496388" name="WordArt 4"/>
          <p:cNvSpPr>
            <a:spLocks noChangeArrowheads="1" noChangeShapeType="1" noTextEdit="1"/>
          </p:cNvSpPr>
          <p:nvPr/>
        </p:nvSpPr>
        <p:spPr bwMode="auto">
          <a:xfrm>
            <a:off x="1905000" y="685800"/>
            <a:ext cx="8534400" cy="22860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Salvation A Free Gift</a:t>
            </a:r>
          </a:p>
        </p:txBody>
      </p:sp>
      <p:sp>
        <p:nvSpPr>
          <p:cNvPr id="4496389" name="WordArt 5">
            <a:hlinkClick r:id="rId7" action="ppaction://hlinkfile"/>
          </p:cNvPr>
          <p:cNvSpPr>
            <a:spLocks noChangeArrowheads="1" noChangeShapeType="1" noTextEdit="1"/>
          </p:cNvSpPr>
          <p:nvPr/>
        </p:nvSpPr>
        <p:spPr bwMode="auto">
          <a:xfrm>
            <a:off x="1524000" y="2990850"/>
            <a:ext cx="8534400" cy="226695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Or A Treasury Of Merit?</a:t>
            </a:r>
          </a:p>
        </p:txBody>
      </p:sp>
    </p:spTree>
    <p:extLst>
      <p:ext uri="{BB962C8B-B14F-4D97-AF65-F5344CB8AC3E}">
        <p14:creationId xmlns:p14="http://schemas.microsoft.com/office/powerpoint/2010/main" val="40523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496387"/>
                                        </p:tgtEl>
                                        <p:attrNameLst>
                                          <p:attrName>style.visibility</p:attrName>
                                        </p:attrNameLst>
                                      </p:cBhvr>
                                      <p:to>
                                        <p:strVal val="visible"/>
                                      </p:to>
                                    </p:set>
                                    <p:anim calcmode="lin" valueType="num">
                                      <p:cBhvr>
                                        <p:cTn id="7" dur="5000" fill="hold"/>
                                        <p:tgtEl>
                                          <p:spTgt spid="4496387"/>
                                        </p:tgtEl>
                                        <p:attrNameLst>
                                          <p:attrName>ppt_w</p:attrName>
                                        </p:attrNameLst>
                                      </p:cBhvr>
                                      <p:tavLst>
                                        <p:tav tm="0" fmla="#ppt_w*sin(2.5*pi*$)">
                                          <p:val>
                                            <p:fltVal val="0"/>
                                          </p:val>
                                        </p:tav>
                                        <p:tav tm="100000">
                                          <p:val>
                                            <p:fltVal val="1"/>
                                          </p:val>
                                        </p:tav>
                                      </p:tavLst>
                                    </p:anim>
                                    <p:anim calcmode="lin" valueType="num">
                                      <p:cBhvr>
                                        <p:cTn id="8" dur="5000" fill="hold"/>
                                        <p:tgtEl>
                                          <p:spTgt spid="449638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96388"/>
                                        </p:tgtEl>
                                        <p:attrNameLst>
                                          <p:attrName>style.visibility</p:attrName>
                                        </p:attrNameLst>
                                      </p:cBhvr>
                                      <p:to>
                                        <p:strVal val="visible"/>
                                      </p:to>
                                    </p:set>
                                    <p:anim calcmode="lin" valueType="num">
                                      <p:cBhvr additive="base">
                                        <p:cTn id="13" dur="500" fill="hold"/>
                                        <p:tgtEl>
                                          <p:spTgt spid="4496388"/>
                                        </p:tgtEl>
                                        <p:attrNameLst>
                                          <p:attrName>ppt_x</p:attrName>
                                        </p:attrNameLst>
                                      </p:cBhvr>
                                      <p:tavLst>
                                        <p:tav tm="0">
                                          <p:val>
                                            <p:strVal val="0-#ppt_w/2"/>
                                          </p:val>
                                        </p:tav>
                                        <p:tav tm="100000">
                                          <p:val>
                                            <p:strVal val="#ppt_x"/>
                                          </p:val>
                                        </p:tav>
                                      </p:tavLst>
                                    </p:anim>
                                    <p:anim calcmode="lin" valueType="num">
                                      <p:cBhvr additive="base">
                                        <p:cTn id="14" dur="500" fill="hold"/>
                                        <p:tgtEl>
                                          <p:spTgt spid="449638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496389"/>
                                        </p:tgtEl>
                                        <p:attrNameLst>
                                          <p:attrName>style.visibility</p:attrName>
                                        </p:attrNameLst>
                                      </p:cBhvr>
                                      <p:to>
                                        <p:strVal val="visible"/>
                                      </p:to>
                                    </p:set>
                                    <p:anim calcmode="lin" valueType="num">
                                      <p:cBhvr additive="base">
                                        <p:cTn id="19" dur="500" fill="hold"/>
                                        <p:tgtEl>
                                          <p:spTgt spid="4496389"/>
                                        </p:tgtEl>
                                        <p:attrNameLst>
                                          <p:attrName>ppt_x</p:attrName>
                                        </p:attrNameLst>
                                      </p:cBhvr>
                                      <p:tavLst>
                                        <p:tav tm="0">
                                          <p:val>
                                            <p:strVal val="1+#ppt_w/2"/>
                                          </p:val>
                                        </p:tav>
                                        <p:tav tm="100000">
                                          <p:val>
                                            <p:strVal val="#ppt_x"/>
                                          </p:val>
                                        </p:tav>
                                      </p:tavLst>
                                    </p:anim>
                                    <p:anim calcmode="lin" valueType="num">
                                      <p:cBhvr additive="base">
                                        <p:cTn id="20" dur="500" fill="hold"/>
                                        <p:tgtEl>
                                          <p:spTgt spid="449638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6388" grpId="0" animBg="1"/>
      <p:bldP spid="449638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There is no coattail righteousness in the Bible -    </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The righteousness of other people is not imputed to us.     I am not a child of God simply because someone else is;    I am not sober,  righteous,  and godly because someone else is.   I am not on my way to heaven simply because somebody else is.  There is no coattail righteousness taught in the Bible.  In the realm of politics a man might sweep into lesser office by catching hold of the coattail of a much more popular politician.  But no one is going to heaven by hanging onto the righteousness of another.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16866470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There is no coattail righteousness in the Bible -    </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Transferred or borrowed righteousness is not taught in Holy Writ.  The foolish virgins in Matthew 25 thought they could borrow righteousness,  preparation and readiness from the wise five in that famed,  familiar parable.  They requested of the wise five what couldn’t  be transferred or transmitted  –  righteousness and readiness to meet the Lord in peace!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It is also an egregious error,  yet one widely held, that Deity transfers to us the personal righteousness of God the Father or the personal righteousness of Jesus Christ.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20433442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0" u="none" strike="noStrike" kern="1200" cap="none" spc="0" normalizeH="0" baseline="0" noProof="0" dirty="0">
                <a:ln>
                  <a:noFill/>
                </a:ln>
                <a:solidFill>
                  <a:srgbClr val="C00000"/>
                </a:solidFill>
                <a:effectLst/>
                <a:uLnTx/>
                <a:uFillTx/>
                <a:latin typeface="Times New Roman"/>
                <a:ea typeface="+mn-ea"/>
                <a:cs typeface="+mn-cs"/>
              </a:rPr>
              <a:t>There are only two ways a person might be justified or counted righteous.  I know of no 3</a:t>
            </a:r>
            <a:r>
              <a:rPr kumimoji="0" lang="en-US" sz="2400" b="1" i="0" u="none" strike="noStrike" kern="1200" cap="none" spc="0" normalizeH="0" baseline="30000" noProof="0" dirty="0">
                <a:ln>
                  <a:noFill/>
                </a:ln>
                <a:solidFill>
                  <a:srgbClr val="C00000"/>
                </a:solidFill>
                <a:effectLst/>
                <a:uLnTx/>
                <a:uFillTx/>
                <a:latin typeface="Times New Roman"/>
                <a:ea typeface="+mn-ea"/>
                <a:cs typeface="+mn-cs"/>
              </a:rPr>
              <a:t>rd</a:t>
            </a:r>
            <a:r>
              <a:rPr kumimoji="0" lang="en-US" sz="2400" b="1" i="0" u="none" strike="noStrike" kern="1200" cap="none" spc="0" normalizeH="0" baseline="0" noProof="0" dirty="0">
                <a:ln>
                  <a:noFill/>
                </a:ln>
                <a:solidFill>
                  <a:srgbClr val="C00000"/>
                </a:solidFill>
                <a:effectLst/>
                <a:uLnTx/>
                <a:uFillTx/>
                <a:latin typeface="Times New Roman"/>
                <a:ea typeface="+mn-ea"/>
                <a:cs typeface="+mn-cs"/>
              </a:rPr>
              <a:t> alternative.  (1)  If     a person never sinned &amp; always maintained absolutely perfect obedience,  he would be counted as righteous or justified simply upon the basis that he had never violated a single statute of the Lord’s will. Were this ever the case,  then man might well glory and boast that he had earned or merited his heavenly salvation.   His justification then would be a matter of debt–not of grace or favor.  (2) The second way is for God to declare man justified by grace (God’s part) through an obedient faith (man’s part).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15701405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0850"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“During the Late Middle Ages,  an Italian mystic by the name of Joachim of Fiore created a scheme in which history was divided into the Age of the Father,  the Age of the Son,  and the Age of the Spirit.”</a:t>
            </a:r>
            <a:r>
              <a:rPr lang="en-US"/>
              <a:t>  </a:t>
            </a:r>
          </a:p>
        </p:txBody>
      </p:sp>
      <p:sp>
        <p:nvSpPr>
          <p:cNvPr id="5070851"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377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0851"/>
                                        </p:tgtEl>
                                        <p:attrNameLst>
                                          <p:attrName>style.visibility</p:attrName>
                                        </p:attrNameLst>
                                      </p:cBhvr>
                                      <p:to>
                                        <p:strVal val="visible"/>
                                      </p:to>
                                    </p:set>
                                    <p:anim calcmode="lin" valueType="num">
                                      <p:cBhvr>
                                        <p:cTn id="7" dur="500" fill="hold"/>
                                        <p:tgtEl>
                                          <p:spTgt spid="5070851"/>
                                        </p:tgtEl>
                                        <p:attrNameLst>
                                          <p:attrName>ppt_w</p:attrName>
                                        </p:attrNameLst>
                                      </p:cBhvr>
                                      <p:tavLst>
                                        <p:tav tm="0">
                                          <p:val>
                                            <p:fltVal val="0"/>
                                          </p:val>
                                        </p:tav>
                                        <p:tav tm="100000">
                                          <p:val>
                                            <p:strVal val="#ppt_w"/>
                                          </p:val>
                                        </p:tav>
                                      </p:tavLst>
                                    </p:anim>
                                    <p:anim calcmode="lin" valueType="num">
                                      <p:cBhvr>
                                        <p:cTn id="8" dur="500" fill="hold"/>
                                        <p:tgtEl>
                                          <p:spTgt spid="5070851"/>
                                        </p:tgtEl>
                                        <p:attrNameLst>
                                          <p:attrName>ppt_h</p:attrName>
                                        </p:attrNameLst>
                                      </p:cBhvr>
                                      <p:tavLst>
                                        <p:tav tm="0">
                                          <p:val>
                                            <p:fltVal val="0"/>
                                          </p:val>
                                        </p:tav>
                                        <p:tav tm="100000">
                                          <p:val>
                                            <p:strVal val="#ppt_h"/>
                                          </p:val>
                                        </p:tav>
                                      </p:tavLst>
                                    </p:anim>
                                    <p:anim calcmode="lin" valueType="num">
                                      <p:cBhvr>
                                        <p:cTn id="9" dur="500" fill="hold"/>
                                        <p:tgtEl>
                                          <p:spTgt spid="5070851"/>
                                        </p:tgtEl>
                                        <p:attrNameLst>
                                          <p:attrName>ppt_x</p:attrName>
                                        </p:attrNameLst>
                                      </p:cBhvr>
                                      <p:tavLst>
                                        <p:tav tm="0">
                                          <p:val>
                                            <p:fltVal val="0.5"/>
                                          </p:val>
                                        </p:tav>
                                        <p:tav tm="100000">
                                          <p:val>
                                            <p:strVal val="#ppt_x"/>
                                          </p:val>
                                        </p:tav>
                                      </p:tavLst>
                                    </p:anim>
                                    <p:anim calcmode="lin" valueType="num">
                                      <p:cBhvr>
                                        <p:cTn id="10" dur="500" fill="hold"/>
                                        <p:tgtEl>
                                          <p:spTgt spid="5070851"/>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0850"/>
                                        </p:tgtEl>
                                        <p:attrNameLst>
                                          <p:attrName>style.visibility</p:attrName>
                                        </p:attrNameLst>
                                      </p:cBhvr>
                                      <p:to>
                                        <p:strVal val="visible"/>
                                      </p:to>
                                    </p:set>
                                    <p:anim calcmode="lin" valueType="num">
                                      <p:cBhvr>
                                        <p:cTn id="15" dur="300" fill="hold"/>
                                        <p:tgtEl>
                                          <p:spTgt spid="5070850"/>
                                        </p:tgtEl>
                                        <p:attrNameLst>
                                          <p:attrName>ppt_w</p:attrName>
                                        </p:attrNameLst>
                                      </p:cBhvr>
                                      <p:tavLst>
                                        <p:tav tm="0">
                                          <p:val>
                                            <p:strVal val="2/3*#ppt_w"/>
                                          </p:val>
                                        </p:tav>
                                        <p:tav tm="100000">
                                          <p:val>
                                            <p:strVal val="#ppt_w"/>
                                          </p:val>
                                        </p:tav>
                                      </p:tavLst>
                                    </p:anim>
                                    <p:anim calcmode="lin" valueType="num">
                                      <p:cBhvr>
                                        <p:cTn id="16" dur="300" fill="hold"/>
                                        <p:tgtEl>
                                          <p:spTgt spid="507085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0850" grpId="0" autoUpdateAnimBg="0"/>
      <p:bldP spid="507085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0" u="none" strike="noStrike" kern="1200" cap="none" spc="0" normalizeH="0" baseline="0" noProof="0" dirty="0">
                <a:ln>
                  <a:noFill/>
                </a:ln>
                <a:solidFill>
                  <a:srgbClr val="C00000"/>
                </a:solidFill>
                <a:effectLst/>
                <a:uLnTx/>
                <a:uFillTx/>
                <a:latin typeface="Times New Roman"/>
                <a:ea typeface="+mn-ea"/>
                <a:cs typeface="+mn-cs"/>
              </a:rPr>
              <a:t> Righteousness is not something transferred to us.  </a:t>
            </a:r>
            <a:r>
              <a:rPr kumimoji="0" lang="en-US" sz="2800" b="1" i="0" u="sng" strike="noStrike" kern="1200" cap="none" spc="0" normalizeH="0" baseline="0" noProof="0" dirty="0">
                <a:ln>
                  <a:noFill/>
                </a:ln>
                <a:solidFill>
                  <a:srgbClr val="C00000"/>
                </a:solidFill>
                <a:effectLst/>
                <a:uLnTx/>
                <a:uFillTx/>
                <a:latin typeface="Times New Roman"/>
                <a:ea typeface="+mn-ea"/>
                <a:cs typeface="+mn-cs"/>
              </a:rPr>
              <a:t>We do not inherit it – nor -  we do not borrow it from those we think have a superabundance of it.</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000" b="1" i="0" u="none" strike="noStrike" kern="1200" cap="none" spc="0" normalizeH="0" baseline="0" noProof="0" dirty="0">
                <a:ln>
                  <a:noFill/>
                </a:ln>
                <a:solidFill>
                  <a:srgbClr val="C00000"/>
                </a:solidFill>
                <a:effectLst/>
                <a:uLnTx/>
                <a:uFillTx/>
                <a:latin typeface="Times New Roman"/>
                <a:ea typeface="+mn-ea"/>
                <a:cs typeface="+mn-cs"/>
              </a:rPr>
              <a:t>Peter told  the first Gentiles to be converted under God’s glorious Gospel that acceptance to God comes from fearing (respecting) God and working righteousness.  God’s plan of righteousness is revealed in the Gospel from  “faith to faith”  (Romans 1:16, 17).  Those at Corinth had become righteous when they came into Christ Jesus        (1</a:t>
            </a:r>
            <a:r>
              <a:rPr kumimoji="0" lang="en-US" sz="2000" b="1" i="0" u="none" strike="noStrike" kern="1200" cap="none" spc="0" normalizeH="0" baseline="30000" noProof="0" dirty="0">
                <a:ln>
                  <a:noFill/>
                </a:ln>
                <a:solidFill>
                  <a:srgbClr val="C00000"/>
                </a:solidFill>
                <a:effectLst/>
                <a:uLnTx/>
                <a:uFillTx/>
                <a:latin typeface="Times New Roman"/>
                <a:ea typeface="+mn-ea"/>
                <a:cs typeface="+mn-cs"/>
              </a:rPr>
              <a:t>st</a:t>
            </a:r>
            <a:r>
              <a:rPr kumimoji="0" lang="en-US" sz="2000" b="1" i="0" u="none" strike="noStrike" kern="1200" cap="none" spc="0" normalizeH="0" baseline="0" noProof="0" dirty="0">
                <a:ln>
                  <a:noFill/>
                </a:ln>
                <a:solidFill>
                  <a:srgbClr val="C00000"/>
                </a:solidFill>
                <a:effectLst/>
                <a:uLnTx/>
                <a:uFillTx/>
                <a:latin typeface="Times New Roman"/>
                <a:ea typeface="+mn-ea"/>
                <a:cs typeface="+mn-cs"/>
              </a:rPr>
              <a:t> Cor. 1:30).  They had become a washed,  a sanctified,  and a justified people (1</a:t>
            </a:r>
            <a:r>
              <a:rPr kumimoji="0" lang="en-US" sz="2000" b="1" i="0" u="none" strike="noStrike" kern="1200" cap="none" spc="0" normalizeH="0" baseline="30000" noProof="0" dirty="0">
                <a:ln>
                  <a:noFill/>
                </a:ln>
                <a:solidFill>
                  <a:srgbClr val="C00000"/>
                </a:solidFill>
                <a:effectLst/>
                <a:uLnTx/>
                <a:uFillTx/>
                <a:latin typeface="Times New Roman"/>
                <a:ea typeface="+mn-ea"/>
                <a:cs typeface="+mn-cs"/>
              </a:rPr>
              <a:t>st</a:t>
            </a:r>
            <a:r>
              <a:rPr kumimoji="0" lang="en-US" sz="2000" b="1" i="0" u="none" strike="noStrike" kern="1200" cap="none" spc="0" normalizeH="0" baseline="0" noProof="0" dirty="0">
                <a:ln>
                  <a:noFill/>
                </a:ln>
                <a:solidFill>
                  <a:srgbClr val="C00000"/>
                </a:solidFill>
                <a:effectLst/>
                <a:uLnTx/>
                <a:uFillTx/>
                <a:latin typeface="Times New Roman"/>
                <a:ea typeface="+mn-ea"/>
                <a:cs typeface="+mn-cs"/>
              </a:rPr>
              <a:t> Cor. 6:11).  This is how they became righteous.  They remained in a righteous,  justified  or saved state as long as  they did the Father’s will.   </a:t>
            </a:r>
          </a:p>
        </p:txBody>
      </p:sp>
      <p:sp>
        <p:nvSpPr>
          <p:cNvPr id="8" name="Text Box 5"/>
          <p:cNvSpPr txBox="1">
            <a:spLocks noChangeArrowheads="1"/>
          </p:cNvSpPr>
          <p:nvPr/>
        </p:nvSpPr>
        <p:spPr bwMode="auto">
          <a:xfrm>
            <a:off x="1676400" y="609600"/>
            <a:ext cx="8763000" cy="1446550"/>
          </a:xfrm>
          <a:prstGeom prst="rect">
            <a:avLst/>
          </a:prstGeom>
          <a:noFill/>
          <a:ln w="9525">
            <a:noFill/>
            <a:miter lim="800000"/>
            <a:headEnd/>
            <a:tailEnd/>
          </a:ln>
          <a:effectLst>
            <a:outerShdw dist="38096" dir="2700000" algn="ctr" rotWithShape="0">
              <a:schemeClr val="tx1">
                <a:alpha val="75000"/>
              </a:schemeClr>
            </a:outerShdw>
          </a:effectLst>
        </p:spPr>
        <p:txBody>
          <a:bodyPr wrap="square">
            <a:spAutoFit/>
          </a:body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Five points of John Calvin</a:t>
            </a:r>
          </a:p>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Times New Roman"/>
                <a:ea typeface="+mn-ea"/>
                <a:cs typeface="+mn-cs"/>
              </a:rPr>
              <a:t>Along With All Catholicism</a:t>
            </a:r>
          </a:p>
        </p:txBody>
      </p:sp>
      <p:sp>
        <p:nvSpPr>
          <p:cNvPr id="9" name="Rectangle 8"/>
          <p:cNvSpPr/>
          <p:nvPr/>
        </p:nvSpPr>
        <p:spPr>
          <a:xfrm>
            <a:off x="2048267" y="2"/>
            <a:ext cx="8095486"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by Bob Taylor of the Firm Foundation  </a:t>
            </a:r>
          </a:p>
        </p:txBody>
      </p:sp>
      <p:sp>
        <p:nvSpPr>
          <p:cNvPr id="10" name="Text Box 6"/>
          <p:cNvSpPr txBox="1">
            <a:spLocks noChangeArrowheads="1"/>
          </p:cNvSpPr>
          <p:nvPr/>
        </p:nvSpPr>
        <p:spPr bwMode="auto">
          <a:xfrm>
            <a:off x="2286001" y="1752603"/>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990000"/>
                </a:solidFill>
                <a:effectLst/>
                <a:uLnTx/>
                <a:uFillTx/>
                <a:latin typeface="Times New Roman"/>
                <a:ea typeface="+mn-ea"/>
                <a:cs typeface="+mn-cs"/>
              </a:rPr>
              <a:t>3. Rationale Fallacious Grounded  </a:t>
            </a:r>
            <a:r>
              <a:rPr kumimoji="0" lang="en-US" sz="4800" b="1" i="0" u="none" strike="noStrike" kern="1200" cap="none" spc="0" normalizeH="0" baseline="0" noProof="0" dirty="0">
                <a:ln>
                  <a:noFill/>
                </a:ln>
                <a:solidFill>
                  <a:srgbClr val="990000"/>
                </a:solidFill>
                <a:effectLst/>
                <a:uLnTx/>
                <a:uFillTx/>
                <a:latin typeface="Times New Roman"/>
                <a:ea typeface="+mn-ea"/>
                <a:cs typeface="+mn-cs"/>
              </a:rPr>
              <a:t> </a:t>
            </a:r>
            <a:endParaRPr kumimoji="0" lang="en-US" sz="4000" b="1" i="0" u="none" strike="noStrike" kern="1200" cap="none" spc="0" normalizeH="0" baseline="0" noProof="0" dirty="0">
              <a:ln>
                <a:noFill/>
              </a:ln>
              <a:solidFill>
                <a:srgbClr val="990000"/>
              </a:solidFill>
              <a:effectLst/>
              <a:uLnTx/>
              <a:uFillTx/>
              <a:latin typeface="Times New Roman"/>
              <a:ea typeface="+mn-ea"/>
              <a:cs typeface="+mn-cs"/>
            </a:endParaRPr>
          </a:p>
        </p:txBody>
      </p:sp>
    </p:spTree>
    <p:extLst>
      <p:ext uri="{BB962C8B-B14F-4D97-AF65-F5344CB8AC3E}">
        <p14:creationId xmlns:p14="http://schemas.microsoft.com/office/powerpoint/2010/main" val="271243844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443789" y="152400"/>
            <a:ext cx="9278754" cy="914400"/>
          </a:xfrm>
          <a:solidFill>
            <a:srgbClr val="A50021"/>
          </a:solidFill>
        </p:spPr>
        <p:txBody>
          <a:bodyPr/>
          <a:lstStyle/>
          <a:p>
            <a:r>
              <a:rPr lang="en-US" b="1" dirty="0">
                <a:solidFill>
                  <a:srgbClr val="CC9900"/>
                </a:solidFill>
                <a:effectLst>
                  <a:outerShdw blurRad="38100" dist="38100" dir="2700000" algn="tl">
                    <a:srgbClr val="000000"/>
                  </a:outerShdw>
                </a:effectLst>
                <a:latin typeface="Andy" pitchFamily="66" charset="0"/>
              </a:rPr>
              <a:t>From Augustine Unto Aquinas</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r>
              <a:rPr lang="en-US" sz="2800" b="1" i="1" dirty="0">
                <a:solidFill>
                  <a:srgbClr val="CC0000"/>
                </a:solidFill>
                <a:effectLst>
                  <a:outerShdw blurRad="38100" dist="38100" dir="2700000" algn="tl">
                    <a:srgbClr val="000000"/>
                  </a:outerShdw>
                </a:effectLst>
              </a:rPr>
              <a:t>Church history short courses have sometimes reduced the process of church reform and counter reform to a conflict between establishment Catholic Thomism &amp; reactive Conservative Augustinianism.  </a:t>
            </a:r>
            <a:r>
              <a:rPr lang="en-US" sz="2800" b="1" i="1" u="sng" dirty="0">
                <a:solidFill>
                  <a:srgbClr val="CC0000"/>
                </a:solidFill>
                <a:effectLst>
                  <a:outerShdw blurRad="38100" dist="38100" dir="2700000" algn="tl">
                    <a:srgbClr val="000000"/>
                  </a:outerShdw>
                </a:effectLst>
              </a:rPr>
              <a:t>Medieval religious history cannot be so simplified.</a:t>
            </a:r>
            <a:r>
              <a:rPr lang="en-US" sz="2800" b="1" i="1" dirty="0">
                <a:solidFill>
                  <a:srgbClr val="CC0000"/>
                </a:solidFill>
                <a:effectLst>
                  <a:outerShdw blurRad="38100" dist="38100" dir="2700000" algn="tl">
                    <a:srgbClr val="000000"/>
                  </a:outerShdw>
                </a:effectLst>
              </a:rPr>
              <a:t>  However,  it is true that the church of the middle ages adopted Thomas Aquinas’ philosophy.  Moreover,    It emphasized his teaching that man’s will was not totally corrupted. By faith and utilizing the means of grace held within the sacraments dispensed by the hierarchy,  man could achieve salvation.  Augustine believed that man’s will was so totally depraved that he could do nothing toward his own salvation.</a:t>
            </a: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0" end="0"/>
                                            </p:txEl>
                                          </p:spTgt>
                                        </p:tgtEl>
                                        <p:attrNameLst>
                                          <p:attrName>style.visibility</p:attrName>
                                        </p:attrNameLst>
                                      </p:cBhvr>
                                      <p:to>
                                        <p:strVal val="visible"/>
                                      </p:to>
                                    </p:set>
                                    <p:anim calcmode="lin" valueType="num">
                                      <p:cBhvr additive="base">
                                        <p:cTn id="13" dur="75" fill="hold"/>
                                        <p:tgtEl>
                                          <p:spTgt spid="522649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1" end="1"/>
                                            </p:txEl>
                                          </p:spTgt>
                                        </p:tgtEl>
                                        <p:attrNameLst>
                                          <p:attrName>style.visibility</p:attrName>
                                        </p:attrNameLst>
                                      </p:cBhvr>
                                      <p:to>
                                        <p:strVal val="visible"/>
                                      </p:to>
                                    </p:set>
                                    <p:anim calcmode="lin" valueType="num">
                                      <p:cBhvr additive="base">
                                        <p:cTn id="19"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6370" name="Picture 2" descr="I:\DEPTCOMM\Zamcomm\Jody\ChartsEPS\143.jpg"/>
          <p:cNvPicPr>
            <a:picLocks noChangeAspect="1" noChangeArrowheads="1"/>
          </p:cNvPicPr>
          <p:nvPr/>
        </p:nvPicPr>
        <p:blipFill>
          <a:blip r:embed="rId4" cstate="print"/>
          <a:srcRect/>
          <a:stretch>
            <a:fillRect/>
          </a:stretch>
        </p:blipFill>
        <p:spPr bwMode="auto">
          <a:xfrm>
            <a:off x="770021" y="0"/>
            <a:ext cx="10664791" cy="6858000"/>
          </a:xfrm>
          <a:prstGeom prst="rect">
            <a:avLst/>
          </a:prstGeom>
          <a:noFill/>
        </p:spPr>
      </p:pic>
      <p:sp>
        <p:nvSpPr>
          <p:cNvPr id="5306371" name="Comment 3"/>
          <p:cNvSpPr>
            <a:spLocks noChangeArrowheads="1"/>
          </p:cNvSpPr>
          <p:nvPr/>
        </p:nvSpPr>
        <p:spPr bwMode="auto">
          <a:xfrm>
            <a:off x="1539876" y="-9906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i="1">
                <a:solidFill>
                  <a:srgbClr val="000000"/>
                </a:solidFill>
                <a:effectLst>
                  <a:outerShdw blurRad="38100" dist="38100" dir="2700000" algn="tl">
                    <a:srgbClr val="FFFFFF"/>
                  </a:outerShdw>
                </a:effectLst>
                <a:latin typeface="Arial" charset="0"/>
              </a:rPr>
              <a:t>Summa Theologica discusses 512 theological points,  including whether an angel can sin! </a:t>
            </a:r>
          </a:p>
        </p:txBody>
      </p:sp>
      <p:sp>
        <p:nvSpPr>
          <p:cNvPr id="5306372" name="Text Box 4"/>
          <p:cNvSpPr txBox="1">
            <a:spLocks noChangeArrowheads="1"/>
          </p:cNvSpPr>
          <p:nvPr/>
        </p:nvSpPr>
        <p:spPr bwMode="auto">
          <a:xfrm>
            <a:off x="0" y="6306234"/>
            <a:ext cx="12192000" cy="646332"/>
          </a:xfrm>
          <a:prstGeom prst="rect">
            <a:avLst/>
          </a:prstGeom>
          <a:solidFill>
            <a:schemeClr val="bg2"/>
          </a:solidFill>
          <a:ln w="9525">
            <a:noFill/>
            <a:miter lim="800000"/>
            <a:headEnd/>
            <a:tailEnd/>
          </a:ln>
          <a:effectLst/>
        </p:spPr>
        <p:txBody>
          <a:bodyPr wrap="square">
            <a:spAutoFit/>
          </a:bodyPr>
          <a:lstStyle/>
          <a:p>
            <a:pPr algn="ctr" fontAlgn="base">
              <a:spcBef>
                <a:spcPct val="0"/>
              </a:spcBef>
              <a:spcAft>
                <a:spcPct val="0"/>
              </a:spcAft>
            </a:pPr>
            <a:r>
              <a:rPr lang="en-US" sz="3600" b="1" dirty="0">
                <a:solidFill>
                  <a:srgbClr val="FFFFFF"/>
                </a:solidFill>
                <a:effectLst>
                  <a:outerShdw blurRad="38100" dist="38100" dir="2700000" algn="tl">
                    <a:srgbClr val="000000"/>
                  </a:outerShdw>
                </a:effectLst>
                <a:latin typeface="Calligrapher" pitchFamily="2" charset="0"/>
              </a:rPr>
              <a:t>Summa Theologica:  Harmony Of Reason &amp; Revelation</a:t>
            </a:r>
          </a:p>
        </p:txBody>
      </p:sp>
      <p:pic>
        <p:nvPicPr>
          <p:cNvPr id="5306373" name="Picture 5" descr="C:\Documents and Settings\Owner\My Documents\Educational Illustrations\coversumma.jpeg"/>
          <p:cNvPicPr>
            <a:picLocks noChangeAspect="1" noChangeArrowheads="1"/>
          </p:cNvPicPr>
          <p:nvPr/>
        </p:nvPicPr>
        <p:blipFill>
          <a:blip r:embed="rId5" cstate="print"/>
          <a:srcRect/>
          <a:stretch>
            <a:fillRect/>
          </a:stretch>
        </p:blipFill>
        <p:spPr bwMode="auto">
          <a:xfrm>
            <a:off x="0" y="0"/>
            <a:ext cx="12192000" cy="63062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306372">
                                            <p:txEl>
                                              <p:pRg st="0" end="0"/>
                                            </p:txEl>
                                          </p:spTgt>
                                        </p:tgtEl>
                                        <p:attrNameLst>
                                          <p:attrName>style.visibility</p:attrName>
                                        </p:attrNameLst>
                                      </p:cBhvr>
                                      <p:to>
                                        <p:strVal val="visible"/>
                                      </p:to>
                                    </p:set>
                                    <p:animEffect transition="in" filter="wipe(up)">
                                      <p:cBhvr>
                                        <p:cTn id="7" dur="75"/>
                                        <p:tgtEl>
                                          <p:spTgt spid="530637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288" fill="hold" nodeType="clickEffect">
                                  <p:stCondLst>
                                    <p:cond delay="0"/>
                                  </p:stCondLst>
                                  <p:childTnLst>
                                    <p:set>
                                      <p:cBhvr>
                                        <p:cTn id="11" dur="1" fill="hold">
                                          <p:stCondLst>
                                            <p:cond delay="0"/>
                                          </p:stCondLst>
                                        </p:cTn>
                                        <p:tgtEl>
                                          <p:spTgt spid="5306373"/>
                                        </p:tgtEl>
                                        <p:attrNameLst>
                                          <p:attrName>style.visibility</p:attrName>
                                        </p:attrNameLst>
                                      </p:cBhvr>
                                      <p:to>
                                        <p:strVal val="visible"/>
                                      </p:to>
                                    </p:set>
                                    <p:anim calcmode="lin" valueType="num">
                                      <p:cBhvr>
                                        <p:cTn id="12" dur="500" fill="hold"/>
                                        <p:tgtEl>
                                          <p:spTgt spid="5306373"/>
                                        </p:tgtEl>
                                        <p:attrNameLst>
                                          <p:attrName>ppt_w</p:attrName>
                                        </p:attrNameLst>
                                      </p:cBhvr>
                                      <p:tavLst>
                                        <p:tav tm="0">
                                          <p:val>
                                            <p:strVal val="4/3*#ppt_w"/>
                                          </p:val>
                                        </p:tav>
                                        <p:tav tm="100000">
                                          <p:val>
                                            <p:strVal val="#ppt_w"/>
                                          </p:val>
                                        </p:tav>
                                      </p:tavLst>
                                    </p:anim>
                                    <p:anim calcmode="lin" valueType="num">
                                      <p:cBhvr>
                                        <p:cTn id="13" dur="500" fill="hold"/>
                                        <p:tgtEl>
                                          <p:spTgt spid="530637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6372"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359171" name="Rectangle 3"/>
          <p:cNvSpPr>
            <a:spLocks noGrp="1" noChangeArrowheads="1"/>
          </p:cNvSpPr>
          <p:nvPr>
            <p:ph type="body" idx="1"/>
          </p:nvPr>
        </p:nvSpPr>
        <p:spPr>
          <a:xfrm>
            <a:off x="2209800" y="609600"/>
            <a:ext cx="7772400" cy="5715000"/>
          </a:xfrm>
          <a:solidFill>
            <a:srgbClr val="000000"/>
          </a:solidFill>
        </p:spPr>
        <p:txBody>
          <a:bodyPr/>
          <a:lstStyle/>
          <a:p>
            <a:pPr>
              <a:buFont typeface="Wingdings" pitchFamily="2" charset="2"/>
              <a:buChar char="Ø"/>
            </a:pPr>
            <a:r>
              <a:rPr lang="en-US" dirty="0">
                <a:solidFill>
                  <a:srgbClr val="FFFFFF"/>
                </a:solidFill>
                <a:effectLst>
                  <a:outerShdw blurRad="38100" dist="38100" dir="2700000" algn="tl">
                    <a:srgbClr val="808080"/>
                  </a:outerShdw>
                </a:effectLst>
              </a:rPr>
              <a:t>  </a:t>
            </a:r>
            <a:r>
              <a:rPr lang="en-US" i="1" dirty="0">
                <a:solidFill>
                  <a:srgbClr val="FFFFFF"/>
                </a:solidFill>
                <a:effectLst>
                  <a:outerShdw blurRad="38100" dist="38100" dir="2700000" algn="tl">
                    <a:srgbClr val="808080"/>
                  </a:outerShdw>
                </a:effectLst>
              </a:rPr>
              <a:t>Which famous theologian turned away from theology toward the end of his life,  </a:t>
            </a:r>
            <a:r>
              <a:rPr lang="en-US" i="1" dirty="0" err="1">
                <a:solidFill>
                  <a:srgbClr val="FFFFFF"/>
                </a:solidFill>
                <a:effectLst>
                  <a:outerShdw blurRad="38100" dist="38100" dir="2700000" algn="tl">
                    <a:srgbClr val="808080"/>
                  </a:outerShdw>
                </a:effectLst>
              </a:rPr>
              <a:t>declaring,</a:t>
            </a:r>
            <a:r>
              <a:rPr lang="en-US" b="1" i="1" dirty="0" err="1">
                <a:solidFill>
                  <a:srgbClr val="FF0000"/>
                </a:solidFill>
                <a:effectLst>
                  <a:outerShdw blurRad="38100" dist="38100" dir="2700000" algn="tl">
                    <a:srgbClr val="808080"/>
                  </a:outerShdw>
                </a:effectLst>
              </a:rPr>
              <a:t>“All</a:t>
            </a:r>
            <a:r>
              <a:rPr lang="en-US" b="1" i="1" dirty="0">
                <a:solidFill>
                  <a:srgbClr val="FF0000"/>
                </a:solidFill>
                <a:effectLst>
                  <a:outerShdw blurRad="38100" dist="38100" dir="2700000" algn="tl">
                    <a:srgbClr val="808080"/>
                  </a:outerShdw>
                </a:effectLst>
              </a:rPr>
              <a:t> my books are worthless”</a:t>
            </a:r>
            <a:r>
              <a:rPr lang="en-US" i="1" dirty="0">
                <a:solidFill>
                  <a:schemeClr val="bg1"/>
                </a:solidFill>
                <a:effectLst>
                  <a:outerShdw blurRad="38100" dist="38100" dir="2700000" algn="tl">
                    <a:srgbClr val="808080"/>
                  </a:outerShdw>
                </a:effectLst>
              </a:rPr>
              <a:t>?</a:t>
            </a:r>
            <a:r>
              <a:rPr lang="en-US" b="1" i="1" dirty="0">
                <a:solidFill>
                  <a:srgbClr val="FF0000"/>
                </a:solidFill>
                <a:effectLst>
                  <a:outerShdw blurRad="38100" dist="38100" dir="2700000" algn="tl">
                    <a:srgbClr val="808080"/>
                  </a:outerShdw>
                </a:effectLst>
              </a:rPr>
              <a:t> </a:t>
            </a:r>
          </a:p>
          <a:p>
            <a:pPr>
              <a:buFont typeface="Wingdings" pitchFamily="2" charset="2"/>
              <a:buChar char="Ø"/>
            </a:pPr>
            <a:endParaRPr lang="en-US" sz="2400" i="1" dirty="0">
              <a:solidFill>
                <a:srgbClr val="FFFFFF"/>
              </a:solidFill>
              <a:effectLst>
                <a:outerShdw blurRad="38100" dist="38100" dir="2700000" algn="tl">
                  <a:srgbClr val="808080"/>
                </a:outerShdw>
              </a:effectLst>
            </a:endParaRPr>
          </a:p>
          <a:p>
            <a:pPr>
              <a:buFont typeface="Wingdings" pitchFamily="2" charset="2"/>
              <a:buChar char="q"/>
            </a:pPr>
            <a:r>
              <a:rPr lang="en-US" sz="4800" dirty="0">
                <a:solidFill>
                  <a:srgbClr val="FFFFFF"/>
                </a:solidFill>
              </a:rPr>
              <a:t>  </a:t>
            </a:r>
            <a:r>
              <a:rPr lang="en-US" sz="4800" b="1" dirty="0">
                <a:solidFill>
                  <a:srgbClr val="FFFFFF"/>
                </a:solidFill>
              </a:rPr>
              <a:t>TERTULLIAN</a:t>
            </a:r>
            <a:endParaRPr lang="en-US" sz="4400" b="1" dirty="0">
              <a:solidFill>
                <a:srgbClr val="FFFFFF"/>
              </a:solidFill>
            </a:endParaRPr>
          </a:p>
          <a:p>
            <a:pPr>
              <a:buFont typeface="Wingdings" pitchFamily="2" charset="2"/>
              <a:buChar char="q"/>
            </a:pPr>
            <a:r>
              <a:rPr lang="en-US" sz="4400" b="1" dirty="0">
                <a:solidFill>
                  <a:srgbClr val="FFFFFF"/>
                </a:solidFill>
              </a:rPr>
              <a:t>  ORIGEN</a:t>
            </a:r>
          </a:p>
          <a:p>
            <a:pPr>
              <a:buFont typeface="Wingdings" pitchFamily="2" charset="2"/>
              <a:buChar char="q"/>
            </a:pPr>
            <a:r>
              <a:rPr lang="en-US" sz="4400" b="1" dirty="0">
                <a:solidFill>
                  <a:srgbClr val="FFFFFF"/>
                </a:solidFill>
              </a:rPr>
              <a:t>  JEROME    </a:t>
            </a:r>
          </a:p>
          <a:p>
            <a:pPr>
              <a:buFont typeface="Wingdings" pitchFamily="2" charset="2"/>
              <a:buChar char="q"/>
            </a:pPr>
            <a:r>
              <a:rPr lang="en-US" sz="4400" b="1" dirty="0">
                <a:solidFill>
                  <a:srgbClr val="FFFFFF"/>
                </a:solidFill>
              </a:rPr>
              <a:t>  THOMAS AQUINAS </a:t>
            </a:r>
            <a:endParaRPr lang="en-US" sz="3600" b="1" dirty="0">
              <a:solidFill>
                <a:srgbClr val="FFFFFF"/>
              </a:solidFill>
            </a:endParaRPr>
          </a:p>
          <a:p>
            <a:pPr>
              <a:buFont typeface="Wingdings" pitchFamily="2" charset="2"/>
              <a:buChar char="q"/>
            </a:pPr>
            <a:endParaRPr lang="en-US" sz="3600" dirty="0">
              <a:solidFill>
                <a:srgbClr val="FFFFFF"/>
              </a:solidFill>
            </a:endParaRPr>
          </a:p>
        </p:txBody>
      </p:sp>
      <p:sp>
        <p:nvSpPr>
          <p:cNvPr id="4359172" name="WordArt 4"/>
          <p:cNvSpPr>
            <a:spLocks noChangeArrowheads="1" noChangeShapeType="1" noTextEdit="1"/>
          </p:cNvSpPr>
          <p:nvPr/>
        </p:nvSpPr>
        <p:spPr bwMode="auto">
          <a:xfrm rot="5400000">
            <a:off x="2095501" y="5067302"/>
            <a:ext cx="914399" cy="990600"/>
          </a:xfrm>
          <a:prstGeom prst="rect">
            <a:avLst/>
          </a:prstGeom>
        </p:spPr>
        <p:txBody>
          <a:bodyPr vert="wordArtVert" wrap="none" fromWordArt="1">
            <a:prstTxWarp prst="textWave4">
              <a:avLst>
                <a:gd name="adj1" fmla="val 13005"/>
                <a:gd name="adj2" fmla="val 0"/>
              </a:avLst>
            </a:prstTxWarp>
          </a:bodyPr>
          <a:lstStyle/>
          <a:p>
            <a:pPr algn="ctr" fontAlgn="base">
              <a:spcBef>
                <a:spcPct val="0"/>
              </a:spcBef>
              <a:spcAft>
                <a:spcPct val="0"/>
              </a:spcAft>
            </a:pPr>
            <a:r>
              <a:rPr lang="en-US" sz="3600" b="1" kern="10" dirty="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X</a:t>
            </a:r>
          </a:p>
        </p:txBody>
      </p:sp>
      <p:pic>
        <p:nvPicPr>
          <p:cNvPr id="4" name="Picture 3" descr="aquinas.bmp"/>
          <p:cNvPicPr>
            <a:picLocks noChangeAspect="1"/>
          </p:cNvPicPr>
          <p:nvPr/>
        </p:nvPicPr>
        <p:blipFill>
          <a:blip r:embed="rId4" cstate="print"/>
          <a:stretch>
            <a:fillRect/>
          </a:stretch>
        </p:blipFill>
        <p:spPr>
          <a:xfrm>
            <a:off x="7391401" y="2819401"/>
            <a:ext cx="2380953" cy="23809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359171">
                                            <p:txEl>
                                              <p:pRg st="0" end="0"/>
                                            </p:txEl>
                                          </p:spTgt>
                                        </p:tgtEl>
                                        <p:attrNameLst>
                                          <p:attrName>style.visibility</p:attrName>
                                        </p:attrNameLst>
                                      </p:cBhvr>
                                      <p:to>
                                        <p:strVal val="visible"/>
                                      </p:to>
                                    </p:set>
                                    <p:animEffect transition="in" filter="barn(outHorizontal)">
                                      <p:cBhvr>
                                        <p:cTn id="7" dur="500"/>
                                        <p:tgtEl>
                                          <p:spTgt spid="4359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359171">
                                            <p:txEl>
                                              <p:pRg st="2" end="2"/>
                                            </p:txEl>
                                          </p:spTgt>
                                        </p:tgtEl>
                                        <p:attrNameLst>
                                          <p:attrName>style.visibility</p:attrName>
                                        </p:attrNameLst>
                                      </p:cBhvr>
                                      <p:to>
                                        <p:strVal val="visible"/>
                                      </p:to>
                                    </p:set>
                                    <p:animEffect transition="in" filter="barn(outHorizontal)">
                                      <p:cBhvr>
                                        <p:cTn id="12" dur="500"/>
                                        <p:tgtEl>
                                          <p:spTgt spid="4359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4359171">
                                            <p:txEl>
                                              <p:pRg st="3" end="3"/>
                                            </p:txEl>
                                          </p:spTgt>
                                        </p:tgtEl>
                                        <p:attrNameLst>
                                          <p:attrName>style.visibility</p:attrName>
                                        </p:attrNameLst>
                                      </p:cBhvr>
                                      <p:to>
                                        <p:strVal val="visible"/>
                                      </p:to>
                                    </p:set>
                                    <p:animEffect transition="in" filter="barn(outHorizontal)">
                                      <p:cBhvr>
                                        <p:cTn id="17" dur="500"/>
                                        <p:tgtEl>
                                          <p:spTgt spid="4359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4359171">
                                            <p:txEl>
                                              <p:pRg st="4" end="4"/>
                                            </p:txEl>
                                          </p:spTgt>
                                        </p:tgtEl>
                                        <p:attrNameLst>
                                          <p:attrName>style.visibility</p:attrName>
                                        </p:attrNameLst>
                                      </p:cBhvr>
                                      <p:to>
                                        <p:strVal val="visible"/>
                                      </p:to>
                                    </p:set>
                                    <p:animEffect transition="in" filter="barn(outHorizontal)">
                                      <p:cBhvr>
                                        <p:cTn id="22" dur="500"/>
                                        <p:tgtEl>
                                          <p:spTgt spid="4359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4359171">
                                            <p:txEl>
                                              <p:pRg st="5" end="5"/>
                                            </p:txEl>
                                          </p:spTgt>
                                        </p:tgtEl>
                                        <p:attrNameLst>
                                          <p:attrName>style.visibility</p:attrName>
                                        </p:attrNameLst>
                                      </p:cBhvr>
                                      <p:to>
                                        <p:strVal val="visible"/>
                                      </p:to>
                                    </p:set>
                                    <p:animEffect transition="in" filter="barn(outHorizontal)">
                                      <p:cBhvr>
                                        <p:cTn id="27" dur="500"/>
                                        <p:tgtEl>
                                          <p:spTgt spid="435917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4359172"/>
                                        </p:tgtEl>
                                        <p:attrNameLst>
                                          <p:attrName>style.visibility</p:attrName>
                                        </p:attrNameLst>
                                      </p:cBhvr>
                                      <p:to>
                                        <p:strVal val="visible"/>
                                      </p:to>
                                    </p:set>
                                    <p:anim calcmode="lin" valueType="num">
                                      <p:cBhvr>
                                        <p:cTn id="32" dur="500" fill="hold"/>
                                        <p:tgtEl>
                                          <p:spTgt spid="4359172"/>
                                        </p:tgtEl>
                                        <p:attrNameLst>
                                          <p:attrName>ppt_w</p:attrName>
                                        </p:attrNameLst>
                                      </p:cBhvr>
                                      <p:tavLst>
                                        <p:tav tm="0">
                                          <p:val>
                                            <p:strVal val="4*#ppt_w"/>
                                          </p:val>
                                        </p:tav>
                                        <p:tav tm="100000">
                                          <p:val>
                                            <p:strVal val="#ppt_w"/>
                                          </p:val>
                                        </p:tav>
                                      </p:tavLst>
                                    </p:anim>
                                    <p:anim calcmode="lin" valueType="num">
                                      <p:cBhvr>
                                        <p:cTn id="33" dur="500" fill="hold"/>
                                        <p:tgtEl>
                                          <p:spTgt spid="4359172"/>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edge">
                                      <p:cBhvr>
                                        <p:cTn id="3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9171" grpId="0" build="p" autoUpdateAnimBg="0"/>
      <p:bldP spid="435917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WordArt 2"/>
          <p:cNvSpPr>
            <a:spLocks noChangeArrowheads="1" noChangeShapeType="1" noTextEdit="1"/>
          </p:cNvSpPr>
          <p:nvPr/>
        </p:nvSpPr>
        <p:spPr bwMode="auto">
          <a:xfrm>
            <a:off x="1752600" y="152400"/>
            <a:ext cx="28194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333399"/>
                </a:solidFill>
                <a:effectLst>
                  <a:outerShdw dist="35921" dir="2700000" algn="ctr" rotWithShape="0">
                    <a:srgbClr val="990000"/>
                  </a:outerShdw>
                </a:effectLst>
                <a:uLnTx/>
                <a:uFillTx/>
                <a:latin typeface="Impact"/>
                <a:ea typeface="+mn-ea"/>
                <a:cs typeface="+mn-cs"/>
              </a:rPr>
              <a:t>History</a:t>
            </a:r>
          </a:p>
        </p:txBody>
      </p:sp>
      <p:sp>
        <p:nvSpPr>
          <p:cNvPr id="13315" name="Line 3"/>
          <p:cNvSpPr>
            <a:spLocks noChangeShapeType="1"/>
          </p:cNvSpPr>
          <p:nvPr/>
        </p:nvSpPr>
        <p:spPr bwMode="auto">
          <a:xfrm>
            <a:off x="1752600" y="1371600"/>
            <a:ext cx="8686800" cy="0"/>
          </a:xfrm>
          <a:prstGeom prst="line">
            <a:avLst/>
          </a:prstGeom>
          <a:noFill/>
          <a:ln w="1016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entury Schoolbook" pitchFamily="18" charset="0"/>
              <a:ea typeface="+mn-ea"/>
              <a:cs typeface="+mn-cs"/>
            </a:endParaRPr>
          </a:p>
        </p:txBody>
      </p:sp>
      <p:sp>
        <p:nvSpPr>
          <p:cNvPr id="13316" name="WordArt 4"/>
          <p:cNvSpPr>
            <a:spLocks noChangeArrowheads="1" noChangeShapeType="1" noTextEdit="1"/>
          </p:cNvSpPr>
          <p:nvPr/>
        </p:nvSpPr>
        <p:spPr bwMode="auto">
          <a:xfrm>
            <a:off x="5638800" y="457200"/>
            <a:ext cx="47244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800000"/>
                </a:solidFill>
                <a:effectLst>
                  <a:outerShdw dist="35921" dir="2700000" algn="ctr" rotWithShape="0">
                    <a:srgbClr val="990000"/>
                  </a:outerShdw>
                </a:effectLst>
                <a:uLnTx/>
                <a:uFillTx/>
                <a:latin typeface="Impact"/>
                <a:ea typeface="+mn-ea"/>
                <a:cs typeface="+mn-cs"/>
              </a:rPr>
              <a:t>The Apostasy</a:t>
            </a:r>
          </a:p>
        </p:txBody>
      </p:sp>
      <p:sp>
        <p:nvSpPr>
          <p:cNvPr id="13317" name="Text Box 5"/>
          <p:cNvSpPr txBox="1">
            <a:spLocks noChangeArrowheads="1"/>
          </p:cNvSpPr>
          <p:nvPr/>
        </p:nvSpPr>
        <p:spPr bwMode="auto">
          <a:xfrm>
            <a:off x="1828800" y="1600200"/>
            <a:ext cx="8458200" cy="5794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entury Schoolbook" pitchFamily="18" charset="0"/>
                <a:ea typeface="+mn-ea"/>
                <a:cs typeface="+mn-cs"/>
              </a:rPr>
              <a:t>Doctrines Enacted at Church Councils</a:t>
            </a:r>
          </a:p>
        </p:txBody>
      </p:sp>
      <p:sp>
        <p:nvSpPr>
          <p:cNvPr id="13319" name="Text Box 7"/>
          <p:cNvSpPr txBox="1">
            <a:spLocks noChangeArrowheads="1"/>
          </p:cNvSpPr>
          <p:nvPr/>
        </p:nvSpPr>
        <p:spPr bwMode="auto">
          <a:xfrm>
            <a:off x="1524000" y="2271714"/>
            <a:ext cx="44958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Clergy/Laity System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Sprinkling for Immersion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Infant Baptism</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Celibacy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lumMod val="95000"/>
                    <a:lumOff val="5000"/>
                  </a:srgbClr>
                </a:solidFill>
                <a:effectLst/>
                <a:uLnTx/>
                <a:uFillTx/>
                <a:latin typeface="Century Schoolbook" pitchFamily="18" charset="0"/>
                <a:ea typeface="+mn-ea"/>
                <a:cs typeface="+mn-cs"/>
              </a:rPr>
              <a:t>Instrumental Music</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effectLst>
                  <a:outerShdw blurRad="38100" dist="38100" dir="2700000" algn="tl">
                    <a:srgbClr val="000000">
                      <a:alpha val="43137"/>
                    </a:srgbClr>
                  </a:outerShdw>
                </a:effectLst>
                <a:uLnTx/>
                <a:uFillTx/>
                <a:latin typeface="Century Schoolbook" pitchFamily="18" charset="0"/>
                <a:ea typeface="+mn-ea"/>
                <a:cs typeface="+mn-cs"/>
              </a:rPr>
              <a:t>Transubstantiation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Indulgences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Worship of Mary</a:t>
            </a:r>
          </a:p>
          <a:p>
            <a:pPr fontAlgn="base">
              <a:lnSpc>
                <a:spcPct val="90000"/>
              </a:lnSpc>
              <a:spcBef>
                <a:spcPct val="50000"/>
              </a:spcBef>
              <a:spcAft>
                <a:spcPct val="0"/>
              </a:spcAft>
              <a:buFontTx/>
              <a:buChar char="•"/>
              <a:defRPr/>
            </a:pPr>
            <a:r>
              <a:rPr lang="en-US" altLang="en-US" sz="2400" b="1" noProof="0" dirty="0">
                <a:solidFill>
                  <a:srgbClr val="C00000"/>
                </a:solidFill>
                <a:effectLst>
                  <a:outerShdw blurRad="38100" dist="38100" dir="2700000" algn="tl">
                    <a:srgbClr val="000000">
                      <a:alpha val="43137"/>
                    </a:srgbClr>
                  </a:outerShdw>
                </a:effectLst>
                <a:latin typeface="Century Schoolbook" pitchFamily="18" charset="0"/>
              </a:rPr>
              <a:t>V</a:t>
            </a:r>
            <a:r>
              <a:rPr lang="en-US" altLang="en-US" sz="2400" b="1" dirty="0" err="1">
                <a:solidFill>
                  <a:srgbClr val="C00000"/>
                </a:solidFill>
                <a:effectLst>
                  <a:outerShdw blurRad="38100" dist="38100" dir="2700000" algn="tl">
                    <a:srgbClr val="000000">
                      <a:alpha val="43137"/>
                    </a:srgbClr>
                  </a:outerShdw>
                </a:effectLst>
                <a:latin typeface="Century Schoolbook" pitchFamily="18" charset="0"/>
              </a:rPr>
              <a:t>eneration</a:t>
            </a:r>
            <a:r>
              <a:rPr lang="en-US" altLang="en-US" sz="2400" b="1" dirty="0">
                <a:solidFill>
                  <a:srgbClr val="C00000"/>
                </a:solidFill>
                <a:effectLst>
                  <a:outerShdw blurRad="38100" dist="38100" dir="2700000" algn="tl">
                    <a:srgbClr val="000000">
                      <a:alpha val="43137"/>
                    </a:srgbClr>
                  </a:outerShdw>
                </a:effectLst>
                <a:latin typeface="Century Schoolbook" pitchFamily="18" charset="0"/>
              </a:rPr>
              <a:t> of Relics</a:t>
            </a:r>
          </a:p>
        </p:txBody>
      </p:sp>
      <p:sp>
        <p:nvSpPr>
          <p:cNvPr id="13320" name="Text Box 8"/>
          <p:cNvSpPr txBox="1">
            <a:spLocks noChangeArrowheads="1"/>
          </p:cNvSpPr>
          <p:nvPr/>
        </p:nvSpPr>
        <p:spPr bwMode="auto">
          <a:xfrm>
            <a:off x="6324600" y="2271714"/>
            <a:ext cx="4267200" cy="45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Purgatory</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Confessionals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Images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entury Schoolbook" pitchFamily="18" charset="0"/>
                <a:ea typeface="+mn-ea"/>
                <a:cs typeface="+mn-cs"/>
              </a:rPr>
              <a:t>Penance</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Extreme Unction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Confirmation</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Nuns, Primacy of Peter</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Forbidding to Eat Meats</a:t>
            </a:r>
          </a:p>
          <a:p>
            <a:pPr marL="0" marR="0" lvl="0" indent="0" algn="l" defTabSz="914400" rtl="0" eaLnBrk="1" fontAlgn="base" latinLnBrk="0" hangingPunct="1">
              <a:lnSpc>
                <a:spcPct val="9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entury Schoolbook" pitchFamily="18" charset="0"/>
                <a:ea typeface="+mn-ea"/>
                <a:cs typeface="+mn-cs"/>
              </a:rPr>
              <a:t>Religious Holidays</a:t>
            </a:r>
          </a:p>
        </p:txBody>
      </p:sp>
    </p:spTree>
    <p:extLst>
      <p:ext uri="{BB962C8B-B14F-4D97-AF65-F5344CB8AC3E}">
        <p14:creationId xmlns:p14="http://schemas.microsoft.com/office/powerpoint/2010/main" val="2200389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dissolve">
                                      <p:cBhvr>
                                        <p:cTn id="7" dur="500"/>
                                        <p:tgtEl>
                                          <p:spTgt spid="1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3319">
                                            <p:txEl>
                                              <p:pRg st="0" end="0"/>
                                            </p:txEl>
                                          </p:spTgt>
                                        </p:tgtEl>
                                        <p:attrNameLst>
                                          <p:attrName>style.visibility</p:attrName>
                                        </p:attrNameLst>
                                      </p:cBhvr>
                                      <p:to>
                                        <p:strVal val="visible"/>
                                      </p:to>
                                    </p:set>
                                    <p:anim calcmode="lin" valueType="num">
                                      <p:cBhvr>
                                        <p:cTn id="12" dur="500" fill="hold"/>
                                        <p:tgtEl>
                                          <p:spTgt spid="133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3319">
                                            <p:txEl>
                                              <p:pRg st="0" end="0"/>
                                            </p:txEl>
                                          </p:spTgt>
                                        </p:tgtEl>
                                        <p:attrNameLst>
                                          <p:attrName>ppt_h</p:attrName>
                                        </p:attrNameLst>
                                      </p:cBhvr>
                                      <p:tavLst>
                                        <p:tav tm="0">
                                          <p:val>
                                            <p:fltVal val="0"/>
                                          </p:val>
                                        </p:tav>
                                        <p:tav tm="100000">
                                          <p:val>
                                            <p:strVal val="#ppt_h"/>
                                          </p:val>
                                        </p:tav>
                                      </p:tavLst>
                                    </p:anim>
                                    <p:anim calcmode="lin" valueType="num">
                                      <p:cBhvr>
                                        <p:cTn id="14" dur="500" fill="hold"/>
                                        <p:tgtEl>
                                          <p:spTgt spid="13319">
                                            <p:txEl>
                                              <p:pRg st="0" end="0"/>
                                            </p:txEl>
                                          </p:spTgt>
                                        </p:tgtEl>
                                        <p:attrNameLst>
                                          <p:attrName>ppt_x</p:attrName>
                                        </p:attrNameLst>
                                      </p:cBhvr>
                                      <p:tavLst>
                                        <p:tav tm="0">
                                          <p:val>
                                            <p:fltVal val="0.5"/>
                                          </p:val>
                                        </p:tav>
                                        <p:tav tm="100000">
                                          <p:val>
                                            <p:strVal val="#ppt_x"/>
                                          </p:val>
                                        </p:tav>
                                      </p:tavLst>
                                    </p:anim>
                                    <p:anim calcmode="lin" valueType="num">
                                      <p:cBhvr>
                                        <p:cTn id="15" dur="500" fill="hold"/>
                                        <p:tgtEl>
                                          <p:spTgt spid="13319">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3319">
                                            <p:txEl>
                                              <p:pRg st="1" end="1"/>
                                            </p:txEl>
                                          </p:spTgt>
                                        </p:tgtEl>
                                        <p:attrNameLst>
                                          <p:attrName>style.visibility</p:attrName>
                                        </p:attrNameLst>
                                      </p:cBhvr>
                                      <p:to>
                                        <p:strVal val="visible"/>
                                      </p:to>
                                    </p:set>
                                    <p:anim calcmode="lin" valueType="num">
                                      <p:cBhvr>
                                        <p:cTn id="20" dur="500" fill="hold"/>
                                        <p:tgtEl>
                                          <p:spTgt spid="13319">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13319">
                                            <p:txEl>
                                              <p:pRg st="1" end="1"/>
                                            </p:txEl>
                                          </p:spTgt>
                                        </p:tgtEl>
                                        <p:attrNameLst>
                                          <p:attrName>ppt_h</p:attrName>
                                        </p:attrNameLst>
                                      </p:cBhvr>
                                      <p:tavLst>
                                        <p:tav tm="0">
                                          <p:val>
                                            <p:fltVal val="0"/>
                                          </p:val>
                                        </p:tav>
                                        <p:tav tm="100000">
                                          <p:val>
                                            <p:strVal val="#ppt_h"/>
                                          </p:val>
                                        </p:tav>
                                      </p:tavLst>
                                    </p:anim>
                                    <p:anim calcmode="lin" valueType="num">
                                      <p:cBhvr>
                                        <p:cTn id="22" dur="500" fill="hold"/>
                                        <p:tgtEl>
                                          <p:spTgt spid="13319">
                                            <p:txEl>
                                              <p:pRg st="1" end="1"/>
                                            </p:txEl>
                                          </p:spTgt>
                                        </p:tgtEl>
                                        <p:attrNameLst>
                                          <p:attrName>ppt_x</p:attrName>
                                        </p:attrNameLst>
                                      </p:cBhvr>
                                      <p:tavLst>
                                        <p:tav tm="0">
                                          <p:val>
                                            <p:fltVal val="0.5"/>
                                          </p:val>
                                        </p:tav>
                                        <p:tav tm="100000">
                                          <p:val>
                                            <p:strVal val="#ppt_x"/>
                                          </p:val>
                                        </p:tav>
                                      </p:tavLst>
                                    </p:anim>
                                    <p:anim calcmode="lin" valueType="num">
                                      <p:cBhvr>
                                        <p:cTn id="23" dur="500" fill="hold"/>
                                        <p:tgtEl>
                                          <p:spTgt spid="13319">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13319">
                                            <p:txEl>
                                              <p:pRg st="2" end="2"/>
                                            </p:txEl>
                                          </p:spTgt>
                                        </p:tgtEl>
                                        <p:attrNameLst>
                                          <p:attrName>style.visibility</p:attrName>
                                        </p:attrNameLst>
                                      </p:cBhvr>
                                      <p:to>
                                        <p:strVal val="visible"/>
                                      </p:to>
                                    </p:set>
                                    <p:anim calcmode="lin" valueType="num">
                                      <p:cBhvr>
                                        <p:cTn id="28" dur="500" fill="hold"/>
                                        <p:tgtEl>
                                          <p:spTgt spid="13319">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3319">
                                            <p:txEl>
                                              <p:pRg st="2" end="2"/>
                                            </p:txEl>
                                          </p:spTgt>
                                        </p:tgtEl>
                                        <p:attrNameLst>
                                          <p:attrName>ppt_h</p:attrName>
                                        </p:attrNameLst>
                                      </p:cBhvr>
                                      <p:tavLst>
                                        <p:tav tm="0">
                                          <p:val>
                                            <p:fltVal val="0"/>
                                          </p:val>
                                        </p:tav>
                                        <p:tav tm="100000">
                                          <p:val>
                                            <p:strVal val="#ppt_h"/>
                                          </p:val>
                                        </p:tav>
                                      </p:tavLst>
                                    </p:anim>
                                    <p:anim calcmode="lin" valueType="num">
                                      <p:cBhvr>
                                        <p:cTn id="30" dur="500" fill="hold"/>
                                        <p:tgtEl>
                                          <p:spTgt spid="13319">
                                            <p:txEl>
                                              <p:pRg st="2" end="2"/>
                                            </p:txEl>
                                          </p:spTgt>
                                        </p:tgtEl>
                                        <p:attrNameLst>
                                          <p:attrName>ppt_x</p:attrName>
                                        </p:attrNameLst>
                                      </p:cBhvr>
                                      <p:tavLst>
                                        <p:tav tm="0">
                                          <p:val>
                                            <p:fltVal val="0.5"/>
                                          </p:val>
                                        </p:tav>
                                        <p:tav tm="100000">
                                          <p:val>
                                            <p:strVal val="#ppt_x"/>
                                          </p:val>
                                        </p:tav>
                                      </p:tavLst>
                                    </p:anim>
                                    <p:anim calcmode="lin" valueType="num">
                                      <p:cBhvr>
                                        <p:cTn id="31" dur="500" fill="hold"/>
                                        <p:tgtEl>
                                          <p:spTgt spid="13319">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3319">
                                            <p:txEl>
                                              <p:pRg st="3" end="3"/>
                                            </p:txEl>
                                          </p:spTgt>
                                        </p:tgtEl>
                                        <p:attrNameLst>
                                          <p:attrName>style.visibility</p:attrName>
                                        </p:attrNameLst>
                                      </p:cBhvr>
                                      <p:to>
                                        <p:strVal val="visible"/>
                                      </p:to>
                                    </p:set>
                                    <p:anim calcmode="lin" valueType="num">
                                      <p:cBhvr>
                                        <p:cTn id="36" dur="500" fill="hold"/>
                                        <p:tgtEl>
                                          <p:spTgt spid="13319">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13319">
                                            <p:txEl>
                                              <p:pRg st="3" end="3"/>
                                            </p:txEl>
                                          </p:spTgt>
                                        </p:tgtEl>
                                        <p:attrNameLst>
                                          <p:attrName>ppt_h</p:attrName>
                                        </p:attrNameLst>
                                      </p:cBhvr>
                                      <p:tavLst>
                                        <p:tav tm="0">
                                          <p:val>
                                            <p:fltVal val="0"/>
                                          </p:val>
                                        </p:tav>
                                        <p:tav tm="100000">
                                          <p:val>
                                            <p:strVal val="#ppt_h"/>
                                          </p:val>
                                        </p:tav>
                                      </p:tavLst>
                                    </p:anim>
                                    <p:anim calcmode="lin" valueType="num">
                                      <p:cBhvr>
                                        <p:cTn id="38" dur="500" fill="hold"/>
                                        <p:tgtEl>
                                          <p:spTgt spid="13319">
                                            <p:txEl>
                                              <p:pRg st="3" end="3"/>
                                            </p:txEl>
                                          </p:spTgt>
                                        </p:tgtEl>
                                        <p:attrNameLst>
                                          <p:attrName>ppt_x</p:attrName>
                                        </p:attrNameLst>
                                      </p:cBhvr>
                                      <p:tavLst>
                                        <p:tav tm="0">
                                          <p:val>
                                            <p:fltVal val="0.5"/>
                                          </p:val>
                                        </p:tav>
                                        <p:tav tm="100000">
                                          <p:val>
                                            <p:strVal val="#ppt_x"/>
                                          </p:val>
                                        </p:tav>
                                      </p:tavLst>
                                    </p:anim>
                                    <p:anim calcmode="lin" valueType="num">
                                      <p:cBhvr>
                                        <p:cTn id="39" dur="500" fill="hold"/>
                                        <p:tgtEl>
                                          <p:spTgt spid="13319">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iterate type="lt">
                                    <p:tmPct val="0"/>
                                  </p:iterate>
                                  <p:childTnLst>
                                    <p:set>
                                      <p:cBhvr>
                                        <p:cTn id="43" dur="1" fill="hold">
                                          <p:stCondLst>
                                            <p:cond delay="0"/>
                                          </p:stCondLst>
                                        </p:cTn>
                                        <p:tgtEl>
                                          <p:spTgt spid="13319">
                                            <p:txEl>
                                              <p:pRg st="4" end="4"/>
                                            </p:txEl>
                                          </p:spTgt>
                                        </p:tgtEl>
                                        <p:attrNameLst>
                                          <p:attrName>style.visibility</p:attrName>
                                        </p:attrNameLst>
                                      </p:cBhvr>
                                      <p:to>
                                        <p:strVal val="visible"/>
                                      </p:to>
                                    </p:set>
                                    <p:anim calcmode="lin" valueType="num">
                                      <p:cBhvr>
                                        <p:cTn id="44" dur="500" fill="hold"/>
                                        <p:tgtEl>
                                          <p:spTgt spid="13319">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13319">
                                            <p:txEl>
                                              <p:pRg st="4" end="4"/>
                                            </p:txEl>
                                          </p:spTgt>
                                        </p:tgtEl>
                                        <p:attrNameLst>
                                          <p:attrName>ppt_h</p:attrName>
                                        </p:attrNameLst>
                                      </p:cBhvr>
                                      <p:tavLst>
                                        <p:tav tm="0">
                                          <p:val>
                                            <p:fltVal val="0"/>
                                          </p:val>
                                        </p:tav>
                                        <p:tav tm="100000">
                                          <p:val>
                                            <p:strVal val="#ppt_h"/>
                                          </p:val>
                                        </p:tav>
                                      </p:tavLst>
                                    </p:anim>
                                    <p:anim calcmode="lin" valueType="num">
                                      <p:cBhvr>
                                        <p:cTn id="46" dur="500" fill="hold"/>
                                        <p:tgtEl>
                                          <p:spTgt spid="13319">
                                            <p:txEl>
                                              <p:pRg st="4" end="4"/>
                                            </p:txEl>
                                          </p:spTgt>
                                        </p:tgtEl>
                                        <p:attrNameLst>
                                          <p:attrName>ppt_x</p:attrName>
                                        </p:attrNameLst>
                                      </p:cBhvr>
                                      <p:tavLst>
                                        <p:tav tm="0">
                                          <p:val>
                                            <p:fltVal val="0.5"/>
                                          </p:val>
                                        </p:tav>
                                        <p:tav tm="100000">
                                          <p:val>
                                            <p:strVal val="#ppt_x"/>
                                          </p:val>
                                        </p:tav>
                                      </p:tavLst>
                                    </p:anim>
                                    <p:anim calcmode="lin" valueType="num">
                                      <p:cBhvr>
                                        <p:cTn id="47" dur="500" fill="hold"/>
                                        <p:tgtEl>
                                          <p:spTgt spid="13319">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nodeType="clickEffect">
                                  <p:stCondLst>
                                    <p:cond delay="0"/>
                                  </p:stCondLst>
                                  <p:childTnLst>
                                    <p:set>
                                      <p:cBhvr>
                                        <p:cTn id="51" dur="1" fill="hold">
                                          <p:stCondLst>
                                            <p:cond delay="0"/>
                                          </p:stCondLst>
                                        </p:cTn>
                                        <p:tgtEl>
                                          <p:spTgt spid="13319">
                                            <p:txEl>
                                              <p:pRg st="5" end="5"/>
                                            </p:txEl>
                                          </p:spTgt>
                                        </p:tgtEl>
                                        <p:attrNameLst>
                                          <p:attrName>style.visibility</p:attrName>
                                        </p:attrNameLst>
                                      </p:cBhvr>
                                      <p:to>
                                        <p:strVal val="visible"/>
                                      </p:to>
                                    </p:set>
                                    <p:anim calcmode="lin" valueType="num">
                                      <p:cBhvr>
                                        <p:cTn id="52" dur="500" fill="hold"/>
                                        <p:tgtEl>
                                          <p:spTgt spid="13319">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13319">
                                            <p:txEl>
                                              <p:pRg st="5" end="5"/>
                                            </p:txEl>
                                          </p:spTgt>
                                        </p:tgtEl>
                                        <p:attrNameLst>
                                          <p:attrName>ppt_h</p:attrName>
                                        </p:attrNameLst>
                                      </p:cBhvr>
                                      <p:tavLst>
                                        <p:tav tm="0">
                                          <p:val>
                                            <p:fltVal val="0"/>
                                          </p:val>
                                        </p:tav>
                                        <p:tav tm="100000">
                                          <p:val>
                                            <p:strVal val="#ppt_h"/>
                                          </p:val>
                                        </p:tav>
                                      </p:tavLst>
                                    </p:anim>
                                    <p:anim calcmode="lin" valueType="num">
                                      <p:cBhvr>
                                        <p:cTn id="54" dur="500" fill="hold"/>
                                        <p:tgtEl>
                                          <p:spTgt spid="13319">
                                            <p:txEl>
                                              <p:pRg st="5" end="5"/>
                                            </p:txEl>
                                          </p:spTgt>
                                        </p:tgtEl>
                                        <p:attrNameLst>
                                          <p:attrName>ppt_x</p:attrName>
                                        </p:attrNameLst>
                                      </p:cBhvr>
                                      <p:tavLst>
                                        <p:tav tm="0">
                                          <p:val>
                                            <p:fltVal val="0.5"/>
                                          </p:val>
                                        </p:tav>
                                        <p:tav tm="100000">
                                          <p:val>
                                            <p:strVal val="#ppt_x"/>
                                          </p:val>
                                        </p:tav>
                                      </p:tavLst>
                                    </p:anim>
                                    <p:anim calcmode="lin" valueType="num">
                                      <p:cBhvr>
                                        <p:cTn id="55" dur="500" fill="hold"/>
                                        <p:tgtEl>
                                          <p:spTgt spid="13319">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528" fill="hold" nodeType="clickEffect">
                                  <p:stCondLst>
                                    <p:cond delay="0"/>
                                  </p:stCondLst>
                                  <p:childTnLst>
                                    <p:set>
                                      <p:cBhvr>
                                        <p:cTn id="59" dur="1" fill="hold">
                                          <p:stCondLst>
                                            <p:cond delay="0"/>
                                          </p:stCondLst>
                                        </p:cTn>
                                        <p:tgtEl>
                                          <p:spTgt spid="13319">
                                            <p:txEl>
                                              <p:pRg st="6" end="6"/>
                                            </p:txEl>
                                          </p:spTgt>
                                        </p:tgtEl>
                                        <p:attrNameLst>
                                          <p:attrName>style.visibility</p:attrName>
                                        </p:attrNameLst>
                                      </p:cBhvr>
                                      <p:to>
                                        <p:strVal val="visible"/>
                                      </p:to>
                                    </p:set>
                                    <p:anim calcmode="lin" valueType="num">
                                      <p:cBhvr>
                                        <p:cTn id="60" dur="500" fill="hold"/>
                                        <p:tgtEl>
                                          <p:spTgt spid="13319">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13319">
                                            <p:txEl>
                                              <p:pRg st="6" end="6"/>
                                            </p:txEl>
                                          </p:spTgt>
                                        </p:tgtEl>
                                        <p:attrNameLst>
                                          <p:attrName>ppt_h</p:attrName>
                                        </p:attrNameLst>
                                      </p:cBhvr>
                                      <p:tavLst>
                                        <p:tav tm="0">
                                          <p:val>
                                            <p:fltVal val="0"/>
                                          </p:val>
                                        </p:tav>
                                        <p:tav tm="100000">
                                          <p:val>
                                            <p:strVal val="#ppt_h"/>
                                          </p:val>
                                        </p:tav>
                                      </p:tavLst>
                                    </p:anim>
                                    <p:anim calcmode="lin" valueType="num">
                                      <p:cBhvr>
                                        <p:cTn id="62" dur="500" fill="hold"/>
                                        <p:tgtEl>
                                          <p:spTgt spid="13319">
                                            <p:txEl>
                                              <p:pRg st="6" end="6"/>
                                            </p:txEl>
                                          </p:spTgt>
                                        </p:tgtEl>
                                        <p:attrNameLst>
                                          <p:attrName>ppt_x</p:attrName>
                                        </p:attrNameLst>
                                      </p:cBhvr>
                                      <p:tavLst>
                                        <p:tav tm="0">
                                          <p:val>
                                            <p:fltVal val="0.5"/>
                                          </p:val>
                                        </p:tav>
                                        <p:tav tm="100000">
                                          <p:val>
                                            <p:strVal val="#ppt_x"/>
                                          </p:val>
                                        </p:tav>
                                      </p:tavLst>
                                    </p:anim>
                                    <p:anim calcmode="lin" valueType="num">
                                      <p:cBhvr>
                                        <p:cTn id="63" dur="500" fill="hold"/>
                                        <p:tgtEl>
                                          <p:spTgt spid="13319">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13319">
                                            <p:txEl>
                                              <p:pRg st="7" end="7"/>
                                            </p:txEl>
                                          </p:spTgt>
                                        </p:tgtEl>
                                        <p:attrNameLst>
                                          <p:attrName>style.visibility</p:attrName>
                                        </p:attrNameLst>
                                      </p:cBhvr>
                                      <p:to>
                                        <p:strVal val="visible"/>
                                      </p:to>
                                    </p:set>
                                    <p:anim calcmode="lin" valueType="num">
                                      <p:cBhvr>
                                        <p:cTn id="68" dur="500" fill="hold"/>
                                        <p:tgtEl>
                                          <p:spTgt spid="13319">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13319">
                                            <p:txEl>
                                              <p:pRg st="7" end="7"/>
                                            </p:txEl>
                                          </p:spTgt>
                                        </p:tgtEl>
                                        <p:attrNameLst>
                                          <p:attrName>ppt_h</p:attrName>
                                        </p:attrNameLst>
                                      </p:cBhvr>
                                      <p:tavLst>
                                        <p:tav tm="0">
                                          <p:val>
                                            <p:fltVal val="0"/>
                                          </p:val>
                                        </p:tav>
                                        <p:tav tm="100000">
                                          <p:val>
                                            <p:strVal val="#ppt_h"/>
                                          </p:val>
                                        </p:tav>
                                      </p:tavLst>
                                    </p:anim>
                                    <p:anim calcmode="lin" valueType="num">
                                      <p:cBhvr>
                                        <p:cTn id="70" dur="500" fill="hold"/>
                                        <p:tgtEl>
                                          <p:spTgt spid="13319">
                                            <p:txEl>
                                              <p:pRg st="7" end="7"/>
                                            </p:txEl>
                                          </p:spTgt>
                                        </p:tgtEl>
                                        <p:attrNameLst>
                                          <p:attrName>ppt_x</p:attrName>
                                        </p:attrNameLst>
                                      </p:cBhvr>
                                      <p:tavLst>
                                        <p:tav tm="0">
                                          <p:val>
                                            <p:fltVal val="0.5"/>
                                          </p:val>
                                        </p:tav>
                                        <p:tav tm="100000">
                                          <p:val>
                                            <p:strVal val="#ppt_x"/>
                                          </p:val>
                                        </p:tav>
                                      </p:tavLst>
                                    </p:anim>
                                    <p:anim calcmode="lin" valueType="num">
                                      <p:cBhvr>
                                        <p:cTn id="71" dur="500" fill="hold"/>
                                        <p:tgtEl>
                                          <p:spTgt spid="13319">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528" fill="hold" nodeType="clickEffect">
                                  <p:stCondLst>
                                    <p:cond delay="0"/>
                                  </p:stCondLst>
                                  <p:childTnLst>
                                    <p:set>
                                      <p:cBhvr>
                                        <p:cTn id="75" dur="1" fill="hold">
                                          <p:stCondLst>
                                            <p:cond delay="0"/>
                                          </p:stCondLst>
                                        </p:cTn>
                                        <p:tgtEl>
                                          <p:spTgt spid="13319">
                                            <p:txEl>
                                              <p:pRg st="8" end="8"/>
                                            </p:txEl>
                                          </p:spTgt>
                                        </p:tgtEl>
                                        <p:attrNameLst>
                                          <p:attrName>style.visibility</p:attrName>
                                        </p:attrNameLst>
                                      </p:cBhvr>
                                      <p:to>
                                        <p:strVal val="visible"/>
                                      </p:to>
                                    </p:set>
                                    <p:anim calcmode="lin" valueType="num">
                                      <p:cBhvr>
                                        <p:cTn id="76" dur="500" fill="hold"/>
                                        <p:tgtEl>
                                          <p:spTgt spid="13319">
                                            <p:txEl>
                                              <p:pRg st="8" end="8"/>
                                            </p:txEl>
                                          </p:spTgt>
                                        </p:tgtEl>
                                        <p:attrNameLst>
                                          <p:attrName>ppt_w</p:attrName>
                                        </p:attrNameLst>
                                      </p:cBhvr>
                                      <p:tavLst>
                                        <p:tav tm="0">
                                          <p:val>
                                            <p:fltVal val="0"/>
                                          </p:val>
                                        </p:tav>
                                        <p:tav tm="100000">
                                          <p:val>
                                            <p:strVal val="#ppt_w"/>
                                          </p:val>
                                        </p:tav>
                                      </p:tavLst>
                                    </p:anim>
                                    <p:anim calcmode="lin" valueType="num">
                                      <p:cBhvr>
                                        <p:cTn id="77" dur="500" fill="hold"/>
                                        <p:tgtEl>
                                          <p:spTgt spid="13319">
                                            <p:txEl>
                                              <p:pRg st="8" end="8"/>
                                            </p:txEl>
                                          </p:spTgt>
                                        </p:tgtEl>
                                        <p:attrNameLst>
                                          <p:attrName>ppt_h</p:attrName>
                                        </p:attrNameLst>
                                      </p:cBhvr>
                                      <p:tavLst>
                                        <p:tav tm="0">
                                          <p:val>
                                            <p:fltVal val="0"/>
                                          </p:val>
                                        </p:tav>
                                        <p:tav tm="100000">
                                          <p:val>
                                            <p:strVal val="#ppt_h"/>
                                          </p:val>
                                        </p:tav>
                                      </p:tavLst>
                                    </p:anim>
                                    <p:anim calcmode="lin" valueType="num">
                                      <p:cBhvr>
                                        <p:cTn id="78" dur="500" fill="hold"/>
                                        <p:tgtEl>
                                          <p:spTgt spid="13319">
                                            <p:txEl>
                                              <p:pRg st="8" end="8"/>
                                            </p:txEl>
                                          </p:spTgt>
                                        </p:tgtEl>
                                        <p:attrNameLst>
                                          <p:attrName>ppt_x</p:attrName>
                                        </p:attrNameLst>
                                      </p:cBhvr>
                                      <p:tavLst>
                                        <p:tav tm="0">
                                          <p:val>
                                            <p:fltVal val="0.5"/>
                                          </p:val>
                                        </p:tav>
                                        <p:tav tm="100000">
                                          <p:val>
                                            <p:strVal val="#ppt_x"/>
                                          </p:val>
                                        </p:tav>
                                      </p:tavLst>
                                    </p:anim>
                                    <p:anim calcmode="lin" valueType="num">
                                      <p:cBhvr>
                                        <p:cTn id="79" dur="500" fill="hold"/>
                                        <p:tgtEl>
                                          <p:spTgt spid="13319">
                                            <p:txEl>
                                              <p:pRg st="8" end="8"/>
                                            </p:txEl>
                                          </p:spTgt>
                                        </p:tgtEl>
                                        <p:attrNameLst>
                                          <p:attrName>ppt_y</p:attrName>
                                        </p:attrNameLst>
                                      </p:cBhvr>
                                      <p:tavLst>
                                        <p:tav tm="0">
                                          <p:val>
                                            <p:fltVal val="0.5"/>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3" presetClass="entr" presetSubtype="528" fill="hold" nodeType="clickEffect">
                                  <p:stCondLst>
                                    <p:cond delay="0"/>
                                  </p:stCondLst>
                                  <p:childTnLst>
                                    <p:set>
                                      <p:cBhvr>
                                        <p:cTn id="83" dur="1" fill="hold">
                                          <p:stCondLst>
                                            <p:cond delay="0"/>
                                          </p:stCondLst>
                                        </p:cTn>
                                        <p:tgtEl>
                                          <p:spTgt spid="13320">
                                            <p:txEl>
                                              <p:pRg st="0" end="0"/>
                                            </p:txEl>
                                          </p:spTgt>
                                        </p:tgtEl>
                                        <p:attrNameLst>
                                          <p:attrName>style.visibility</p:attrName>
                                        </p:attrNameLst>
                                      </p:cBhvr>
                                      <p:to>
                                        <p:strVal val="visible"/>
                                      </p:to>
                                    </p:set>
                                    <p:anim calcmode="lin" valueType="num">
                                      <p:cBhvr>
                                        <p:cTn id="84" dur="500" fill="hold"/>
                                        <p:tgtEl>
                                          <p:spTgt spid="13320">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3320">
                                            <p:txEl>
                                              <p:pRg st="0" end="0"/>
                                            </p:txEl>
                                          </p:spTgt>
                                        </p:tgtEl>
                                        <p:attrNameLst>
                                          <p:attrName>ppt_h</p:attrName>
                                        </p:attrNameLst>
                                      </p:cBhvr>
                                      <p:tavLst>
                                        <p:tav tm="0">
                                          <p:val>
                                            <p:fltVal val="0"/>
                                          </p:val>
                                        </p:tav>
                                        <p:tav tm="100000">
                                          <p:val>
                                            <p:strVal val="#ppt_h"/>
                                          </p:val>
                                        </p:tav>
                                      </p:tavLst>
                                    </p:anim>
                                    <p:anim calcmode="lin" valueType="num">
                                      <p:cBhvr>
                                        <p:cTn id="86" dur="500" fill="hold"/>
                                        <p:tgtEl>
                                          <p:spTgt spid="13320">
                                            <p:txEl>
                                              <p:pRg st="0" end="0"/>
                                            </p:txEl>
                                          </p:spTgt>
                                        </p:tgtEl>
                                        <p:attrNameLst>
                                          <p:attrName>ppt_x</p:attrName>
                                        </p:attrNameLst>
                                      </p:cBhvr>
                                      <p:tavLst>
                                        <p:tav tm="0">
                                          <p:val>
                                            <p:fltVal val="0.5"/>
                                          </p:val>
                                        </p:tav>
                                        <p:tav tm="100000">
                                          <p:val>
                                            <p:strVal val="#ppt_x"/>
                                          </p:val>
                                        </p:tav>
                                      </p:tavLst>
                                    </p:anim>
                                    <p:anim calcmode="lin" valueType="num">
                                      <p:cBhvr>
                                        <p:cTn id="87" dur="500" fill="hold"/>
                                        <p:tgtEl>
                                          <p:spTgt spid="13320">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3" presetClass="entr" presetSubtype="528" fill="hold" nodeType="clickEffect">
                                  <p:stCondLst>
                                    <p:cond delay="0"/>
                                  </p:stCondLst>
                                  <p:childTnLst>
                                    <p:set>
                                      <p:cBhvr>
                                        <p:cTn id="91" dur="1" fill="hold">
                                          <p:stCondLst>
                                            <p:cond delay="0"/>
                                          </p:stCondLst>
                                        </p:cTn>
                                        <p:tgtEl>
                                          <p:spTgt spid="13320">
                                            <p:txEl>
                                              <p:pRg st="1" end="1"/>
                                            </p:txEl>
                                          </p:spTgt>
                                        </p:tgtEl>
                                        <p:attrNameLst>
                                          <p:attrName>style.visibility</p:attrName>
                                        </p:attrNameLst>
                                      </p:cBhvr>
                                      <p:to>
                                        <p:strVal val="visible"/>
                                      </p:to>
                                    </p:set>
                                    <p:anim calcmode="lin" valueType="num">
                                      <p:cBhvr>
                                        <p:cTn id="92" dur="500" fill="hold"/>
                                        <p:tgtEl>
                                          <p:spTgt spid="13320">
                                            <p:txEl>
                                              <p:pRg st="1" end="1"/>
                                            </p:txEl>
                                          </p:spTgt>
                                        </p:tgtEl>
                                        <p:attrNameLst>
                                          <p:attrName>ppt_w</p:attrName>
                                        </p:attrNameLst>
                                      </p:cBhvr>
                                      <p:tavLst>
                                        <p:tav tm="0">
                                          <p:val>
                                            <p:fltVal val="0"/>
                                          </p:val>
                                        </p:tav>
                                        <p:tav tm="100000">
                                          <p:val>
                                            <p:strVal val="#ppt_w"/>
                                          </p:val>
                                        </p:tav>
                                      </p:tavLst>
                                    </p:anim>
                                    <p:anim calcmode="lin" valueType="num">
                                      <p:cBhvr>
                                        <p:cTn id="93" dur="500" fill="hold"/>
                                        <p:tgtEl>
                                          <p:spTgt spid="13320">
                                            <p:txEl>
                                              <p:pRg st="1" end="1"/>
                                            </p:txEl>
                                          </p:spTgt>
                                        </p:tgtEl>
                                        <p:attrNameLst>
                                          <p:attrName>ppt_h</p:attrName>
                                        </p:attrNameLst>
                                      </p:cBhvr>
                                      <p:tavLst>
                                        <p:tav tm="0">
                                          <p:val>
                                            <p:fltVal val="0"/>
                                          </p:val>
                                        </p:tav>
                                        <p:tav tm="100000">
                                          <p:val>
                                            <p:strVal val="#ppt_h"/>
                                          </p:val>
                                        </p:tav>
                                      </p:tavLst>
                                    </p:anim>
                                    <p:anim calcmode="lin" valueType="num">
                                      <p:cBhvr>
                                        <p:cTn id="94" dur="500" fill="hold"/>
                                        <p:tgtEl>
                                          <p:spTgt spid="13320">
                                            <p:txEl>
                                              <p:pRg st="1" end="1"/>
                                            </p:txEl>
                                          </p:spTgt>
                                        </p:tgtEl>
                                        <p:attrNameLst>
                                          <p:attrName>ppt_x</p:attrName>
                                        </p:attrNameLst>
                                      </p:cBhvr>
                                      <p:tavLst>
                                        <p:tav tm="0">
                                          <p:val>
                                            <p:fltVal val="0.5"/>
                                          </p:val>
                                        </p:tav>
                                        <p:tav tm="100000">
                                          <p:val>
                                            <p:strVal val="#ppt_x"/>
                                          </p:val>
                                        </p:tav>
                                      </p:tavLst>
                                    </p:anim>
                                    <p:anim calcmode="lin" valueType="num">
                                      <p:cBhvr>
                                        <p:cTn id="95" dur="500" fill="hold"/>
                                        <p:tgtEl>
                                          <p:spTgt spid="13320">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528" fill="hold" nodeType="clickEffect">
                                  <p:stCondLst>
                                    <p:cond delay="0"/>
                                  </p:stCondLst>
                                  <p:childTnLst>
                                    <p:set>
                                      <p:cBhvr>
                                        <p:cTn id="99" dur="1" fill="hold">
                                          <p:stCondLst>
                                            <p:cond delay="0"/>
                                          </p:stCondLst>
                                        </p:cTn>
                                        <p:tgtEl>
                                          <p:spTgt spid="13320">
                                            <p:txEl>
                                              <p:pRg st="2" end="2"/>
                                            </p:txEl>
                                          </p:spTgt>
                                        </p:tgtEl>
                                        <p:attrNameLst>
                                          <p:attrName>style.visibility</p:attrName>
                                        </p:attrNameLst>
                                      </p:cBhvr>
                                      <p:to>
                                        <p:strVal val="visible"/>
                                      </p:to>
                                    </p:set>
                                    <p:anim calcmode="lin" valueType="num">
                                      <p:cBhvr>
                                        <p:cTn id="100" dur="500" fill="hold"/>
                                        <p:tgtEl>
                                          <p:spTgt spid="13320">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3320">
                                            <p:txEl>
                                              <p:pRg st="2" end="2"/>
                                            </p:txEl>
                                          </p:spTgt>
                                        </p:tgtEl>
                                        <p:attrNameLst>
                                          <p:attrName>ppt_h</p:attrName>
                                        </p:attrNameLst>
                                      </p:cBhvr>
                                      <p:tavLst>
                                        <p:tav tm="0">
                                          <p:val>
                                            <p:fltVal val="0"/>
                                          </p:val>
                                        </p:tav>
                                        <p:tav tm="100000">
                                          <p:val>
                                            <p:strVal val="#ppt_h"/>
                                          </p:val>
                                        </p:tav>
                                      </p:tavLst>
                                    </p:anim>
                                    <p:anim calcmode="lin" valueType="num">
                                      <p:cBhvr>
                                        <p:cTn id="102" dur="500" fill="hold"/>
                                        <p:tgtEl>
                                          <p:spTgt spid="13320">
                                            <p:txEl>
                                              <p:pRg st="2" end="2"/>
                                            </p:txEl>
                                          </p:spTgt>
                                        </p:tgtEl>
                                        <p:attrNameLst>
                                          <p:attrName>ppt_x</p:attrName>
                                        </p:attrNameLst>
                                      </p:cBhvr>
                                      <p:tavLst>
                                        <p:tav tm="0">
                                          <p:val>
                                            <p:fltVal val="0.5"/>
                                          </p:val>
                                        </p:tav>
                                        <p:tav tm="100000">
                                          <p:val>
                                            <p:strVal val="#ppt_x"/>
                                          </p:val>
                                        </p:tav>
                                      </p:tavLst>
                                    </p:anim>
                                    <p:anim calcmode="lin" valueType="num">
                                      <p:cBhvr>
                                        <p:cTn id="103" dur="500" fill="hold"/>
                                        <p:tgtEl>
                                          <p:spTgt spid="13320">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528" fill="hold" nodeType="clickEffect">
                                  <p:stCondLst>
                                    <p:cond delay="0"/>
                                  </p:stCondLst>
                                  <p:childTnLst>
                                    <p:set>
                                      <p:cBhvr>
                                        <p:cTn id="107" dur="1" fill="hold">
                                          <p:stCondLst>
                                            <p:cond delay="0"/>
                                          </p:stCondLst>
                                        </p:cTn>
                                        <p:tgtEl>
                                          <p:spTgt spid="13320">
                                            <p:txEl>
                                              <p:pRg st="3" end="3"/>
                                            </p:txEl>
                                          </p:spTgt>
                                        </p:tgtEl>
                                        <p:attrNameLst>
                                          <p:attrName>style.visibility</p:attrName>
                                        </p:attrNameLst>
                                      </p:cBhvr>
                                      <p:to>
                                        <p:strVal val="visible"/>
                                      </p:to>
                                    </p:set>
                                    <p:anim calcmode="lin" valueType="num">
                                      <p:cBhvr>
                                        <p:cTn id="108" dur="500" fill="hold"/>
                                        <p:tgtEl>
                                          <p:spTgt spid="13320">
                                            <p:txEl>
                                              <p:pRg st="3" end="3"/>
                                            </p:txEl>
                                          </p:spTgt>
                                        </p:tgtEl>
                                        <p:attrNameLst>
                                          <p:attrName>ppt_w</p:attrName>
                                        </p:attrNameLst>
                                      </p:cBhvr>
                                      <p:tavLst>
                                        <p:tav tm="0">
                                          <p:val>
                                            <p:fltVal val="0"/>
                                          </p:val>
                                        </p:tav>
                                        <p:tav tm="100000">
                                          <p:val>
                                            <p:strVal val="#ppt_w"/>
                                          </p:val>
                                        </p:tav>
                                      </p:tavLst>
                                    </p:anim>
                                    <p:anim calcmode="lin" valueType="num">
                                      <p:cBhvr>
                                        <p:cTn id="109" dur="500" fill="hold"/>
                                        <p:tgtEl>
                                          <p:spTgt spid="13320">
                                            <p:txEl>
                                              <p:pRg st="3" end="3"/>
                                            </p:txEl>
                                          </p:spTgt>
                                        </p:tgtEl>
                                        <p:attrNameLst>
                                          <p:attrName>ppt_h</p:attrName>
                                        </p:attrNameLst>
                                      </p:cBhvr>
                                      <p:tavLst>
                                        <p:tav tm="0">
                                          <p:val>
                                            <p:fltVal val="0"/>
                                          </p:val>
                                        </p:tav>
                                        <p:tav tm="100000">
                                          <p:val>
                                            <p:strVal val="#ppt_h"/>
                                          </p:val>
                                        </p:tav>
                                      </p:tavLst>
                                    </p:anim>
                                    <p:anim calcmode="lin" valueType="num">
                                      <p:cBhvr>
                                        <p:cTn id="110" dur="500" fill="hold"/>
                                        <p:tgtEl>
                                          <p:spTgt spid="13320">
                                            <p:txEl>
                                              <p:pRg st="3" end="3"/>
                                            </p:txEl>
                                          </p:spTgt>
                                        </p:tgtEl>
                                        <p:attrNameLst>
                                          <p:attrName>ppt_x</p:attrName>
                                        </p:attrNameLst>
                                      </p:cBhvr>
                                      <p:tavLst>
                                        <p:tav tm="0">
                                          <p:val>
                                            <p:fltVal val="0.5"/>
                                          </p:val>
                                        </p:tav>
                                        <p:tav tm="100000">
                                          <p:val>
                                            <p:strVal val="#ppt_x"/>
                                          </p:val>
                                        </p:tav>
                                      </p:tavLst>
                                    </p:anim>
                                    <p:anim calcmode="lin" valueType="num">
                                      <p:cBhvr>
                                        <p:cTn id="111" dur="500" fill="hold"/>
                                        <p:tgtEl>
                                          <p:spTgt spid="13320">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3" presetClass="entr" presetSubtype="528" fill="hold" nodeType="clickEffect">
                                  <p:stCondLst>
                                    <p:cond delay="0"/>
                                  </p:stCondLst>
                                  <p:childTnLst>
                                    <p:set>
                                      <p:cBhvr>
                                        <p:cTn id="115" dur="1" fill="hold">
                                          <p:stCondLst>
                                            <p:cond delay="0"/>
                                          </p:stCondLst>
                                        </p:cTn>
                                        <p:tgtEl>
                                          <p:spTgt spid="13320">
                                            <p:txEl>
                                              <p:pRg st="4" end="4"/>
                                            </p:txEl>
                                          </p:spTgt>
                                        </p:tgtEl>
                                        <p:attrNameLst>
                                          <p:attrName>style.visibility</p:attrName>
                                        </p:attrNameLst>
                                      </p:cBhvr>
                                      <p:to>
                                        <p:strVal val="visible"/>
                                      </p:to>
                                    </p:set>
                                    <p:anim calcmode="lin" valueType="num">
                                      <p:cBhvr>
                                        <p:cTn id="116" dur="500" fill="hold"/>
                                        <p:tgtEl>
                                          <p:spTgt spid="13320">
                                            <p:txEl>
                                              <p:pRg st="4" end="4"/>
                                            </p:txEl>
                                          </p:spTgt>
                                        </p:tgtEl>
                                        <p:attrNameLst>
                                          <p:attrName>ppt_w</p:attrName>
                                        </p:attrNameLst>
                                      </p:cBhvr>
                                      <p:tavLst>
                                        <p:tav tm="0">
                                          <p:val>
                                            <p:fltVal val="0"/>
                                          </p:val>
                                        </p:tav>
                                        <p:tav tm="100000">
                                          <p:val>
                                            <p:strVal val="#ppt_w"/>
                                          </p:val>
                                        </p:tav>
                                      </p:tavLst>
                                    </p:anim>
                                    <p:anim calcmode="lin" valueType="num">
                                      <p:cBhvr>
                                        <p:cTn id="117" dur="500" fill="hold"/>
                                        <p:tgtEl>
                                          <p:spTgt spid="13320">
                                            <p:txEl>
                                              <p:pRg st="4" end="4"/>
                                            </p:txEl>
                                          </p:spTgt>
                                        </p:tgtEl>
                                        <p:attrNameLst>
                                          <p:attrName>ppt_h</p:attrName>
                                        </p:attrNameLst>
                                      </p:cBhvr>
                                      <p:tavLst>
                                        <p:tav tm="0">
                                          <p:val>
                                            <p:fltVal val="0"/>
                                          </p:val>
                                        </p:tav>
                                        <p:tav tm="100000">
                                          <p:val>
                                            <p:strVal val="#ppt_h"/>
                                          </p:val>
                                        </p:tav>
                                      </p:tavLst>
                                    </p:anim>
                                    <p:anim calcmode="lin" valueType="num">
                                      <p:cBhvr>
                                        <p:cTn id="118" dur="500" fill="hold"/>
                                        <p:tgtEl>
                                          <p:spTgt spid="13320">
                                            <p:txEl>
                                              <p:pRg st="4" end="4"/>
                                            </p:txEl>
                                          </p:spTgt>
                                        </p:tgtEl>
                                        <p:attrNameLst>
                                          <p:attrName>ppt_x</p:attrName>
                                        </p:attrNameLst>
                                      </p:cBhvr>
                                      <p:tavLst>
                                        <p:tav tm="0">
                                          <p:val>
                                            <p:fltVal val="0.5"/>
                                          </p:val>
                                        </p:tav>
                                        <p:tav tm="100000">
                                          <p:val>
                                            <p:strVal val="#ppt_x"/>
                                          </p:val>
                                        </p:tav>
                                      </p:tavLst>
                                    </p:anim>
                                    <p:anim calcmode="lin" valueType="num">
                                      <p:cBhvr>
                                        <p:cTn id="119" dur="500" fill="hold"/>
                                        <p:tgtEl>
                                          <p:spTgt spid="13320">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ntr" presetSubtype="528" fill="hold" nodeType="clickEffect">
                                  <p:stCondLst>
                                    <p:cond delay="0"/>
                                  </p:stCondLst>
                                  <p:childTnLst>
                                    <p:set>
                                      <p:cBhvr>
                                        <p:cTn id="123" dur="1" fill="hold">
                                          <p:stCondLst>
                                            <p:cond delay="0"/>
                                          </p:stCondLst>
                                        </p:cTn>
                                        <p:tgtEl>
                                          <p:spTgt spid="13320">
                                            <p:txEl>
                                              <p:pRg st="5" end="5"/>
                                            </p:txEl>
                                          </p:spTgt>
                                        </p:tgtEl>
                                        <p:attrNameLst>
                                          <p:attrName>style.visibility</p:attrName>
                                        </p:attrNameLst>
                                      </p:cBhvr>
                                      <p:to>
                                        <p:strVal val="visible"/>
                                      </p:to>
                                    </p:set>
                                    <p:anim calcmode="lin" valueType="num">
                                      <p:cBhvr>
                                        <p:cTn id="124" dur="500" fill="hold"/>
                                        <p:tgtEl>
                                          <p:spTgt spid="13320">
                                            <p:txEl>
                                              <p:pRg st="5" end="5"/>
                                            </p:txEl>
                                          </p:spTgt>
                                        </p:tgtEl>
                                        <p:attrNameLst>
                                          <p:attrName>ppt_w</p:attrName>
                                        </p:attrNameLst>
                                      </p:cBhvr>
                                      <p:tavLst>
                                        <p:tav tm="0">
                                          <p:val>
                                            <p:fltVal val="0"/>
                                          </p:val>
                                        </p:tav>
                                        <p:tav tm="100000">
                                          <p:val>
                                            <p:strVal val="#ppt_w"/>
                                          </p:val>
                                        </p:tav>
                                      </p:tavLst>
                                    </p:anim>
                                    <p:anim calcmode="lin" valueType="num">
                                      <p:cBhvr>
                                        <p:cTn id="125" dur="500" fill="hold"/>
                                        <p:tgtEl>
                                          <p:spTgt spid="13320">
                                            <p:txEl>
                                              <p:pRg st="5" end="5"/>
                                            </p:txEl>
                                          </p:spTgt>
                                        </p:tgtEl>
                                        <p:attrNameLst>
                                          <p:attrName>ppt_h</p:attrName>
                                        </p:attrNameLst>
                                      </p:cBhvr>
                                      <p:tavLst>
                                        <p:tav tm="0">
                                          <p:val>
                                            <p:fltVal val="0"/>
                                          </p:val>
                                        </p:tav>
                                        <p:tav tm="100000">
                                          <p:val>
                                            <p:strVal val="#ppt_h"/>
                                          </p:val>
                                        </p:tav>
                                      </p:tavLst>
                                    </p:anim>
                                    <p:anim calcmode="lin" valueType="num">
                                      <p:cBhvr>
                                        <p:cTn id="126" dur="500" fill="hold"/>
                                        <p:tgtEl>
                                          <p:spTgt spid="13320">
                                            <p:txEl>
                                              <p:pRg st="5" end="5"/>
                                            </p:txEl>
                                          </p:spTgt>
                                        </p:tgtEl>
                                        <p:attrNameLst>
                                          <p:attrName>ppt_x</p:attrName>
                                        </p:attrNameLst>
                                      </p:cBhvr>
                                      <p:tavLst>
                                        <p:tav tm="0">
                                          <p:val>
                                            <p:fltVal val="0.5"/>
                                          </p:val>
                                        </p:tav>
                                        <p:tav tm="100000">
                                          <p:val>
                                            <p:strVal val="#ppt_x"/>
                                          </p:val>
                                        </p:tav>
                                      </p:tavLst>
                                    </p:anim>
                                    <p:anim calcmode="lin" valueType="num">
                                      <p:cBhvr>
                                        <p:cTn id="127" dur="500" fill="hold"/>
                                        <p:tgtEl>
                                          <p:spTgt spid="13320">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3" presetClass="entr" presetSubtype="528" fill="hold" nodeType="clickEffect">
                                  <p:stCondLst>
                                    <p:cond delay="0"/>
                                  </p:stCondLst>
                                  <p:childTnLst>
                                    <p:set>
                                      <p:cBhvr>
                                        <p:cTn id="131" dur="1" fill="hold">
                                          <p:stCondLst>
                                            <p:cond delay="0"/>
                                          </p:stCondLst>
                                        </p:cTn>
                                        <p:tgtEl>
                                          <p:spTgt spid="13320">
                                            <p:txEl>
                                              <p:pRg st="6" end="6"/>
                                            </p:txEl>
                                          </p:spTgt>
                                        </p:tgtEl>
                                        <p:attrNameLst>
                                          <p:attrName>style.visibility</p:attrName>
                                        </p:attrNameLst>
                                      </p:cBhvr>
                                      <p:to>
                                        <p:strVal val="visible"/>
                                      </p:to>
                                    </p:set>
                                    <p:anim calcmode="lin" valueType="num">
                                      <p:cBhvr>
                                        <p:cTn id="132" dur="500" fill="hold"/>
                                        <p:tgtEl>
                                          <p:spTgt spid="13320">
                                            <p:txEl>
                                              <p:pRg st="6" end="6"/>
                                            </p:txEl>
                                          </p:spTgt>
                                        </p:tgtEl>
                                        <p:attrNameLst>
                                          <p:attrName>ppt_w</p:attrName>
                                        </p:attrNameLst>
                                      </p:cBhvr>
                                      <p:tavLst>
                                        <p:tav tm="0">
                                          <p:val>
                                            <p:fltVal val="0"/>
                                          </p:val>
                                        </p:tav>
                                        <p:tav tm="100000">
                                          <p:val>
                                            <p:strVal val="#ppt_w"/>
                                          </p:val>
                                        </p:tav>
                                      </p:tavLst>
                                    </p:anim>
                                    <p:anim calcmode="lin" valueType="num">
                                      <p:cBhvr>
                                        <p:cTn id="133" dur="500" fill="hold"/>
                                        <p:tgtEl>
                                          <p:spTgt spid="13320">
                                            <p:txEl>
                                              <p:pRg st="6" end="6"/>
                                            </p:txEl>
                                          </p:spTgt>
                                        </p:tgtEl>
                                        <p:attrNameLst>
                                          <p:attrName>ppt_h</p:attrName>
                                        </p:attrNameLst>
                                      </p:cBhvr>
                                      <p:tavLst>
                                        <p:tav tm="0">
                                          <p:val>
                                            <p:fltVal val="0"/>
                                          </p:val>
                                        </p:tav>
                                        <p:tav tm="100000">
                                          <p:val>
                                            <p:strVal val="#ppt_h"/>
                                          </p:val>
                                        </p:tav>
                                      </p:tavLst>
                                    </p:anim>
                                    <p:anim calcmode="lin" valueType="num">
                                      <p:cBhvr>
                                        <p:cTn id="134" dur="500" fill="hold"/>
                                        <p:tgtEl>
                                          <p:spTgt spid="13320">
                                            <p:txEl>
                                              <p:pRg st="6" end="6"/>
                                            </p:txEl>
                                          </p:spTgt>
                                        </p:tgtEl>
                                        <p:attrNameLst>
                                          <p:attrName>ppt_x</p:attrName>
                                        </p:attrNameLst>
                                      </p:cBhvr>
                                      <p:tavLst>
                                        <p:tav tm="0">
                                          <p:val>
                                            <p:fltVal val="0.5"/>
                                          </p:val>
                                        </p:tav>
                                        <p:tav tm="100000">
                                          <p:val>
                                            <p:strVal val="#ppt_x"/>
                                          </p:val>
                                        </p:tav>
                                      </p:tavLst>
                                    </p:anim>
                                    <p:anim calcmode="lin" valueType="num">
                                      <p:cBhvr>
                                        <p:cTn id="135" dur="500" fill="hold"/>
                                        <p:tgtEl>
                                          <p:spTgt spid="13320">
                                            <p:txEl>
                                              <p:pRg st="6" end="6"/>
                                            </p:txEl>
                                          </p:spTgt>
                                        </p:tgtEl>
                                        <p:attrNameLst>
                                          <p:attrName>ppt_y</p:attrName>
                                        </p:attrNameLst>
                                      </p:cBhvr>
                                      <p:tavLst>
                                        <p:tav tm="0">
                                          <p:val>
                                            <p:fltVal val="0.5"/>
                                          </p:val>
                                        </p:tav>
                                        <p:tav tm="100000">
                                          <p:val>
                                            <p:strVal val="#ppt_y"/>
                                          </p:val>
                                        </p:tav>
                                      </p:tavLst>
                                    </p:anim>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3" presetClass="entr" presetSubtype="528" fill="hold" nodeType="clickEffect">
                                  <p:stCondLst>
                                    <p:cond delay="0"/>
                                  </p:stCondLst>
                                  <p:childTnLst>
                                    <p:set>
                                      <p:cBhvr>
                                        <p:cTn id="139" dur="1" fill="hold">
                                          <p:stCondLst>
                                            <p:cond delay="0"/>
                                          </p:stCondLst>
                                        </p:cTn>
                                        <p:tgtEl>
                                          <p:spTgt spid="13320">
                                            <p:txEl>
                                              <p:pRg st="7" end="7"/>
                                            </p:txEl>
                                          </p:spTgt>
                                        </p:tgtEl>
                                        <p:attrNameLst>
                                          <p:attrName>style.visibility</p:attrName>
                                        </p:attrNameLst>
                                      </p:cBhvr>
                                      <p:to>
                                        <p:strVal val="visible"/>
                                      </p:to>
                                    </p:set>
                                    <p:anim calcmode="lin" valueType="num">
                                      <p:cBhvr>
                                        <p:cTn id="140" dur="500" fill="hold"/>
                                        <p:tgtEl>
                                          <p:spTgt spid="13320">
                                            <p:txEl>
                                              <p:pRg st="7" end="7"/>
                                            </p:txEl>
                                          </p:spTgt>
                                        </p:tgtEl>
                                        <p:attrNameLst>
                                          <p:attrName>ppt_w</p:attrName>
                                        </p:attrNameLst>
                                      </p:cBhvr>
                                      <p:tavLst>
                                        <p:tav tm="0">
                                          <p:val>
                                            <p:fltVal val="0"/>
                                          </p:val>
                                        </p:tav>
                                        <p:tav tm="100000">
                                          <p:val>
                                            <p:strVal val="#ppt_w"/>
                                          </p:val>
                                        </p:tav>
                                      </p:tavLst>
                                    </p:anim>
                                    <p:anim calcmode="lin" valueType="num">
                                      <p:cBhvr>
                                        <p:cTn id="141" dur="500" fill="hold"/>
                                        <p:tgtEl>
                                          <p:spTgt spid="13320">
                                            <p:txEl>
                                              <p:pRg st="7" end="7"/>
                                            </p:txEl>
                                          </p:spTgt>
                                        </p:tgtEl>
                                        <p:attrNameLst>
                                          <p:attrName>ppt_h</p:attrName>
                                        </p:attrNameLst>
                                      </p:cBhvr>
                                      <p:tavLst>
                                        <p:tav tm="0">
                                          <p:val>
                                            <p:fltVal val="0"/>
                                          </p:val>
                                        </p:tav>
                                        <p:tav tm="100000">
                                          <p:val>
                                            <p:strVal val="#ppt_h"/>
                                          </p:val>
                                        </p:tav>
                                      </p:tavLst>
                                    </p:anim>
                                    <p:anim calcmode="lin" valueType="num">
                                      <p:cBhvr>
                                        <p:cTn id="142" dur="500" fill="hold"/>
                                        <p:tgtEl>
                                          <p:spTgt spid="13320">
                                            <p:txEl>
                                              <p:pRg st="7" end="7"/>
                                            </p:txEl>
                                          </p:spTgt>
                                        </p:tgtEl>
                                        <p:attrNameLst>
                                          <p:attrName>ppt_x</p:attrName>
                                        </p:attrNameLst>
                                      </p:cBhvr>
                                      <p:tavLst>
                                        <p:tav tm="0">
                                          <p:val>
                                            <p:fltVal val="0.5"/>
                                          </p:val>
                                        </p:tav>
                                        <p:tav tm="100000">
                                          <p:val>
                                            <p:strVal val="#ppt_x"/>
                                          </p:val>
                                        </p:tav>
                                      </p:tavLst>
                                    </p:anim>
                                    <p:anim calcmode="lin" valueType="num">
                                      <p:cBhvr>
                                        <p:cTn id="143" dur="500" fill="hold"/>
                                        <p:tgtEl>
                                          <p:spTgt spid="13320">
                                            <p:txEl>
                                              <p:pRg st="7" end="7"/>
                                            </p:txEl>
                                          </p:spTgt>
                                        </p:tgtEl>
                                        <p:attrNameLst>
                                          <p:attrName>ppt_y</p:attrName>
                                        </p:attrNameLst>
                                      </p:cBhvr>
                                      <p:tavLst>
                                        <p:tav tm="0">
                                          <p:val>
                                            <p:fltVal val="0.5"/>
                                          </p:val>
                                        </p:tav>
                                        <p:tav tm="100000">
                                          <p:val>
                                            <p:strVal val="#ppt_y"/>
                                          </p:val>
                                        </p:tav>
                                      </p:tavLst>
                                    </p:anim>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3" presetClass="entr" presetSubtype="528" fill="hold" nodeType="clickEffect">
                                  <p:stCondLst>
                                    <p:cond delay="0"/>
                                  </p:stCondLst>
                                  <p:childTnLst>
                                    <p:set>
                                      <p:cBhvr>
                                        <p:cTn id="147" dur="1" fill="hold">
                                          <p:stCondLst>
                                            <p:cond delay="0"/>
                                          </p:stCondLst>
                                        </p:cTn>
                                        <p:tgtEl>
                                          <p:spTgt spid="13320">
                                            <p:txEl>
                                              <p:pRg st="8" end="8"/>
                                            </p:txEl>
                                          </p:spTgt>
                                        </p:tgtEl>
                                        <p:attrNameLst>
                                          <p:attrName>style.visibility</p:attrName>
                                        </p:attrNameLst>
                                      </p:cBhvr>
                                      <p:to>
                                        <p:strVal val="visible"/>
                                      </p:to>
                                    </p:set>
                                    <p:anim calcmode="lin" valueType="num">
                                      <p:cBhvr>
                                        <p:cTn id="148" dur="500" fill="hold"/>
                                        <p:tgtEl>
                                          <p:spTgt spid="13320">
                                            <p:txEl>
                                              <p:pRg st="8" end="8"/>
                                            </p:txEl>
                                          </p:spTgt>
                                        </p:tgtEl>
                                        <p:attrNameLst>
                                          <p:attrName>ppt_w</p:attrName>
                                        </p:attrNameLst>
                                      </p:cBhvr>
                                      <p:tavLst>
                                        <p:tav tm="0">
                                          <p:val>
                                            <p:fltVal val="0"/>
                                          </p:val>
                                        </p:tav>
                                        <p:tav tm="100000">
                                          <p:val>
                                            <p:strVal val="#ppt_w"/>
                                          </p:val>
                                        </p:tav>
                                      </p:tavLst>
                                    </p:anim>
                                    <p:anim calcmode="lin" valueType="num">
                                      <p:cBhvr>
                                        <p:cTn id="149" dur="500" fill="hold"/>
                                        <p:tgtEl>
                                          <p:spTgt spid="13320">
                                            <p:txEl>
                                              <p:pRg st="8" end="8"/>
                                            </p:txEl>
                                          </p:spTgt>
                                        </p:tgtEl>
                                        <p:attrNameLst>
                                          <p:attrName>ppt_h</p:attrName>
                                        </p:attrNameLst>
                                      </p:cBhvr>
                                      <p:tavLst>
                                        <p:tav tm="0">
                                          <p:val>
                                            <p:fltVal val="0"/>
                                          </p:val>
                                        </p:tav>
                                        <p:tav tm="100000">
                                          <p:val>
                                            <p:strVal val="#ppt_h"/>
                                          </p:val>
                                        </p:tav>
                                      </p:tavLst>
                                    </p:anim>
                                    <p:anim calcmode="lin" valueType="num">
                                      <p:cBhvr>
                                        <p:cTn id="150" dur="500" fill="hold"/>
                                        <p:tgtEl>
                                          <p:spTgt spid="13320">
                                            <p:txEl>
                                              <p:pRg st="8" end="8"/>
                                            </p:txEl>
                                          </p:spTgt>
                                        </p:tgtEl>
                                        <p:attrNameLst>
                                          <p:attrName>ppt_x</p:attrName>
                                        </p:attrNameLst>
                                      </p:cBhvr>
                                      <p:tavLst>
                                        <p:tav tm="0">
                                          <p:val>
                                            <p:fltVal val="0.5"/>
                                          </p:val>
                                        </p:tav>
                                        <p:tav tm="100000">
                                          <p:val>
                                            <p:strVal val="#ppt_x"/>
                                          </p:val>
                                        </p:tav>
                                      </p:tavLst>
                                    </p:anim>
                                    <p:anim calcmode="lin" valueType="num">
                                      <p:cBhvr>
                                        <p:cTn id="151" dur="500" fill="hold"/>
                                        <p:tgtEl>
                                          <p:spTgt spid="13320">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45282" name="Rectangle 2"/>
          <p:cNvSpPr>
            <a:spLocks noGrp="1" noChangeArrowheads="1"/>
          </p:cNvSpPr>
          <p:nvPr>
            <p:ph type="title"/>
          </p:nvPr>
        </p:nvSpPr>
        <p:spPr>
          <a:xfrm>
            <a:off x="2133600" y="304800"/>
            <a:ext cx="7848600" cy="1371600"/>
          </a:xfrm>
          <a:solidFill>
            <a:srgbClr val="CC0000"/>
          </a:solidFill>
          <a:ln/>
        </p:spPr>
        <p:txBody>
          <a:bodyPr/>
          <a:lstStyle/>
          <a:p>
            <a:r>
              <a:rPr lang="en-US" dirty="0">
                <a:solidFill>
                  <a:srgbClr val="FFFFFF"/>
                </a:solidFill>
                <a:effectLst>
                  <a:outerShdw blurRad="38100" dist="38100" dir="2700000" algn="tl">
                    <a:srgbClr val="000000"/>
                  </a:outerShdw>
                </a:effectLst>
              </a:rPr>
              <a:t>Dominant Augustinian Paradigm</a:t>
            </a:r>
            <a:br>
              <a:rPr lang="en-US" dirty="0">
                <a:solidFill>
                  <a:srgbClr val="FFFFFF"/>
                </a:solidFill>
              </a:rPr>
            </a:br>
            <a:r>
              <a:rPr lang="en-US" sz="5400" b="1" dirty="0">
                <a:solidFill>
                  <a:srgbClr val="FFFFFF"/>
                </a:solidFill>
              </a:rPr>
              <a:t>Doctrine Of Indulgences</a:t>
            </a:r>
            <a:endParaRPr lang="en-US" sz="5400" dirty="0"/>
          </a:p>
        </p:txBody>
      </p:sp>
      <p:sp>
        <p:nvSpPr>
          <p:cNvPr id="5345283" name="Rectangle 3" descr="Papyrus"/>
          <p:cNvSpPr>
            <a:spLocks noGrp="1" noChangeArrowheads="1"/>
          </p:cNvSpPr>
          <p:nvPr>
            <p:ph type="body" sz="half" idx="2"/>
          </p:nvPr>
        </p:nvSpPr>
        <p:spPr>
          <a:xfrm>
            <a:off x="2133600" y="2057400"/>
            <a:ext cx="7848600" cy="4191000"/>
          </a:xfrm>
          <a:blipFill dpi="0" rotWithShape="0">
            <a:blip r:embed="rId4" cstate="print"/>
            <a:srcRect/>
            <a:tile tx="0" ty="0" sx="100000" sy="100000" flip="none" algn="tl"/>
          </a:blipFill>
        </p:spPr>
        <p:txBody>
          <a:bodyPr/>
          <a:lstStyle/>
          <a:p>
            <a:pPr>
              <a:buFontTx/>
              <a:buNone/>
            </a:pPr>
            <a:r>
              <a:rPr lang="en-US" sz="2800" dirty="0">
                <a:solidFill>
                  <a:srgbClr val="CC0000"/>
                </a:solidFill>
                <a:effectLst>
                  <a:outerShdw blurRad="38100" dist="38100" dir="2700000" algn="tl">
                    <a:srgbClr val="000000"/>
                  </a:outerShdw>
                </a:effectLst>
              </a:rPr>
              <a:t>  </a:t>
            </a:r>
            <a:r>
              <a:rPr lang="en-US" sz="2800" u="sng" dirty="0">
                <a:solidFill>
                  <a:srgbClr val="CC0000"/>
                </a:solidFill>
                <a:effectLst>
                  <a:outerShdw blurRad="38100" dist="38100" dir="2700000" algn="tl">
                    <a:srgbClr val="000000"/>
                  </a:outerShdw>
                </a:effectLst>
              </a:rPr>
              <a:t>Pope Urban &amp; Recruitment For The First Crusade :</a:t>
            </a:r>
            <a:r>
              <a:rPr lang="en-US" sz="2400" b="1" dirty="0">
                <a:solidFill>
                  <a:srgbClr val="CC0000"/>
                </a:solidFill>
                <a:effectLst>
                  <a:outerShdw blurRad="38100" dist="38100" dir="2700000" algn="tl">
                    <a:srgbClr val="000000"/>
                  </a:outerShdw>
                </a:effectLst>
              </a:rPr>
              <a:t> </a:t>
            </a:r>
          </a:p>
          <a:p>
            <a:pPr>
              <a:buFontTx/>
              <a:buNone/>
            </a:pPr>
            <a:endParaRPr lang="en-US" sz="800" b="1" dirty="0">
              <a:solidFill>
                <a:srgbClr val="CC0000"/>
              </a:solidFill>
              <a:effectLst>
                <a:outerShdw blurRad="38100" dist="38100" dir="2700000" algn="tl">
                  <a:srgbClr val="000000"/>
                </a:outerShdw>
              </a:effectLst>
            </a:endParaRPr>
          </a:p>
          <a:p>
            <a:pPr>
              <a:buFontTx/>
              <a:buNone/>
            </a:pPr>
            <a:r>
              <a:rPr lang="en-US" sz="2000" b="1" dirty="0">
                <a:solidFill>
                  <a:srgbClr val="660033"/>
                </a:solidFill>
                <a:effectLst>
                  <a:outerShdw blurRad="38100" dist="38100" dir="2700000" algn="tl">
                    <a:srgbClr val="000000"/>
                  </a:outerShdw>
                </a:effectLst>
              </a:rPr>
              <a:t>      “The year 1095 provided an opportunity for replacing the penances of the early Church,  whereby the wearing of sackcloth and ashes or some public sign of contrition became practically a way of life.  In order to successfully launch the First Crusade,   Pope Urban had a brainwave. He promised a remission of all punishment for those who set out to liberate the Holy Land.     From that time onwards,  such ‘indulgences’ came to be granted more and more freely.  The pope delegated the power to grant them to the bishops and other lower clergy.  Indulgences could be limited in time,  as for so many days,  or they could be ‘plenary’.”         </a:t>
            </a:r>
            <a:endParaRPr lang="en-US" sz="2400" b="1" dirty="0"/>
          </a:p>
        </p:txBody>
      </p:sp>
      <p:sp>
        <p:nvSpPr>
          <p:cNvPr id="5345284" name="WordArt 4"/>
          <p:cNvSpPr>
            <a:spLocks noChangeArrowheads="1" noChangeShapeType="1" noTextEdit="1"/>
          </p:cNvSpPr>
          <p:nvPr/>
        </p:nvSpPr>
        <p:spPr bwMode="auto">
          <a:xfrm>
            <a:off x="4495800" y="5943600"/>
            <a:ext cx="4800600" cy="3048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Gerald Noel, The Renaissance Popes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5282">
                                            <p:txEl>
                                              <p:pRg st="0" end="0"/>
                                            </p:txEl>
                                          </p:spTgt>
                                        </p:tgtEl>
                                        <p:attrNameLst>
                                          <p:attrName>style.visibility</p:attrName>
                                        </p:attrNameLst>
                                      </p:cBhvr>
                                      <p:to>
                                        <p:strVal val="visible"/>
                                      </p:to>
                                    </p:set>
                                    <p:anim calcmode="lin" valueType="num">
                                      <p:cBhvr additive="base">
                                        <p:cTn id="7" dur="300" fill="hold"/>
                                        <p:tgtEl>
                                          <p:spTgt spid="534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lt">
                                    <p:tmPct val="100000"/>
                                  </p:iterate>
                                  <p:childTnLst>
                                    <p:set>
                                      <p:cBhvr>
                                        <p:cTn id="12" dur="1" fill="hold">
                                          <p:stCondLst>
                                            <p:cond delay="0"/>
                                          </p:stCondLst>
                                        </p:cTn>
                                        <p:tgtEl>
                                          <p:spTgt spid="5345283">
                                            <p:txEl>
                                              <p:pRg st="0" end="0"/>
                                            </p:txEl>
                                          </p:spTgt>
                                        </p:tgtEl>
                                        <p:attrNameLst>
                                          <p:attrName>style.visibility</p:attrName>
                                        </p:attrNameLst>
                                      </p:cBhvr>
                                      <p:to>
                                        <p:strVal val="visible"/>
                                      </p:to>
                                    </p:set>
                                    <p:anim calcmode="lin" valueType="num">
                                      <p:cBhvr>
                                        <p:cTn id="13" dur="75" fill="hold"/>
                                        <p:tgtEl>
                                          <p:spTgt spid="5345283">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5345283">
                                            <p:txEl>
                                              <p:pRg st="0" end="0"/>
                                            </p:txEl>
                                          </p:spTgt>
                                        </p:tgtEl>
                                        <p:attrNameLst>
                                          <p:attrName>ppt_h</p:attrName>
                                        </p:attrNameLst>
                                      </p:cBhvr>
                                      <p:tavLst>
                                        <p:tav tm="0">
                                          <p:val>
                                            <p:fltVal val="0"/>
                                          </p:val>
                                        </p:tav>
                                        <p:tav tm="100000">
                                          <p:val>
                                            <p:strVal val="#ppt_h"/>
                                          </p:val>
                                        </p:tav>
                                      </p:tavLst>
                                    </p:anim>
                                    <p:anim calcmode="lin" valueType="num">
                                      <p:cBhvr>
                                        <p:cTn id="15" dur="75" fill="hold"/>
                                        <p:tgtEl>
                                          <p:spTgt spid="53452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534528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lt">
                                    <p:tmPct val="100000"/>
                                  </p:iterate>
                                  <p:childTnLst>
                                    <p:set>
                                      <p:cBhvr>
                                        <p:cTn id="20" dur="1" fill="hold">
                                          <p:stCondLst>
                                            <p:cond delay="0"/>
                                          </p:stCondLst>
                                        </p:cTn>
                                        <p:tgtEl>
                                          <p:spTgt spid="5345283">
                                            <p:txEl>
                                              <p:pRg st="2" end="2"/>
                                            </p:txEl>
                                          </p:spTgt>
                                        </p:tgtEl>
                                        <p:attrNameLst>
                                          <p:attrName>style.visibility</p:attrName>
                                        </p:attrNameLst>
                                      </p:cBhvr>
                                      <p:to>
                                        <p:strVal val="visible"/>
                                      </p:to>
                                    </p:set>
                                    <p:anim calcmode="lin" valueType="num">
                                      <p:cBhvr>
                                        <p:cTn id="21" dur="75" fill="hold"/>
                                        <p:tgtEl>
                                          <p:spTgt spid="5345283">
                                            <p:txEl>
                                              <p:pRg st="2" end="2"/>
                                            </p:txEl>
                                          </p:spTgt>
                                        </p:tgtEl>
                                        <p:attrNameLst>
                                          <p:attrName>ppt_w</p:attrName>
                                        </p:attrNameLst>
                                      </p:cBhvr>
                                      <p:tavLst>
                                        <p:tav tm="0">
                                          <p:val>
                                            <p:fltVal val="0"/>
                                          </p:val>
                                        </p:tav>
                                        <p:tav tm="100000">
                                          <p:val>
                                            <p:strVal val="#ppt_w"/>
                                          </p:val>
                                        </p:tav>
                                      </p:tavLst>
                                    </p:anim>
                                    <p:anim calcmode="lin" valueType="num">
                                      <p:cBhvr>
                                        <p:cTn id="22" dur="75" fill="hold"/>
                                        <p:tgtEl>
                                          <p:spTgt spid="5345283">
                                            <p:txEl>
                                              <p:pRg st="2" end="2"/>
                                            </p:txEl>
                                          </p:spTgt>
                                        </p:tgtEl>
                                        <p:attrNameLst>
                                          <p:attrName>ppt_h</p:attrName>
                                        </p:attrNameLst>
                                      </p:cBhvr>
                                      <p:tavLst>
                                        <p:tav tm="0">
                                          <p:val>
                                            <p:fltVal val="0"/>
                                          </p:val>
                                        </p:tav>
                                        <p:tav tm="100000">
                                          <p:val>
                                            <p:strVal val="#ppt_h"/>
                                          </p:val>
                                        </p:tav>
                                      </p:tavLst>
                                    </p:anim>
                                    <p:anim calcmode="lin" valueType="num">
                                      <p:cBhvr>
                                        <p:cTn id="23" dur="75" fill="hold"/>
                                        <p:tgtEl>
                                          <p:spTgt spid="5345283">
                                            <p:txEl>
                                              <p:pRg st="2" end="2"/>
                                            </p:txEl>
                                          </p:spTgt>
                                        </p:tgtEl>
                                        <p:attrNameLst>
                                          <p:attrName>ppt_x</p:attrName>
                                        </p:attrNameLst>
                                      </p:cBhvr>
                                      <p:tavLst>
                                        <p:tav tm="0">
                                          <p:val>
                                            <p:fltVal val="0.5"/>
                                          </p:val>
                                        </p:tav>
                                        <p:tav tm="100000">
                                          <p:val>
                                            <p:strVal val="#ppt_x"/>
                                          </p:val>
                                        </p:tav>
                                      </p:tavLst>
                                    </p:anim>
                                    <p:anim calcmode="lin" valueType="num">
                                      <p:cBhvr>
                                        <p:cTn id="24" dur="75" fill="hold"/>
                                        <p:tgtEl>
                                          <p:spTgt spid="534528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282" grpId="0" build="p" autoUpdateAnimBg="0"/>
      <p:bldP spid="5345283"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864985-3058-412B-9983-92DA21A73195}"/>
              </a:ext>
            </a:extLst>
          </p:cNvPr>
          <p:cNvSpPr>
            <a:spLocks noGrp="1" noChangeArrowheads="1"/>
          </p:cNvSpPr>
          <p:nvPr>
            <p:ph type="title"/>
          </p:nvPr>
        </p:nvSpPr>
        <p:spPr>
          <a:xfrm>
            <a:off x="2133600" y="0"/>
            <a:ext cx="7772400" cy="1066800"/>
          </a:xfrm>
        </p:spPr>
        <p:txBody>
          <a:bodyPr>
            <a:normAutofit fontScale="90000"/>
          </a:bodyPr>
          <a:lstStyle/>
          <a:p>
            <a:pPr eaLnBrk="1" fontAlgn="auto" hangingPunct="1">
              <a:spcAft>
                <a:spcPts val="0"/>
              </a:spcAft>
              <a:defRPr/>
            </a:pPr>
            <a:r>
              <a:rPr lang="en-GB" dirty="0"/>
              <a:t>What did People believe at the Time of The Reformation?</a:t>
            </a:r>
          </a:p>
        </p:txBody>
      </p:sp>
      <p:sp>
        <p:nvSpPr>
          <p:cNvPr id="1028" name="Rectangle 4">
            <a:extLst>
              <a:ext uri="{FF2B5EF4-FFF2-40B4-BE49-F238E27FC236}">
                <a16:creationId xmlns:a16="http://schemas.microsoft.com/office/drawing/2014/main" id="{ACCA6ACF-C360-4E78-9831-68A25FFCB04B}"/>
              </a:ext>
            </a:extLst>
          </p:cNvPr>
          <p:cNvSpPr>
            <a:spLocks noGrp="1" noChangeArrowheads="1"/>
          </p:cNvSpPr>
          <p:nvPr>
            <p:ph type="body" sz="half" idx="2"/>
          </p:nvPr>
        </p:nvSpPr>
        <p:spPr>
          <a:xfrm>
            <a:off x="5257800" y="1981200"/>
            <a:ext cx="4953000" cy="4191000"/>
          </a:xfrm>
        </p:spPr>
        <p:txBody>
          <a:bodyPr/>
          <a:lstStyle/>
          <a:p>
            <a:pPr eaLnBrk="1" hangingPunct="1"/>
            <a:r>
              <a:rPr lang="en-GB" altLang="en-US" sz="2400"/>
              <a:t>If you died with a dirty Soul you would go to either Purgatory or straight to hell.</a:t>
            </a:r>
          </a:p>
          <a:p>
            <a:pPr eaLnBrk="1" hangingPunct="1">
              <a:buFontTx/>
              <a:buNone/>
            </a:pPr>
            <a:endParaRPr lang="en-GB" altLang="en-US" sz="2400"/>
          </a:p>
          <a:p>
            <a:pPr eaLnBrk="1" hangingPunct="1"/>
            <a:r>
              <a:rPr lang="en-GB" altLang="en-US" sz="2400"/>
              <a:t>You had to go to Church and get the Priest to clean your Soul.</a:t>
            </a:r>
          </a:p>
          <a:p>
            <a:pPr eaLnBrk="1" hangingPunct="1">
              <a:buFontTx/>
              <a:buNone/>
            </a:pPr>
            <a:endParaRPr lang="en-GB" altLang="en-US" sz="2400"/>
          </a:p>
          <a:p>
            <a:pPr eaLnBrk="1" hangingPunct="1"/>
            <a:r>
              <a:rPr lang="en-GB" altLang="en-US" sz="2400"/>
              <a:t>If you died with a clean Soul you would go to heaven.</a:t>
            </a:r>
          </a:p>
        </p:txBody>
      </p:sp>
      <p:pic>
        <p:nvPicPr>
          <p:cNvPr id="1030" name="Picture 6" descr="Hell">
            <a:extLst>
              <a:ext uri="{FF2B5EF4-FFF2-40B4-BE49-F238E27FC236}">
                <a16:creationId xmlns:a16="http://schemas.microsoft.com/office/drawing/2014/main" id="{A920A1B2-4148-45BB-9FC8-8EC090F556B5}"/>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020278" y="1520792"/>
            <a:ext cx="4016943" cy="9673389"/>
          </a:xfrm>
        </p:spPr>
      </p:pic>
    </p:spTree>
    <p:extLst>
      <p:ext uri="{BB962C8B-B14F-4D97-AF65-F5344CB8AC3E}">
        <p14:creationId xmlns:p14="http://schemas.microsoft.com/office/powerpoint/2010/main" val="182006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heckerboard(across)">
                                      <p:cBhvr>
                                        <p:cTn id="7" dur="500"/>
                                        <p:tgtEl>
                                          <p:spTgt spid="1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8">
                                            <p:txEl>
                                              <p:pRg st="0" end="0"/>
                                            </p:txEl>
                                          </p:spTgt>
                                        </p:tgtEl>
                                        <p:attrNameLst>
                                          <p:attrName>style.visibility</p:attrName>
                                        </p:attrNameLst>
                                      </p:cBhvr>
                                      <p:to>
                                        <p:strVal val="visible"/>
                                      </p:to>
                                    </p:set>
                                    <p:anim calcmode="lin" valueType="num">
                                      <p:cBhvr additive="base">
                                        <p:cTn id="12" dur="500" fill="hold"/>
                                        <p:tgtEl>
                                          <p:spTgt spid="10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8">
                                            <p:txEl>
                                              <p:pRg st="2" end="2"/>
                                            </p:txEl>
                                          </p:spTgt>
                                        </p:tgtEl>
                                        <p:attrNameLst>
                                          <p:attrName>style.visibility</p:attrName>
                                        </p:attrNameLst>
                                      </p:cBhvr>
                                      <p:to>
                                        <p:strVal val="visible"/>
                                      </p:to>
                                    </p:set>
                                    <p:anim calcmode="lin" valueType="num">
                                      <p:cBhvr additive="base">
                                        <p:cTn id="18" dur="500" fill="hold"/>
                                        <p:tgtEl>
                                          <p:spTgt spid="1028">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8">
                                            <p:txEl>
                                              <p:pRg st="4" end="4"/>
                                            </p:txEl>
                                          </p:spTgt>
                                        </p:tgtEl>
                                        <p:attrNameLst>
                                          <p:attrName>style.visibility</p:attrName>
                                        </p:attrNameLst>
                                      </p:cBhvr>
                                      <p:to>
                                        <p:strVal val="visible"/>
                                      </p:to>
                                    </p:set>
                                    <p:anim calcmode="lin" valueType="num">
                                      <p:cBhvr additive="base">
                                        <p:cTn id="24" dur="500" fill="hold"/>
                                        <p:tgtEl>
                                          <p:spTgt spid="1028">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a16="http://schemas.microsoft.com/office/drawing/2014/main" id="{70E17060-C0C9-446E-A65B-D612A5C3AD9B}"/>
              </a:ext>
            </a:extLst>
          </p:cNvPr>
          <p:cNvSpPr>
            <a:spLocks noGrp="1" noChangeArrowheads="1"/>
          </p:cNvSpPr>
          <p:nvPr>
            <p:ph type="ctrTitle"/>
          </p:nvPr>
        </p:nvSpPr>
        <p:spPr>
          <a:xfrm>
            <a:off x="1946275" y="1371600"/>
            <a:ext cx="8229600" cy="1828800"/>
          </a:xfrm>
        </p:spPr>
        <p:txBody>
          <a:bodyPr/>
          <a:lstStyle/>
          <a:p>
            <a:pPr eaLnBrk="1" fontAlgn="auto" hangingPunct="1">
              <a:spcAft>
                <a:spcPts val="0"/>
              </a:spcAft>
              <a:defRPr/>
            </a:pPr>
            <a:endParaRPr lang="en-US"/>
          </a:p>
        </p:txBody>
      </p:sp>
      <p:pic>
        <p:nvPicPr>
          <p:cNvPr id="4099" name="Picture 6" descr="tetzel">
            <a:extLst>
              <a:ext uri="{FF2B5EF4-FFF2-40B4-BE49-F238E27FC236}">
                <a16:creationId xmlns:a16="http://schemas.microsoft.com/office/drawing/2014/main" id="{B226BFC5-3DBF-47B4-A488-D60AB1418CA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7089" t="19588" r="9247" b="37114"/>
          <a:stretch>
            <a:fillRect/>
          </a:stretch>
        </p:blipFill>
        <p:spPr>
          <a:xfrm>
            <a:off x="713065" y="350837"/>
            <a:ext cx="10729518" cy="6117075"/>
          </a:xfrm>
        </p:spPr>
      </p:pic>
    </p:spTree>
    <p:extLst>
      <p:ext uri="{BB962C8B-B14F-4D97-AF65-F5344CB8AC3E}">
        <p14:creationId xmlns:p14="http://schemas.microsoft.com/office/powerpoint/2010/main" val="5850173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6442289-041C-4E6C-BFAA-4F46DD234104}"/>
              </a:ext>
            </a:extLst>
          </p:cNvPr>
          <p:cNvSpPr>
            <a:spLocks noGrp="1" noChangeArrowheads="1"/>
          </p:cNvSpPr>
          <p:nvPr>
            <p:ph type="title"/>
          </p:nvPr>
        </p:nvSpPr>
        <p:spPr>
          <a:xfrm>
            <a:off x="1001028" y="182880"/>
            <a:ext cx="10145028" cy="1417320"/>
          </a:xfrm>
        </p:spPr>
        <p:txBody>
          <a:bodyPr>
            <a:normAutofit/>
          </a:bodyPr>
          <a:lstStyle/>
          <a:p>
            <a:pPr eaLnBrk="1" fontAlgn="auto" hangingPunct="1">
              <a:spcAft>
                <a:spcPts val="0"/>
              </a:spcAft>
              <a:defRPr/>
            </a:pPr>
            <a:r>
              <a:rPr lang="en-GB" dirty="0"/>
              <a:t>What did People believe at the             Time of The Reformation?</a:t>
            </a:r>
          </a:p>
        </p:txBody>
      </p:sp>
      <p:sp>
        <p:nvSpPr>
          <p:cNvPr id="9220" name="Rectangle 4">
            <a:extLst>
              <a:ext uri="{FF2B5EF4-FFF2-40B4-BE49-F238E27FC236}">
                <a16:creationId xmlns:a16="http://schemas.microsoft.com/office/drawing/2014/main" id="{1B1505B1-61F3-43D2-9FAC-B37760C7C847}"/>
              </a:ext>
            </a:extLst>
          </p:cNvPr>
          <p:cNvSpPr>
            <a:spLocks noGrp="1" noChangeArrowheads="1"/>
          </p:cNvSpPr>
          <p:nvPr>
            <p:ph type="body" sz="half" idx="2"/>
          </p:nvPr>
        </p:nvSpPr>
        <p:spPr>
          <a:xfrm>
            <a:off x="6172200" y="1981200"/>
            <a:ext cx="4267200" cy="3581400"/>
          </a:xfrm>
        </p:spPr>
        <p:txBody>
          <a:bodyPr>
            <a:normAutofit fontScale="92500"/>
          </a:bodyPr>
          <a:lstStyle/>
          <a:p>
            <a:pPr marL="548640" indent="-411480" eaLnBrk="1" fontAlgn="auto" hangingPunct="1">
              <a:spcAft>
                <a:spcPts val="0"/>
              </a:spcAft>
              <a:buClr>
                <a:schemeClr val="tx1">
                  <a:shade val="95000"/>
                </a:schemeClr>
              </a:buClr>
              <a:buFont typeface="Wingdings 2"/>
              <a:buChar char=""/>
              <a:defRPr/>
            </a:pPr>
            <a:r>
              <a:rPr lang="en-GB" sz="2400" dirty="0"/>
              <a:t>If you went on a Crusade or a Pilgrimage you could earn time out of Purgatory</a:t>
            </a:r>
          </a:p>
          <a:p>
            <a:pPr marL="548640" indent="-411480" eaLnBrk="1" fontAlgn="auto" hangingPunct="1">
              <a:spcAft>
                <a:spcPts val="0"/>
              </a:spcAft>
              <a:buClr>
                <a:schemeClr val="tx1">
                  <a:shade val="95000"/>
                </a:schemeClr>
              </a:buClr>
              <a:buNone/>
              <a:defRPr/>
            </a:pPr>
            <a:endParaRPr lang="en-GB" sz="2400" dirty="0"/>
          </a:p>
          <a:p>
            <a:pPr marL="548640" indent="-411480" eaLnBrk="1" fontAlgn="auto" hangingPunct="1">
              <a:spcAft>
                <a:spcPts val="0"/>
              </a:spcAft>
              <a:buClr>
                <a:schemeClr val="tx1">
                  <a:shade val="95000"/>
                </a:schemeClr>
              </a:buClr>
              <a:buFont typeface="Wingdings 2"/>
              <a:buChar char=""/>
              <a:defRPr/>
            </a:pPr>
            <a:r>
              <a:rPr lang="en-GB" sz="2400" dirty="0"/>
              <a:t>You could buy a special letter from the Pope called an Indulgence which was like a get out of jail for free card but for Purgatory.</a:t>
            </a:r>
          </a:p>
        </p:txBody>
      </p:sp>
      <p:pic>
        <p:nvPicPr>
          <p:cNvPr id="9222" name="Picture 6" descr="PILGRIMS">
            <a:extLst>
              <a:ext uri="{FF2B5EF4-FFF2-40B4-BE49-F238E27FC236}">
                <a16:creationId xmlns:a16="http://schemas.microsoft.com/office/drawing/2014/main" id="{EAA594D8-424E-4025-ACAE-DD5D5E88E9F3}"/>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1981200" y="2057400"/>
            <a:ext cx="4084638" cy="4191000"/>
          </a:xfrm>
        </p:spPr>
      </p:pic>
    </p:spTree>
    <p:extLst>
      <p:ext uri="{BB962C8B-B14F-4D97-AF65-F5344CB8AC3E}">
        <p14:creationId xmlns:p14="http://schemas.microsoft.com/office/powerpoint/2010/main" val="2698998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dissolve">
                                      <p:cBhvr>
                                        <p:cTn id="7" dur="5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9220">
                                            <p:txEl>
                                              <p:pRg st="0" end="0"/>
                                            </p:txEl>
                                          </p:spTgt>
                                        </p:tgtEl>
                                        <p:attrNameLst>
                                          <p:attrName>style.visibility</p:attrName>
                                        </p:attrNameLst>
                                      </p:cBhvr>
                                      <p:to>
                                        <p:strVal val="visible"/>
                                      </p:to>
                                    </p:set>
                                    <p:anim calcmode="lin" valueType="num">
                                      <p:cBhvr additive="base">
                                        <p:cTn id="12"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220">
                                            <p:txEl>
                                              <p:pRg st="2" end="2"/>
                                            </p:txEl>
                                          </p:spTgt>
                                        </p:tgtEl>
                                        <p:attrNameLst>
                                          <p:attrName>style.visibility</p:attrName>
                                        </p:attrNameLst>
                                      </p:cBhvr>
                                      <p:to>
                                        <p:strVal val="visible"/>
                                      </p:to>
                                    </p:set>
                                    <p:anim calcmode="lin" valueType="num">
                                      <p:cBhvr additive="base">
                                        <p:cTn id="18" dur="500" fill="hold"/>
                                        <p:tgtEl>
                                          <p:spTgt spid="9220">
                                            <p:txEl>
                                              <p:pRg st="2" end="2"/>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41B0E-BAE9-4EE4-8C1A-FA379519A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1289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2898" name="Rectangle 2"/>
          <p:cNvSpPr>
            <a:spLocks noGrp="1" noChangeArrowheads="1"/>
          </p:cNvSpPr>
          <p:nvPr>
            <p:ph type="title"/>
          </p:nvPr>
        </p:nvSpPr>
        <p:spPr>
          <a:xfrm>
            <a:off x="2209800" y="1143000"/>
            <a:ext cx="7772400" cy="5181600"/>
          </a:xfrm>
        </p:spPr>
        <p:txBody>
          <a:bodyPr/>
          <a:lstStyle/>
          <a:p>
            <a:r>
              <a:rPr lang="en-US" sz="4800" b="1">
                <a:solidFill>
                  <a:srgbClr val="660033"/>
                </a:solidFill>
                <a:effectLst>
                  <a:outerShdw blurRad="38100" dist="38100" dir="2700000" algn="tl">
                    <a:srgbClr val="C0C0C0"/>
                  </a:outerShdw>
                </a:effectLst>
              </a:rPr>
              <a:t>“The Old Testament,  corresponding to this first age,  is distinguished by its cruel,  harsh deity who ordered the slaughters of entire people groups.”</a:t>
            </a:r>
            <a:endParaRPr lang="en-US" sz="4800"/>
          </a:p>
        </p:txBody>
      </p:sp>
      <p:sp>
        <p:nvSpPr>
          <p:cNvPr id="5072899"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118838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2899"/>
                                        </p:tgtEl>
                                        <p:attrNameLst>
                                          <p:attrName>style.visibility</p:attrName>
                                        </p:attrNameLst>
                                      </p:cBhvr>
                                      <p:to>
                                        <p:strVal val="visible"/>
                                      </p:to>
                                    </p:set>
                                    <p:anim calcmode="lin" valueType="num">
                                      <p:cBhvr>
                                        <p:cTn id="7" dur="500" fill="hold"/>
                                        <p:tgtEl>
                                          <p:spTgt spid="5072899"/>
                                        </p:tgtEl>
                                        <p:attrNameLst>
                                          <p:attrName>ppt_w</p:attrName>
                                        </p:attrNameLst>
                                      </p:cBhvr>
                                      <p:tavLst>
                                        <p:tav tm="0">
                                          <p:val>
                                            <p:fltVal val="0"/>
                                          </p:val>
                                        </p:tav>
                                        <p:tav tm="100000">
                                          <p:val>
                                            <p:strVal val="#ppt_w"/>
                                          </p:val>
                                        </p:tav>
                                      </p:tavLst>
                                    </p:anim>
                                    <p:anim calcmode="lin" valueType="num">
                                      <p:cBhvr>
                                        <p:cTn id="8" dur="500" fill="hold"/>
                                        <p:tgtEl>
                                          <p:spTgt spid="5072899"/>
                                        </p:tgtEl>
                                        <p:attrNameLst>
                                          <p:attrName>ppt_h</p:attrName>
                                        </p:attrNameLst>
                                      </p:cBhvr>
                                      <p:tavLst>
                                        <p:tav tm="0">
                                          <p:val>
                                            <p:fltVal val="0"/>
                                          </p:val>
                                        </p:tav>
                                        <p:tav tm="100000">
                                          <p:val>
                                            <p:strVal val="#ppt_h"/>
                                          </p:val>
                                        </p:tav>
                                      </p:tavLst>
                                    </p:anim>
                                    <p:anim calcmode="lin" valueType="num">
                                      <p:cBhvr>
                                        <p:cTn id="9" dur="500" fill="hold"/>
                                        <p:tgtEl>
                                          <p:spTgt spid="5072899"/>
                                        </p:tgtEl>
                                        <p:attrNameLst>
                                          <p:attrName>ppt_x</p:attrName>
                                        </p:attrNameLst>
                                      </p:cBhvr>
                                      <p:tavLst>
                                        <p:tav tm="0">
                                          <p:val>
                                            <p:fltVal val="0.5"/>
                                          </p:val>
                                        </p:tav>
                                        <p:tav tm="100000">
                                          <p:val>
                                            <p:strVal val="#ppt_x"/>
                                          </p:val>
                                        </p:tav>
                                      </p:tavLst>
                                    </p:anim>
                                    <p:anim calcmode="lin" valueType="num">
                                      <p:cBhvr>
                                        <p:cTn id="10" dur="500" fill="hold"/>
                                        <p:tgtEl>
                                          <p:spTgt spid="50728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2898"/>
                                        </p:tgtEl>
                                        <p:attrNameLst>
                                          <p:attrName>style.visibility</p:attrName>
                                        </p:attrNameLst>
                                      </p:cBhvr>
                                      <p:to>
                                        <p:strVal val="visible"/>
                                      </p:to>
                                    </p:set>
                                    <p:anim calcmode="lin" valueType="num">
                                      <p:cBhvr>
                                        <p:cTn id="15" dur="300" fill="hold"/>
                                        <p:tgtEl>
                                          <p:spTgt spid="5072898"/>
                                        </p:tgtEl>
                                        <p:attrNameLst>
                                          <p:attrName>ppt_w</p:attrName>
                                        </p:attrNameLst>
                                      </p:cBhvr>
                                      <p:tavLst>
                                        <p:tav tm="0">
                                          <p:val>
                                            <p:strVal val="2/3*#ppt_w"/>
                                          </p:val>
                                        </p:tav>
                                        <p:tav tm="100000">
                                          <p:val>
                                            <p:strVal val="#ppt_w"/>
                                          </p:val>
                                        </p:tav>
                                      </p:tavLst>
                                    </p:anim>
                                    <p:anim calcmode="lin" valueType="num">
                                      <p:cBhvr>
                                        <p:cTn id="16" dur="300" fill="hold"/>
                                        <p:tgtEl>
                                          <p:spTgt spid="507289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2898" grpId="0" autoUpdateAnimBg="0"/>
      <p:bldP spid="5072899"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06392" y="3888606"/>
            <a:ext cx="10972799" cy="1569660"/>
          </a:xfrm>
          <a:prstGeom prst="rect">
            <a:avLst/>
          </a:prstGeom>
          <a:noFill/>
        </p:spPr>
        <p:txBody>
          <a:bodyPr wrap="square" lIns="91440" tIns="45720" rIns="91440" bIns="45720">
            <a:spAutoFit/>
          </a:bodyPr>
          <a:lstStyle/>
          <a:p>
            <a:pPr algn="ctr" fontAlgn="base">
              <a:spcBef>
                <a:spcPct val="0"/>
              </a:spcBef>
              <a:spcAft>
                <a:spcPct val="0"/>
              </a:spcAft>
            </a:pPr>
            <a:r>
              <a:rPr lang="en-US" sz="96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Storybook" pitchFamily="2" charset="0"/>
                <a:ea typeface="ＭＳ Ｐゴシック"/>
              </a:rPr>
              <a:t>WAGES OR A GIFT?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11970" name="Rectangle 2"/>
          <p:cNvSpPr>
            <a:spLocks noGrp="1" noChangeArrowheads="1"/>
          </p:cNvSpPr>
          <p:nvPr>
            <p:ph type="title"/>
          </p:nvPr>
        </p:nvSpPr>
        <p:spPr>
          <a:xfrm>
            <a:off x="2250831" y="762000"/>
            <a:ext cx="9164096" cy="609600"/>
          </a:xfrm>
          <a:solidFill>
            <a:schemeClr val="accent1"/>
          </a:solidFill>
        </p:spPr>
        <p:txBody>
          <a:bodyPr/>
          <a:lstStyle/>
          <a:p>
            <a:r>
              <a:rPr lang="en-US" sz="5400" dirty="0">
                <a:solidFill>
                  <a:srgbClr val="FFFF00"/>
                </a:solidFill>
                <a:effectLst>
                  <a:outerShdw blurRad="38100" dist="38100" dir="2700000" algn="tl">
                    <a:srgbClr val="000000"/>
                  </a:outerShdw>
                </a:effectLst>
              </a:rPr>
              <a:t>THE TRIFECTA OF RELICS:</a:t>
            </a:r>
            <a:r>
              <a:rPr lang="en-US" sz="5400" dirty="0"/>
              <a:t> </a:t>
            </a:r>
          </a:p>
        </p:txBody>
      </p:sp>
      <p:sp>
        <p:nvSpPr>
          <p:cNvPr id="3411971" name="Rectangle 3"/>
          <p:cNvSpPr>
            <a:spLocks noGrp="1" noChangeArrowheads="1"/>
          </p:cNvSpPr>
          <p:nvPr>
            <p:ph type="body" idx="1"/>
          </p:nvPr>
        </p:nvSpPr>
        <p:spPr>
          <a:xfrm>
            <a:off x="2160396" y="2160396"/>
            <a:ext cx="9435402" cy="4697604"/>
          </a:xfrm>
        </p:spPr>
        <p:txBody>
          <a:bodyPr/>
          <a:lstStyle/>
          <a:p>
            <a:pPr>
              <a:buClr>
                <a:srgbClr val="FFFF00"/>
              </a:buClr>
              <a:buFont typeface="Wingdings" pitchFamily="2" charset="2"/>
              <a:buChar char="Ø"/>
            </a:pPr>
            <a:r>
              <a:rPr lang="en-US" sz="2400" b="1" dirty="0">
                <a:solidFill>
                  <a:srgbClr val="FFFFFF"/>
                </a:solidFill>
                <a:effectLst>
                  <a:outerShdw blurRad="38100" dist="38100" dir="2700000" algn="tl">
                    <a:srgbClr val="C0C0C0"/>
                  </a:outerShdw>
                </a:effectLst>
              </a:rPr>
              <a:t> FIRST CLASS RELICS – ACTUAL BODY PARTS OF A SAINT</a:t>
            </a:r>
          </a:p>
          <a:p>
            <a:pPr>
              <a:buClr>
                <a:srgbClr val="FFFF00"/>
              </a:buClr>
              <a:buFont typeface="Wingdings" pitchFamily="2" charset="2"/>
              <a:buChar char="Ø"/>
            </a:pPr>
            <a:endParaRPr lang="en-US" sz="2400" b="1" dirty="0">
              <a:solidFill>
                <a:srgbClr val="FFFFFF"/>
              </a:solidFill>
              <a:effectLst>
                <a:outerShdw blurRad="38100" dist="38100" dir="2700000" algn="tl">
                  <a:srgbClr val="C0C0C0"/>
                </a:outerShdw>
              </a:effectLst>
            </a:endParaRPr>
          </a:p>
          <a:p>
            <a:pPr>
              <a:buClr>
                <a:srgbClr val="FFFF00"/>
              </a:buClr>
              <a:buFont typeface="Wingdings" pitchFamily="2" charset="2"/>
              <a:buChar char="Ø"/>
            </a:pPr>
            <a:r>
              <a:rPr lang="en-US" sz="2400" b="1" dirty="0">
                <a:solidFill>
                  <a:srgbClr val="FFFFFF"/>
                </a:solidFill>
                <a:effectLst>
                  <a:outerShdw blurRad="38100" dist="38100" dir="2700000" algn="tl">
                    <a:srgbClr val="C0C0C0"/>
                  </a:outerShdw>
                </a:effectLst>
              </a:rPr>
              <a:t> SECOND CLASS RELICS – CLOTHING  WORN BY A SAINT</a:t>
            </a:r>
          </a:p>
          <a:p>
            <a:pPr>
              <a:buClr>
                <a:srgbClr val="FFFF00"/>
              </a:buClr>
              <a:buFont typeface="Wingdings" pitchFamily="2" charset="2"/>
              <a:buChar char="Ø"/>
            </a:pPr>
            <a:endParaRPr lang="en-US" sz="2400" b="1" dirty="0">
              <a:solidFill>
                <a:srgbClr val="FFFFFF"/>
              </a:solidFill>
              <a:effectLst>
                <a:outerShdw blurRad="38100" dist="38100" dir="2700000" algn="tl">
                  <a:srgbClr val="C0C0C0"/>
                </a:outerShdw>
              </a:effectLst>
            </a:endParaRPr>
          </a:p>
          <a:p>
            <a:pPr>
              <a:buClr>
                <a:srgbClr val="FFFF00"/>
              </a:buClr>
              <a:buFont typeface="Wingdings" pitchFamily="2" charset="2"/>
              <a:buChar char="Ø"/>
            </a:pPr>
            <a:r>
              <a:rPr lang="en-US" sz="2400" b="1" dirty="0">
                <a:solidFill>
                  <a:srgbClr val="FFFFFF"/>
                </a:solidFill>
                <a:effectLst>
                  <a:outerShdw blurRad="38100" dist="38100" dir="2700000" algn="tl">
                    <a:srgbClr val="C0C0C0"/>
                  </a:outerShdw>
                </a:effectLst>
              </a:rPr>
              <a:t> THIRD CLASS RELICS – CLOTH ITEM TOUCHING A SAINT</a:t>
            </a:r>
          </a:p>
          <a:p>
            <a:pPr>
              <a:buClr>
                <a:srgbClr val="FFFF00"/>
              </a:buClr>
              <a:buFont typeface="Wingdings" pitchFamily="2" charset="2"/>
              <a:buChar char="Ø"/>
            </a:pPr>
            <a:endParaRPr lang="en-US" sz="2400" b="1" dirty="0">
              <a:solidFill>
                <a:srgbClr val="FFFFFF"/>
              </a:solidFill>
              <a:effectLst>
                <a:outerShdw blurRad="38100" dist="38100" dir="2700000" algn="tl">
                  <a:srgbClr val="C0C0C0"/>
                </a:outerShdw>
              </a:effectLst>
            </a:endParaRPr>
          </a:p>
          <a:p>
            <a:pPr>
              <a:buClr>
                <a:srgbClr val="FFFF00"/>
              </a:buClr>
              <a:buFont typeface="Wingdings" pitchFamily="2" charset="2"/>
              <a:buChar char="Ø"/>
            </a:pPr>
            <a:r>
              <a:rPr lang="en-US" sz="2400" b="1" dirty="0">
                <a:solidFill>
                  <a:srgbClr val="990000"/>
                </a:solidFill>
                <a:effectLst>
                  <a:outerShdw blurRad="38100" dist="38100" dir="2700000" algn="tl">
                    <a:srgbClr val="C0C0C0"/>
                  </a:outerShdw>
                </a:effectLst>
              </a:rPr>
              <a:t> </a:t>
            </a:r>
            <a:r>
              <a:rPr lang="en-US" sz="2400" b="1" dirty="0">
                <a:solidFill>
                  <a:srgbClr val="00B0F0"/>
                </a:solidFill>
                <a:effectLst>
                  <a:outerShdw blurRad="38100" dist="38100" dir="2700000" algn="tl">
                    <a:srgbClr val="C0C0C0"/>
                  </a:outerShdw>
                </a:effectLst>
              </a:rPr>
              <a:t>FOURTH CLASS RELIC – CLOTH ITEM TAKEN TO SHRINE </a:t>
            </a:r>
          </a:p>
        </p:txBody>
      </p:sp>
      <p:sp>
        <p:nvSpPr>
          <p:cNvPr id="3411972" name="WordArt 4"/>
          <p:cNvSpPr>
            <a:spLocks noChangeArrowheads="1" noChangeShapeType="1" noTextEdit="1"/>
          </p:cNvSpPr>
          <p:nvPr/>
        </p:nvSpPr>
        <p:spPr bwMode="auto">
          <a:xfrm>
            <a:off x="2250831" y="228600"/>
            <a:ext cx="9164096"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Medieval Churches</a:t>
            </a:r>
          </a:p>
        </p:txBody>
      </p:sp>
    </p:spTree>
    <p:extLst>
      <p:ext uri="{BB962C8B-B14F-4D97-AF65-F5344CB8AC3E}">
        <p14:creationId xmlns:p14="http://schemas.microsoft.com/office/powerpoint/2010/main" val="385547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11972"/>
                                        </p:tgtEl>
                                        <p:attrNameLst>
                                          <p:attrName>style.visibility</p:attrName>
                                        </p:attrNameLst>
                                      </p:cBhvr>
                                      <p:to>
                                        <p:strVal val="visible"/>
                                      </p:to>
                                    </p:set>
                                    <p:anim calcmode="lin" valueType="num">
                                      <p:cBhvr>
                                        <p:cTn id="7" dur="500" fill="hold"/>
                                        <p:tgtEl>
                                          <p:spTgt spid="3411972"/>
                                        </p:tgtEl>
                                        <p:attrNameLst>
                                          <p:attrName>ppt_w</p:attrName>
                                        </p:attrNameLst>
                                      </p:cBhvr>
                                      <p:tavLst>
                                        <p:tav tm="0">
                                          <p:val>
                                            <p:strVal val="4/3*#ppt_w"/>
                                          </p:val>
                                        </p:tav>
                                        <p:tav tm="100000">
                                          <p:val>
                                            <p:strVal val="#ppt_w"/>
                                          </p:val>
                                        </p:tav>
                                      </p:tavLst>
                                    </p:anim>
                                    <p:anim calcmode="lin" valueType="num">
                                      <p:cBhvr>
                                        <p:cTn id="8" dur="500" fill="hold"/>
                                        <p:tgtEl>
                                          <p:spTgt spid="341197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11970">
                                            <p:txEl>
                                              <p:pRg st="0" end="0"/>
                                            </p:txEl>
                                          </p:spTgt>
                                        </p:tgtEl>
                                        <p:attrNameLst>
                                          <p:attrName>style.visibility</p:attrName>
                                        </p:attrNameLst>
                                      </p:cBhvr>
                                      <p:to>
                                        <p:strVal val="visible"/>
                                      </p:to>
                                    </p:set>
                                    <p:anim calcmode="lin" valueType="num">
                                      <p:cBhvr additive="base">
                                        <p:cTn id="13" dur="300" fill="hold"/>
                                        <p:tgtEl>
                                          <p:spTgt spid="341197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119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11971">
                                            <p:txEl>
                                              <p:pRg st="6" end="6"/>
                                            </p:txEl>
                                          </p:spTgt>
                                        </p:tgtEl>
                                        <p:attrNameLst>
                                          <p:attrName>style.visibility</p:attrName>
                                        </p:attrNameLst>
                                      </p:cBhvr>
                                      <p:to>
                                        <p:strVal val="visible"/>
                                      </p:to>
                                    </p:set>
                                    <p:animEffect transition="in" filter="wipe(left)">
                                      <p:cBhvr>
                                        <p:cTn id="19" dur="500"/>
                                        <p:tgtEl>
                                          <p:spTgt spid="3411971">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411971">
                                            <p:txEl>
                                              <p:pRg st="4" end="4"/>
                                            </p:txEl>
                                          </p:spTgt>
                                        </p:tgtEl>
                                        <p:attrNameLst>
                                          <p:attrName>style.visibility</p:attrName>
                                        </p:attrNameLst>
                                      </p:cBhvr>
                                      <p:to>
                                        <p:strVal val="visible"/>
                                      </p:to>
                                    </p:set>
                                    <p:animEffect transition="in" filter="wipe(left)">
                                      <p:cBhvr>
                                        <p:cTn id="24" dur="500"/>
                                        <p:tgtEl>
                                          <p:spTgt spid="3411971">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11971">
                                            <p:txEl>
                                              <p:pRg st="2" end="2"/>
                                            </p:txEl>
                                          </p:spTgt>
                                        </p:tgtEl>
                                        <p:attrNameLst>
                                          <p:attrName>style.visibility</p:attrName>
                                        </p:attrNameLst>
                                      </p:cBhvr>
                                      <p:to>
                                        <p:strVal val="visible"/>
                                      </p:to>
                                    </p:set>
                                    <p:animEffect transition="in" filter="wipe(left)">
                                      <p:cBhvr>
                                        <p:cTn id="29" dur="500"/>
                                        <p:tgtEl>
                                          <p:spTgt spid="341197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411971">
                                            <p:txEl>
                                              <p:pRg st="0" end="0"/>
                                            </p:txEl>
                                          </p:spTgt>
                                        </p:tgtEl>
                                        <p:attrNameLst>
                                          <p:attrName>style.visibility</p:attrName>
                                        </p:attrNameLst>
                                      </p:cBhvr>
                                      <p:to>
                                        <p:strVal val="visible"/>
                                      </p:to>
                                    </p:set>
                                    <p:animEffect transition="in" filter="wipe(left)">
                                      <p:cBhvr>
                                        <p:cTn id="34" dur="500"/>
                                        <p:tgtEl>
                                          <p:spTgt spid="34119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11970" grpId="0" build="p" autoUpdateAnimBg="0"/>
      <p:bldP spid="3411971" grpId="0" build="p" autoUpdateAnimBg="0" rev="1"/>
      <p:bldP spid="341197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ocuments and Settings\Owner\My Documents\Educational Illustrations\conferencebanner.jpg">
            <a:extLst>
              <a:ext uri="{FF2B5EF4-FFF2-40B4-BE49-F238E27FC236}">
                <a16:creationId xmlns:a16="http://schemas.microsoft.com/office/drawing/2014/main" id="{DA21973C-B576-B657-1FC3-35D896BFA0A9}"/>
              </a:ext>
            </a:extLst>
          </p:cNvPr>
          <p:cNvPicPr>
            <a:picLocks noChangeAspect="1" noChangeArrowheads="1"/>
          </p:cNvPicPr>
          <p:nvPr/>
        </p:nvPicPr>
        <p:blipFill>
          <a:blip r:embed="rId2" cstate="print"/>
          <a:srcRect/>
          <a:stretch>
            <a:fillRect/>
          </a:stretch>
        </p:blipFill>
        <p:spPr bwMode="auto">
          <a:xfrm>
            <a:off x="-24392194" y="-250722"/>
            <a:ext cx="36561050" cy="7108722"/>
          </a:xfrm>
          <a:prstGeom prst="rect">
            <a:avLst/>
          </a:prstGeom>
          <a:noFill/>
        </p:spPr>
      </p:pic>
      <p:sp>
        <p:nvSpPr>
          <p:cNvPr id="4" name="Rectangle 3">
            <a:extLst>
              <a:ext uri="{FF2B5EF4-FFF2-40B4-BE49-F238E27FC236}">
                <a16:creationId xmlns:a16="http://schemas.microsoft.com/office/drawing/2014/main" id="{7A09FC9E-8B0B-6849-DA4A-EEA18B561F5A}"/>
              </a:ext>
            </a:extLst>
          </p:cNvPr>
          <p:cNvSpPr/>
          <p:nvPr/>
        </p:nvSpPr>
        <p:spPr>
          <a:xfrm>
            <a:off x="1061885" y="609600"/>
            <a:ext cx="10068232" cy="4524315"/>
          </a:xfrm>
          <a:prstGeom prst="rect">
            <a:avLst/>
          </a:prstGeom>
        </p:spPr>
        <p:txBody>
          <a:bodyPr wrap="square">
            <a:spAutoFit/>
          </a:bodyPr>
          <a:lstStyle/>
          <a:p>
            <a:pPr algn="ctr" fontAlgn="base">
              <a:spcBef>
                <a:spcPct val="0"/>
              </a:spcBef>
              <a:spcAft>
                <a:spcPct val="0"/>
              </a:spcAft>
            </a:pPr>
            <a:r>
              <a:rPr lang="en-US" sz="2400" b="1" dirty="0">
                <a:solidFill>
                  <a:srgbClr val="FF0000"/>
                </a:solidFill>
                <a:effectLst>
                  <a:outerShdw blurRad="38100" dist="38100" dir="2700000" algn="tl">
                    <a:srgbClr val="000000">
                      <a:alpha val="43137"/>
                    </a:srgbClr>
                  </a:outerShdw>
                </a:effectLst>
                <a:latin typeface="Calligrapher" pitchFamily="2" charset="0"/>
              </a:rPr>
              <a:t>One of Martin Luther’s beefs with the Catholic Church was the veneration of false relics and the belief that doing so would confer on the visitor a get-out-of-Purgatory-free card.  Until Luther’s followers tossed them in the trash, one German church boasted a feather from the wing of the angel Gabriel, and the Bishop of Mainz had a magically solidified flame from Moses’ burning bush.  Even today, the cathedral at Aachen has Jesus’ diaper and the loincloth he wore on the cross.  Most of all, Luther was disturbed that eighteen disciples were buried on German soil, when Christ had had only twelve.  </a:t>
            </a:r>
          </a:p>
          <a:p>
            <a:pPr algn="ctr" fontAlgn="base">
              <a:spcBef>
                <a:spcPct val="0"/>
              </a:spcBef>
              <a:spcAft>
                <a:spcPct val="0"/>
              </a:spcAft>
            </a:pPr>
            <a:r>
              <a:rPr lang="en-US" sz="2400" b="1" dirty="0">
                <a:solidFill>
                  <a:srgbClr val="FF0000"/>
                </a:solidFill>
                <a:effectLst>
                  <a:outerShdw blurRad="38100" dist="38100" dir="2700000" algn="tl">
                    <a:srgbClr val="000000">
                      <a:alpha val="43137"/>
                    </a:srgbClr>
                  </a:outerShdw>
                </a:effectLst>
                <a:latin typeface="Calligrapher" pitchFamily="2" charset="0"/>
              </a:rPr>
              <a:t>The multiplication of relics didn’t disturb Romans, however.  If a visitor to Italy politely asked a priest how there could be, for instance, two heads or three         feet of a particular saint, he would smile, shrug, and say, “It’s a miracle!” One Italian church reportedly had the head of John the Baptist, as a child.</a:t>
            </a:r>
          </a:p>
        </p:txBody>
      </p:sp>
    </p:spTree>
    <p:extLst>
      <p:ext uri="{BB962C8B-B14F-4D97-AF65-F5344CB8AC3E}">
        <p14:creationId xmlns:p14="http://schemas.microsoft.com/office/powerpoint/2010/main" val="35327876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46415-6a77ee5c27.jpg"/>
          <p:cNvPicPr>
            <a:picLocks noChangeAspect="1"/>
          </p:cNvPicPr>
          <p:nvPr/>
        </p:nvPicPr>
        <p:blipFill>
          <a:blip r:embed="rId2" cstate="print"/>
          <a:stretch>
            <a:fillRect/>
          </a:stretch>
        </p:blipFill>
        <p:spPr>
          <a:xfrm>
            <a:off x="0" y="0"/>
            <a:ext cx="12192000" cy="6858000"/>
          </a:xfrm>
          <a:prstGeom prst="rect">
            <a:avLst/>
          </a:prstGeom>
        </p:spPr>
      </p:pic>
      <p:sp>
        <p:nvSpPr>
          <p:cNvPr id="5" name="Rectangle 4"/>
          <p:cNvSpPr/>
          <p:nvPr/>
        </p:nvSpPr>
        <p:spPr>
          <a:xfrm>
            <a:off x="1291905" y="1283515"/>
            <a:ext cx="8939750" cy="44627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In 74 AD, Emperor Vespasian (pictured here)  had run out of money due to a war of rebellion.   In order to raise funds, he created the world’s first public pay toilets. When his son Titus criticized him for it, Vespasian pointed out that money (even earnt through urine) did not smell.    </a:t>
            </a: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This gave rise to the common saying “</a:t>
            </a:r>
            <a:r>
              <a:rPr kumimoji="0" lang="en-US" sz="48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Pecunia</a:t>
            </a: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 non </a:t>
            </a:r>
            <a:r>
              <a:rPr kumimoji="0" lang="en-US" sz="48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olet</a:t>
            </a:r>
            <a:r>
              <a:rPr kumimoji="0" lang="en-US" sz="4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Storybook" pitchFamily="2" charset="0"/>
                <a:ea typeface="ＭＳ Ｐゴシック"/>
                <a:cs typeface="+mn-cs"/>
              </a:rPr>
              <a:t>” – “money does not smell”.</a:t>
            </a:r>
          </a:p>
        </p:txBody>
      </p:sp>
      <p:sp>
        <p:nvSpPr>
          <p:cNvPr id="2" name="WordArt 3">
            <a:extLst>
              <a:ext uri="{FF2B5EF4-FFF2-40B4-BE49-F238E27FC236}">
                <a16:creationId xmlns:a16="http://schemas.microsoft.com/office/drawing/2014/main" id="{1E1DF7A6-54E3-BCC4-001C-84F722123C82}"/>
              </a:ext>
            </a:extLst>
          </p:cNvPr>
          <p:cNvSpPr>
            <a:spLocks noChangeArrowheads="1" noChangeShapeType="1" noTextEdit="1"/>
          </p:cNvSpPr>
          <p:nvPr/>
        </p:nvSpPr>
        <p:spPr bwMode="auto">
          <a:xfrm>
            <a:off x="385012" y="2021305"/>
            <a:ext cx="9269128" cy="3330341"/>
          </a:xfrm>
          <a:prstGeom prst="rect">
            <a:avLst/>
          </a:prstGeom>
        </p:spPr>
        <p:txBody>
          <a:bodyPr wrap="none" fromWordArt="1">
            <a:prstTxWarp prst="textCascadeUp">
              <a:avLst>
                <a:gd name="adj" fmla="val 44668"/>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ＭＳ Ｐゴシック"/>
                <a:cs typeface="+mn-cs"/>
              </a:rPr>
              <a:t>Relics Failed The “Smell” Test!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70" decel="100000"/>
                                        <p:tgtEl>
                                          <p:spTgt spid="5">
                                            <p:txEl>
                                              <p:pRg st="0" end="0"/>
                                            </p:txEl>
                                          </p:spTgt>
                                        </p:tgtEl>
                                      </p:cBhvr>
                                    </p:animEffect>
                                    <p:animScale>
                                      <p:cBhvr>
                                        <p:cTn id="8" dur="770" decel="100000"/>
                                        <p:tgtEl>
                                          <p:spTgt spid="5">
                                            <p:txEl>
                                              <p:pRg st="0" end="0"/>
                                            </p:txEl>
                                          </p:spTgt>
                                        </p:tgtEl>
                                      </p:cBhvr>
                                      <p:from x="10000" y="10000"/>
                                      <p:to x="200000" y="450000"/>
                                    </p:animScale>
                                    <p:animScale>
                                      <p:cBhvr>
                                        <p:cTn id="9" dur="1230" accel="100000" fill="hold">
                                          <p:stCondLst>
                                            <p:cond delay="770"/>
                                          </p:stCondLst>
                                        </p:cTn>
                                        <p:tgtEl>
                                          <p:spTgt spid="5">
                                            <p:txEl>
                                              <p:pRg st="0" end="0"/>
                                            </p:txEl>
                                          </p:spTgt>
                                        </p:tgtEl>
                                      </p:cBhvr>
                                      <p:from x="200000" y="450000"/>
                                      <p:to x="100000" y="100000"/>
                                    </p:animScale>
                                    <p:set>
                                      <p:cBhvr>
                                        <p:cTn id="10" dur="770" fill="hold"/>
                                        <p:tgtEl>
                                          <p:spTgt spid="5">
                                            <p:txEl>
                                              <p:pRg st="0" end="0"/>
                                            </p:txEl>
                                          </p:spTgt>
                                        </p:tgtEl>
                                        <p:attrNameLst>
                                          <p:attrName>ppt_x</p:attrName>
                                        </p:attrNameLst>
                                      </p:cBhvr>
                                      <p:to>
                                        <p:strVal val="(0.5)"/>
                                      </p:to>
                                    </p:set>
                                    <p:anim from="(0.5)" to="(#ppt_x)" calcmode="lin" valueType="num">
                                      <p:cBhvr>
                                        <p:cTn id="11" dur="1230" accel="100000" fill="hold">
                                          <p:stCondLst>
                                            <p:cond delay="770"/>
                                          </p:stCondLst>
                                        </p:cTn>
                                        <p:tgtEl>
                                          <p:spTgt spid="5">
                                            <p:txEl>
                                              <p:pRg st="0" end="0"/>
                                            </p:txEl>
                                          </p:spTgt>
                                        </p:tgtEl>
                                        <p:attrNameLst>
                                          <p:attrName>ppt_x</p:attrName>
                                        </p:attrNameLst>
                                      </p:cBhvr>
                                    </p:anim>
                                    <p:set>
                                      <p:cBhvr>
                                        <p:cTn id="12" dur="770" fill="hold"/>
                                        <p:tgtEl>
                                          <p:spTgt spid="5">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5">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anim calcmode="lin" valueType="num">
                                      <p:cBhvr>
                                        <p:cTn id="19" dur="2000" fill="hold"/>
                                        <p:tgtEl>
                                          <p:spTgt spid="2"/>
                                        </p:tgtEl>
                                        <p:attrNameLst>
                                          <p:attrName>style.rotation</p:attrName>
                                        </p:attrNameLst>
                                      </p:cBhvr>
                                      <p:tavLst>
                                        <p:tav tm="0">
                                          <p:val>
                                            <p:fltVal val="720"/>
                                          </p:val>
                                        </p:tav>
                                        <p:tav tm="100000">
                                          <p:val>
                                            <p:fltVal val="0"/>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Documents and Settings\Owner\My Documents\Educational Illustrations\conferencebanner.jpg"/>
          <p:cNvPicPr>
            <a:picLocks noChangeAspect="1" noChangeArrowheads="1"/>
          </p:cNvPicPr>
          <p:nvPr/>
        </p:nvPicPr>
        <p:blipFill>
          <a:blip r:embed="rId2" cstate="print"/>
          <a:srcRect/>
          <a:stretch>
            <a:fillRect/>
          </a:stretch>
        </p:blipFill>
        <p:spPr bwMode="auto">
          <a:xfrm>
            <a:off x="-23428960" y="-1"/>
            <a:ext cx="35620959" cy="6858000"/>
          </a:xfrm>
          <a:prstGeom prst="rect">
            <a:avLst/>
          </a:prstGeom>
          <a:noFill/>
        </p:spPr>
      </p:pic>
      <p:sp>
        <p:nvSpPr>
          <p:cNvPr id="4" name="Rectangle 3"/>
          <p:cNvSpPr/>
          <p:nvPr/>
        </p:nvSpPr>
        <p:spPr>
          <a:xfrm>
            <a:off x="193040" y="254000"/>
            <a:ext cx="11755120" cy="6001643"/>
          </a:xfrm>
          <a:prstGeom prst="rect">
            <a:avLst/>
          </a:prstGeom>
        </p:spPr>
        <p:txBody>
          <a:bodyPr wrap="square">
            <a:spAutoFit/>
          </a:bodyPr>
          <a:lstStyle/>
          <a:p>
            <a:pPr algn="ctr" fontAlgn="base">
              <a:spcBef>
                <a:spcPct val="0"/>
              </a:spcBef>
              <a:spcAft>
                <a:spcPct val="0"/>
              </a:spcAft>
            </a:pPr>
            <a:r>
              <a:rPr lang="en-US" sz="3200" b="1" dirty="0">
                <a:solidFill>
                  <a:srgbClr val="FF5050"/>
                </a:solidFill>
                <a:effectLst>
                  <a:outerShdw blurRad="38100" dist="38100" dir="2700000" algn="tl">
                    <a:srgbClr val="000000">
                      <a:alpha val="43137"/>
                    </a:srgbClr>
                  </a:outerShdw>
                </a:effectLst>
                <a:latin typeface="Calligrapher" pitchFamily="2" charset="0"/>
              </a:rPr>
              <a:t>Catholics believe that the body parts of saints retain the essence     of holiness that can perform miracles, or bring good luck. Saints’ bones, blood, hair, skin, teeth, skin, and even clothing and household items are treasured as miracle-working totems,      encased in gold and crystal and studded with diamonds.  </a:t>
            </a:r>
          </a:p>
          <a:p>
            <a:pPr algn="ctr" fontAlgn="base">
              <a:spcBef>
                <a:spcPct val="0"/>
              </a:spcBef>
              <a:spcAft>
                <a:spcPct val="0"/>
              </a:spcAft>
            </a:pPr>
            <a:r>
              <a:rPr lang="en-US" sz="3200" b="1" dirty="0">
                <a:solidFill>
                  <a:srgbClr val="FF5050"/>
                </a:solidFill>
                <a:effectLst>
                  <a:outerShdw blurRad="38100" dist="38100" dir="2700000" algn="tl">
                    <a:srgbClr val="000000">
                      <a:alpha val="43137"/>
                    </a:srgbClr>
                  </a:outerShdw>
                </a:effectLst>
                <a:latin typeface="Calligrapher" pitchFamily="2" charset="0"/>
              </a:rPr>
              <a:t>The royal family of Spain was fortunate to possess entire saintly cadavers which, if a member of the dynasty became gravely ill, would be put into the sickbed. Sometimes the royal four-poster became a charnel house of moldering corpses, and peering            out from beneath them, the bright eyes of a feverish prince or princess. Oddly, miracle corpses sometimes affected a cure. Or perhaps, if that experience didn’t kill the invalid, nothing would.</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036.TIF"/>
          <p:cNvPicPr>
            <a:picLocks noChangeAspect="1"/>
          </p:cNvPicPr>
          <p:nvPr/>
        </p:nvPicPr>
        <p:blipFill>
          <a:blip r:embed="rId2" cstate="print"/>
          <a:stretch>
            <a:fillRect/>
          </a:stretch>
        </p:blipFill>
        <p:spPr>
          <a:xfrm>
            <a:off x="1905000" y="304800"/>
            <a:ext cx="3352800" cy="6324600"/>
          </a:xfrm>
          <a:prstGeom prst="rect">
            <a:avLst/>
          </a:prstGeom>
        </p:spPr>
      </p:pic>
      <p:sp>
        <p:nvSpPr>
          <p:cNvPr id="5" name="Rectangle 4"/>
          <p:cNvSpPr/>
          <p:nvPr/>
        </p:nvSpPr>
        <p:spPr>
          <a:xfrm>
            <a:off x="4254367" y="2281187"/>
            <a:ext cx="7937634" cy="3046988"/>
          </a:xfrm>
          <a:prstGeom prst="rect">
            <a:avLst/>
          </a:prstGeom>
          <a:noFill/>
        </p:spPr>
        <p:txBody>
          <a:bodyPr wrap="square" lIns="91440" tIns="45720" rIns="91440" bIns="45720">
            <a:spAutoFit/>
          </a:bodyPr>
          <a:lstStyle/>
          <a:p>
            <a:pPr algn="ctr" fontAlgn="base">
              <a:spcBef>
                <a:spcPct val="0"/>
              </a:spcBef>
              <a:spcAft>
                <a:spcPct val="0"/>
              </a:spcAft>
            </a:pPr>
            <a:r>
              <a:rPr lang="en-US" sz="96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Penance</a:t>
            </a:r>
          </a:p>
          <a:p>
            <a:pPr algn="ctr" fontAlgn="base">
              <a:spcBef>
                <a:spcPct val="0"/>
              </a:spcBef>
              <a:spcAft>
                <a:spcPct val="0"/>
              </a:spcAft>
            </a:pPr>
            <a:r>
              <a:rPr lang="en-US" sz="96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Purgatory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5">
                                            <p:txEl>
                                              <p:pRg st="0" end="0"/>
                                            </p:txEl>
                                          </p:spTgt>
                                        </p:tgtEl>
                                        <p:attrNameLst>
                                          <p:attrName>style.fontSize</p:attrName>
                                        </p:attrNameLst>
                                      </p:cBhvr>
                                    </p:anim>
                                  </p:childTnLst>
                                </p:cTn>
                              </p:par>
                              <p:par>
                                <p:cTn id="7" presetID="4" presetClass="emph" presetSubtype="2" fill="hold" nodeType="withEffect">
                                  <p:stCondLst>
                                    <p:cond delay="0"/>
                                  </p:stCondLst>
                                  <p:childTnLst>
                                    <p:anim to="1.5" calcmode="lin" valueType="num">
                                      <p:cBhvr override="childStyle">
                                        <p:cTn id="8" dur="2000" fill="hold"/>
                                        <p:tgtEl>
                                          <p:spTgt spid="5">
                                            <p:txEl>
                                              <p:pRg st="1" end="1"/>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5345282" name="Rectangle 2"/>
          <p:cNvSpPr>
            <a:spLocks noGrp="1" noChangeArrowheads="1"/>
          </p:cNvSpPr>
          <p:nvPr>
            <p:ph type="title"/>
          </p:nvPr>
        </p:nvSpPr>
        <p:spPr>
          <a:xfrm>
            <a:off x="2133600" y="304800"/>
            <a:ext cx="7848600" cy="1371600"/>
          </a:xfrm>
          <a:solidFill>
            <a:srgbClr val="CC0000"/>
          </a:solidFill>
          <a:ln/>
        </p:spPr>
        <p:txBody>
          <a:bodyPr/>
          <a:lstStyle/>
          <a:p>
            <a:r>
              <a:rPr lang="en-US">
                <a:solidFill>
                  <a:srgbClr val="FFFFFF"/>
                </a:solidFill>
                <a:effectLst>
                  <a:outerShdw blurRad="38100" dist="38100" dir="2700000" algn="tl">
                    <a:srgbClr val="000000"/>
                  </a:outerShdw>
                </a:effectLst>
              </a:rPr>
              <a:t>Dominant Augustinian Paradigm</a:t>
            </a:r>
            <a:br>
              <a:rPr lang="en-US">
                <a:solidFill>
                  <a:srgbClr val="FFFFFF"/>
                </a:solidFill>
              </a:rPr>
            </a:br>
            <a:r>
              <a:rPr lang="en-US" sz="5400" b="1">
                <a:solidFill>
                  <a:srgbClr val="FFFFFF"/>
                </a:solidFill>
              </a:rPr>
              <a:t>The Doctrine Of Penance</a:t>
            </a:r>
            <a:endParaRPr lang="en-US" sz="5400"/>
          </a:p>
        </p:txBody>
      </p:sp>
      <p:sp>
        <p:nvSpPr>
          <p:cNvPr id="5345283" name="Rectangle 3" descr="Papyrus"/>
          <p:cNvSpPr>
            <a:spLocks noGrp="1" noChangeArrowheads="1"/>
          </p:cNvSpPr>
          <p:nvPr>
            <p:ph type="body" sz="half" idx="2"/>
          </p:nvPr>
        </p:nvSpPr>
        <p:spPr>
          <a:xfrm>
            <a:off x="2133600" y="2057400"/>
            <a:ext cx="7848600" cy="4191000"/>
          </a:xfrm>
          <a:blipFill dpi="0" rotWithShape="0">
            <a:blip r:embed="rId4" cstate="print"/>
            <a:srcRect/>
            <a:tile tx="0" ty="0" sx="100000" sy="100000" flip="none" algn="tl"/>
          </a:blipFill>
        </p:spPr>
        <p:txBody>
          <a:bodyPr/>
          <a:lstStyle/>
          <a:p>
            <a:pPr>
              <a:buFontTx/>
              <a:buNone/>
            </a:pPr>
            <a:r>
              <a:rPr lang="en-US" sz="2800">
                <a:solidFill>
                  <a:srgbClr val="CC0000"/>
                </a:solidFill>
                <a:effectLst>
                  <a:outerShdw blurRad="38100" dist="38100" dir="2700000" algn="tl">
                    <a:srgbClr val="000000"/>
                  </a:outerShdw>
                </a:effectLst>
              </a:rPr>
              <a:t>  </a:t>
            </a:r>
            <a:r>
              <a:rPr lang="en-US" sz="2800" u="sng">
                <a:solidFill>
                  <a:srgbClr val="CC0000"/>
                </a:solidFill>
                <a:effectLst>
                  <a:outerShdw blurRad="38100" dist="38100" dir="2700000" algn="tl">
                    <a:srgbClr val="000000"/>
                  </a:outerShdw>
                </a:effectLst>
              </a:rPr>
              <a:t>Jesuit Writer On The Tariffed Penitential System:</a:t>
            </a:r>
            <a:r>
              <a:rPr lang="en-US" sz="2400" b="1">
                <a:solidFill>
                  <a:srgbClr val="CC0000"/>
                </a:solidFill>
                <a:effectLst>
                  <a:outerShdw blurRad="38100" dist="38100" dir="2700000" algn="tl">
                    <a:srgbClr val="000000"/>
                  </a:outerShdw>
                </a:effectLst>
              </a:rPr>
              <a:t> </a:t>
            </a:r>
          </a:p>
          <a:p>
            <a:pPr>
              <a:buFontTx/>
              <a:buNone/>
            </a:pPr>
            <a:endParaRPr lang="en-US" sz="800" b="1">
              <a:solidFill>
                <a:srgbClr val="CC0000"/>
              </a:solidFill>
              <a:effectLst>
                <a:outerShdw blurRad="38100" dist="38100" dir="2700000" algn="tl">
                  <a:srgbClr val="000000"/>
                </a:outerShdw>
              </a:effectLst>
            </a:endParaRPr>
          </a:p>
          <a:p>
            <a:pPr>
              <a:buFontTx/>
              <a:buNone/>
            </a:pPr>
            <a:r>
              <a:rPr lang="en-US" sz="2000" b="1">
                <a:solidFill>
                  <a:srgbClr val="660033"/>
                </a:solidFill>
                <a:effectLst>
                  <a:outerShdw blurRad="38100" dist="38100" dir="2700000" algn="tl">
                    <a:srgbClr val="000000"/>
                  </a:outerShdw>
                </a:effectLst>
              </a:rPr>
              <a:t>      “Tariffed Penance was the successor to canonical Penance,         and got its name from the fact that every sin earned a pre-               -arranged amount of penance,  or a tariff.  It differed from           the ancient system in many ways,  but one point of divergence stands out above all the rest:  tariffed Penance was repeatable.   The new tariffed system almost certainly developed in Ireland,  about the sixth century – hence its other name – Celtic penance – but spread from there across Europe,  until it had virtually replaced the ancient Penance form. Tariffed Penance grew out      of the early forms of confession practiced by the desert fathers.”</a:t>
            </a:r>
            <a:endParaRPr lang="en-US" sz="2400" b="1"/>
          </a:p>
        </p:txBody>
      </p:sp>
      <p:sp>
        <p:nvSpPr>
          <p:cNvPr id="5345284" name="WordArt 4"/>
          <p:cNvSpPr>
            <a:spLocks noChangeArrowheads="1" noChangeShapeType="1" noTextEdit="1"/>
          </p:cNvSpPr>
          <p:nvPr/>
        </p:nvSpPr>
        <p:spPr bwMode="auto">
          <a:xfrm>
            <a:off x="5334000" y="5943600"/>
            <a:ext cx="3962400" cy="152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Kevin Donovan, S.J.</a:t>
            </a:r>
          </a:p>
        </p:txBody>
      </p:sp>
      <p:pic>
        <p:nvPicPr>
          <p:cNvPr id="5" name="Picture 4" descr="Illuminated_Celtic_Cross_by_BWS.jpg"/>
          <p:cNvPicPr>
            <a:picLocks noChangeAspect="1"/>
          </p:cNvPicPr>
          <p:nvPr/>
        </p:nvPicPr>
        <p:blipFill>
          <a:blip r:embed="rId5" cstate="print"/>
          <a:stretch>
            <a:fillRect/>
          </a:stretch>
        </p:blipFill>
        <p:spPr>
          <a:xfrm>
            <a:off x="2133600" y="1676400"/>
            <a:ext cx="78486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5282">
                                            <p:txEl>
                                              <p:pRg st="0" end="0"/>
                                            </p:txEl>
                                          </p:spTgt>
                                        </p:tgtEl>
                                        <p:attrNameLst>
                                          <p:attrName>style.visibility</p:attrName>
                                        </p:attrNameLst>
                                      </p:cBhvr>
                                      <p:to>
                                        <p:strVal val="visible"/>
                                      </p:to>
                                    </p:set>
                                    <p:anim calcmode="lin" valueType="num">
                                      <p:cBhvr additive="base">
                                        <p:cTn id="7" dur="300" fill="hold"/>
                                        <p:tgtEl>
                                          <p:spTgt spid="5345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5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lt">
                                    <p:tmPct val="100000"/>
                                  </p:iterate>
                                  <p:childTnLst>
                                    <p:set>
                                      <p:cBhvr>
                                        <p:cTn id="12" dur="1" fill="hold">
                                          <p:stCondLst>
                                            <p:cond delay="0"/>
                                          </p:stCondLst>
                                        </p:cTn>
                                        <p:tgtEl>
                                          <p:spTgt spid="5345283">
                                            <p:txEl>
                                              <p:pRg st="0" end="0"/>
                                            </p:txEl>
                                          </p:spTgt>
                                        </p:tgtEl>
                                        <p:attrNameLst>
                                          <p:attrName>style.visibility</p:attrName>
                                        </p:attrNameLst>
                                      </p:cBhvr>
                                      <p:to>
                                        <p:strVal val="visible"/>
                                      </p:to>
                                    </p:set>
                                    <p:anim calcmode="lin" valueType="num">
                                      <p:cBhvr>
                                        <p:cTn id="13" dur="75" fill="hold"/>
                                        <p:tgtEl>
                                          <p:spTgt spid="5345283">
                                            <p:txEl>
                                              <p:pRg st="0" end="0"/>
                                            </p:txEl>
                                          </p:spTgt>
                                        </p:tgtEl>
                                        <p:attrNameLst>
                                          <p:attrName>ppt_w</p:attrName>
                                        </p:attrNameLst>
                                      </p:cBhvr>
                                      <p:tavLst>
                                        <p:tav tm="0">
                                          <p:val>
                                            <p:fltVal val="0"/>
                                          </p:val>
                                        </p:tav>
                                        <p:tav tm="100000">
                                          <p:val>
                                            <p:strVal val="#ppt_w"/>
                                          </p:val>
                                        </p:tav>
                                      </p:tavLst>
                                    </p:anim>
                                    <p:anim calcmode="lin" valueType="num">
                                      <p:cBhvr>
                                        <p:cTn id="14" dur="75" fill="hold"/>
                                        <p:tgtEl>
                                          <p:spTgt spid="5345283">
                                            <p:txEl>
                                              <p:pRg st="0" end="0"/>
                                            </p:txEl>
                                          </p:spTgt>
                                        </p:tgtEl>
                                        <p:attrNameLst>
                                          <p:attrName>ppt_h</p:attrName>
                                        </p:attrNameLst>
                                      </p:cBhvr>
                                      <p:tavLst>
                                        <p:tav tm="0">
                                          <p:val>
                                            <p:fltVal val="0"/>
                                          </p:val>
                                        </p:tav>
                                        <p:tav tm="100000">
                                          <p:val>
                                            <p:strVal val="#ppt_h"/>
                                          </p:val>
                                        </p:tav>
                                      </p:tavLst>
                                    </p:anim>
                                    <p:anim calcmode="lin" valueType="num">
                                      <p:cBhvr>
                                        <p:cTn id="15" dur="75" fill="hold"/>
                                        <p:tgtEl>
                                          <p:spTgt spid="5345283">
                                            <p:txEl>
                                              <p:pRg st="0" end="0"/>
                                            </p:txEl>
                                          </p:spTgt>
                                        </p:tgtEl>
                                        <p:attrNameLst>
                                          <p:attrName>ppt_x</p:attrName>
                                        </p:attrNameLst>
                                      </p:cBhvr>
                                      <p:tavLst>
                                        <p:tav tm="0">
                                          <p:val>
                                            <p:fltVal val="0.5"/>
                                          </p:val>
                                        </p:tav>
                                        <p:tav tm="100000">
                                          <p:val>
                                            <p:strVal val="#ppt_x"/>
                                          </p:val>
                                        </p:tav>
                                      </p:tavLst>
                                    </p:anim>
                                    <p:anim calcmode="lin" valueType="num">
                                      <p:cBhvr>
                                        <p:cTn id="16" dur="75" fill="hold"/>
                                        <p:tgtEl>
                                          <p:spTgt spid="5345283">
                                            <p:txEl>
                                              <p:pRg st="0" end="0"/>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lt">
                                    <p:tmPct val="100000"/>
                                  </p:iterate>
                                  <p:childTnLst>
                                    <p:set>
                                      <p:cBhvr>
                                        <p:cTn id="20" dur="1" fill="hold">
                                          <p:stCondLst>
                                            <p:cond delay="0"/>
                                          </p:stCondLst>
                                        </p:cTn>
                                        <p:tgtEl>
                                          <p:spTgt spid="5345283">
                                            <p:txEl>
                                              <p:pRg st="2" end="2"/>
                                            </p:txEl>
                                          </p:spTgt>
                                        </p:tgtEl>
                                        <p:attrNameLst>
                                          <p:attrName>style.visibility</p:attrName>
                                        </p:attrNameLst>
                                      </p:cBhvr>
                                      <p:to>
                                        <p:strVal val="visible"/>
                                      </p:to>
                                    </p:set>
                                    <p:anim calcmode="lin" valueType="num">
                                      <p:cBhvr>
                                        <p:cTn id="21" dur="75" fill="hold"/>
                                        <p:tgtEl>
                                          <p:spTgt spid="5345283">
                                            <p:txEl>
                                              <p:pRg st="2" end="2"/>
                                            </p:txEl>
                                          </p:spTgt>
                                        </p:tgtEl>
                                        <p:attrNameLst>
                                          <p:attrName>ppt_w</p:attrName>
                                        </p:attrNameLst>
                                      </p:cBhvr>
                                      <p:tavLst>
                                        <p:tav tm="0">
                                          <p:val>
                                            <p:fltVal val="0"/>
                                          </p:val>
                                        </p:tav>
                                        <p:tav tm="100000">
                                          <p:val>
                                            <p:strVal val="#ppt_w"/>
                                          </p:val>
                                        </p:tav>
                                      </p:tavLst>
                                    </p:anim>
                                    <p:anim calcmode="lin" valueType="num">
                                      <p:cBhvr>
                                        <p:cTn id="22" dur="75" fill="hold"/>
                                        <p:tgtEl>
                                          <p:spTgt spid="5345283">
                                            <p:txEl>
                                              <p:pRg st="2" end="2"/>
                                            </p:txEl>
                                          </p:spTgt>
                                        </p:tgtEl>
                                        <p:attrNameLst>
                                          <p:attrName>ppt_h</p:attrName>
                                        </p:attrNameLst>
                                      </p:cBhvr>
                                      <p:tavLst>
                                        <p:tav tm="0">
                                          <p:val>
                                            <p:fltVal val="0"/>
                                          </p:val>
                                        </p:tav>
                                        <p:tav tm="100000">
                                          <p:val>
                                            <p:strVal val="#ppt_h"/>
                                          </p:val>
                                        </p:tav>
                                      </p:tavLst>
                                    </p:anim>
                                    <p:anim calcmode="lin" valueType="num">
                                      <p:cBhvr>
                                        <p:cTn id="23" dur="75" fill="hold"/>
                                        <p:tgtEl>
                                          <p:spTgt spid="5345283">
                                            <p:txEl>
                                              <p:pRg st="2" end="2"/>
                                            </p:txEl>
                                          </p:spTgt>
                                        </p:tgtEl>
                                        <p:attrNameLst>
                                          <p:attrName>ppt_x</p:attrName>
                                        </p:attrNameLst>
                                      </p:cBhvr>
                                      <p:tavLst>
                                        <p:tav tm="0">
                                          <p:val>
                                            <p:fltVal val="0.5"/>
                                          </p:val>
                                        </p:tav>
                                        <p:tav tm="100000">
                                          <p:val>
                                            <p:strVal val="#ppt_x"/>
                                          </p:val>
                                        </p:tav>
                                      </p:tavLst>
                                    </p:anim>
                                    <p:anim calcmode="lin" valueType="num">
                                      <p:cBhvr>
                                        <p:cTn id="24" dur="75" fill="hold"/>
                                        <p:tgtEl>
                                          <p:spTgt spid="5345283">
                                            <p:txEl>
                                              <p:pRg st="2" end="2"/>
                                            </p:txEl>
                                          </p:spTgt>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amond(in)">
                                      <p:cBhvr>
                                        <p:cTn id="2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282" grpId="0" build="p" autoUpdateAnimBg="0"/>
      <p:bldP spid="5345283"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pic>
        <p:nvPicPr>
          <p:cNvPr id="593923"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943354" y="7010400"/>
            <a:ext cx="305297" cy="22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 fill="hold"/>
                                        <p:tgtEl>
                                          <p:spTgt spid="5939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392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9711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4" name="Picture 3" descr="0031_05.gif"/>
          <p:cNvPicPr>
            <a:picLocks noChangeAspect="1"/>
          </p:cNvPicPr>
          <p:nvPr/>
        </p:nvPicPr>
        <p:blipFill>
          <a:blip r:embed="rId2" cstate="print"/>
          <a:stretch>
            <a:fillRect/>
          </a:stretch>
        </p:blipFill>
        <p:spPr>
          <a:xfrm>
            <a:off x="577517" y="228600"/>
            <a:ext cx="11011300" cy="2057400"/>
          </a:xfrm>
          <a:prstGeom prst="rect">
            <a:avLst/>
          </a:prstGeom>
        </p:spPr>
      </p:pic>
      <p:pic>
        <p:nvPicPr>
          <p:cNvPr id="5" name="Picture 4" descr="0031_06.gif"/>
          <p:cNvPicPr>
            <a:picLocks noChangeAspect="1"/>
          </p:cNvPicPr>
          <p:nvPr/>
        </p:nvPicPr>
        <p:blipFill>
          <a:blip r:embed="rId3" cstate="print"/>
          <a:stretch>
            <a:fillRect/>
          </a:stretch>
        </p:blipFill>
        <p:spPr>
          <a:xfrm>
            <a:off x="577517" y="2362200"/>
            <a:ext cx="11011299" cy="2133600"/>
          </a:xfrm>
          <a:prstGeom prst="rect">
            <a:avLst/>
          </a:prstGeom>
        </p:spPr>
      </p:pic>
      <p:pic>
        <p:nvPicPr>
          <p:cNvPr id="8" name="Picture 7" descr="0031_09.gif"/>
          <p:cNvPicPr>
            <a:picLocks noChangeAspect="1"/>
          </p:cNvPicPr>
          <p:nvPr/>
        </p:nvPicPr>
        <p:blipFill>
          <a:blip r:embed="rId4" cstate="print"/>
          <a:stretch>
            <a:fillRect/>
          </a:stretch>
        </p:blipFill>
        <p:spPr>
          <a:xfrm>
            <a:off x="577517" y="4572000"/>
            <a:ext cx="11011299" cy="2057400"/>
          </a:xfrm>
          <a:prstGeom prst="rect">
            <a:avLst/>
          </a:prstGeom>
        </p:spPr>
      </p:pic>
      <p:sp>
        <p:nvSpPr>
          <p:cNvPr id="6" name="Oval 5"/>
          <p:cNvSpPr/>
          <p:nvPr/>
        </p:nvSpPr>
        <p:spPr bwMode="auto">
          <a:xfrm>
            <a:off x="3224463" y="1318660"/>
            <a:ext cx="1318661" cy="221381"/>
          </a:xfrm>
          <a:prstGeom prst="ellipse">
            <a:avLst/>
          </a:prstGeom>
          <a:noFill/>
          <a:ln w="9525" cap="flat" cmpd="sng" algn="ctr">
            <a:solidFill>
              <a:srgbClr val="FF00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4946"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“We  know the Age of the Son as the period in which the ‘good God,’  Jesus Christ,  softened the harsher features of the Jewish deity and the church was founded with its material way of worshipping.”</a:t>
            </a:r>
            <a:endParaRPr lang="en-US"/>
          </a:p>
        </p:txBody>
      </p:sp>
      <p:sp>
        <p:nvSpPr>
          <p:cNvPr id="5074947"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Tree>
    <p:extLst>
      <p:ext uri="{BB962C8B-B14F-4D97-AF65-F5344CB8AC3E}">
        <p14:creationId xmlns:p14="http://schemas.microsoft.com/office/powerpoint/2010/main" val="42301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4947"/>
                                        </p:tgtEl>
                                        <p:attrNameLst>
                                          <p:attrName>style.visibility</p:attrName>
                                        </p:attrNameLst>
                                      </p:cBhvr>
                                      <p:to>
                                        <p:strVal val="visible"/>
                                      </p:to>
                                    </p:set>
                                    <p:anim calcmode="lin" valueType="num">
                                      <p:cBhvr>
                                        <p:cTn id="7" dur="500" fill="hold"/>
                                        <p:tgtEl>
                                          <p:spTgt spid="5074947"/>
                                        </p:tgtEl>
                                        <p:attrNameLst>
                                          <p:attrName>ppt_w</p:attrName>
                                        </p:attrNameLst>
                                      </p:cBhvr>
                                      <p:tavLst>
                                        <p:tav tm="0">
                                          <p:val>
                                            <p:fltVal val="0"/>
                                          </p:val>
                                        </p:tav>
                                        <p:tav tm="100000">
                                          <p:val>
                                            <p:strVal val="#ppt_w"/>
                                          </p:val>
                                        </p:tav>
                                      </p:tavLst>
                                    </p:anim>
                                    <p:anim calcmode="lin" valueType="num">
                                      <p:cBhvr>
                                        <p:cTn id="8" dur="500" fill="hold"/>
                                        <p:tgtEl>
                                          <p:spTgt spid="5074947"/>
                                        </p:tgtEl>
                                        <p:attrNameLst>
                                          <p:attrName>ppt_h</p:attrName>
                                        </p:attrNameLst>
                                      </p:cBhvr>
                                      <p:tavLst>
                                        <p:tav tm="0">
                                          <p:val>
                                            <p:fltVal val="0"/>
                                          </p:val>
                                        </p:tav>
                                        <p:tav tm="100000">
                                          <p:val>
                                            <p:strVal val="#ppt_h"/>
                                          </p:val>
                                        </p:tav>
                                      </p:tavLst>
                                    </p:anim>
                                    <p:anim calcmode="lin" valueType="num">
                                      <p:cBhvr>
                                        <p:cTn id="9" dur="500" fill="hold"/>
                                        <p:tgtEl>
                                          <p:spTgt spid="5074947"/>
                                        </p:tgtEl>
                                        <p:attrNameLst>
                                          <p:attrName>ppt_x</p:attrName>
                                        </p:attrNameLst>
                                      </p:cBhvr>
                                      <p:tavLst>
                                        <p:tav tm="0">
                                          <p:val>
                                            <p:fltVal val="0.5"/>
                                          </p:val>
                                        </p:tav>
                                        <p:tav tm="100000">
                                          <p:val>
                                            <p:strVal val="#ppt_x"/>
                                          </p:val>
                                        </p:tav>
                                      </p:tavLst>
                                    </p:anim>
                                    <p:anim calcmode="lin" valueType="num">
                                      <p:cBhvr>
                                        <p:cTn id="10" dur="500" fill="hold"/>
                                        <p:tgtEl>
                                          <p:spTgt spid="507494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4946"/>
                                        </p:tgtEl>
                                        <p:attrNameLst>
                                          <p:attrName>style.visibility</p:attrName>
                                        </p:attrNameLst>
                                      </p:cBhvr>
                                      <p:to>
                                        <p:strVal val="visible"/>
                                      </p:to>
                                    </p:set>
                                    <p:anim calcmode="lin" valueType="num">
                                      <p:cBhvr>
                                        <p:cTn id="15" dur="300" fill="hold"/>
                                        <p:tgtEl>
                                          <p:spTgt spid="5074946"/>
                                        </p:tgtEl>
                                        <p:attrNameLst>
                                          <p:attrName>ppt_w</p:attrName>
                                        </p:attrNameLst>
                                      </p:cBhvr>
                                      <p:tavLst>
                                        <p:tav tm="0">
                                          <p:val>
                                            <p:strVal val="2/3*#ppt_w"/>
                                          </p:val>
                                        </p:tav>
                                        <p:tav tm="100000">
                                          <p:val>
                                            <p:strVal val="#ppt_w"/>
                                          </p:val>
                                        </p:tav>
                                      </p:tavLst>
                                    </p:anim>
                                    <p:anim calcmode="lin" valueType="num">
                                      <p:cBhvr>
                                        <p:cTn id="16" dur="300" fill="hold"/>
                                        <p:tgtEl>
                                          <p:spTgt spid="507494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4946" grpId="0" autoUpdateAnimBg="0"/>
      <p:bldP spid="507494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78" name="Picture 78" descr="titlebgblue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76876" name="Text Box 76"/>
          <p:cNvSpPr txBox="1">
            <a:spLocks noChangeArrowheads="1"/>
          </p:cNvSpPr>
          <p:nvPr/>
        </p:nvSpPr>
        <p:spPr bwMode="auto">
          <a:xfrm>
            <a:off x="2952751"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1560</a:t>
            </a:r>
          </a:p>
        </p:txBody>
      </p:sp>
      <p:sp>
        <p:nvSpPr>
          <p:cNvPr id="76814" name="Rectangle 14"/>
          <p:cNvSpPr>
            <a:spLocks noChangeArrowheads="1"/>
          </p:cNvSpPr>
          <p:nvPr/>
        </p:nvSpPr>
        <p:spPr bwMode="auto">
          <a:xfrm>
            <a:off x="1524000" y="1371601"/>
            <a:ext cx="9144000" cy="4124206"/>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Arial" charset="0"/>
              </a:rPr>
              <a:t>The Apocrypha refers to several books and additions that were included in the early Greek     and Latin translations of the Old Testament. The Septuagint contained the Apocrypha in 100 </a:t>
            </a:r>
            <a:r>
              <a:rPr lang="en-US" sz="2400" b="1" dirty="0">
                <a:solidFill>
                  <a:srgbClr val="000000"/>
                </a:solidFill>
                <a:effectLst>
                  <a:outerShdw blurRad="38100" dist="38100" dir="2700000" algn="tl">
                    <a:srgbClr val="000000">
                      <a:alpha val="43137"/>
                    </a:srgbClr>
                  </a:outerShdw>
                </a:effectLst>
                <a:latin typeface="Arial" charset="0"/>
              </a:rPr>
              <a:t>BC</a:t>
            </a:r>
            <a:r>
              <a:rPr lang="en-US" sz="2800" b="1" dirty="0">
                <a:solidFill>
                  <a:srgbClr val="000000"/>
                </a:solidFill>
                <a:effectLst>
                  <a:outerShdw blurRad="38100" dist="38100" dir="2700000" algn="tl">
                    <a:srgbClr val="000000">
                      <a:alpha val="43137"/>
                    </a:srgbClr>
                  </a:outerShdw>
                </a:effectLst>
                <a:latin typeface="Arial" charset="0"/>
              </a:rPr>
              <a:t>.</a:t>
            </a:r>
          </a:p>
          <a:p>
            <a:pPr eaLnBrk="0" fontAlgn="base" hangingPunct="0">
              <a:spcBef>
                <a:spcPct val="0"/>
              </a:spcBef>
              <a:spcAft>
                <a:spcPct val="0"/>
              </a:spcAft>
            </a:pPr>
            <a:endParaRPr lang="en-US" sz="1000" b="1" dirty="0">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2800" b="1" dirty="0">
                <a:solidFill>
                  <a:srgbClr val="000000"/>
                </a:solidFill>
                <a:effectLst>
                  <a:outerShdw blurRad="38100" dist="38100" dir="2700000" algn="tl">
                    <a:srgbClr val="000000">
                      <a:alpha val="43137"/>
                    </a:srgbClr>
                  </a:outerShdw>
                </a:effectLst>
                <a:latin typeface="Arial" charset="0"/>
              </a:rPr>
              <a:t>By the first century </a:t>
            </a:r>
            <a:r>
              <a:rPr lang="en-US" sz="2400" b="1" dirty="0">
                <a:solidFill>
                  <a:srgbClr val="000000"/>
                </a:solidFill>
                <a:effectLst>
                  <a:outerShdw blurRad="38100" dist="38100" dir="2700000" algn="tl">
                    <a:srgbClr val="000000">
                      <a:alpha val="43137"/>
                    </a:srgbClr>
                  </a:outerShdw>
                </a:effectLst>
                <a:latin typeface="Arial" charset="0"/>
              </a:rPr>
              <a:t>AD</a:t>
            </a:r>
            <a:r>
              <a:rPr lang="en-US" sz="2800" b="1" dirty="0">
                <a:solidFill>
                  <a:srgbClr val="000000"/>
                </a:solidFill>
                <a:effectLst>
                  <a:outerShdw blurRad="38100" dist="38100" dir="2700000" algn="tl">
                    <a:srgbClr val="000000">
                      <a:alpha val="43137"/>
                    </a:srgbClr>
                  </a:outerShdw>
                </a:effectLst>
                <a:latin typeface="Arial" charset="0"/>
              </a:rPr>
              <a:t>, writers Philo and Josephus indicate that the Hebrew canon did not include the Apocrypha. This evidence leads to its removal from the 1640 Geneva Bible. By </a:t>
            </a:r>
            <a:r>
              <a:rPr lang="en-US" sz="2400" b="1" dirty="0">
                <a:solidFill>
                  <a:srgbClr val="000000"/>
                </a:solidFill>
                <a:effectLst>
                  <a:outerShdw blurRad="38100" dist="38100" dir="2700000" algn="tl">
                    <a:srgbClr val="000000">
                      <a:alpha val="43137"/>
                    </a:srgbClr>
                  </a:outerShdw>
                </a:effectLst>
                <a:latin typeface="Arial" charset="0"/>
              </a:rPr>
              <a:t>AD</a:t>
            </a:r>
            <a:r>
              <a:rPr lang="en-US" sz="2800" b="1" dirty="0">
                <a:solidFill>
                  <a:srgbClr val="000000"/>
                </a:solidFill>
                <a:effectLst>
                  <a:outerShdw blurRad="38100" dist="38100" dir="2700000" algn="tl">
                    <a:srgbClr val="000000">
                      <a:alpha val="43137"/>
                    </a:srgbClr>
                  </a:outerShdw>
                </a:effectLst>
                <a:latin typeface="Arial" charset="0"/>
              </a:rPr>
              <a:t> 1827, the Apocrypha  is omitted from most English versions   of the Bible.</a:t>
            </a:r>
            <a:endParaRPr lang="en-US" sz="2900" b="1" dirty="0">
              <a:solidFill>
                <a:srgbClr val="000000"/>
              </a:solidFill>
              <a:effectLst>
                <a:outerShdw blurRad="38100" dist="38100" dir="2700000" algn="tl">
                  <a:srgbClr val="000000">
                    <a:alpha val="43137"/>
                  </a:srgbClr>
                </a:outerShdw>
              </a:effectLst>
              <a:latin typeface="Arial" charset="0"/>
            </a:endParaRPr>
          </a:p>
        </p:txBody>
      </p:sp>
      <p:sp>
        <p:nvSpPr>
          <p:cNvPr id="76815" name="Rectangle 15"/>
          <p:cNvSpPr>
            <a:spLocks noChangeArrowheads="1"/>
          </p:cNvSpPr>
          <p:nvPr/>
        </p:nvSpPr>
        <p:spPr bwMode="auto">
          <a:xfrm>
            <a:off x="6184901" y="581026"/>
            <a:ext cx="2836863" cy="701675"/>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Apocrypha</a:t>
            </a:r>
          </a:p>
        </p:txBody>
      </p:sp>
      <p:sp>
        <p:nvSpPr>
          <p:cNvPr id="76864" name="AutoShape 64"/>
          <p:cNvSpPr>
            <a:spLocks noChangeArrowheads="1"/>
          </p:cNvSpPr>
          <p:nvPr/>
        </p:nvSpPr>
        <p:spPr bwMode="auto">
          <a:xfrm rot="10800000">
            <a:off x="76962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76877" name="Text Box 77"/>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Tree>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6.TIF"/>
          <p:cNvPicPr>
            <a:picLocks noChangeAspect="1"/>
          </p:cNvPicPr>
          <p:nvPr/>
        </p:nvPicPr>
        <p:blipFill>
          <a:blip r:embed="rId2" cstate="print"/>
          <a:stretch>
            <a:fillRect/>
          </a:stretch>
        </p:blipFill>
        <p:spPr>
          <a:xfrm>
            <a:off x="336884" y="304800"/>
            <a:ext cx="4920916" cy="6324600"/>
          </a:xfrm>
          <a:prstGeom prst="rect">
            <a:avLst/>
          </a:prstGeom>
        </p:spPr>
      </p:pic>
      <p:sp>
        <p:nvSpPr>
          <p:cNvPr id="5" name="Rectangle 4"/>
          <p:cNvSpPr/>
          <p:nvPr/>
        </p:nvSpPr>
        <p:spPr>
          <a:xfrm>
            <a:off x="3503596" y="385011"/>
            <a:ext cx="8688405" cy="1569660"/>
          </a:xfrm>
          <a:prstGeom prst="rect">
            <a:avLst/>
          </a:prstGeom>
          <a:noFill/>
        </p:spPr>
        <p:txBody>
          <a:bodyPr wrap="square" lIns="91440" tIns="45720" rIns="91440" bIns="45720">
            <a:spAutoFit/>
          </a:bodyPr>
          <a:lstStyle/>
          <a:p>
            <a:pPr algn="ctr" fontAlgn="base">
              <a:spcBef>
                <a:spcPct val="0"/>
              </a:spcBef>
              <a:spcAft>
                <a:spcPct val="0"/>
              </a:spcAft>
            </a:pPr>
            <a:r>
              <a:rPr lang="en-US" sz="96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Purgatory</a:t>
            </a:r>
          </a:p>
        </p:txBody>
      </p:sp>
      <p:sp>
        <p:nvSpPr>
          <p:cNvPr id="6" name="TextBox 5"/>
          <p:cNvSpPr txBox="1"/>
          <p:nvPr/>
        </p:nvSpPr>
        <p:spPr>
          <a:xfrm>
            <a:off x="5082139" y="2331660"/>
            <a:ext cx="5135652" cy="4524315"/>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torybook" pitchFamily="2" charset="0"/>
              </a:rPr>
              <a:t>“Roman Catholics make a distinction based on a sin’s severity.  The biggies – murder, adultery, sacrilege – are called mortal sins  because they put your soul in jeopardy of damnation.  Die with one of those on your docket and your pretty much screwed.  The lesser sins that we commit every day – well, those are venial sins.  Confession and absolution free your soul from sin,  but if you die with some venial demerits,  your off  to Purgatory, table for 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nodeType="withEffect">
                                  <p:stCondLst>
                                    <p:cond delay="0"/>
                                  </p:stCondLst>
                                  <p:childTnLst>
                                    <p:anim to="1.5" calcmode="lin" valueType="num">
                                      <p:cBhvr override="childStyle">
                                        <p:cTn id="6" dur="2000" fill="hold"/>
                                        <p:tgtEl>
                                          <p:spTgt spid="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pic>
        <p:nvPicPr>
          <p:cNvPr id="344066" name="Picture 8" descr="C:\Documents and Settings\Owner\My Documents\Educational Illustrations\ANIsatan02C.gif"/>
          <p:cNvPicPr>
            <a:picLocks noChangeAspect="1" noChangeArrowheads="1" noCrop="1"/>
          </p:cNvPicPr>
          <p:nvPr/>
        </p:nvPicPr>
        <p:blipFill>
          <a:blip r:embed="rId6" cstate="print"/>
          <a:srcRect/>
          <a:stretch>
            <a:fillRect/>
          </a:stretch>
        </p:blipFill>
        <p:spPr bwMode="auto">
          <a:xfrm>
            <a:off x="3047775" y="1447800"/>
            <a:ext cx="5715169" cy="5257800"/>
          </a:xfrm>
          <a:prstGeom prst="rect">
            <a:avLst/>
          </a:prstGeom>
          <a:noFill/>
          <a:ln w="9525">
            <a:noFill/>
            <a:miter lim="800000"/>
            <a:headEnd/>
            <a:tailEnd/>
          </a:ln>
        </p:spPr>
      </p:pic>
      <p:pic>
        <p:nvPicPr>
          <p:cNvPr id="592907" name="Picture 11">
            <a:hlinkClick r:id="" action="ppaction://media"/>
          </p:cNvPr>
          <p:cNvPicPr>
            <a:picLocks noGrp="1" noChangeAspect="1" noChangeArrowheads="1"/>
          </p:cNvPicPr>
          <p:nvPr>
            <p:ph/>
            <a:audioFile r:link="rId2"/>
            <p:extLst>
              <p:ext uri="{DAA4B4D4-6D71-4841-9C94-3DE7FCFB9230}">
                <p14:media xmlns:p14="http://schemas.microsoft.com/office/powerpoint/2010/main" r:embed="rId1"/>
              </p:ext>
            </p:extLst>
          </p:nvPr>
        </p:nvPicPr>
        <p:blipFill>
          <a:blip r:embed="rId7" cstate="print"/>
          <a:srcRect/>
          <a:stretch>
            <a:fillRect/>
          </a:stretch>
        </p:blipFill>
        <p:spPr>
          <a:xfrm>
            <a:off x="5943745" y="7010400"/>
            <a:ext cx="305297" cy="762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 fill="hold"/>
                                        <p:tgtEl>
                                          <p:spTgt spid="5929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2907"/>
                </p:tgtEl>
              </p:cMediaNode>
            </p:audi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6.TIF"/>
          <p:cNvPicPr>
            <a:picLocks noChangeAspect="1"/>
          </p:cNvPicPr>
          <p:nvPr/>
        </p:nvPicPr>
        <p:blipFill>
          <a:blip r:embed="rId2" cstate="print"/>
          <a:stretch>
            <a:fillRect/>
          </a:stretch>
        </p:blipFill>
        <p:spPr>
          <a:xfrm>
            <a:off x="500514" y="266700"/>
            <a:ext cx="4668252" cy="6324600"/>
          </a:xfrm>
          <a:prstGeom prst="rect">
            <a:avLst/>
          </a:prstGeom>
        </p:spPr>
      </p:pic>
      <p:sp>
        <p:nvSpPr>
          <p:cNvPr id="5" name="Rectangle 4"/>
          <p:cNvSpPr/>
          <p:nvPr/>
        </p:nvSpPr>
        <p:spPr>
          <a:xfrm>
            <a:off x="3705727" y="533400"/>
            <a:ext cx="8486274" cy="1569660"/>
          </a:xfrm>
          <a:prstGeom prst="rect">
            <a:avLst/>
          </a:prstGeom>
          <a:noFill/>
        </p:spPr>
        <p:txBody>
          <a:bodyPr wrap="square" lIns="91440" tIns="45720" rIns="91440" bIns="45720">
            <a:spAutoFit/>
          </a:bodyPr>
          <a:lstStyle/>
          <a:p>
            <a:pPr algn="ctr" fontAlgn="base">
              <a:spcBef>
                <a:spcPct val="0"/>
              </a:spcBef>
              <a:spcAft>
                <a:spcPct val="0"/>
              </a:spcAft>
            </a:pPr>
            <a:r>
              <a:rPr lang="en-US" sz="96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Purgatory</a:t>
            </a:r>
          </a:p>
        </p:txBody>
      </p:sp>
      <p:sp>
        <p:nvSpPr>
          <p:cNvPr id="6" name="TextBox 5"/>
          <p:cNvSpPr txBox="1"/>
          <p:nvPr/>
        </p:nvSpPr>
        <p:spPr>
          <a:xfrm>
            <a:off x="4793381" y="2541069"/>
            <a:ext cx="5843860" cy="4280112"/>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torybook" pitchFamily="2" charset="0"/>
              </a:rPr>
              <a:t>“Purgatory is a place of punishment whereby your soul is cleansed.  While theologians vary on the kind and severity   of Purgatorial ‘punishment,’ some say the agony of waiting for Heaven’s rewards is punishment enough.  Folks still living can pray for your soul to shorten your time there.  Of course,  once it’s all shiny and sin free your soul goes to Heaven to be in the presence of God,  seeing God in a ‘beatific vision.’  Whereupon there is much rejoicing.”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nodeType="withEffect">
                                  <p:stCondLst>
                                    <p:cond delay="0"/>
                                  </p:stCondLst>
                                  <p:childTnLst>
                                    <p:anim to="1.5" calcmode="lin" valueType="num">
                                      <p:cBhvr override="childStyle">
                                        <p:cTn id="6" dur="2000" fill="hold"/>
                                        <p:tgtEl>
                                          <p:spTgt spid="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heeple.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577516" y="3243713"/>
            <a:ext cx="11614483" cy="707886"/>
          </a:xfrm>
          <a:prstGeom prst="rect">
            <a:avLst/>
          </a:prstGeom>
          <a:noFill/>
        </p:spPr>
        <p:txBody>
          <a:bodyPr wrap="square" lIns="91440" tIns="45720" rIns="91440" bIns="45720">
            <a:spAutoFit/>
          </a:bodyPr>
          <a:lstStyle/>
          <a:p>
            <a:pPr algn="ctr" fontAlgn="base">
              <a:spcBef>
                <a:spcPct val="0"/>
              </a:spcBef>
              <a:spcAft>
                <a:spcPct val="0"/>
              </a:spcAft>
            </a:pPr>
            <a:r>
              <a:rPr lang="en-US" sz="4000" b="1"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latin typeface="Calligrapher" pitchFamily="2" charset="0"/>
              </a:rPr>
              <a:t>HERE IS THE CHURCH &amp; HERE ARE THE SHEEPLE! </a:t>
            </a:r>
          </a:p>
        </p:txBody>
      </p:sp>
      <p:pic>
        <p:nvPicPr>
          <p:cNvPr id="5" name="Picture 4" descr="bc50792.gif"/>
          <p:cNvPicPr>
            <a:picLocks noChangeAspect="1"/>
          </p:cNvPicPr>
          <p:nvPr/>
        </p:nvPicPr>
        <p:blipFill>
          <a:blip r:embed="rId3" cstate="print"/>
          <a:stretch>
            <a:fillRect/>
          </a:stretch>
        </p:blipFill>
        <p:spPr>
          <a:xfrm>
            <a:off x="-11514" y="0"/>
            <a:ext cx="12203513" cy="6766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36.TIF"/>
          <p:cNvPicPr>
            <a:picLocks noChangeAspect="1"/>
          </p:cNvPicPr>
          <p:nvPr/>
        </p:nvPicPr>
        <p:blipFill>
          <a:blip r:embed="rId2" cstate="print"/>
          <a:stretch>
            <a:fillRect/>
          </a:stretch>
        </p:blipFill>
        <p:spPr>
          <a:xfrm>
            <a:off x="167148" y="157316"/>
            <a:ext cx="3569110" cy="6472084"/>
          </a:xfrm>
          <a:prstGeom prst="rect">
            <a:avLst/>
          </a:prstGeom>
        </p:spPr>
      </p:pic>
      <p:sp>
        <p:nvSpPr>
          <p:cNvPr id="5" name="Rectangle 4"/>
          <p:cNvSpPr/>
          <p:nvPr/>
        </p:nvSpPr>
        <p:spPr>
          <a:xfrm>
            <a:off x="1042219" y="717755"/>
            <a:ext cx="11149781" cy="1107996"/>
          </a:xfrm>
          <a:prstGeom prst="rect">
            <a:avLst/>
          </a:prstGeom>
          <a:noFill/>
        </p:spPr>
        <p:txBody>
          <a:bodyPr wrap="square" lIns="91440" tIns="45720" rIns="91440" bIns="45720">
            <a:spAutoFit/>
          </a:bodyPr>
          <a:lstStyle/>
          <a:p>
            <a:pPr algn="ctr" fontAlgn="base">
              <a:spcBef>
                <a:spcPct val="0"/>
              </a:spcBef>
              <a:spcAft>
                <a:spcPct val="0"/>
              </a:spcAft>
            </a:pPr>
            <a:r>
              <a:rPr lang="en-US" sz="6600" b="1"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latin typeface="Storybook" pitchFamily="2" charset="0"/>
              </a:rPr>
              <a:t>  Purgatory vs. Limbo </a:t>
            </a:r>
          </a:p>
        </p:txBody>
      </p:sp>
      <p:sp>
        <p:nvSpPr>
          <p:cNvPr id="6" name="TextBox 5"/>
          <p:cNvSpPr txBox="1"/>
          <p:nvPr/>
        </p:nvSpPr>
        <p:spPr>
          <a:xfrm>
            <a:off x="3087329" y="2290916"/>
            <a:ext cx="8131277" cy="4154984"/>
          </a:xfrm>
          <a:prstGeom prst="rect">
            <a:avLst/>
          </a:prstGeom>
          <a:noFill/>
        </p:spPr>
        <p:txBody>
          <a:bodyPr wrap="square" rtlCol="0">
            <a:spAutoFit/>
          </a:bodyPr>
          <a:lstStyle/>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torybook" pitchFamily="2" charset="0"/>
              </a:rPr>
              <a:t>“By definition, limbo is where the souls of those who are righteous or innocent, but not baptized (and therefore still stained by Adam’s Original Sin), spend eternity deprived of joy.</a:t>
            </a:r>
          </a:p>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Storybook" pitchFamily="2" charset="0"/>
              </a:rPr>
              <a:t>But there are actually two limbos. The first is </a:t>
            </a:r>
            <a:r>
              <a:rPr lang="en-US" sz="2400" b="1" i="1" dirty="0">
                <a:solidFill>
                  <a:srgbClr val="000000"/>
                </a:solidFill>
                <a:effectLst>
                  <a:outerShdw blurRad="38100" dist="38100" dir="2700000" algn="tl">
                    <a:srgbClr val="000000">
                      <a:alpha val="43137"/>
                    </a:srgbClr>
                  </a:outerShdw>
                </a:effectLst>
                <a:latin typeface="Storybook" pitchFamily="2" charset="0"/>
              </a:rPr>
              <a:t>limbus </a:t>
            </a:r>
            <a:r>
              <a:rPr lang="en-US" sz="2400" b="1" i="1" dirty="0" err="1">
                <a:solidFill>
                  <a:srgbClr val="000000"/>
                </a:solidFill>
                <a:effectLst>
                  <a:outerShdw blurRad="38100" dist="38100" dir="2700000" algn="tl">
                    <a:srgbClr val="000000">
                      <a:alpha val="43137"/>
                    </a:srgbClr>
                  </a:outerShdw>
                </a:effectLst>
                <a:latin typeface="Storybook" pitchFamily="2" charset="0"/>
              </a:rPr>
              <a:t>patrum</a:t>
            </a:r>
            <a:r>
              <a:rPr lang="en-US" sz="2400" b="1" dirty="0">
                <a:solidFill>
                  <a:srgbClr val="000000"/>
                </a:solidFill>
                <a:effectLst>
                  <a:outerShdw blurRad="38100" dist="38100" dir="2700000" algn="tl">
                    <a:srgbClr val="000000">
                      <a:alpha val="43137"/>
                    </a:srgbClr>
                  </a:outerShdw>
                </a:effectLst>
                <a:latin typeface="Storybook" pitchFamily="2" charset="0"/>
              </a:rPr>
              <a:t> (limbo of the fathers), where the souls of the just who predated Jesus Christ hung out until he freed us all from sin.  The other,  </a:t>
            </a:r>
            <a:r>
              <a:rPr lang="en-US" sz="2400" b="1" i="1" dirty="0" err="1">
                <a:solidFill>
                  <a:srgbClr val="000000"/>
                </a:solidFill>
                <a:effectLst>
                  <a:outerShdw blurRad="38100" dist="38100" dir="2700000" algn="tl">
                    <a:srgbClr val="000000">
                      <a:alpha val="43137"/>
                    </a:srgbClr>
                  </a:outerShdw>
                </a:effectLst>
                <a:latin typeface="Storybook" pitchFamily="2" charset="0"/>
              </a:rPr>
              <a:t>limbus</a:t>
            </a:r>
            <a:r>
              <a:rPr lang="en-US" sz="2400" b="1" i="1" dirty="0">
                <a:solidFill>
                  <a:srgbClr val="000000"/>
                </a:solidFill>
                <a:effectLst>
                  <a:outerShdw blurRad="38100" dist="38100" dir="2700000" algn="tl">
                    <a:srgbClr val="000000">
                      <a:alpha val="43137"/>
                    </a:srgbClr>
                  </a:outerShdw>
                </a:effectLst>
                <a:latin typeface="Storybook" pitchFamily="2" charset="0"/>
              </a:rPr>
              <a:t> </a:t>
            </a:r>
            <a:r>
              <a:rPr lang="en-US" sz="2400" b="1" i="1" dirty="0" err="1">
                <a:solidFill>
                  <a:srgbClr val="000000"/>
                </a:solidFill>
                <a:effectLst>
                  <a:outerShdw blurRad="38100" dist="38100" dir="2700000" algn="tl">
                    <a:srgbClr val="000000">
                      <a:alpha val="43137"/>
                    </a:srgbClr>
                  </a:outerShdw>
                </a:effectLst>
                <a:latin typeface="Storybook" pitchFamily="2" charset="0"/>
              </a:rPr>
              <a:t>infantium</a:t>
            </a:r>
            <a:r>
              <a:rPr lang="en-US" sz="2400" b="1" dirty="0">
                <a:solidFill>
                  <a:srgbClr val="000000"/>
                </a:solidFill>
                <a:effectLst>
                  <a:outerShdw blurRad="38100" dist="38100" dir="2700000" algn="tl">
                    <a:srgbClr val="000000">
                      <a:alpha val="43137"/>
                    </a:srgbClr>
                  </a:outerShdw>
                </a:effectLst>
                <a:latin typeface="Storybook" pitchFamily="2" charset="0"/>
              </a:rPr>
              <a:t>,  is just what it sounds like – a home for the souls of babies who die before they can be baptized.  It’s a place of happiness, but free from the beatific vision,  so ultimately a place of punishment for the sin of Adam (stupid fruit!)” -  Mental Floss/What’s the Difference?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nodeType="withEffect">
                                  <p:stCondLst>
                                    <p:cond delay="0"/>
                                  </p:stCondLst>
                                  <p:childTnLst>
                                    <p:anim to="1.5" calcmode="lin" valueType="num">
                                      <p:cBhvr override="childStyle">
                                        <p:cTn id="6" dur="2000" fill="hold"/>
                                        <p:tgtEl>
                                          <p:spTgt spid="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905000" y="1981200"/>
            <a:ext cx="8153400" cy="4114800"/>
          </a:xfrm>
          <a:ln/>
        </p:spPr>
        <p:txBody>
          <a:bodyPr/>
          <a:lstStyle/>
          <a:p>
            <a:pPr>
              <a:lnSpc>
                <a:spcPct val="90000"/>
              </a:lnSpc>
              <a:buFontTx/>
              <a:buNone/>
            </a:pPr>
            <a:r>
              <a:rPr lang="en-US" sz="2000" b="1" dirty="0"/>
              <a:t>      </a:t>
            </a:r>
            <a:r>
              <a:rPr lang="en-US" sz="2000" b="1" u="sng" dirty="0">
                <a:solidFill>
                  <a:schemeClr val="bg1"/>
                </a:solidFill>
              </a:rPr>
              <a:t>Posterity’s Uncritical Acceptance Of Augustine’s Christian Platonism</a:t>
            </a:r>
          </a:p>
          <a:p>
            <a:pPr>
              <a:lnSpc>
                <a:spcPct val="90000"/>
              </a:lnSpc>
              <a:buFontTx/>
              <a:buNone/>
            </a:pPr>
            <a:r>
              <a:rPr lang="en-US" sz="2000" dirty="0"/>
              <a:t>                                                                                                                         </a:t>
            </a:r>
            <a:endParaRPr lang="en-US" sz="2000" u="sng" dirty="0"/>
          </a:p>
          <a:p>
            <a:pPr>
              <a:lnSpc>
                <a:spcPct val="90000"/>
              </a:lnSpc>
              <a:buFontTx/>
              <a:buNone/>
            </a:pPr>
            <a:r>
              <a:rPr lang="en-US" sz="2000" b="1" dirty="0">
                <a:solidFill>
                  <a:srgbClr val="FFFF00"/>
                </a:solidFill>
              </a:rPr>
              <a:t>     </a:t>
            </a:r>
            <a:r>
              <a:rPr lang="en-US" sz="2000" b="1" dirty="0">
                <a:solidFill>
                  <a:schemeClr val="accent1">
                    <a:lumMod val="40000"/>
                    <a:lumOff val="60000"/>
                  </a:schemeClr>
                </a:solidFill>
                <a:effectLst>
                  <a:outerShdw blurRad="38100" dist="38100" dir="2700000" algn="tl">
                    <a:srgbClr val="000000">
                      <a:alpha val="43137"/>
                    </a:srgbClr>
                  </a:outerShdw>
                </a:effectLst>
              </a:rPr>
              <a:t>Their understanding of conception, shaped by a patriarchal culture, would have been some variation of the dominant Aristotelian theory. </a:t>
            </a:r>
            <a:r>
              <a:rPr lang="en-US" sz="2000" b="1" u="sng" dirty="0">
                <a:solidFill>
                  <a:schemeClr val="bg1"/>
                </a:solidFill>
                <a:effectLst>
                  <a:outerShdw blurRad="38100" dist="38100" dir="2700000" algn="tl">
                    <a:srgbClr val="000000">
                      <a:alpha val="43137"/>
                    </a:srgbClr>
                  </a:outerShdw>
                </a:effectLst>
              </a:rPr>
              <a:t>On this view, the male semen provides the formative principle for life</a:t>
            </a:r>
            <a:r>
              <a:rPr lang="en-US" sz="2000" b="1" dirty="0">
                <a:solidFill>
                  <a:schemeClr val="bg1"/>
                </a:solidFill>
                <a:effectLst>
                  <a:outerShdw blurRad="38100" dist="38100" dir="2700000" algn="tl">
                    <a:srgbClr val="000000">
                      <a:alpha val="43137"/>
                    </a:srgbClr>
                  </a:outerShdw>
                </a:effectLst>
              </a:rPr>
              <a:t>. </a:t>
            </a:r>
            <a:r>
              <a:rPr lang="en-US" sz="2000" b="1" dirty="0">
                <a:solidFill>
                  <a:schemeClr val="accent1">
                    <a:lumMod val="40000"/>
                    <a:lumOff val="60000"/>
                  </a:schemeClr>
                </a:solidFill>
                <a:effectLst>
                  <a:outerShdw blurRad="38100" dist="38100" dir="2700000" algn="tl">
                    <a:srgbClr val="000000">
                      <a:alpha val="43137"/>
                    </a:srgbClr>
                  </a:outerShdw>
                </a:effectLst>
              </a:rPr>
              <a:t>The female menstrual blood supplies the matter for the fetus, and the womb the medium for the semen’s nurture. The man’s seed transmits his </a:t>
            </a:r>
            <a:r>
              <a:rPr lang="en-US" sz="2000" b="1" i="1" dirty="0">
                <a:solidFill>
                  <a:schemeClr val="accent1">
                    <a:lumMod val="40000"/>
                    <a:lumOff val="60000"/>
                  </a:schemeClr>
                </a:solidFill>
                <a:effectLst>
                  <a:outerShdw blurRad="38100" dist="38100" dir="2700000" algn="tl">
                    <a:srgbClr val="000000">
                      <a:alpha val="43137"/>
                    </a:srgbClr>
                  </a:outerShdw>
                </a:effectLst>
              </a:rPr>
              <a:t>logos</a:t>
            </a:r>
            <a:r>
              <a:rPr lang="en-US" sz="2000" b="1" dirty="0">
                <a:solidFill>
                  <a:schemeClr val="accent1">
                    <a:lumMod val="40000"/>
                    <a:lumOff val="60000"/>
                  </a:schemeClr>
                </a:solidFill>
                <a:effectLst>
                  <a:outerShdw blurRad="38100" dist="38100" dir="2700000" algn="tl">
                    <a:srgbClr val="000000">
                      <a:alpha val="43137"/>
                    </a:srgbClr>
                  </a:outerShdw>
                </a:effectLst>
              </a:rPr>
              <a:t> (rational cause) and </a:t>
            </a:r>
            <a:r>
              <a:rPr lang="en-US" sz="2000" b="1" i="1" dirty="0" err="1">
                <a:solidFill>
                  <a:schemeClr val="accent1">
                    <a:lumMod val="40000"/>
                    <a:lumOff val="60000"/>
                  </a:schemeClr>
                </a:solidFill>
                <a:effectLst>
                  <a:outerShdw blurRad="38100" dist="38100" dir="2700000" algn="tl">
                    <a:srgbClr val="000000">
                      <a:alpha val="43137"/>
                    </a:srgbClr>
                  </a:outerShdw>
                </a:effectLst>
              </a:rPr>
              <a:t>pneuma</a:t>
            </a:r>
            <a:r>
              <a:rPr lang="en-US" sz="2000" b="1" dirty="0">
                <a:solidFill>
                  <a:schemeClr val="accent1">
                    <a:lumMod val="40000"/>
                    <a:lumOff val="60000"/>
                  </a:schemeClr>
                </a:solidFill>
                <a:effectLst>
                  <a:outerShdw blurRad="38100" dist="38100" dir="2700000" algn="tl">
                    <a:srgbClr val="000000">
                      <a:alpha val="43137"/>
                    </a:srgbClr>
                  </a:outerShdw>
                </a:effectLst>
              </a:rPr>
              <a:t>  (vital heat/animating spirit),    for which the woman’s body is the receptacle. In this way the male functions as the active, efficient cause of reproduction, and the female functions as the provider of the matter to which the male seed gives definition. In short, the bodily substance necessary for a human fetus comes from the mother, while the life force originates with the father.</a:t>
            </a:r>
            <a:endParaRPr lang="en-US" sz="2000" b="1" u="sng" dirty="0">
              <a:solidFill>
                <a:schemeClr val="accent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688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2" end="2"/>
                                            </p:txEl>
                                          </p:spTgt>
                                        </p:tgtEl>
                                        <p:attrNameLst>
                                          <p:attrName>style.visibility</p:attrName>
                                        </p:attrNameLst>
                                      </p:cBhvr>
                                      <p:to>
                                        <p:strVal val="visible"/>
                                      </p:to>
                                    </p:set>
                                    <p:animEffect transition="in" filter="wipe(left)">
                                      <p:cBhvr>
                                        <p:cTn id="7" dur="500"/>
                                        <p:tgtEl>
                                          <p:spTgt spid="50247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1" end="1"/>
                                            </p:txEl>
                                          </p:spTgt>
                                        </p:tgtEl>
                                        <p:attrNameLst>
                                          <p:attrName>style.visibility</p:attrName>
                                        </p:attrNameLst>
                                      </p:cBhvr>
                                      <p:to>
                                        <p:strVal val="visible"/>
                                      </p:to>
                                    </p:set>
                                    <p:animEffect transition="in" filter="wipe(left)">
                                      <p:cBhvr>
                                        <p:cTn id="12" dur="500"/>
                                        <p:tgtEl>
                                          <p:spTgt spid="50247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24771">
                                            <p:txEl>
                                              <p:pRg st="0" end="0"/>
                                            </p:txEl>
                                          </p:spTgt>
                                        </p:tgtEl>
                                        <p:attrNameLst>
                                          <p:attrName>style.visibility</p:attrName>
                                        </p:attrNameLst>
                                      </p:cBhvr>
                                      <p:to>
                                        <p:strVal val="visible"/>
                                      </p:to>
                                    </p:set>
                                    <p:animEffect transition="in" filter="wipe(left)">
                                      <p:cBhvr>
                                        <p:cTn id="17"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2477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5024771" name="Rectangle 3"/>
          <p:cNvSpPr>
            <a:spLocks noGrp="1" noChangeArrowheads="1"/>
          </p:cNvSpPr>
          <p:nvPr>
            <p:ph type="body" idx="1"/>
          </p:nvPr>
        </p:nvSpPr>
        <p:spPr>
          <a:xfrm>
            <a:off x="1828800" y="1981200"/>
            <a:ext cx="8686800" cy="4114800"/>
          </a:xfrm>
          <a:ln/>
        </p:spPr>
        <p:txBody>
          <a:bodyPr/>
          <a:lstStyle/>
          <a:p>
            <a:pPr>
              <a:lnSpc>
                <a:spcPct val="90000"/>
              </a:lnSpc>
              <a:buFontTx/>
              <a:buNone/>
            </a:pPr>
            <a:r>
              <a:rPr lang="en-US" sz="2000" b="1"/>
              <a:t>      </a:t>
            </a:r>
            <a:r>
              <a:rPr lang="en-US" sz="2000" b="1" u="sng">
                <a:solidFill>
                  <a:schemeClr val="bg1"/>
                </a:solidFill>
              </a:rPr>
              <a:t>Posterity’s Uncritical Acceptance Of Augustine’s Christian Platonism</a:t>
            </a:r>
          </a:p>
          <a:p>
            <a:pPr>
              <a:lnSpc>
                <a:spcPct val="90000"/>
              </a:lnSpc>
              <a:buFontTx/>
              <a:buNone/>
            </a:pPr>
            <a:r>
              <a:rPr lang="en-US" sz="2000"/>
              <a:t>                                                                                                                         </a:t>
            </a:r>
            <a:r>
              <a:rPr lang="en-US" sz="2000">
                <a:solidFill>
                  <a:schemeClr val="bg1"/>
                </a:solidFill>
              </a:rPr>
              <a:t>Platonists believed that all physical objects are simply copies of eternal, immaterial templates or Forms.  This means that two objects of the same        kind have a sort of connection because they both depend on the same Form.      So the terrible taint of Adam can spread to those who share his Form, the      Form of humanity.  This  inheritance concept of fatalistic disposition and consequence can similarly be linked to classic theories of genetics.  It was believed that everything children inherit is received from the father alone.       The mother contributed nothing material to fetal development and served   simply as an incubator.   It was considered a matter of simple common sense   that embryo existed entire in seed form within the male before implantation.   The father once existed in seed form in his father too, and so on – and so on         - all the way back to the Garden of Eden - similar to a set of Russian Dolls.</a:t>
            </a:r>
            <a:r>
              <a:rPr lang="en-US" sz="2000" u="sng"/>
              <a:t>      </a:t>
            </a:r>
          </a:p>
          <a:p>
            <a:pPr>
              <a:lnSpc>
                <a:spcPct val="90000"/>
              </a:lnSpc>
              <a:buFontTx/>
              <a:buNone/>
            </a:pPr>
            <a:endParaRPr lang="en-US" sz="2000" u="sng"/>
          </a:p>
        </p:txBody>
      </p:sp>
    </p:spTree>
    <p:extLst>
      <p:ext uri="{BB962C8B-B14F-4D97-AF65-F5344CB8AC3E}">
        <p14:creationId xmlns:p14="http://schemas.microsoft.com/office/powerpoint/2010/main" val="319605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24771">
                                            <p:txEl>
                                              <p:pRg st="1" end="1"/>
                                            </p:txEl>
                                          </p:spTgt>
                                        </p:tgtEl>
                                        <p:attrNameLst>
                                          <p:attrName>style.visibility</p:attrName>
                                        </p:attrNameLst>
                                      </p:cBhvr>
                                      <p:to>
                                        <p:strVal val="visible"/>
                                      </p:to>
                                    </p:set>
                                    <p:animEffect transition="in" filter="wipe(left)">
                                      <p:cBhvr>
                                        <p:cTn id="7" dur="500"/>
                                        <p:tgtEl>
                                          <p:spTgt spid="50247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24771">
                                            <p:txEl>
                                              <p:pRg st="0" end="0"/>
                                            </p:txEl>
                                          </p:spTgt>
                                        </p:tgtEl>
                                        <p:attrNameLst>
                                          <p:attrName>style.visibility</p:attrName>
                                        </p:attrNameLst>
                                      </p:cBhvr>
                                      <p:to>
                                        <p:strVal val="visible"/>
                                      </p:to>
                                    </p:set>
                                    <p:animEffect transition="in" filter="wipe(left)">
                                      <p:cBhvr>
                                        <p:cTn id="12" dur="500"/>
                                        <p:tgtEl>
                                          <p:spTgt spid="50247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4771" grpId="0" build="p" autoUpdateAnimBg="0" rev="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E8B6C0EC-EF7B-49DE-B9CE-E74217E7C2E2}"/>
              </a:ext>
            </a:extLst>
          </p:cNvPr>
          <p:cNvSpPr>
            <a:spLocks noGrp="1" noChangeArrowheads="1"/>
          </p:cNvSpPr>
          <p:nvPr>
            <p:ph type="title"/>
          </p:nvPr>
        </p:nvSpPr>
        <p:spPr>
          <a:xfrm>
            <a:off x="924720" y="152400"/>
            <a:ext cx="10342563" cy="533400"/>
          </a:xfrm>
          <a:ln>
            <a:solidFill>
              <a:srgbClr val="FF6600"/>
            </a:solidFill>
          </a:ln>
        </p:spPr>
        <p:txBody>
          <a:bodyPr/>
          <a:lstStyle/>
          <a:p>
            <a:pPr eaLnBrk="1" hangingPunct="1">
              <a:defRPr/>
            </a:pPr>
            <a:r>
              <a:rPr lang="en-US" sz="4000" dirty="0">
                <a:solidFill>
                  <a:schemeClr val="hlink"/>
                </a:solidFill>
                <a:effectLst>
                  <a:outerShdw blurRad="38100" dist="38100" dir="2700000" algn="tl">
                    <a:srgbClr val="000000"/>
                  </a:outerShdw>
                </a:effectLst>
                <a:latin typeface="Franciscan" pitchFamily="2" charset="0"/>
              </a:rPr>
              <a:t>Ideological Development:  Christian Religion</a:t>
            </a:r>
          </a:p>
        </p:txBody>
      </p:sp>
      <p:sp>
        <p:nvSpPr>
          <p:cNvPr id="559107" name="Rectangle 3">
            <a:extLst>
              <a:ext uri="{FF2B5EF4-FFF2-40B4-BE49-F238E27FC236}">
                <a16:creationId xmlns:a16="http://schemas.microsoft.com/office/drawing/2014/main" id="{BC2FA9F8-52B7-4E70-81A3-34CD163346F4}"/>
              </a:ext>
            </a:extLst>
          </p:cNvPr>
          <p:cNvSpPr>
            <a:spLocks noGrp="1" noChangeArrowheads="1"/>
          </p:cNvSpPr>
          <p:nvPr>
            <p:ph type="body" idx="1"/>
          </p:nvPr>
        </p:nvSpPr>
        <p:spPr>
          <a:xfrm>
            <a:off x="924720" y="914400"/>
            <a:ext cx="10342563" cy="5791200"/>
          </a:xfrm>
          <a:ln>
            <a:solidFill>
              <a:schemeClr val="hlink"/>
            </a:solidFill>
          </a:ln>
        </p:spPr>
        <p:txBody>
          <a:bodyPr/>
          <a:lstStyle/>
          <a:p>
            <a:pPr eaLnBrk="1" hangingPunct="1">
              <a:lnSpc>
                <a:spcPct val="90000"/>
              </a:lnSpc>
              <a:buFontTx/>
              <a:buNone/>
              <a:defRPr/>
            </a:pPr>
            <a:endParaRPr lang="en-US" sz="800" u="sng" dirty="0">
              <a:effectLst>
                <a:outerShdw blurRad="38100" dist="38100" dir="2700000" algn="tl">
                  <a:srgbClr val="000000"/>
                </a:outerShdw>
              </a:effectLst>
            </a:endParaRPr>
          </a:p>
          <a:p>
            <a:pPr eaLnBrk="1" hangingPunct="1">
              <a:lnSpc>
                <a:spcPct val="90000"/>
              </a:lnSpc>
              <a:buFont typeface="Wingdings" pitchFamily="2" charset="2"/>
              <a:buNone/>
              <a:defRPr/>
            </a:pPr>
            <a:r>
              <a:rPr lang="en-US" sz="4000" u="sng" dirty="0">
                <a:solidFill>
                  <a:srgbClr val="FF6600"/>
                </a:solidFill>
                <a:effectLst>
                  <a:outerShdw blurRad="38100" dist="38100" dir="2700000" algn="tl">
                    <a:srgbClr val="000000"/>
                  </a:outerShdw>
                </a:effectLst>
              </a:rPr>
              <a:t> Julian Defended Origen Against Augustine:</a:t>
            </a:r>
          </a:p>
          <a:p>
            <a:pPr eaLnBrk="1" hangingPunct="1">
              <a:lnSpc>
                <a:spcPct val="90000"/>
              </a:lnSpc>
              <a:buFont typeface="Wingdings" pitchFamily="2" charset="2"/>
              <a:buChar char="Ø"/>
              <a:defRPr/>
            </a:pPr>
            <a:endParaRPr lang="en-US" sz="1400" u="sng" dirty="0">
              <a:solidFill>
                <a:srgbClr val="FF6600"/>
              </a:solidFill>
              <a:effectLst>
                <a:outerShdw blurRad="38100" dist="38100" dir="2700000" algn="tl">
                  <a:srgbClr val="000000"/>
                </a:outerShdw>
              </a:effectLst>
            </a:endParaRPr>
          </a:p>
          <a:p>
            <a:pPr eaLnBrk="1" hangingPunct="1">
              <a:lnSpc>
                <a:spcPct val="90000"/>
              </a:lnSpc>
              <a:buFont typeface="Wingdings" pitchFamily="2" charset="2"/>
              <a:buChar char="Ø"/>
              <a:defRPr/>
            </a:pPr>
            <a:r>
              <a:rPr lang="en-US" sz="3200" dirty="0">
                <a:solidFill>
                  <a:schemeClr val="tx1"/>
                </a:solidFill>
                <a:effectLst>
                  <a:outerShdw blurRad="38100" dist="38100" dir="2700000" algn="tl">
                    <a:srgbClr val="000000"/>
                  </a:outerShdw>
                </a:effectLst>
              </a:rPr>
              <a:t>“[God] it is, you say who judges in this way;   he is the persecutor of newborn children;  he it is who sends tiny babies to eternal flames.   It would be right and proper to treat you as beneath argument: you have come so far from religious feeling,  from civilized feeling,  so far indeed from mere common sense,  in that you think that your Lord is capable of committing  a crime against justice such as is hardly conceivable even among the barbarians.”</a:t>
            </a:r>
          </a:p>
          <a:p>
            <a:pPr eaLnBrk="1" hangingPunct="1">
              <a:lnSpc>
                <a:spcPct val="90000"/>
              </a:lnSpc>
              <a:buFont typeface="Wingdings" pitchFamily="2" charset="2"/>
              <a:buChar char="Ø"/>
              <a:defRPr/>
            </a:pPr>
            <a:endParaRPr lang="en-US" sz="3200" dirty="0">
              <a:solidFill>
                <a:schemeClr val="tx1"/>
              </a:solidFill>
            </a:endParaRPr>
          </a:p>
          <a:p>
            <a:pPr eaLnBrk="1" hangingPunct="1">
              <a:lnSpc>
                <a:spcPct val="90000"/>
              </a:lnSpc>
              <a:buFont typeface="Wingdings" pitchFamily="2" charset="2"/>
              <a:buNone/>
              <a:defRPr/>
            </a:pPr>
            <a:r>
              <a:rPr lang="en-US" sz="3200" u="sng" dirty="0">
                <a:solidFill>
                  <a:srgbClr val="FF6600"/>
                </a:solidFill>
                <a:effectLst>
                  <a:outerShdw blurRad="38100" dist="38100" dir="2700000" algn="tl">
                    <a:srgbClr val="000000"/>
                  </a:outerShdw>
                </a:effectLst>
              </a:rPr>
              <a:t>   </a:t>
            </a:r>
            <a:r>
              <a:rPr lang="en-US" u="sng" dirty="0">
                <a:solidFill>
                  <a:srgbClr val="FF6600"/>
                </a:solidFill>
                <a:effectLst>
                  <a:outerShdw blurRad="38100" dist="38100" dir="2700000" algn="tl">
                    <a:srgbClr val="000000"/>
                  </a:outerShdw>
                </a:effectLst>
              </a:rPr>
              <a:t> </a:t>
            </a:r>
          </a:p>
          <a:p>
            <a:pPr eaLnBrk="1" hangingPunct="1">
              <a:lnSpc>
                <a:spcPct val="90000"/>
              </a:lnSpc>
              <a:defRPr/>
            </a:pPr>
            <a:endParaRPr lang="en-US" sz="2000" u="sng" dirty="0"/>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buFontTx/>
              <a:buNone/>
              <a:defRPr/>
            </a:pPr>
            <a:r>
              <a:rPr lang="en-US" sz="3200" u="sng" dirty="0"/>
              <a:t>   </a:t>
            </a:r>
          </a:p>
        </p:txBody>
      </p:sp>
    </p:spTree>
    <p:extLst>
      <p:ext uri="{BB962C8B-B14F-4D97-AF65-F5344CB8AC3E}">
        <p14:creationId xmlns:p14="http://schemas.microsoft.com/office/powerpoint/2010/main" val="266895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59107">
                                            <p:txEl>
                                              <p:pRg st="1" end="1"/>
                                            </p:txEl>
                                          </p:spTgt>
                                        </p:tgtEl>
                                        <p:attrNameLst>
                                          <p:attrName>style.visibility</p:attrName>
                                        </p:attrNameLst>
                                      </p:cBhvr>
                                      <p:to>
                                        <p:strVal val="visible"/>
                                      </p:to>
                                    </p:set>
                                    <p:anim calcmode="lin" valueType="num">
                                      <p:cBhvr additive="base">
                                        <p:cTn id="7" dur="5000" fill="hold"/>
                                        <p:tgtEl>
                                          <p:spTgt spid="559107">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59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559107">
                                            <p:txEl>
                                              <p:pRg st="3" end="3"/>
                                            </p:txEl>
                                          </p:spTgt>
                                        </p:tgtEl>
                                        <p:attrNameLst>
                                          <p:attrName>style.visibility</p:attrName>
                                        </p:attrNameLst>
                                      </p:cBhvr>
                                      <p:to>
                                        <p:strVal val="visible"/>
                                      </p:to>
                                    </p:set>
                                    <p:anim calcmode="lin" valueType="num">
                                      <p:cBhvr additive="base">
                                        <p:cTn id="13" dur="5000" fill="hold"/>
                                        <p:tgtEl>
                                          <p:spTgt spid="559107">
                                            <p:txEl>
                                              <p:pRg st="3" end="3"/>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559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559107">
                                            <p:txEl>
                                              <p:pRg st="5" end="5"/>
                                            </p:txEl>
                                          </p:spTgt>
                                        </p:tgtEl>
                                        <p:attrNameLst>
                                          <p:attrName>style.visibility</p:attrName>
                                        </p:attrNameLst>
                                      </p:cBhvr>
                                      <p:to>
                                        <p:strVal val="visible"/>
                                      </p:to>
                                    </p:set>
                                    <p:anim calcmode="lin" valueType="num">
                                      <p:cBhvr additive="base">
                                        <p:cTn id="19" dur="5000" fill="hold"/>
                                        <p:tgtEl>
                                          <p:spTgt spid="559107">
                                            <p:txEl>
                                              <p:pRg st="5" end="5"/>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559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559107">
                                            <p:txEl>
                                              <p:pRg st="10" end="10"/>
                                            </p:txEl>
                                          </p:spTgt>
                                        </p:tgtEl>
                                        <p:attrNameLst>
                                          <p:attrName>style.visibility</p:attrName>
                                        </p:attrNameLst>
                                      </p:cBhvr>
                                      <p:to>
                                        <p:strVal val="visible"/>
                                      </p:to>
                                    </p:set>
                                    <p:anim calcmode="lin" valueType="num">
                                      <p:cBhvr additive="base">
                                        <p:cTn id="25" dur="5000" fill="hold"/>
                                        <p:tgtEl>
                                          <p:spTgt spid="559107">
                                            <p:txEl>
                                              <p:pRg st="10" end="1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55910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720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76994" name="Rectangle 2"/>
          <p:cNvSpPr>
            <a:spLocks noGrp="1" noChangeArrowheads="1"/>
          </p:cNvSpPr>
          <p:nvPr>
            <p:ph type="title"/>
          </p:nvPr>
        </p:nvSpPr>
        <p:spPr>
          <a:xfrm>
            <a:off x="2209800" y="1143000"/>
            <a:ext cx="7772400" cy="5181600"/>
          </a:xfrm>
        </p:spPr>
        <p:txBody>
          <a:bodyPr/>
          <a:lstStyle/>
          <a:p>
            <a:r>
              <a:rPr lang="en-US" b="1">
                <a:solidFill>
                  <a:srgbClr val="660033"/>
                </a:solidFill>
                <a:effectLst>
                  <a:outerShdw blurRad="38100" dist="38100" dir="2700000" algn="tl">
                    <a:srgbClr val="C0C0C0"/>
                  </a:outerShdw>
                </a:effectLst>
              </a:rPr>
              <a:t>“But an even greater stage of historical development yet awaited:  the Age of the Spirit,  when the institutional church would be eclipsed by the universal brotherhood of man.”</a:t>
            </a:r>
            <a:endParaRPr lang="en-US"/>
          </a:p>
        </p:txBody>
      </p:sp>
      <p:sp>
        <p:nvSpPr>
          <p:cNvPr id="5076995" name="WordArt 3"/>
          <p:cNvSpPr>
            <a:spLocks noChangeArrowheads="1" noChangeShapeType="1" noTextEdit="1"/>
          </p:cNvSpPr>
          <p:nvPr/>
        </p:nvSpPr>
        <p:spPr bwMode="auto">
          <a:xfrm>
            <a:off x="1524000" y="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Joachim Of Fiore</a:t>
            </a:r>
          </a:p>
        </p:txBody>
      </p:sp>
      <p:sp>
        <p:nvSpPr>
          <p:cNvPr id="5076996" name="WordArt 4"/>
          <p:cNvSpPr>
            <a:spLocks noChangeArrowheads="1" noChangeShapeType="1" noTextEdit="1"/>
          </p:cNvSpPr>
          <p:nvPr/>
        </p:nvSpPr>
        <p:spPr bwMode="auto">
          <a:xfrm>
            <a:off x="2819400" y="58674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modern reformation nov/dec 1994,  pg. 4</a:t>
            </a:r>
          </a:p>
        </p:txBody>
      </p:sp>
    </p:spTree>
    <p:extLst>
      <p:ext uri="{BB962C8B-B14F-4D97-AF65-F5344CB8AC3E}">
        <p14:creationId xmlns:p14="http://schemas.microsoft.com/office/powerpoint/2010/main" val="35061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076995"/>
                                        </p:tgtEl>
                                        <p:attrNameLst>
                                          <p:attrName>style.visibility</p:attrName>
                                        </p:attrNameLst>
                                      </p:cBhvr>
                                      <p:to>
                                        <p:strVal val="visible"/>
                                      </p:to>
                                    </p:set>
                                    <p:anim calcmode="lin" valueType="num">
                                      <p:cBhvr>
                                        <p:cTn id="7" dur="500" fill="hold"/>
                                        <p:tgtEl>
                                          <p:spTgt spid="5076995"/>
                                        </p:tgtEl>
                                        <p:attrNameLst>
                                          <p:attrName>ppt_w</p:attrName>
                                        </p:attrNameLst>
                                      </p:cBhvr>
                                      <p:tavLst>
                                        <p:tav tm="0">
                                          <p:val>
                                            <p:fltVal val="0"/>
                                          </p:val>
                                        </p:tav>
                                        <p:tav tm="100000">
                                          <p:val>
                                            <p:strVal val="#ppt_w"/>
                                          </p:val>
                                        </p:tav>
                                      </p:tavLst>
                                    </p:anim>
                                    <p:anim calcmode="lin" valueType="num">
                                      <p:cBhvr>
                                        <p:cTn id="8" dur="500" fill="hold"/>
                                        <p:tgtEl>
                                          <p:spTgt spid="5076995"/>
                                        </p:tgtEl>
                                        <p:attrNameLst>
                                          <p:attrName>ppt_h</p:attrName>
                                        </p:attrNameLst>
                                      </p:cBhvr>
                                      <p:tavLst>
                                        <p:tav tm="0">
                                          <p:val>
                                            <p:fltVal val="0"/>
                                          </p:val>
                                        </p:tav>
                                        <p:tav tm="100000">
                                          <p:val>
                                            <p:strVal val="#ppt_h"/>
                                          </p:val>
                                        </p:tav>
                                      </p:tavLst>
                                    </p:anim>
                                    <p:anim calcmode="lin" valueType="num">
                                      <p:cBhvr>
                                        <p:cTn id="9" dur="500" fill="hold"/>
                                        <p:tgtEl>
                                          <p:spTgt spid="5076995"/>
                                        </p:tgtEl>
                                        <p:attrNameLst>
                                          <p:attrName>ppt_x</p:attrName>
                                        </p:attrNameLst>
                                      </p:cBhvr>
                                      <p:tavLst>
                                        <p:tav tm="0">
                                          <p:val>
                                            <p:fltVal val="0.5"/>
                                          </p:val>
                                        </p:tav>
                                        <p:tav tm="100000">
                                          <p:val>
                                            <p:strVal val="#ppt_x"/>
                                          </p:val>
                                        </p:tav>
                                      </p:tavLst>
                                    </p:anim>
                                    <p:anim calcmode="lin" valueType="num">
                                      <p:cBhvr>
                                        <p:cTn id="10" dur="500" fill="hold"/>
                                        <p:tgtEl>
                                          <p:spTgt spid="5076995"/>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272" fill="hold" grpId="0" nodeType="clickEffect">
                                  <p:stCondLst>
                                    <p:cond delay="0"/>
                                  </p:stCondLst>
                                  <p:iterate type="wd">
                                    <p:tmPct val="100000"/>
                                  </p:iterate>
                                  <p:childTnLst>
                                    <p:set>
                                      <p:cBhvr>
                                        <p:cTn id="14" dur="1" fill="hold">
                                          <p:stCondLst>
                                            <p:cond delay="0"/>
                                          </p:stCondLst>
                                        </p:cTn>
                                        <p:tgtEl>
                                          <p:spTgt spid="5076994"/>
                                        </p:tgtEl>
                                        <p:attrNameLst>
                                          <p:attrName>style.visibility</p:attrName>
                                        </p:attrNameLst>
                                      </p:cBhvr>
                                      <p:to>
                                        <p:strVal val="visible"/>
                                      </p:to>
                                    </p:set>
                                    <p:anim calcmode="lin" valueType="num">
                                      <p:cBhvr>
                                        <p:cTn id="15" dur="300" fill="hold"/>
                                        <p:tgtEl>
                                          <p:spTgt spid="5076994"/>
                                        </p:tgtEl>
                                        <p:attrNameLst>
                                          <p:attrName>ppt_w</p:attrName>
                                        </p:attrNameLst>
                                      </p:cBhvr>
                                      <p:tavLst>
                                        <p:tav tm="0">
                                          <p:val>
                                            <p:strVal val="2/3*#ppt_w"/>
                                          </p:val>
                                        </p:tav>
                                        <p:tav tm="100000">
                                          <p:val>
                                            <p:strVal val="#ppt_w"/>
                                          </p:val>
                                        </p:tav>
                                      </p:tavLst>
                                    </p:anim>
                                    <p:anim calcmode="lin" valueType="num">
                                      <p:cBhvr>
                                        <p:cTn id="16" dur="300" fill="hold"/>
                                        <p:tgtEl>
                                          <p:spTgt spid="5076994"/>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5076996"/>
                                        </p:tgtEl>
                                        <p:attrNameLst>
                                          <p:attrName>style.visibility</p:attrName>
                                        </p:attrNameLst>
                                      </p:cBhvr>
                                      <p:to>
                                        <p:strVal val="visible"/>
                                      </p:to>
                                    </p:set>
                                    <p:anim calcmode="lin" valueType="num">
                                      <p:cBhvr>
                                        <p:cTn id="21" dur="1000" fill="hold"/>
                                        <p:tgtEl>
                                          <p:spTgt spid="5076996"/>
                                        </p:tgtEl>
                                        <p:attrNameLst>
                                          <p:attrName>ppt_w</p:attrName>
                                        </p:attrNameLst>
                                      </p:cBhvr>
                                      <p:tavLst>
                                        <p:tav tm="0">
                                          <p:val>
                                            <p:fltVal val="0"/>
                                          </p:val>
                                        </p:tav>
                                        <p:tav tm="100000">
                                          <p:val>
                                            <p:strVal val="#ppt_w"/>
                                          </p:val>
                                        </p:tav>
                                      </p:tavLst>
                                    </p:anim>
                                    <p:anim calcmode="lin" valueType="num">
                                      <p:cBhvr>
                                        <p:cTn id="22" dur="1000" fill="hold"/>
                                        <p:tgtEl>
                                          <p:spTgt spid="5076996"/>
                                        </p:tgtEl>
                                        <p:attrNameLst>
                                          <p:attrName>ppt_h</p:attrName>
                                        </p:attrNameLst>
                                      </p:cBhvr>
                                      <p:tavLst>
                                        <p:tav tm="0">
                                          <p:val>
                                            <p:fltVal val="0"/>
                                          </p:val>
                                        </p:tav>
                                        <p:tav tm="100000">
                                          <p:val>
                                            <p:strVal val="#ppt_h"/>
                                          </p:val>
                                        </p:tav>
                                      </p:tavLst>
                                    </p:anim>
                                    <p:anim calcmode="lin" valueType="num">
                                      <p:cBhvr>
                                        <p:cTn id="23" dur="1000" fill="hold"/>
                                        <p:tgtEl>
                                          <p:spTgt spid="507699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076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6994" grpId="0" autoUpdateAnimBg="0"/>
      <p:bldP spid="5076995" grpId="0" animBg="1"/>
      <p:bldP spid="5076996"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20535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I:\DEPTCOMM\Zamcomm\Jody\ChartsEPS\99copy.jpg"/>
          <p:cNvPicPr>
            <a:picLocks noChangeAspect="1" noChangeArrowheads="1"/>
          </p:cNvPicPr>
          <p:nvPr/>
        </p:nvPicPr>
        <p:blipFill>
          <a:blip r:embed="rId3" cstate="print"/>
          <a:srcRect/>
          <a:stretch>
            <a:fillRect/>
          </a:stretch>
        </p:blipFill>
        <p:spPr bwMode="auto">
          <a:xfrm>
            <a:off x="288757" y="-1"/>
            <a:ext cx="11762071" cy="7382577"/>
          </a:xfrm>
          <a:prstGeom prst="rect">
            <a:avLst/>
          </a:prstGeom>
          <a:noFill/>
        </p:spPr>
      </p:pic>
      <p:pic>
        <p:nvPicPr>
          <p:cNvPr id="4" name="Picture 3" descr="CAQLW6KPCAAQT71VCATDY417CA5JEJDMCAIEC3T8CAQX6AFJCAWDIKZECA5LWBNECA820UTNCA6UGOBQCADQYSVYCAT59Y7GCAR8I8CKCAQC435UCA5I28KDCAN0SRDSCA53ODTRCAAX691BCAI3UID7.jpg"/>
          <p:cNvPicPr>
            <a:picLocks noChangeAspect="1"/>
          </p:cNvPicPr>
          <p:nvPr/>
        </p:nvPicPr>
        <p:blipFill>
          <a:blip r:embed="rId4" cstate="print"/>
          <a:stretch>
            <a:fillRect/>
          </a:stretch>
        </p:blipFill>
        <p:spPr>
          <a:xfrm>
            <a:off x="1126156" y="1258349"/>
            <a:ext cx="9942897" cy="3111520"/>
          </a:xfrm>
          <a:prstGeom prst="rect">
            <a:avLst/>
          </a:prstGeom>
        </p:spPr>
      </p:pic>
      <p:pic>
        <p:nvPicPr>
          <p:cNvPr id="2" name="Picture 1" descr="090914_Pol_ratsSueTN.jpg">
            <a:extLst>
              <a:ext uri="{FF2B5EF4-FFF2-40B4-BE49-F238E27FC236}">
                <a16:creationId xmlns:a16="http://schemas.microsoft.com/office/drawing/2014/main" id="{243D6935-F358-4176-667F-03CC479FF658}"/>
              </a:ext>
            </a:extLst>
          </p:cNvPr>
          <p:cNvPicPr>
            <a:picLocks noChangeAspect="1"/>
          </p:cNvPicPr>
          <p:nvPr/>
        </p:nvPicPr>
        <p:blipFill>
          <a:blip r:embed="rId5" cstate="print"/>
          <a:stretch>
            <a:fillRect/>
          </a:stretch>
        </p:blipFill>
        <p:spPr>
          <a:xfrm>
            <a:off x="1122947" y="4369869"/>
            <a:ext cx="9942897" cy="2488131"/>
          </a:xfrm>
          <a:prstGeom prst="rect">
            <a:avLst/>
          </a:prstGeom>
        </p:spPr>
      </p:pic>
      <p:sp>
        <p:nvSpPr>
          <p:cNvPr id="6" name="TextBox 5">
            <a:extLst>
              <a:ext uri="{FF2B5EF4-FFF2-40B4-BE49-F238E27FC236}">
                <a16:creationId xmlns:a16="http://schemas.microsoft.com/office/drawing/2014/main" id="{89BCC817-4103-E993-59EC-6045E5686C9F}"/>
              </a:ext>
            </a:extLst>
          </p:cNvPr>
          <p:cNvSpPr txBox="1"/>
          <p:nvPr/>
        </p:nvSpPr>
        <p:spPr>
          <a:xfrm>
            <a:off x="1122946" y="1482291"/>
            <a:ext cx="9942897" cy="2123658"/>
          </a:xfrm>
          <a:prstGeom prst="rect">
            <a:avLst/>
          </a:prstGeom>
          <a:noFill/>
        </p:spPr>
        <p:txBody>
          <a:bodyPr wrap="square">
            <a:spAutoFit/>
          </a:bodyPr>
          <a:lstStyle/>
          <a:p>
            <a:pPr algn="ctr" fontAlgn="base">
              <a:spcBef>
                <a:spcPct val="0"/>
              </a:spcBef>
              <a:spcAft>
                <a:spcPct val="0"/>
              </a:spcAft>
            </a:pPr>
            <a:r>
              <a:rPr lang="en-US" sz="6600" dirty="0">
                <a:ln w="10160">
                  <a:solidFill>
                    <a:srgbClr val="00CC99"/>
                  </a:solidFill>
                  <a:prstDash val="solid"/>
                </a:ln>
                <a:solidFill>
                  <a:srgbClr val="FFFFFF"/>
                </a:solidFill>
                <a:effectLst>
                  <a:outerShdw blurRad="38100" dist="32000" dir="5400000" algn="tl">
                    <a:srgbClr val="000000">
                      <a:alpha val="30000"/>
                    </a:srgbClr>
                  </a:outerShdw>
                </a:effectLst>
                <a:latin typeface="Storybook" pitchFamily="2" charset="0"/>
              </a:rPr>
              <a:t>Taking The Cheese</a:t>
            </a:r>
          </a:p>
          <a:p>
            <a:pPr algn="ctr" fontAlgn="base">
              <a:spcBef>
                <a:spcPct val="0"/>
              </a:spcBef>
              <a:spcAft>
                <a:spcPct val="0"/>
              </a:spcAft>
            </a:pPr>
            <a:r>
              <a:rPr lang="en-US" sz="6600" dirty="0">
                <a:ln w="10160">
                  <a:solidFill>
                    <a:srgbClr val="00CC99"/>
                  </a:solidFill>
                  <a:prstDash val="solid"/>
                </a:ln>
                <a:solidFill>
                  <a:srgbClr val="FFFFFF"/>
                </a:solidFill>
                <a:effectLst>
                  <a:outerShdw blurRad="38100" dist="32000" dir="5400000" algn="tl">
                    <a:srgbClr val="000000">
                      <a:alpha val="30000"/>
                    </a:srgbClr>
                  </a:outerShdw>
                </a:effectLst>
                <a:latin typeface="Storybook" pitchFamily="2" charset="0"/>
              </a:rPr>
              <a:t>Of Accountability!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heel(1)">
                                      <p:cBhvr>
                                        <p:cTn id="19" dur="2000"/>
                                        <p:tgtEl>
                                          <p:spTgt spid="6">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heel(1)">
                                      <p:cBhvr>
                                        <p:cTn id="2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I:\DEPTCOMM\Zamcomm\Jody\ChartsEPS\99copy.jpg"/>
          <p:cNvPicPr>
            <a:picLocks noChangeAspect="1" noChangeArrowheads="1"/>
          </p:cNvPicPr>
          <p:nvPr/>
        </p:nvPicPr>
        <p:blipFill>
          <a:blip r:embed="rId3" cstate="print"/>
          <a:srcRect/>
          <a:stretch>
            <a:fillRect/>
          </a:stretch>
        </p:blipFill>
        <p:spPr bwMode="auto">
          <a:xfrm>
            <a:off x="288757" y="-1"/>
            <a:ext cx="11762071" cy="7382577"/>
          </a:xfrm>
          <a:prstGeom prst="rect">
            <a:avLst/>
          </a:prstGeom>
          <a:noFill/>
        </p:spPr>
      </p:pic>
      <p:pic>
        <p:nvPicPr>
          <p:cNvPr id="4" name="Picture 3" descr="CAQLW6KPCAAQT71VCATDY417CA5JEJDMCAIEC3T8CAQX6AFJCAWDIKZECA5LWBNECA820UTNCA6UGOBQCADQYSVYCAT59Y7GCAR8I8CKCAQC435UCA5I28KDCAN0SRDSCA53ODTRCAAX691BCAI3UID7.jpg"/>
          <p:cNvPicPr>
            <a:picLocks noChangeAspect="1"/>
          </p:cNvPicPr>
          <p:nvPr/>
        </p:nvPicPr>
        <p:blipFill>
          <a:blip r:embed="rId4" cstate="print"/>
          <a:stretch>
            <a:fillRect/>
          </a:stretch>
        </p:blipFill>
        <p:spPr>
          <a:xfrm>
            <a:off x="1126156" y="1258349"/>
            <a:ext cx="9942897" cy="5518372"/>
          </a:xfrm>
          <a:prstGeom prst="rect">
            <a:avLst/>
          </a:prstGeom>
        </p:spPr>
      </p:pic>
      <p:sp>
        <p:nvSpPr>
          <p:cNvPr id="3" name="Rectangle 2">
            <a:extLst>
              <a:ext uri="{FF2B5EF4-FFF2-40B4-BE49-F238E27FC236}">
                <a16:creationId xmlns:a16="http://schemas.microsoft.com/office/drawing/2014/main" id="{99539314-B111-29A4-A99C-0160D1EAAC59}"/>
              </a:ext>
            </a:extLst>
          </p:cNvPr>
          <p:cNvSpPr/>
          <p:nvPr/>
        </p:nvSpPr>
        <p:spPr>
          <a:xfrm>
            <a:off x="1452880" y="3576320"/>
            <a:ext cx="9292476" cy="1200329"/>
          </a:xfrm>
          <a:prstGeom prst="rect">
            <a:avLst/>
          </a:prstGeom>
          <a:noFill/>
        </p:spPr>
        <p:txBody>
          <a:bodyPr wrap="square" lIns="91440" tIns="45720" rIns="91440" bIns="45720">
            <a:spAutoFit/>
          </a:bodyPr>
          <a:lstStyle/>
          <a:p>
            <a:pPr algn="ctr" fontAlgn="base">
              <a:spcBef>
                <a:spcPct val="0"/>
              </a:spcBef>
              <a:spcAft>
                <a:spcPct val="0"/>
              </a:spcAft>
            </a:pP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RELIGIOUS SURROGACY</a:t>
            </a:r>
          </a:p>
        </p:txBody>
      </p:sp>
    </p:spTree>
    <p:extLst>
      <p:ext uri="{BB962C8B-B14F-4D97-AF65-F5344CB8AC3E}">
        <p14:creationId xmlns:p14="http://schemas.microsoft.com/office/powerpoint/2010/main" val="363864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I:\DEPTCOMM\Zamcomm\Jody\ChartsEPS\99copy.jpg"/>
          <p:cNvPicPr>
            <a:picLocks noChangeAspect="1" noChangeArrowheads="1"/>
          </p:cNvPicPr>
          <p:nvPr/>
        </p:nvPicPr>
        <p:blipFill>
          <a:blip r:embed="rId3" cstate="print"/>
          <a:srcRect/>
          <a:stretch>
            <a:fillRect/>
          </a:stretch>
        </p:blipFill>
        <p:spPr bwMode="auto">
          <a:xfrm>
            <a:off x="288757" y="-1"/>
            <a:ext cx="11762071" cy="7305041"/>
          </a:xfrm>
          <a:prstGeom prst="rect">
            <a:avLst/>
          </a:prstGeom>
          <a:noFill/>
        </p:spPr>
      </p:pic>
      <p:pic>
        <p:nvPicPr>
          <p:cNvPr id="4" name="Picture 3" descr="CAQLW6KPCAAQT71VCATDY417CA5JEJDMCAIEC3T8CAQX6AFJCAWDIKZECA5LWBNECA820UTNCA6UGOBQCADQYSVYCAT59Y7GCAR8I8CKCAQC435UCA5I28KDCAN0SRDSCA53ODTRCAAX691BCAI3UID7.jpg"/>
          <p:cNvPicPr>
            <a:picLocks noChangeAspect="1"/>
          </p:cNvPicPr>
          <p:nvPr/>
        </p:nvPicPr>
        <p:blipFill>
          <a:blip r:embed="rId4" cstate="print"/>
          <a:stretch>
            <a:fillRect/>
          </a:stretch>
        </p:blipFill>
        <p:spPr>
          <a:xfrm>
            <a:off x="1126156" y="1258349"/>
            <a:ext cx="9942897" cy="5487892"/>
          </a:xfrm>
          <a:prstGeom prst="rect">
            <a:avLst/>
          </a:prstGeom>
        </p:spPr>
      </p:pic>
      <p:sp>
        <p:nvSpPr>
          <p:cNvPr id="2" name="Rectangle 1">
            <a:extLst>
              <a:ext uri="{FF2B5EF4-FFF2-40B4-BE49-F238E27FC236}">
                <a16:creationId xmlns:a16="http://schemas.microsoft.com/office/drawing/2014/main" id="{9B2A033E-77A3-83F5-53A8-6E138B3D25EF}"/>
              </a:ext>
            </a:extLst>
          </p:cNvPr>
          <p:cNvSpPr/>
          <p:nvPr/>
        </p:nvSpPr>
        <p:spPr>
          <a:xfrm>
            <a:off x="1249679" y="1452880"/>
            <a:ext cx="9816165" cy="6001643"/>
          </a:xfrm>
          <a:prstGeom prst="rect">
            <a:avLst/>
          </a:prstGeom>
          <a:noFill/>
        </p:spPr>
        <p:txBody>
          <a:bodyPr wrap="square" lIns="91440" tIns="45720" rIns="91440" bIns="45720">
            <a:spAutoFit/>
          </a:bodyPr>
          <a:lstStyle/>
          <a:p>
            <a:pPr algn="ctr" fontAlgn="base">
              <a:spcBef>
                <a:spcPct val="0"/>
              </a:spcBef>
              <a:spcAft>
                <a:spcPct val="0"/>
              </a:spcAft>
            </a:pP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Sumerians had statues of themselves made and left them in the temples to pray when they could not be there in person.</a:t>
            </a:r>
          </a:p>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 </a:t>
            </a:r>
          </a:p>
        </p:txBody>
      </p:sp>
    </p:spTree>
    <p:extLst>
      <p:ext uri="{BB962C8B-B14F-4D97-AF65-F5344CB8AC3E}">
        <p14:creationId xmlns:p14="http://schemas.microsoft.com/office/powerpoint/2010/main" val="26353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style.rotation</p:attrName>
                                        </p:attrNameLst>
                                      </p:cBhvr>
                                      <p:tavLst>
                                        <p:tav tm="0">
                                          <p:val>
                                            <p:fltVal val="720"/>
                                          </p:val>
                                        </p:tav>
                                        <p:tav tm="100000">
                                          <p:val>
                                            <p:fltVal val="0"/>
                                          </p:val>
                                        </p:tav>
                                      </p:tavLst>
                                    </p:anim>
                                    <p:anim calcmode="lin" valueType="num">
                                      <p:cBhvr>
                                        <p:cTn id="14" dur="2000" fill="hold"/>
                                        <p:tgtEl>
                                          <p:spTgt spid="2"/>
                                        </p:tgtEl>
                                        <p:attrNameLst>
                                          <p:attrName>ppt_h</p:attrName>
                                        </p:attrNameLst>
                                      </p:cBhvr>
                                      <p:tavLst>
                                        <p:tav tm="0">
                                          <p:val>
                                            <p:fltVal val="0"/>
                                          </p:val>
                                        </p:tav>
                                        <p:tav tm="100000">
                                          <p:val>
                                            <p:strVal val="#ppt_h"/>
                                          </p:val>
                                        </p:tav>
                                      </p:tavLst>
                                    </p:anim>
                                    <p:anim calcmode="lin" valueType="num">
                                      <p:cBhvr>
                                        <p:cTn id="15"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066" name="Picture 2" descr="I:\DEPTCOMM\Zamcomm\Jody\ChartsEPS\99copy.jpg"/>
          <p:cNvPicPr>
            <a:picLocks noChangeAspect="1" noChangeArrowheads="1"/>
          </p:cNvPicPr>
          <p:nvPr/>
        </p:nvPicPr>
        <p:blipFill>
          <a:blip r:embed="rId6" cstate="print"/>
          <a:srcRect/>
          <a:stretch>
            <a:fillRect/>
          </a:stretch>
        </p:blipFill>
        <p:spPr bwMode="auto">
          <a:xfrm>
            <a:off x="419449" y="0"/>
            <a:ext cx="11459361" cy="6858000"/>
          </a:xfrm>
          <a:prstGeom prst="rect">
            <a:avLst/>
          </a:prstGeom>
          <a:noFill/>
        </p:spPr>
      </p:pic>
      <p:sp>
        <p:nvSpPr>
          <p:cNvPr id="1368067" name="Oval 3"/>
          <p:cNvSpPr>
            <a:spLocks noChangeArrowheads="1"/>
          </p:cNvSpPr>
          <p:nvPr/>
        </p:nvSpPr>
        <p:spPr bwMode="auto">
          <a:xfrm>
            <a:off x="9982899" y="4194494"/>
            <a:ext cx="855677" cy="1199627"/>
          </a:xfrm>
          <a:prstGeom prst="ellipse">
            <a:avLst/>
          </a:prstGeom>
          <a:noFill/>
          <a:ln w="9525">
            <a:solidFill>
              <a:srgbClr val="CC0000"/>
            </a:solidFill>
            <a:round/>
            <a:headEnd/>
            <a:tailEnd/>
          </a:ln>
          <a:effectLst/>
        </p:spPr>
        <p:txBody>
          <a:bodyPr wrap="none" anchor="ctr"/>
          <a:lstStyle/>
          <a:p>
            <a:pPr algn="ctr" fontAlgn="base">
              <a:spcBef>
                <a:spcPct val="0"/>
              </a:spcBef>
              <a:spcAft>
                <a:spcPct val="0"/>
              </a:spcAft>
            </a:pPr>
            <a:endParaRPr lang="en-US" sz="3200" b="1">
              <a:solidFill>
                <a:srgbClr val="CC0000"/>
              </a:solidFill>
              <a:effectLst>
                <a:outerShdw blurRad="38100" dist="38100" dir="2700000" algn="tl">
                  <a:srgbClr val="C0C0C0"/>
                </a:outerShdw>
              </a:effectLst>
              <a:latin typeface="Calligrapher" pitchFamily="2" charset="0"/>
            </a:endParaRPr>
          </a:p>
        </p:txBody>
      </p:sp>
      <p:pic>
        <p:nvPicPr>
          <p:cNvPr id="4" name="Picture 5" descr="C:\Documents and Settings\Owner\My Documents\Educational Illustrations\rf 1.bmp"/>
          <p:cNvPicPr>
            <a:picLocks noChangeAspect="1" noChangeArrowheads="1"/>
          </p:cNvPicPr>
          <p:nvPr/>
        </p:nvPicPr>
        <p:blipFill>
          <a:blip r:embed="rId7" cstate="print"/>
          <a:srcRect/>
          <a:stretch>
            <a:fillRect/>
          </a:stretch>
        </p:blipFill>
        <p:spPr bwMode="auto">
          <a:xfrm>
            <a:off x="0" y="0"/>
            <a:ext cx="12192000" cy="6858000"/>
          </a:xfrm>
          <a:prstGeom prst="rect">
            <a:avLst/>
          </a:prstGeom>
          <a:noFill/>
        </p:spPr>
      </p:pic>
      <p:pic>
        <p:nvPicPr>
          <p:cNvPr id="2" name="Picture 1" descr="ATT00016.gif">
            <a:extLst>
              <a:ext uri="{FF2B5EF4-FFF2-40B4-BE49-F238E27FC236}">
                <a16:creationId xmlns:a16="http://schemas.microsoft.com/office/drawing/2014/main" id="{386471AE-24B9-44FA-970A-59C95F895BD2}"/>
              </a:ext>
            </a:extLst>
          </p:cNvPr>
          <p:cNvPicPr>
            <a:picLocks noChangeAspect="1"/>
          </p:cNvPicPr>
          <p:nvPr/>
        </p:nvPicPr>
        <p:blipFill>
          <a:blip r:embed="rId8" cstate="print"/>
          <a:stretch>
            <a:fillRect/>
          </a:stretch>
        </p:blipFill>
        <p:spPr>
          <a:xfrm>
            <a:off x="9144000" y="2819400"/>
            <a:ext cx="990600" cy="762000"/>
          </a:xfrm>
          <a:prstGeom prst="rect">
            <a:avLst/>
          </a:prstGeom>
        </p:spPr>
      </p:pic>
      <p:pic>
        <p:nvPicPr>
          <p:cNvPr id="3" name="not_so_fast.wav">
            <a:hlinkClick r:id="" action="ppaction://media"/>
            <a:extLst>
              <a:ext uri="{FF2B5EF4-FFF2-40B4-BE49-F238E27FC236}">
                <a16:creationId xmlns:a16="http://schemas.microsoft.com/office/drawing/2014/main" id="{A1C8236C-FBCA-6CED-0175-0430C2CDF1C1}"/>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10671494" y="6937694"/>
            <a:ext cx="737533" cy="737533"/>
          </a:xfrm>
          <a:prstGeom prst="rect">
            <a:avLst/>
          </a:prstGeom>
        </p:spPr>
      </p:pic>
      <p:pic>
        <p:nvPicPr>
          <p:cNvPr id="5" name="Picture 5" descr="C:\Documents and Settings\Owner\My Documents\Educational Illustrations\50667739.jpg">
            <a:extLst>
              <a:ext uri="{FF2B5EF4-FFF2-40B4-BE49-F238E27FC236}">
                <a16:creationId xmlns:a16="http://schemas.microsoft.com/office/drawing/2014/main" id="{905ABA10-9709-0AC4-6FA0-06958A244F95}"/>
              </a:ext>
            </a:extLst>
          </p:cNvPr>
          <p:cNvPicPr>
            <a:picLocks noChangeAspect="1" noChangeArrowheads="1"/>
          </p:cNvPicPr>
          <p:nvPr/>
        </p:nvPicPr>
        <p:blipFill>
          <a:blip r:embed="rId10" cstate="print"/>
          <a:srcRect/>
          <a:stretch>
            <a:fillRect/>
          </a:stretch>
        </p:blipFill>
        <p:spPr bwMode="auto">
          <a:xfrm>
            <a:off x="0" y="0"/>
            <a:ext cx="12344400" cy="7010400"/>
          </a:xfrm>
          <a:prstGeom prst="rect">
            <a:avLst/>
          </a:prstGeom>
          <a:noFill/>
        </p:spPr>
      </p:pic>
      <p:sp>
        <p:nvSpPr>
          <p:cNvPr id="6" name="Rectangle 5">
            <a:extLst>
              <a:ext uri="{FF2B5EF4-FFF2-40B4-BE49-F238E27FC236}">
                <a16:creationId xmlns:a16="http://schemas.microsoft.com/office/drawing/2014/main" id="{B38A41C5-CB90-DCE8-E50F-154DA0198A98}"/>
              </a:ext>
            </a:extLst>
          </p:cNvPr>
          <p:cNvSpPr/>
          <p:nvPr/>
        </p:nvSpPr>
        <p:spPr>
          <a:xfrm>
            <a:off x="1677799" y="2286001"/>
            <a:ext cx="9739618" cy="2585323"/>
          </a:xfrm>
          <a:prstGeom prst="rect">
            <a:avLst/>
          </a:prstGeom>
          <a:noFill/>
        </p:spPr>
        <p:txBody>
          <a:bodyPr wrap="square" lIns="91440" tIns="45720" rIns="91440" bIns="45720">
            <a:spAutoFit/>
          </a:bodyPr>
          <a:lstStyle/>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You’ve never been lost until</a:t>
            </a:r>
          </a:p>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 you’ve been lost at Mach 3!</a:t>
            </a:r>
          </a:p>
          <a:p>
            <a:pPr algn="ctr" fontAlgn="base">
              <a:spcBef>
                <a:spcPct val="0"/>
              </a:spcBef>
              <a:spcAft>
                <a:spcPct val="0"/>
              </a:spcAft>
            </a:pPr>
            <a:r>
              <a:rPr lang="en-US" sz="5400" b="1" spc="50" dirty="0">
                <a:ln w="12700" cmpd="sng">
                  <a:solidFill>
                    <a:srgbClr val="2D2DB9">
                      <a:satMod val="120000"/>
                      <a:shade val="80000"/>
                    </a:srgbClr>
                  </a:solidFill>
                  <a:prstDash val="solid"/>
                </a:ln>
                <a:solidFill>
                  <a:srgbClr val="2D2DB9">
                    <a:tint val="1000"/>
                  </a:srgbClr>
                </a:solidFill>
                <a:effectLst>
                  <a:glow rad="53100">
                    <a:srgbClr val="2D2DB9">
                      <a:satMod val="180000"/>
                      <a:alpha val="30000"/>
                    </a:srgbClr>
                  </a:glow>
                </a:effectLst>
                <a:latin typeface="Storybook" pitchFamily="2" charset="0"/>
              </a:rPr>
              <a:t>* TEST PILOT PROVERB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68067"/>
                                        </p:tgtEl>
                                        <p:attrNameLst>
                                          <p:attrName>style.visibility</p:attrName>
                                        </p:attrNameLst>
                                      </p:cBhvr>
                                      <p:to>
                                        <p:strVal val="visible"/>
                                      </p:to>
                                    </p:set>
                                    <p:anim calcmode="lin" valueType="num">
                                      <p:cBhvr>
                                        <p:cTn id="7" dur="500" fill="hold"/>
                                        <p:tgtEl>
                                          <p:spTgt spid="1368067"/>
                                        </p:tgtEl>
                                        <p:attrNameLst>
                                          <p:attrName>ppt_w</p:attrName>
                                        </p:attrNameLst>
                                      </p:cBhvr>
                                      <p:tavLst>
                                        <p:tav tm="0">
                                          <p:val>
                                            <p:fltVal val="0"/>
                                          </p:val>
                                        </p:tav>
                                        <p:tav tm="100000">
                                          <p:val>
                                            <p:strVal val="#ppt_w"/>
                                          </p:val>
                                        </p:tav>
                                      </p:tavLst>
                                    </p:anim>
                                    <p:anim calcmode="lin" valueType="num">
                                      <p:cBhvr>
                                        <p:cTn id="8" dur="500" fill="hold"/>
                                        <p:tgtEl>
                                          <p:spTgt spid="1368067"/>
                                        </p:tgtEl>
                                        <p:attrNameLst>
                                          <p:attrName>ppt_h</p:attrName>
                                        </p:attrNameLst>
                                      </p:cBhvr>
                                      <p:tavLst>
                                        <p:tav tm="0">
                                          <p:val>
                                            <p:fltVal val="0"/>
                                          </p:val>
                                        </p:tav>
                                        <p:tav tm="100000">
                                          <p:val>
                                            <p:strVal val="#ppt_h"/>
                                          </p:val>
                                        </p:tav>
                                      </p:tavLst>
                                    </p:anim>
                                    <p:anim calcmode="lin" valueType="num">
                                      <p:cBhvr>
                                        <p:cTn id="9" dur="500" fill="hold"/>
                                        <p:tgtEl>
                                          <p:spTgt spid="1368067"/>
                                        </p:tgtEl>
                                        <p:attrNameLst>
                                          <p:attrName>ppt_x</p:attrName>
                                        </p:attrNameLst>
                                      </p:cBhvr>
                                      <p:tavLst>
                                        <p:tav tm="0">
                                          <p:val>
                                            <p:fltVal val="0.5"/>
                                          </p:val>
                                        </p:tav>
                                        <p:tav tm="100000">
                                          <p:val>
                                            <p:strVal val="#ppt_x"/>
                                          </p:val>
                                        </p:tav>
                                      </p:tavLst>
                                    </p:anim>
                                    <p:anim calcmode="lin" valueType="num">
                                      <p:cBhvr>
                                        <p:cTn id="10" dur="500" fill="hold"/>
                                        <p:tgtEl>
                                          <p:spTgt spid="136806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5" name="driveby.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9464" fill="hold"/>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5" name="driveby.wav"/>
                                        </p:tgtEl>
                                      </p:cMediaNode>
                                    </p:audio>
                                  </p:sub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 calcmode="lin" valueType="num">
                                      <p:cBhvr>
                                        <p:cTn id="36" dur="1000" fill="hold"/>
                                        <p:tgtEl>
                                          <p:spTgt spid="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6">
                                            <p:txEl>
                                              <p:pRg st="0" end="0"/>
                                            </p:txEl>
                                          </p:spTgt>
                                        </p:tgtEl>
                                        <p:attrNameLst>
                                          <p:attrName>ppt_y</p:attrName>
                                        </p:attrNameLst>
                                      </p:cBhvr>
                                      <p:tavLst>
                                        <p:tav tm="0">
                                          <p:val>
                                            <p:strVal val="#ppt_y"/>
                                          </p:val>
                                        </p:tav>
                                        <p:tav tm="100000">
                                          <p:val>
                                            <p:strVal val="#ppt_y"/>
                                          </p:val>
                                        </p:tav>
                                      </p:tavLst>
                                    </p:anim>
                                  </p:childTnLst>
                                </p:cTn>
                              </p:par>
                              <p:par>
                                <p:cTn id="40" presetID="39" presetClass="entr" presetSubtype="0" accel="100000" fill="hold" nodeType="with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 calcmode="lin" valueType="num">
                                      <p:cBhvr>
                                        <p:cTn id="42" dur="1000" fill="hold"/>
                                        <p:tgtEl>
                                          <p:spTgt spid="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3" dur="1000" fill="hold"/>
                                        <p:tgtEl>
                                          <p:spTgt spid="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4" dur="1000" fill="hold"/>
                                        <p:tgtEl>
                                          <p:spTgt spid="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5" dur="1000" fill="hold"/>
                                        <p:tgtEl>
                                          <p:spTgt spid="6">
                                            <p:txEl>
                                              <p:pRg st="1" end="1"/>
                                            </p:txEl>
                                          </p:spTgt>
                                        </p:tgtEl>
                                        <p:attrNameLst>
                                          <p:attrName>ppt_y</p:attrName>
                                        </p:attrNameLst>
                                      </p:cBhvr>
                                      <p:tavLst>
                                        <p:tav tm="0">
                                          <p:val>
                                            <p:strVal val="#ppt_y"/>
                                          </p:val>
                                        </p:tav>
                                        <p:tav tm="100000">
                                          <p:val>
                                            <p:strVal val="#ppt_y"/>
                                          </p:val>
                                        </p:tav>
                                      </p:tavLst>
                                    </p:anim>
                                  </p:childTnLst>
                                </p:cTn>
                              </p:par>
                              <p:par>
                                <p:cTn id="46" presetID="39" presetClass="entr" presetSubtype="0" accel="100000" fill="hold" nodeType="with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p:cTn id="48" dur="1000" fill="hold"/>
                                        <p:tgtEl>
                                          <p:spTgt spid="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9" dur="1000" fill="hold"/>
                                        <p:tgtEl>
                                          <p:spTgt spid="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0" dur="1000" fill="hold"/>
                                        <p:tgtEl>
                                          <p:spTgt spid="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1"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52"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1368067"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5253" name="Text Box 5"/>
          <p:cNvSpPr txBox="1">
            <a:spLocks noChangeArrowheads="1"/>
          </p:cNvSpPr>
          <p:nvPr/>
        </p:nvSpPr>
        <p:spPr bwMode="auto">
          <a:xfrm>
            <a:off x="1472665" y="77003"/>
            <a:ext cx="9211377" cy="1985159"/>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endParaRPr lang="en-US" sz="2400" dirty="0">
              <a:solidFill>
                <a:srgbClr val="000000"/>
              </a:solidFill>
              <a:latin typeface="Arial" charset="0"/>
              <a:ea typeface="ＭＳ Ｐゴシック"/>
            </a:endParaRPr>
          </a:p>
          <a:p>
            <a:pPr algn="r" eaLnBrk="0" fontAlgn="base" hangingPunct="0">
              <a:spcBef>
                <a:spcPct val="50000"/>
              </a:spcBef>
              <a:spcAft>
                <a:spcPct val="0"/>
              </a:spcAft>
            </a:pPr>
            <a:r>
              <a:rPr lang="en-US" sz="6600" b="1" u="sng" dirty="0">
                <a:solidFill>
                  <a:srgbClr val="C00000"/>
                </a:solidFill>
                <a:effectLst>
                  <a:outerShdw blurRad="38100" dist="38100" dir="2700000" algn="tl">
                    <a:srgbClr val="000000">
                      <a:alpha val="43137"/>
                    </a:srgbClr>
                  </a:outerShdw>
                </a:effectLst>
                <a:latin typeface="Arial" charset="0"/>
                <a:ea typeface="ＭＳ Ｐゴシック"/>
              </a:rPr>
              <a:t>Everything Falls Apart</a:t>
            </a:r>
          </a:p>
        </p:txBody>
      </p:sp>
      <p:sp>
        <p:nvSpPr>
          <p:cNvPr id="565254" name="Text Box 6"/>
          <p:cNvSpPr txBox="1">
            <a:spLocks noChangeArrowheads="1"/>
          </p:cNvSpPr>
          <p:nvPr/>
        </p:nvSpPr>
        <p:spPr bwMode="auto">
          <a:xfrm>
            <a:off x="4800600" y="5410200"/>
            <a:ext cx="4267200" cy="914400"/>
          </a:xfrm>
          <a:prstGeom prst="rect">
            <a:avLst/>
          </a:prstGeom>
          <a:noFill/>
          <a:ln w="9525">
            <a:noFill/>
            <a:miter lim="800000"/>
            <a:headEnd/>
            <a:tailEnd/>
          </a:ln>
          <a:effectLst>
            <a:outerShdw dist="35921" dir="2700000" algn="ctr" rotWithShape="0">
              <a:schemeClr val="tx2"/>
            </a:outerShdw>
          </a:effectLst>
        </p:spPr>
        <p:txBody>
          <a:bodyPr>
            <a:spAutoFit/>
          </a:bodyPr>
          <a:lstStyle/>
          <a:p>
            <a:pPr algn="ctr" fontAlgn="base">
              <a:spcBef>
                <a:spcPct val="50000"/>
              </a:spcBef>
              <a:spcAft>
                <a:spcPct val="0"/>
              </a:spcAft>
            </a:pPr>
            <a:r>
              <a:rPr lang="en-US" sz="5400" b="1">
                <a:solidFill>
                  <a:srgbClr val="FFFFFF"/>
                </a:solidFill>
                <a:latin typeface="Arial" charset="0"/>
                <a:ea typeface="ＭＳ Ｐゴシック"/>
                <a:cs typeface="Arial" charset="0"/>
              </a:rPr>
              <a:t>1294 –1517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type="lt">
                                    <p:tmPct val="10000"/>
                                  </p:iterate>
                                  <p:childTnLst>
                                    <p:anim calcmode="lin" valueType="num">
                                      <p:cBhvr additive="base">
                                        <p:cTn id="6" dur="500"/>
                                        <p:tgtEl>
                                          <p:spTgt spid="565253"/>
                                        </p:tgtEl>
                                        <p:attrNameLst>
                                          <p:attrName>ppt_x</p:attrName>
                                        </p:attrNameLst>
                                      </p:cBhvr>
                                      <p:tavLst>
                                        <p:tav tm="0">
                                          <p:val>
                                            <p:strVal val="ppt_x"/>
                                          </p:val>
                                        </p:tav>
                                        <p:tav tm="100000">
                                          <p:val>
                                            <p:strVal val="ppt_x"/>
                                          </p:val>
                                        </p:tav>
                                      </p:tavLst>
                                    </p:anim>
                                    <p:anim calcmode="lin" valueType="num">
                                      <p:cBhvr additive="base">
                                        <p:cTn id="7" dur="500"/>
                                        <p:tgtEl>
                                          <p:spTgt spid="565253"/>
                                        </p:tgtEl>
                                        <p:attrNameLst>
                                          <p:attrName>ppt_y</p:attrName>
                                        </p:attrNameLst>
                                      </p:cBhvr>
                                      <p:tavLst>
                                        <p:tav tm="0">
                                          <p:val>
                                            <p:strVal val="ppt_y"/>
                                          </p:val>
                                        </p:tav>
                                        <p:tav tm="100000">
                                          <p:val>
                                            <p:strVal val="1+ppt_h/2"/>
                                          </p:val>
                                        </p:tav>
                                      </p:tavLst>
                                    </p:anim>
                                    <p:set>
                                      <p:cBhvr>
                                        <p:cTn id="8" dur="1" fill="hold">
                                          <p:stCondLst>
                                            <p:cond delay="499"/>
                                          </p:stCondLst>
                                        </p:cTn>
                                        <p:tgtEl>
                                          <p:spTgt spid="565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3" grpId="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5253" name="Text Box 5"/>
          <p:cNvSpPr txBox="1">
            <a:spLocks noChangeArrowheads="1"/>
          </p:cNvSpPr>
          <p:nvPr/>
        </p:nvSpPr>
        <p:spPr bwMode="auto">
          <a:xfrm>
            <a:off x="1828800" y="-304799"/>
            <a:ext cx="8458200" cy="4369684"/>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endParaRPr lang="en-US" sz="2400" dirty="0">
              <a:solidFill>
                <a:srgbClr val="000000"/>
              </a:solidFill>
              <a:latin typeface="Arial" charset="0"/>
              <a:ea typeface="ＭＳ Ｐゴシック"/>
            </a:endParaRPr>
          </a:p>
          <a:p>
            <a:pPr algn="r" eaLnBrk="0" fontAlgn="base" hangingPunct="0">
              <a:spcBef>
                <a:spcPct val="50000"/>
              </a:spcBef>
              <a:spcAft>
                <a:spcPct val="0"/>
              </a:spcAft>
            </a:pPr>
            <a:r>
              <a:rPr lang="en-US" sz="2800" b="1" dirty="0">
                <a:solidFill>
                  <a:srgbClr val="990033"/>
                </a:solidFill>
                <a:latin typeface="Arial" charset="0"/>
                <a:ea typeface="ＭＳ Ｐゴシック"/>
              </a:rPr>
              <a:t>“Things fall apart,  the centre cannot hold.</a:t>
            </a:r>
          </a:p>
          <a:p>
            <a:pPr algn="r" eaLnBrk="0" fontAlgn="base" hangingPunct="0">
              <a:spcBef>
                <a:spcPct val="50000"/>
              </a:spcBef>
              <a:spcAft>
                <a:spcPct val="0"/>
              </a:spcAft>
            </a:pPr>
            <a:r>
              <a:rPr lang="en-US" sz="2800" b="1" dirty="0">
                <a:solidFill>
                  <a:srgbClr val="990033"/>
                </a:solidFill>
                <a:latin typeface="Arial" charset="0"/>
                <a:ea typeface="ＭＳ Ｐゴシック"/>
              </a:rPr>
              <a:t>  The blood-dimmed tide is loosed, and</a:t>
            </a:r>
          </a:p>
          <a:p>
            <a:pPr algn="r" eaLnBrk="0" fontAlgn="base" hangingPunct="0">
              <a:spcBef>
                <a:spcPct val="50000"/>
              </a:spcBef>
              <a:spcAft>
                <a:spcPct val="0"/>
              </a:spcAft>
            </a:pPr>
            <a:r>
              <a:rPr lang="en-US" sz="2800" b="1" dirty="0">
                <a:solidFill>
                  <a:srgbClr val="990033"/>
                </a:solidFill>
                <a:latin typeface="Arial" charset="0"/>
                <a:ea typeface="ＭＳ Ｐゴシック"/>
              </a:rPr>
              <a:t> everywhere the ceremony of</a:t>
            </a:r>
          </a:p>
          <a:p>
            <a:pPr algn="r" eaLnBrk="0" fontAlgn="base" hangingPunct="0">
              <a:spcBef>
                <a:spcPct val="50000"/>
              </a:spcBef>
              <a:spcAft>
                <a:spcPct val="0"/>
              </a:spcAft>
            </a:pPr>
            <a:r>
              <a:rPr lang="en-US" sz="2800" b="1" dirty="0">
                <a:solidFill>
                  <a:srgbClr val="990033"/>
                </a:solidFill>
                <a:latin typeface="Arial" charset="0"/>
                <a:ea typeface="ＭＳ Ｐゴシック"/>
              </a:rPr>
              <a:t> innocence is drowned.”</a:t>
            </a:r>
          </a:p>
          <a:p>
            <a:pPr algn="r" eaLnBrk="0" fontAlgn="base" hangingPunct="0">
              <a:spcBef>
                <a:spcPct val="50000"/>
              </a:spcBef>
              <a:spcAft>
                <a:spcPct val="0"/>
              </a:spcAft>
            </a:pPr>
            <a:endParaRPr lang="en-US" sz="5400" dirty="0">
              <a:solidFill>
                <a:srgbClr val="000000"/>
              </a:solidFill>
              <a:latin typeface="Arial" charset="0"/>
              <a:ea typeface="ＭＳ Ｐゴシック"/>
            </a:endParaRPr>
          </a:p>
        </p:txBody>
      </p:sp>
      <p:sp>
        <p:nvSpPr>
          <p:cNvPr id="565254" name="Text Box 6"/>
          <p:cNvSpPr txBox="1">
            <a:spLocks noChangeArrowheads="1"/>
          </p:cNvSpPr>
          <p:nvPr/>
        </p:nvSpPr>
        <p:spPr bwMode="auto">
          <a:xfrm>
            <a:off x="4800600" y="5410200"/>
            <a:ext cx="4267200" cy="914400"/>
          </a:xfrm>
          <a:prstGeom prst="rect">
            <a:avLst/>
          </a:prstGeom>
          <a:noFill/>
          <a:ln w="9525">
            <a:noFill/>
            <a:miter lim="800000"/>
            <a:headEnd/>
            <a:tailEnd/>
          </a:ln>
          <a:effectLst>
            <a:outerShdw dist="35921" dir="2700000" algn="ctr" rotWithShape="0">
              <a:schemeClr val="tx2"/>
            </a:outerShdw>
          </a:effectLst>
        </p:spPr>
        <p:txBody>
          <a:bodyPr>
            <a:spAutoFit/>
          </a:bodyPr>
          <a:lstStyle/>
          <a:p>
            <a:pPr algn="ctr" fontAlgn="base">
              <a:spcBef>
                <a:spcPct val="50000"/>
              </a:spcBef>
              <a:spcAft>
                <a:spcPct val="0"/>
              </a:spcAft>
            </a:pPr>
            <a:r>
              <a:rPr lang="en-US" sz="5400" b="1">
                <a:solidFill>
                  <a:srgbClr val="FFFFFF"/>
                </a:solidFill>
                <a:latin typeface="Arial" charset="0"/>
                <a:ea typeface="ＭＳ Ｐゴシック"/>
                <a:cs typeface="Arial" charset="0"/>
              </a:rPr>
              <a:t>1294 –1517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type="lt">
                                    <p:tmPct val="10000"/>
                                  </p:iterate>
                                  <p:childTnLst>
                                    <p:anim calcmode="lin" valueType="num">
                                      <p:cBhvr additive="base">
                                        <p:cTn id="6" dur="500"/>
                                        <p:tgtEl>
                                          <p:spTgt spid="565253"/>
                                        </p:tgtEl>
                                        <p:attrNameLst>
                                          <p:attrName>ppt_x</p:attrName>
                                        </p:attrNameLst>
                                      </p:cBhvr>
                                      <p:tavLst>
                                        <p:tav tm="0">
                                          <p:val>
                                            <p:strVal val="ppt_x"/>
                                          </p:val>
                                        </p:tav>
                                        <p:tav tm="100000">
                                          <p:val>
                                            <p:strVal val="ppt_x"/>
                                          </p:val>
                                        </p:tav>
                                      </p:tavLst>
                                    </p:anim>
                                    <p:anim calcmode="lin" valueType="num">
                                      <p:cBhvr additive="base">
                                        <p:cTn id="7" dur="500"/>
                                        <p:tgtEl>
                                          <p:spTgt spid="565253"/>
                                        </p:tgtEl>
                                        <p:attrNameLst>
                                          <p:attrName>ppt_y</p:attrName>
                                        </p:attrNameLst>
                                      </p:cBhvr>
                                      <p:tavLst>
                                        <p:tav tm="0">
                                          <p:val>
                                            <p:strVal val="ppt_y"/>
                                          </p:val>
                                        </p:tav>
                                        <p:tav tm="100000">
                                          <p:val>
                                            <p:strVal val="1+ppt_h/2"/>
                                          </p:val>
                                        </p:tav>
                                      </p:tavLst>
                                    </p:anim>
                                    <p:set>
                                      <p:cBhvr>
                                        <p:cTn id="8" dur="1" fill="hold">
                                          <p:stCondLst>
                                            <p:cond delay="499"/>
                                          </p:stCondLst>
                                        </p:cTn>
                                        <p:tgtEl>
                                          <p:spTgt spid="565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3"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ebfbaaf1c46de2b.jpg"/>
          <p:cNvPicPr>
            <a:picLocks noGrp="1" noChangeAspect="1"/>
          </p:cNvPicPr>
          <p:nvPr>
            <p:ph idx="1"/>
          </p:nvPr>
        </p:nvPicPr>
        <p:blipFill>
          <a:blip r:embed="rId2" cstate="print"/>
          <a:stretch>
            <a:fillRect/>
          </a:stretch>
        </p:blipFill>
        <p:spPr>
          <a:xfrm>
            <a:off x="0" y="0"/>
            <a:ext cx="12191999" cy="6858000"/>
          </a:xfrm>
        </p:spPr>
      </p:pic>
    </p:spTree>
    <p:extLst>
      <p:ext uri="{BB962C8B-B14F-4D97-AF65-F5344CB8AC3E}">
        <p14:creationId xmlns:p14="http://schemas.microsoft.com/office/powerpoint/2010/main" val="18560210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9666" name="Picture 2" descr="I:\DEPTCOMM\Zamcomm\Jody\ChartsEPS\147.jpg"/>
          <p:cNvPicPr>
            <a:picLocks noChangeAspect="1" noChangeArrowheads="1"/>
          </p:cNvPicPr>
          <p:nvPr/>
        </p:nvPicPr>
        <p:blipFill>
          <a:blip r:embed="rId3" cstate="print"/>
          <a:srcRect/>
          <a:stretch>
            <a:fillRect/>
          </a:stretch>
        </p:blipFill>
        <p:spPr bwMode="auto">
          <a:xfrm>
            <a:off x="2514600" y="-15875"/>
            <a:ext cx="7010400" cy="6873875"/>
          </a:xfrm>
          <a:prstGeom prst="rect">
            <a:avLst/>
          </a:prstGeom>
          <a:noFill/>
        </p:spPr>
      </p:pic>
      <p:sp>
        <p:nvSpPr>
          <p:cNvPr id="5489670" name="AutoShape 6"/>
          <p:cNvSpPr>
            <a:spLocks noChangeArrowheads="1"/>
          </p:cNvSpPr>
          <p:nvPr/>
        </p:nvSpPr>
        <p:spPr bwMode="auto">
          <a:xfrm>
            <a:off x="1828800" y="4648200"/>
            <a:ext cx="15240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sp>
        <p:nvSpPr>
          <p:cNvPr id="5489671" name="AutoShape 7"/>
          <p:cNvSpPr>
            <a:spLocks noChangeArrowheads="1"/>
          </p:cNvSpPr>
          <p:nvPr/>
        </p:nvSpPr>
        <p:spPr bwMode="auto">
          <a:xfrm>
            <a:off x="1828800" y="5410200"/>
            <a:ext cx="1524000" cy="609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b="1">
              <a:solidFill>
                <a:srgbClr val="000000"/>
              </a:solidFill>
              <a:effectLst>
                <a:outerShdw blurRad="38100" dist="38100" dir="2700000" algn="tl">
                  <a:srgbClr val="000000">
                    <a:alpha val="43137"/>
                  </a:srgbClr>
                </a:outerShdw>
              </a:effectLst>
              <a:latin typeface="Storybook" pitchFamily="2" charset="0"/>
            </a:endParaRPr>
          </a:p>
        </p:txBody>
      </p:sp>
      <p:pic>
        <p:nvPicPr>
          <p:cNvPr id="5" name="Picture 4" descr="562e445a2476fa5fa2327b77034c33c5.gif"/>
          <p:cNvPicPr>
            <a:picLocks noChangeAspect="1"/>
          </p:cNvPicPr>
          <p:nvPr/>
        </p:nvPicPr>
        <p:blipFill>
          <a:blip r:embed="rId4" cstate="print"/>
          <a:stretch>
            <a:fillRect/>
          </a:stretch>
        </p:blipFill>
        <p:spPr>
          <a:xfrm rot="10800000" flipH="1" flipV="1">
            <a:off x="1970934" y="5105401"/>
            <a:ext cx="1000866"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489670"/>
                                        </p:tgtEl>
                                        <p:attrNameLst>
                                          <p:attrName>style.visibility</p:attrName>
                                        </p:attrNameLst>
                                      </p:cBhvr>
                                      <p:to>
                                        <p:strVal val="visible"/>
                                      </p:to>
                                    </p:set>
                                    <p:anim calcmode="lin" valueType="num">
                                      <p:cBhvr additive="base">
                                        <p:cTn id="7" dur="5000" fill="hold"/>
                                        <p:tgtEl>
                                          <p:spTgt spid="5489670"/>
                                        </p:tgtEl>
                                        <p:attrNameLst>
                                          <p:attrName>ppt_x</p:attrName>
                                        </p:attrNameLst>
                                      </p:cBhvr>
                                      <p:tavLst>
                                        <p:tav tm="0">
                                          <p:val>
                                            <p:strVal val="0-#ppt_w/2"/>
                                          </p:val>
                                        </p:tav>
                                        <p:tav tm="100000">
                                          <p:val>
                                            <p:strVal val="#ppt_x"/>
                                          </p:val>
                                        </p:tav>
                                      </p:tavLst>
                                    </p:anim>
                                    <p:anim calcmode="lin" valueType="num">
                                      <p:cBhvr additive="base">
                                        <p:cTn id="8" dur="5000" fill="hold"/>
                                        <p:tgtEl>
                                          <p:spTgt spid="54896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489671"/>
                                        </p:tgtEl>
                                        <p:attrNameLst>
                                          <p:attrName>style.visibility</p:attrName>
                                        </p:attrNameLst>
                                      </p:cBhvr>
                                      <p:to>
                                        <p:strVal val="visible"/>
                                      </p:to>
                                    </p:set>
                                    <p:anim calcmode="lin" valueType="num">
                                      <p:cBhvr additive="base">
                                        <p:cTn id="13" dur="5000" fill="hold"/>
                                        <p:tgtEl>
                                          <p:spTgt spid="5489671"/>
                                        </p:tgtEl>
                                        <p:attrNameLst>
                                          <p:attrName>ppt_x</p:attrName>
                                        </p:attrNameLst>
                                      </p:cBhvr>
                                      <p:tavLst>
                                        <p:tav tm="0">
                                          <p:val>
                                            <p:strVal val="0-#ppt_w/2"/>
                                          </p:val>
                                        </p:tav>
                                        <p:tav tm="100000">
                                          <p:val>
                                            <p:strVal val="#ppt_x"/>
                                          </p:val>
                                        </p:tav>
                                      </p:tavLst>
                                    </p:anim>
                                    <p:anim calcmode="lin" valueType="num">
                                      <p:cBhvr additive="base">
                                        <p:cTn id="14" dur="5000" fill="hold"/>
                                        <p:tgtEl>
                                          <p:spTgt spid="54896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9670" grpId="0" animBg="1"/>
      <p:bldP spid="5489671"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9350" name="Text Box 6"/>
          <p:cNvSpPr txBox="1">
            <a:spLocks noChangeArrowheads="1"/>
          </p:cNvSpPr>
          <p:nvPr/>
        </p:nvSpPr>
        <p:spPr bwMode="auto">
          <a:xfrm>
            <a:off x="2743200" y="5486401"/>
            <a:ext cx="3429000" cy="7016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cs typeface="Arial" charset="0"/>
              </a:rPr>
              <a:t>A reluctant Celestine V becoming the Pope </a:t>
            </a:r>
          </a:p>
        </p:txBody>
      </p:sp>
      <p:pic>
        <p:nvPicPr>
          <p:cNvPr id="569353" name="Picture 9" descr="Pope_CelestineV"/>
          <p:cNvPicPr>
            <a:picLocks noChangeAspect="1" noChangeArrowheads="1"/>
          </p:cNvPicPr>
          <p:nvPr/>
        </p:nvPicPr>
        <p:blipFill>
          <a:blip r:embed="rId4" cstate="print">
            <a:lum bright="-8000" contrast="-2000"/>
          </a:blip>
          <a:srcRect/>
          <a:stretch>
            <a:fillRect/>
          </a:stretch>
        </p:blipFill>
        <p:spPr bwMode="auto">
          <a:xfrm>
            <a:off x="2881314" y="1219200"/>
            <a:ext cx="3214687" cy="4114800"/>
          </a:xfrm>
          <a:prstGeom prst="rect">
            <a:avLst/>
          </a:prstGeom>
          <a:noFill/>
          <a:ln w="57150" cmpd="thinThick">
            <a:solidFill>
              <a:srgbClr val="000000"/>
            </a:solidFill>
            <a:miter lim="800000"/>
            <a:headEnd/>
            <a:tailEnd/>
          </a:ln>
          <a:effectLst>
            <a:outerShdw dist="35921" dir="2700000" algn="ctr" rotWithShape="0">
              <a:srgbClr val="808080"/>
            </a:outerShdw>
          </a:effectLst>
        </p:spPr>
      </p:pic>
      <p:sp>
        <p:nvSpPr>
          <p:cNvPr id="569354" name="Rectangle 10"/>
          <p:cNvSpPr>
            <a:spLocks noGrp="1" noChangeArrowheads="1"/>
          </p:cNvSpPr>
          <p:nvPr>
            <p:ph type="title"/>
          </p:nvPr>
        </p:nvSpPr>
        <p:spPr/>
        <p:txBody>
          <a:bodyPr/>
          <a:lstStyle/>
          <a:p>
            <a:r>
              <a:rPr lang="en-US"/>
              <a:t>Problems for the Papacy</a:t>
            </a:r>
          </a:p>
        </p:txBody>
      </p:sp>
      <p:sp>
        <p:nvSpPr>
          <p:cNvPr id="569355" name="Rectangle 11"/>
          <p:cNvSpPr>
            <a:spLocks noGrp="1" noChangeArrowheads="1"/>
          </p:cNvSpPr>
          <p:nvPr>
            <p:ph type="body" idx="1"/>
          </p:nvPr>
        </p:nvSpPr>
        <p:spPr>
          <a:xfrm>
            <a:off x="6172200" y="990600"/>
            <a:ext cx="4038600" cy="5334000"/>
          </a:xfrm>
        </p:spPr>
        <p:txBody>
          <a:bodyPr/>
          <a:lstStyle/>
          <a:p>
            <a:r>
              <a:rPr lang="en-US" dirty="0"/>
              <a:t>In 1294, an aged Franciscan monk who loved common people became the new pope.</a:t>
            </a:r>
          </a:p>
          <a:p>
            <a:r>
              <a:rPr lang="en-US" dirty="0"/>
              <a:t>He entered Rome barefoot, and    took the name “Celestine V.”</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9353"/>
                                        </p:tgtEl>
                                        <p:attrNameLst>
                                          <p:attrName>style.visibility</p:attrName>
                                        </p:attrNameLst>
                                      </p:cBhvr>
                                      <p:to>
                                        <p:strVal val="visible"/>
                                      </p:to>
                                    </p:set>
                                    <p:animEffect transition="in" filter="fade">
                                      <p:cBhvr>
                                        <p:cTn id="7" dur="1000"/>
                                        <p:tgtEl>
                                          <p:spTgt spid="569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32994" name="Rectangle 2"/>
          <p:cNvSpPr>
            <a:spLocks noGrp="1" noChangeArrowheads="1"/>
          </p:cNvSpPr>
          <p:nvPr>
            <p:ph type="title"/>
          </p:nvPr>
        </p:nvSpPr>
        <p:spPr>
          <a:xfrm>
            <a:off x="395927" y="348792"/>
            <a:ext cx="11265030" cy="870408"/>
          </a:xfrm>
        </p:spPr>
        <p:txBody>
          <a:bodyPr/>
          <a:lstStyle/>
          <a:p>
            <a:r>
              <a:rPr lang="en-US" sz="5400" u="sng" dirty="0">
                <a:solidFill>
                  <a:schemeClr val="accent1"/>
                </a:solidFill>
                <a:effectLst>
                  <a:outerShdw blurRad="38100" dist="38100" dir="2700000" algn="tl">
                    <a:srgbClr val="000000">
                      <a:alpha val="43137"/>
                    </a:srgbClr>
                  </a:outerShdw>
                </a:effectLst>
              </a:rPr>
              <a:t>HISTORY OF THE CHRISTIAN AGE</a:t>
            </a:r>
          </a:p>
        </p:txBody>
      </p:sp>
      <p:sp>
        <p:nvSpPr>
          <p:cNvPr id="5332995" name="Rectangle 3"/>
          <p:cNvSpPr>
            <a:spLocks noGrp="1" noChangeArrowheads="1"/>
          </p:cNvSpPr>
          <p:nvPr>
            <p:ph type="body" idx="1"/>
          </p:nvPr>
        </p:nvSpPr>
        <p:spPr>
          <a:xfrm>
            <a:off x="1" y="1328286"/>
            <a:ext cx="12192000" cy="4767714"/>
          </a:xfrm>
        </p:spPr>
        <p:txBody>
          <a:bodyPr/>
          <a:lstStyle/>
          <a:p>
            <a:r>
              <a:rPr lang="en-US" sz="4800" b="1" dirty="0">
                <a:solidFill>
                  <a:srgbClr val="FFFFCC"/>
                </a:solidFill>
                <a:effectLst>
                  <a:outerShdw blurRad="38100" dist="38100" dir="2700000" algn="tl">
                    <a:srgbClr val="000000">
                      <a:alpha val="43137"/>
                    </a:srgbClr>
                  </a:outerShdw>
                </a:effectLst>
              </a:rPr>
              <a:t>THE AGE OF JESUS &amp; THE APOSTLES</a:t>
            </a:r>
          </a:p>
          <a:p>
            <a:r>
              <a:rPr lang="en-US" sz="4800" b="1" dirty="0">
                <a:solidFill>
                  <a:srgbClr val="FFFF99"/>
                </a:solidFill>
                <a:effectLst>
                  <a:outerShdw blurRad="38100" dist="38100" dir="2700000" algn="tl">
                    <a:srgbClr val="000000">
                      <a:alpha val="43137"/>
                    </a:srgbClr>
                  </a:outerShdw>
                </a:effectLst>
              </a:rPr>
              <a:t>THE AGE OF EARLY CHRISTIANITY</a:t>
            </a:r>
          </a:p>
          <a:p>
            <a:r>
              <a:rPr lang="en-US" sz="4800" b="1" dirty="0">
                <a:solidFill>
                  <a:srgbClr val="FFFF99"/>
                </a:solidFill>
                <a:effectLst>
                  <a:outerShdw blurRad="38100" dist="38100" dir="2700000" algn="tl">
                    <a:srgbClr val="000000">
                      <a:alpha val="43137"/>
                    </a:srgbClr>
                  </a:outerShdw>
                </a:effectLst>
              </a:rPr>
              <a:t>THE AGE OF STATE RECOGNITION</a:t>
            </a:r>
          </a:p>
          <a:p>
            <a:r>
              <a:rPr lang="en-US" sz="4800" b="1" dirty="0">
                <a:solidFill>
                  <a:srgbClr val="FFFF66"/>
                </a:solidFill>
                <a:effectLst>
                  <a:outerShdw blurRad="38100" dist="38100" dir="2700000" algn="tl">
                    <a:srgbClr val="000000">
                      <a:alpha val="43137"/>
                    </a:srgbClr>
                  </a:outerShdw>
                </a:effectLst>
              </a:rPr>
              <a:t>THE AGE OF OFFICIAL DOMINANCE</a:t>
            </a:r>
          </a:p>
          <a:p>
            <a:r>
              <a:rPr lang="en-US" sz="4800" b="1" dirty="0">
                <a:solidFill>
                  <a:srgbClr val="FFFF00"/>
                </a:solidFill>
                <a:effectLst>
                  <a:outerShdw blurRad="38100" dist="38100" dir="2700000" algn="tl">
                    <a:srgbClr val="000000">
                      <a:alpha val="43137"/>
                    </a:srgbClr>
                  </a:outerShdw>
                </a:effectLst>
              </a:rPr>
              <a:t>THE AGE OF HOLY ROMAN EMPIRE</a:t>
            </a:r>
          </a:p>
          <a:p>
            <a:r>
              <a:rPr lang="en-US" sz="4800" b="1" dirty="0">
                <a:solidFill>
                  <a:srgbClr val="FFCC00"/>
                </a:solidFill>
                <a:effectLst>
                  <a:outerShdw blurRad="38100" dist="38100" dir="2700000" algn="tl">
                    <a:srgbClr val="000000">
                      <a:alpha val="43137"/>
                    </a:srgbClr>
                  </a:outerShdw>
                </a:effectLst>
              </a:rPr>
              <a:t>THE AGE OF PROTESTANT REFORM</a:t>
            </a:r>
          </a:p>
          <a:p>
            <a:endParaRPr lang="en-US" b="1" dirty="0">
              <a:solidFill>
                <a:srgbClr val="FF9900"/>
              </a:solidFill>
              <a:effectLst>
                <a:outerShdw blurRad="38100" dist="38100" dir="2700000" algn="tl">
                  <a:srgbClr val="C0C0C0"/>
                </a:outerShdw>
              </a:effectLst>
            </a:endParaRPr>
          </a:p>
        </p:txBody>
      </p:sp>
    </p:spTree>
    <p:extLst>
      <p:ext uri="{BB962C8B-B14F-4D97-AF65-F5344CB8AC3E}">
        <p14:creationId xmlns:p14="http://schemas.microsoft.com/office/powerpoint/2010/main" val="7727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5332994"/>
                                        </p:tgtEl>
                                        <p:attrNameLst>
                                          <p:attrName>style.visibility</p:attrName>
                                        </p:attrNameLst>
                                      </p:cBhvr>
                                      <p:to>
                                        <p:strVal val="visible"/>
                                      </p:to>
                                    </p:set>
                                    <p:anim calcmode="lin" valueType="num">
                                      <p:cBhvr>
                                        <p:cTn id="7" dur="300" fill="hold"/>
                                        <p:tgtEl>
                                          <p:spTgt spid="5332994"/>
                                        </p:tgtEl>
                                        <p:attrNameLst>
                                          <p:attrName>ppt_w</p:attrName>
                                        </p:attrNameLst>
                                      </p:cBhvr>
                                      <p:tavLst>
                                        <p:tav tm="0">
                                          <p:val>
                                            <p:strVal val="4/3*#ppt_w"/>
                                          </p:val>
                                        </p:tav>
                                        <p:tav tm="100000">
                                          <p:val>
                                            <p:strVal val="#ppt_w"/>
                                          </p:val>
                                        </p:tav>
                                      </p:tavLst>
                                    </p:anim>
                                    <p:anim calcmode="lin" valueType="num">
                                      <p:cBhvr>
                                        <p:cTn id="8" dur="300" fill="hold"/>
                                        <p:tgtEl>
                                          <p:spTgt spid="533299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iterate type="wd">
                                    <p:tmPct val="100000"/>
                                  </p:iterate>
                                  <p:childTnLst>
                                    <p:set>
                                      <p:cBhvr>
                                        <p:cTn id="12" dur="1" fill="hold">
                                          <p:stCondLst>
                                            <p:cond delay="0"/>
                                          </p:stCondLst>
                                        </p:cTn>
                                        <p:tgtEl>
                                          <p:spTgt spid="5332995">
                                            <p:txEl>
                                              <p:pRg st="0" end="0"/>
                                            </p:txEl>
                                          </p:spTgt>
                                        </p:tgtEl>
                                        <p:attrNameLst>
                                          <p:attrName>style.visibility</p:attrName>
                                        </p:attrNameLst>
                                      </p:cBhvr>
                                      <p:to>
                                        <p:strVal val="visible"/>
                                      </p:to>
                                    </p:set>
                                    <p:anim calcmode="lin" valueType="num">
                                      <p:cBhvr>
                                        <p:cTn id="13" dur="300" fill="hold"/>
                                        <p:tgtEl>
                                          <p:spTgt spid="5332995">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5332995">
                                            <p:txEl>
                                              <p:pRg st="0" end="0"/>
                                            </p:txEl>
                                          </p:spTgt>
                                        </p:tgtEl>
                                        <p:attrNameLst>
                                          <p:attrName>ppt_h</p:attrName>
                                        </p:attrNameLst>
                                      </p:cBhvr>
                                      <p:tavLst>
                                        <p:tav tm="0">
                                          <p:val>
                                            <p:fltVal val="0"/>
                                          </p:val>
                                        </p:tav>
                                        <p:tav tm="100000">
                                          <p:val>
                                            <p:strVal val="#ppt_h"/>
                                          </p:val>
                                        </p:tav>
                                      </p:tavLst>
                                    </p:anim>
                                    <p:anim calcmode="lin" valueType="num">
                                      <p:cBhvr>
                                        <p:cTn id="15" dur="300" fill="hold"/>
                                        <p:tgtEl>
                                          <p:spTgt spid="5332995">
                                            <p:txEl>
                                              <p:pRg st="0" end="0"/>
                                            </p:txEl>
                                          </p:spTgt>
                                        </p:tgtEl>
                                        <p:attrNameLst>
                                          <p:attrName>ppt_x</p:attrName>
                                        </p:attrNameLst>
                                      </p:cBhvr>
                                      <p:tavLst>
                                        <p:tav tm="0">
                                          <p:val>
                                            <p:fltVal val="0.5"/>
                                          </p:val>
                                        </p:tav>
                                        <p:tav tm="100000">
                                          <p:val>
                                            <p:strVal val="#ppt_x"/>
                                          </p:val>
                                        </p:tav>
                                      </p:tavLst>
                                    </p:anim>
                                    <p:anim calcmode="lin" valueType="num">
                                      <p:cBhvr>
                                        <p:cTn id="16" dur="300" fill="hold"/>
                                        <p:tgtEl>
                                          <p:spTgt spid="5332995">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iterate type="wd">
                                    <p:tmPct val="100000"/>
                                  </p:iterate>
                                  <p:childTnLst>
                                    <p:set>
                                      <p:cBhvr>
                                        <p:cTn id="20" dur="1" fill="hold">
                                          <p:stCondLst>
                                            <p:cond delay="0"/>
                                          </p:stCondLst>
                                        </p:cTn>
                                        <p:tgtEl>
                                          <p:spTgt spid="5332995">
                                            <p:txEl>
                                              <p:pRg st="1" end="1"/>
                                            </p:txEl>
                                          </p:spTgt>
                                        </p:tgtEl>
                                        <p:attrNameLst>
                                          <p:attrName>style.visibility</p:attrName>
                                        </p:attrNameLst>
                                      </p:cBhvr>
                                      <p:to>
                                        <p:strVal val="visible"/>
                                      </p:to>
                                    </p:set>
                                    <p:anim calcmode="lin" valueType="num">
                                      <p:cBhvr>
                                        <p:cTn id="21" dur="300" fill="hold"/>
                                        <p:tgtEl>
                                          <p:spTgt spid="5332995">
                                            <p:txEl>
                                              <p:pRg st="1" end="1"/>
                                            </p:txEl>
                                          </p:spTgt>
                                        </p:tgtEl>
                                        <p:attrNameLst>
                                          <p:attrName>ppt_w</p:attrName>
                                        </p:attrNameLst>
                                      </p:cBhvr>
                                      <p:tavLst>
                                        <p:tav tm="0">
                                          <p:val>
                                            <p:fltVal val="0"/>
                                          </p:val>
                                        </p:tav>
                                        <p:tav tm="100000">
                                          <p:val>
                                            <p:strVal val="#ppt_w"/>
                                          </p:val>
                                        </p:tav>
                                      </p:tavLst>
                                    </p:anim>
                                    <p:anim calcmode="lin" valueType="num">
                                      <p:cBhvr>
                                        <p:cTn id="22" dur="300" fill="hold"/>
                                        <p:tgtEl>
                                          <p:spTgt spid="5332995">
                                            <p:txEl>
                                              <p:pRg st="1" end="1"/>
                                            </p:txEl>
                                          </p:spTgt>
                                        </p:tgtEl>
                                        <p:attrNameLst>
                                          <p:attrName>ppt_h</p:attrName>
                                        </p:attrNameLst>
                                      </p:cBhvr>
                                      <p:tavLst>
                                        <p:tav tm="0">
                                          <p:val>
                                            <p:fltVal val="0"/>
                                          </p:val>
                                        </p:tav>
                                        <p:tav tm="100000">
                                          <p:val>
                                            <p:strVal val="#ppt_h"/>
                                          </p:val>
                                        </p:tav>
                                      </p:tavLst>
                                    </p:anim>
                                    <p:anim calcmode="lin" valueType="num">
                                      <p:cBhvr>
                                        <p:cTn id="23" dur="300" fill="hold"/>
                                        <p:tgtEl>
                                          <p:spTgt spid="5332995">
                                            <p:txEl>
                                              <p:pRg st="1" end="1"/>
                                            </p:txEl>
                                          </p:spTgt>
                                        </p:tgtEl>
                                        <p:attrNameLst>
                                          <p:attrName>ppt_x</p:attrName>
                                        </p:attrNameLst>
                                      </p:cBhvr>
                                      <p:tavLst>
                                        <p:tav tm="0">
                                          <p:val>
                                            <p:fltVal val="0.5"/>
                                          </p:val>
                                        </p:tav>
                                        <p:tav tm="100000">
                                          <p:val>
                                            <p:strVal val="#ppt_x"/>
                                          </p:val>
                                        </p:tav>
                                      </p:tavLst>
                                    </p:anim>
                                    <p:anim calcmode="lin" valueType="num">
                                      <p:cBhvr>
                                        <p:cTn id="24" dur="300" fill="hold"/>
                                        <p:tgtEl>
                                          <p:spTgt spid="5332995">
                                            <p:txEl>
                                              <p:pRg st="1" end="1"/>
                                            </p:txEl>
                                          </p:spTgt>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grpId="0" nodeType="clickEffect">
                                  <p:stCondLst>
                                    <p:cond delay="0"/>
                                  </p:stCondLst>
                                  <p:iterate type="wd">
                                    <p:tmPct val="100000"/>
                                  </p:iterate>
                                  <p:childTnLst>
                                    <p:set>
                                      <p:cBhvr>
                                        <p:cTn id="28" dur="1" fill="hold">
                                          <p:stCondLst>
                                            <p:cond delay="0"/>
                                          </p:stCondLst>
                                        </p:cTn>
                                        <p:tgtEl>
                                          <p:spTgt spid="5332995">
                                            <p:txEl>
                                              <p:pRg st="2" end="2"/>
                                            </p:txEl>
                                          </p:spTgt>
                                        </p:tgtEl>
                                        <p:attrNameLst>
                                          <p:attrName>style.visibility</p:attrName>
                                        </p:attrNameLst>
                                      </p:cBhvr>
                                      <p:to>
                                        <p:strVal val="visible"/>
                                      </p:to>
                                    </p:set>
                                    <p:anim calcmode="lin" valueType="num">
                                      <p:cBhvr>
                                        <p:cTn id="29" dur="300" fill="hold"/>
                                        <p:tgtEl>
                                          <p:spTgt spid="5332995">
                                            <p:txEl>
                                              <p:pRg st="2" end="2"/>
                                            </p:txEl>
                                          </p:spTgt>
                                        </p:tgtEl>
                                        <p:attrNameLst>
                                          <p:attrName>ppt_w</p:attrName>
                                        </p:attrNameLst>
                                      </p:cBhvr>
                                      <p:tavLst>
                                        <p:tav tm="0">
                                          <p:val>
                                            <p:fltVal val="0"/>
                                          </p:val>
                                        </p:tav>
                                        <p:tav tm="100000">
                                          <p:val>
                                            <p:strVal val="#ppt_w"/>
                                          </p:val>
                                        </p:tav>
                                      </p:tavLst>
                                    </p:anim>
                                    <p:anim calcmode="lin" valueType="num">
                                      <p:cBhvr>
                                        <p:cTn id="30" dur="300" fill="hold"/>
                                        <p:tgtEl>
                                          <p:spTgt spid="5332995">
                                            <p:txEl>
                                              <p:pRg st="2" end="2"/>
                                            </p:txEl>
                                          </p:spTgt>
                                        </p:tgtEl>
                                        <p:attrNameLst>
                                          <p:attrName>ppt_h</p:attrName>
                                        </p:attrNameLst>
                                      </p:cBhvr>
                                      <p:tavLst>
                                        <p:tav tm="0">
                                          <p:val>
                                            <p:fltVal val="0"/>
                                          </p:val>
                                        </p:tav>
                                        <p:tav tm="100000">
                                          <p:val>
                                            <p:strVal val="#ppt_h"/>
                                          </p:val>
                                        </p:tav>
                                      </p:tavLst>
                                    </p:anim>
                                    <p:anim calcmode="lin" valueType="num">
                                      <p:cBhvr>
                                        <p:cTn id="31" dur="300" fill="hold"/>
                                        <p:tgtEl>
                                          <p:spTgt spid="5332995">
                                            <p:txEl>
                                              <p:pRg st="2" end="2"/>
                                            </p:txEl>
                                          </p:spTgt>
                                        </p:tgtEl>
                                        <p:attrNameLst>
                                          <p:attrName>ppt_x</p:attrName>
                                        </p:attrNameLst>
                                      </p:cBhvr>
                                      <p:tavLst>
                                        <p:tav tm="0">
                                          <p:val>
                                            <p:fltVal val="0.5"/>
                                          </p:val>
                                        </p:tav>
                                        <p:tav tm="100000">
                                          <p:val>
                                            <p:strVal val="#ppt_x"/>
                                          </p:val>
                                        </p:tav>
                                      </p:tavLst>
                                    </p:anim>
                                    <p:anim calcmode="lin" valueType="num">
                                      <p:cBhvr>
                                        <p:cTn id="32" dur="300" fill="hold"/>
                                        <p:tgtEl>
                                          <p:spTgt spid="5332995">
                                            <p:txEl>
                                              <p:pRg st="2" end="2"/>
                                            </p:tx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528" fill="hold" grpId="0" nodeType="clickEffect">
                                  <p:stCondLst>
                                    <p:cond delay="0"/>
                                  </p:stCondLst>
                                  <p:iterate type="wd">
                                    <p:tmPct val="100000"/>
                                  </p:iterate>
                                  <p:childTnLst>
                                    <p:set>
                                      <p:cBhvr>
                                        <p:cTn id="36" dur="1" fill="hold">
                                          <p:stCondLst>
                                            <p:cond delay="0"/>
                                          </p:stCondLst>
                                        </p:cTn>
                                        <p:tgtEl>
                                          <p:spTgt spid="5332995">
                                            <p:txEl>
                                              <p:pRg st="3" end="3"/>
                                            </p:txEl>
                                          </p:spTgt>
                                        </p:tgtEl>
                                        <p:attrNameLst>
                                          <p:attrName>style.visibility</p:attrName>
                                        </p:attrNameLst>
                                      </p:cBhvr>
                                      <p:to>
                                        <p:strVal val="visible"/>
                                      </p:to>
                                    </p:set>
                                    <p:anim calcmode="lin" valueType="num">
                                      <p:cBhvr>
                                        <p:cTn id="37" dur="300" fill="hold"/>
                                        <p:tgtEl>
                                          <p:spTgt spid="5332995">
                                            <p:txEl>
                                              <p:pRg st="3" end="3"/>
                                            </p:txEl>
                                          </p:spTgt>
                                        </p:tgtEl>
                                        <p:attrNameLst>
                                          <p:attrName>ppt_w</p:attrName>
                                        </p:attrNameLst>
                                      </p:cBhvr>
                                      <p:tavLst>
                                        <p:tav tm="0">
                                          <p:val>
                                            <p:fltVal val="0"/>
                                          </p:val>
                                        </p:tav>
                                        <p:tav tm="100000">
                                          <p:val>
                                            <p:strVal val="#ppt_w"/>
                                          </p:val>
                                        </p:tav>
                                      </p:tavLst>
                                    </p:anim>
                                    <p:anim calcmode="lin" valueType="num">
                                      <p:cBhvr>
                                        <p:cTn id="38" dur="300" fill="hold"/>
                                        <p:tgtEl>
                                          <p:spTgt spid="5332995">
                                            <p:txEl>
                                              <p:pRg st="3" end="3"/>
                                            </p:txEl>
                                          </p:spTgt>
                                        </p:tgtEl>
                                        <p:attrNameLst>
                                          <p:attrName>ppt_h</p:attrName>
                                        </p:attrNameLst>
                                      </p:cBhvr>
                                      <p:tavLst>
                                        <p:tav tm="0">
                                          <p:val>
                                            <p:fltVal val="0"/>
                                          </p:val>
                                        </p:tav>
                                        <p:tav tm="100000">
                                          <p:val>
                                            <p:strVal val="#ppt_h"/>
                                          </p:val>
                                        </p:tav>
                                      </p:tavLst>
                                    </p:anim>
                                    <p:anim calcmode="lin" valueType="num">
                                      <p:cBhvr>
                                        <p:cTn id="39" dur="300" fill="hold"/>
                                        <p:tgtEl>
                                          <p:spTgt spid="5332995">
                                            <p:txEl>
                                              <p:pRg st="3" end="3"/>
                                            </p:txEl>
                                          </p:spTgt>
                                        </p:tgtEl>
                                        <p:attrNameLst>
                                          <p:attrName>ppt_x</p:attrName>
                                        </p:attrNameLst>
                                      </p:cBhvr>
                                      <p:tavLst>
                                        <p:tav tm="0">
                                          <p:val>
                                            <p:fltVal val="0.5"/>
                                          </p:val>
                                        </p:tav>
                                        <p:tav tm="100000">
                                          <p:val>
                                            <p:strVal val="#ppt_x"/>
                                          </p:val>
                                        </p:tav>
                                      </p:tavLst>
                                    </p:anim>
                                    <p:anim calcmode="lin" valueType="num">
                                      <p:cBhvr>
                                        <p:cTn id="40" dur="300" fill="hold"/>
                                        <p:tgtEl>
                                          <p:spTgt spid="5332995">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528" fill="hold" grpId="0" nodeType="clickEffect">
                                  <p:stCondLst>
                                    <p:cond delay="0"/>
                                  </p:stCondLst>
                                  <p:iterate type="wd">
                                    <p:tmPct val="100000"/>
                                  </p:iterate>
                                  <p:childTnLst>
                                    <p:set>
                                      <p:cBhvr>
                                        <p:cTn id="44" dur="1" fill="hold">
                                          <p:stCondLst>
                                            <p:cond delay="0"/>
                                          </p:stCondLst>
                                        </p:cTn>
                                        <p:tgtEl>
                                          <p:spTgt spid="5332995">
                                            <p:txEl>
                                              <p:pRg st="4" end="4"/>
                                            </p:txEl>
                                          </p:spTgt>
                                        </p:tgtEl>
                                        <p:attrNameLst>
                                          <p:attrName>style.visibility</p:attrName>
                                        </p:attrNameLst>
                                      </p:cBhvr>
                                      <p:to>
                                        <p:strVal val="visible"/>
                                      </p:to>
                                    </p:set>
                                    <p:anim calcmode="lin" valueType="num">
                                      <p:cBhvr>
                                        <p:cTn id="45" dur="300" fill="hold"/>
                                        <p:tgtEl>
                                          <p:spTgt spid="5332995">
                                            <p:txEl>
                                              <p:pRg st="4" end="4"/>
                                            </p:txEl>
                                          </p:spTgt>
                                        </p:tgtEl>
                                        <p:attrNameLst>
                                          <p:attrName>ppt_w</p:attrName>
                                        </p:attrNameLst>
                                      </p:cBhvr>
                                      <p:tavLst>
                                        <p:tav tm="0">
                                          <p:val>
                                            <p:fltVal val="0"/>
                                          </p:val>
                                        </p:tav>
                                        <p:tav tm="100000">
                                          <p:val>
                                            <p:strVal val="#ppt_w"/>
                                          </p:val>
                                        </p:tav>
                                      </p:tavLst>
                                    </p:anim>
                                    <p:anim calcmode="lin" valueType="num">
                                      <p:cBhvr>
                                        <p:cTn id="46" dur="300" fill="hold"/>
                                        <p:tgtEl>
                                          <p:spTgt spid="5332995">
                                            <p:txEl>
                                              <p:pRg st="4" end="4"/>
                                            </p:txEl>
                                          </p:spTgt>
                                        </p:tgtEl>
                                        <p:attrNameLst>
                                          <p:attrName>ppt_h</p:attrName>
                                        </p:attrNameLst>
                                      </p:cBhvr>
                                      <p:tavLst>
                                        <p:tav tm="0">
                                          <p:val>
                                            <p:fltVal val="0"/>
                                          </p:val>
                                        </p:tav>
                                        <p:tav tm="100000">
                                          <p:val>
                                            <p:strVal val="#ppt_h"/>
                                          </p:val>
                                        </p:tav>
                                      </p:tavLst>
                                    </p:anim>
                                    <p:anim calcmode="lin" valueType="num">
                                      <p:cBhvr>
                                        <p:cTn id="47" dur="300" fill="hold"/>
                                        <p:tgtEl>
                                          <p:spTgt spid="5332995">
                                            <p:txEl>
                                              <p:pRg st="4" end="4"/>
                                            </p:txEl>
                                          </p:spTgt>
                                        </p:tgtEl>
                                        <p:attrNameLst>
                                          <p:attrName>ppt_x</p:attrName>
                                        </p:attrNameLst>
                                      </p:cBhvr>
                                      <p:tavLst>
                                        <p:tav tm="0">
                                          <p:val>
                                            <p:fltVal val="0.5"/>
                                          </p:val>
                                        </p:tav>
                                        <p:tav tm="100000">
                                          <p:val>
                                            <p:strVal val="#ppt_x"/>
                                          </p:val>
                                        </p:tav>
                                      </p:tavLst>
                                    </p:anim>
                                    <p:anim calcmode="lin" valueType="num">
                                      <p:cBhvr>
                                        <p:cTn id="48" dur="300" fill="hold"/>
                                        <p:tgtEl>
                                          <p:spTgt spid="5332995">
                                            <p:txEl>
                                              <p:pRg st="4" end="4"/>
                                            </p:txEl>
                                          </p:spTgt>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528" fill="hold" grpId="0" nodeType="clickEffect">
                                  <p:stCondLst>
                                    <p:cond delay="0"/>
                                  </p:stCondLst>
                                  <p:iterate type="wd">
                                    <p:tmPct val="100000"/>
                                  </p:iterate>
                                  <p:childTnLst>
                                    <p:set>
                                      <p:cBhvr>
                                        <p:cTn id="52" dur="1" fill="hold">
                                          <p:stCondLst>
                                            <p:cond delay="0"/>
                                          </p:stCondLst>
                                        </p:cTn>
                                        <p:tgtEl>
                                          <p:spTgt spid="5332995">
                                            <p:txEl>
                                              <p:pRg st="5" end="5"/>
                                            </p:txEl>
                                          </p:spTgt>
                                        </p:tgtEl>
                                        <p:attrNameLst>
                                          <p:attrName>style.visibility</p:attrName>
                                        </p:attrNameLst>
                                      </p:cBhvr>
                                      <p:to>
                                        <p:strVal val="visible"/>
                                      </p:to>
                                    </p:set>
                                    <p:anim calcmode="lin" valueType="num">
                                      <p:cBhvr>
                                        <p:cTn id="53" dur="300" fill="hold"/>
                                        <p:tgtEl>
                                          <p:spTgt spid="5332995">
                                            <p:txEl>
                                              <p:pRg st="5" end="5"/>
                                            </p:txEl>
                                          </p:spTgt>
                                        </p:tgtEl>
                                        <p:attrNameLst>
                                          <p:attrName>ppt_w</p:attrName>
                                        </p:attrNameLst>
                                      </p:cBhvr>
                                      <p:tavLst>
                                        <p:tav tm="0">
                                          <p:val>
                                            <p:fltVal val="0"/>
                                          </p:val>
                                        </p:tav>
                                        <p:tav tm="100000">
                                          <p:val>
                                            <p:strVal val="#ppt_w"/>
                                          </p:val>
                                        </p:tav>
                                      </p:tavLst>
                                    </p:anim>
                                    <p:anim calcmode="lin" valueType="num">
                                      <p:cBhvr>
                                        <p:cTn id="54" dur="300" fill="hold"/>
                                        <p:tgtEl>
                                          <p:spTgt spid="5332995">
                                            <p:txEl>
                                              <p:pRg st="5" end="5"/>
                                            </p:txEl>
                                          </p:spTgt>
                                        </p:tgtEl>
                                        <p:attrNameLst>
                                          <p:attrName>ppt_h</p:attrName>
                                        </p:attrNameLst>
                                      </p:cBhvr>
                                      <p:tavLst>
                                        <p:tav tm="0">
                                          <p:val>
                                            <p:fltVal val="0"/>
                                          </p:val>
                                        </p:tav>
                                        <p:tav tm="100000">
                                          <p:val>
                                            <p:strVal val="#ppt_h"/>
                                          </p:val>
                                        </p:tav>
                                      </p:tavLst>
                                    </p:anim>
                                    <p:anim calcmode="lin" valueType="num">
                                      <p:cBhvr>
                                        <p:cTn id="55" dur="300" fill="hold"/>
                                        <p:tgtEl>
                                          <p:spTgt spid="5332995">
                                            <p:txEl>
                                              <p:pRg st="5" end="5"/>
                                            </p:txEl>
                                          </p:spTgt>
                                        </p:tgtEl>
                                        <p:attrNameLst>
                                          <p:attrName>ppt_x</p:attrName>
                                        </p:attrNameLst>
                                      </p:cBhvr>
                                      <p:tavLst>
                                        <p:tav tm="0">
                                          <p:val>
                                            <p:fltVal val="0.5"/>
                                          </p:val>
                                        </p:tav>
                                        <p:tav tm="100000">
                                          <p:val>
                                            <p:strVal val="#ppt_x"/>
                                          </p:val>
                                        </p:tav>
                                      </p:tavLst>
                                    </p:anim>
                                    <p:anim calcmode="lin" valueType="num">
                                      <p:cBhvr>
                                        <p:cTn id="56" dur="300" fill="hold"/>
                                        <p:tgtEl>
                                          <p:spTgt spid="5332995">
                                            <p:txEl>
                                              <p:pRg st="5" end="5"/>
                                            </p:tx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8" presetClass="emph" presetSubtype="0" fill="hold" nodeType="clickEffect">
                                  <p:stCondLst>
                                    <p:cond delay="0"/>
                                  </p:stCondLst>
                                  <p:iterate type="wd">
                                    <p:tmPct val="4000"/>
                                  </p:iterate>
                                  <p:childTnLst>
                                    <p:set>
                                      <p:cBhvr override="childStyle">
                                        <p:cTn id="60" dur="500" fill="hold"/>
                                        <p:tgtEl>
                                          <p:spTgt spid="5332995">
                                            <p:txEl>
                                              <p:pRg st="0" end="0"/>
                                            </p:txEl>
                                          </p:spTgt>
                                        </p:tgtEl>
                                        <p:attrNameLst>
                                          <p:attrName>style.textDecorationUnderline</p:attrName>
                                        </p:attrNameLst>
                                      </p:cBhvr>
                                      <p:to>
                                        <p:strVal val="true"/>
                                      </p:to>
                                    </p:set>
                                  </p:childTnLst>
                                </p:cTn>
                              </p:par>
                              <p:par>
                                <p:cTn id="61" presetID="18" presetClass="emph" presetSubtype="0" fill="hold" nodeType="withEffect">
                                  <p:stCondLst>
                                    <p:cond delay="0"/>
                                  </p:stCondLst>
                                  <p:iterate type="wd">
                                    <p:tmPct val="4000"/>
                                  </p:iterate>
                                  <p:childTnLst>
                                    <p:set>
                                      <p:cBhvr override="childStyle">
                                        <p:cTn id="62" dur="500" fill="hold"/>
                                        <p:tgtEl>
                                          <p:spTgt spid="5332995">
                                            <p:txEl>
                                              <p:pRg st="1" end="1"/>
                                            </p:txEl>
                                          </p:spTgt>
                                        </p:tgtEl>
                                        <p:attrNameLst>
                                          <p:attrName>style.textDecorationUnderline</p:attrName>
                                        </p:attrNameLst>
                                      </p:cBhvr>
                                      <p:to>
                                        <p:strVal val="true"/>
                                      </p:to>
                                    </p:set>
                                  </p:childTnLst>
                                </p:cTn>
                              </p:par>
                              <p:par>
                                <p:cTn id="63" presetID="18" presetClass="emph" presetSubtype="0" fill="hold" nodeType="withEffect">
                                  <p:stCondLst>
                                    <p:cond delay="0"/>
                                  </p:stCondLst>
                                  <p:iterate type="wd">
                                    <p:tmPct val="4000"/>
                                  </p:iterate>
                                  <p:childTnLst>
                                    <p:set>
                                      <p:cBhvr override="childStyle">
                                        <p:cTn id="64" dur="500" fill="hold"/>
                                        <p:tgtEl>
                                          <p:spTgt spid="5332995">
                                            <p:txEl>
                                              <p:pRg st="2" end="2"/>
                                            </p:txEl>
                                          </p:spTgt>
                                        </p:tgtEl>
                                        <p:attrNameLst>
                                          <p:attrName>style.textDecorationUnderline</p:attrName>
                                        </p:attrNameLst>
                                      </p:cBhvr>
                                      <p:to>
                                        <p:strVal val="true"/>
                                      </p:to>
                                    </p:set>
                                  </p:childTnLst>
                                </p:cTn>
                              </p:par>
                              <p:par>
                                <p:cTn id="65" presetID="18" presetClass="emph" presetSubtype="0" fill="hold" nodeType="withEffect">
                                  <p:stCondLst>
                                    <p:cond delay="0"/>
                                  </p:stCondLst>
                                  <p:iterate type="wd">
                                    <p:tmPct val="4000"/>
                                  </p:iterate>
                                  <p:childTnLst>
                                    <p:set>
                                      <p:cBhvr override="childStyle">
                                        <p:cTn id="66" dur="500" fill="hold"/>
                                        <p:tgtEl>
                                          <p:spTgt spid="5332995">
                                            <p:txEl>
                                              <p:pRg st="3" end="3"/>
                                            </p:txEl>
                                          </p:spTgt>
                                        </p:tgtEl>
                                        <p:attrNameLst>
                                          <p:attrName>style.textDecorationUnderline</p:attrName>
                                        </p:attrNameLst>
                                      </p:cBhvr>
                                      <p:to>
                                        <p:strVal val="true"/>
                                      </p:to>
                                    </p:set>
                                  </p:childTnLst>
                                </p:cTn>
                              </p:par>
                              <p:par>
                                <p:cTn id="67" presetID="18" presetClass="emph" presetSubtype="0" fill="hold" nodeType="withEffect">
                                  <p:stCondLst>
                                    <p:cond delay="0"/>
                                  </p:stCondLst>
                                  <p:iterate type="wd">
                                    <p:tmPct val="4000"/>
                                  </p:iterate>
                                  <p:childTnLst>
                                    <p:set>
                                      <p:cBhvr override="childStyle">
                                        <p:cTn id="68" dur="500" fill="hold"/>
                                        <p:tgtEl>
                                          <p:spTgt spid="5332995">
                                            <p:txEl>
                                              <p:pRg st="4" end="4"/>
                                            </p:txEl>
                                          </p:spTgt>
                                        </p:tgtEl>
                                        <p:attrNameLst>
                                          <p:attrName>style.textDecorationUnderline</p:attrName>
                                        </p:attrNameLst>
                                      </p:cBhvr>
                                      <p:to>
                                        <p:strVal val="true"/>
                                      </p:to>
                                    </p:set>
                                  </p:childTnLst>
                                </p:cTn>
                              </p:par>
                              <p:par>
                                <p:cTn id="69" presetID="18" presetClass="emph" presetSubtype="0" fill="hold" nodeType="withEffect">
                                  <p:stCondLst>
                                    <p:cond delay="0"/>
                                  </p:stCondLst>
                                  <p:iterate type="wd">
                                    <p:tmPct val="4000"/>
                                  </p:iterate>
                                  <p:childTnLst>
                                    <p:set>
                                      <p:cBhvr override="childStyle">
                                        <p:cTn id="70" dur="500" fill="hold"/>
                                        <p:tgtEl>
                                          <p:spTgt spid="5332995">
                                            <p:txEl>
                                              <p:pRg st="5" end="5"/>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2994" grpId="0" autoUpdateAnimBg="0"/>
      <p:bldP spid="5332995"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1399" name="Rectangle 7"/>
          <p:cNvSpPr>
            <a:spLocks noGrp="1" noChangeArrowheads="1"/>
          </p:cNvSpPr>
          <p:nvPr>
            <p:ph type="title"/>
          </p:nvPr>
        </p:nvSpPr>
        <p:spPr/>
        <p:txBody>
          <a:bodyPr/>
          <a:lstStyle/>
          <a:p>
            <a:r>
              <a:rPr lang="en-US"/>
              <a:t>Problems for the Papacy</a:t>
            </a:r>
          </a:p>
        </p:txBody>
      </p:sp>
      <p:sp>
        <p:nvSpPr>
          <p:cNvPr id="571400" name="Rectangle 8"/>
          <p:cNvSpPr>
            <a:spLocks noGrp="1" noChangeArrowheads="1"/>
          </p:cNvSpPr>
          <p:nvPr>
            <p:ph type="body" idx="1"/>
          </p:nvPr>
        </p:nvSpPr>
        <p:spPr>
          <a:xfrm>
            <a:off x="6172200" y="990600"/>
            <a:ext cx="4038600" cy="5334000"/>
          </a:xfrm>
        </p:spPr>
        <p:txBody>
          <a:bodyPr/>
          <a:lstStyle/>
          <a:p>
            <a:r>
              <a:rPr lang="en-US"/>
              <a:t>Five months later, he stripped himself of the papal position and returned to his monastic life.</a:t>
            </a:r>
          </a:p>
          <a:p>
            <a:r>
              <a:rPr lang="en-US"/>
              <a:t>He died in 1296, possibly murdered.</a:t>
            </a:r>
          </a:p>
        </p:txBody>
      </p:sp>
      <p:pic>
        <p:nvPicPr>
          <p:cNvPr id="571403" name="Picture 11" descr="Pope_CelestineV"/>
          <p:cNvPicPr>
            <a:picLocks noChangeAspect="1" noChangeArrowheads="1"/>
          </p:cNvPicPr>
          <p:nvPr/>
        </p:nvPicPr>
        <p:blipFill>
          <a:blip r:embed="rId4" cstate="print">
            <a:lum bright="-8000" contrast="-2000"/>
          </a:blip>
          <a:srcRect/>
          <a:stretch>
            <a:fillRect/>
          </a:stretch>
        </p:blipFill>
        <p:spPr bwMode="auto">
          <a:xfrm>
            <a:off x="2881314" y="1219200"/>
            <a:ext cx="3214687" cy="4114800"/>
          </a:xfrm>
          <a:prstGeom prst="rect">
            <a:avLst/>
          </a:prstGeom>
          <a:noFill/>
          <a:ln w="57150" cmpd="thinThick">
            <a:solidFill>
              <a:srgbClr val="000000"/>
            </a:solidFill>
            <a:miter lim="800000"/>
            <a:headEnd/>
            <a:tailEnd/>
          </a:ln>
          <a:effectLst>
            <a:outerShdw dist="35921" dir="2700000" algn="ctr" rotWithShape="0">
              <a:srgbClr val="808080"/>
            </a:outerShdw>
          </a:effectLst>
        </p:spPr>
      </p:pic>
      <p:sp>
        <p:nvSpPr>
          <p:cNvPr id="571404" name="Text Box 12"/>
          <p:cNvSpPr txBox="1">
            <a:spLocks noChangeArrowheads="1"/>
          </p:cNvSpPr>
          <p:nvPr/>
        </p:nvSpPr>
        <p:spPr bwMode="auto">
          <a:xfrm>
            <a:off x="2743200" y="5486401"/>
            <a:ext cx="3429000" cy="7016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cs typeface="Arial" charset="0"/>
              </a:rPr>
              <a:t>A reluctant Celestine V becoming the Pope </a:t>
            </a:r>
          </a:p>
        </p:txBody>
      </p:sp>
    </p:spTree>
  </p:cSld>
  <p:clrMapOvr>
    <a:masterClrMapping/>
  </p:clrMapOvr>
  <p:transition>
    <p:fade/>
  </p:transition>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45" name="Text Box 5"/>
          <p:cNvSpPr txBox="1">
            <a:spLocks noChangeArrowheads="1"/>
          </p:cNvSpPr>
          <p:nvPr/>
        </p:nvSpPr>
        <p:spPr bwMode="auto">
          <a:xfrm>
            <a:off x="7467600" y="5791201"/>
            <a:ext cx="2743200" cy="3968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cs typeface="Arial" charset="0"/>
              </a:rPr>
              <a:t>Pope Boniface VIII</a:t>
            </a:r>
          </a:p>
        </p:txBody>
      </p:sp>
      <p:pic>
        <p:nvPicPr>
          <p:cNvPr id="573446" name="Picture 6" descr="185"/>
          <p:cNvPicPr>
            <a:picLocks noChangeAspect="1" noChangeArrowheads="1"/>
          </p:cNvPicPr>
          <p:nvPr/>
        </p:nvPicPr>
        <p:blipFill>
          <a:blip r:embed="rId4" cstate="print">
            <a:lum bright="-6000" contrast="12000"/>
          </a:blip>
          <a:srcRect l="21341" t="10101" r="4839" b="15152"/>
          <a:stretch>
            <a:fillRect/>
          </a:stretch>
        </p:blipFill>
        <p:spPr bwMode="auto">
          <a:xfrm>
            <a:off x="7239001" y="1066800"/>
            <a:ext cx="3192463" cy="4648200"/>
          </a:xfrm>
          <a:prstGeom prst="rect">
            <a:avLst/>
          </a:prstGeom>
          <a:noFill/>
        </p:spPr>
      </p:pic>
      <p:sp>
        <p:nvSpPr>
          <p:cNvPr id="573449" name="Rectangle 9"/>
          <p:cNvSpPr>
            <a:spLocks noGrp="1" noChangeArrowheads="1"/>
          </p:cNvSpPr>
          <p:nvPr>
            <p:ph type="title"/>
          </p:nvPr>
        </p:nvSpPr>
        <p:spPr/>
        <p:txBody>
          <a:bodyPr/>
          <a:lstStyle/>
          <a:p>
            <a:r>
              <a:rPr lang="en-US"/>
              <a:t>Problems for the Papacy</a:t>
            </a:r>
          </a:p>
        </p:txBody>
      </p:sp>
      <p:sp>
        <p:nvSpPr>
          <p:cNvPr id="573450" name="Rectangle 10"/>
          <p:cNvSpPr>
            <a:spLocks noGrp="1" noChangeArrowheads="1"/>
          </p:cNvSpPr>
          <p:nvPr>
            <p:ph type="body" idx="1"/>
          </p:nvPr>
        </p:nvSpPr>
        <p:spPr>
          <a:xfrm>
            <a:off x="2590800" y="990600"/>
            <a:ext cx="4648200" cy="5334000"/>
          </a:xfrm>
        </p:spPr>
        <p:txBody>
          <a:bodyPr/>
          <a:lstStyle/>
          <a:p>
            <a:r>
              <a:rPr lang="en-US"/>
              <a:t>Pope Boniface VIII replaced Celestine V and claimed power over all Europe’s kings and lords.</a:t>
            </a:r>
          </a:p>
          <a:p>
            <a:r>
              <a:rPr lang="en-US"/>
              <a:t>Boniface died after being kidnapped by the king of France.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3446"/>
                                        </p:tgtEl>
                                        <p:attrNameLst>
                                          <p:attrName>style.visibility</p:attrName>
                                        </p:attrNameLst>
                                      </p:cBhvr>
                                      <p:to>
                                        <p:strVal val="visible"/>
                                      </p:to>
                                    </p:set>
                                    <p:animEffect transition="in" filter="fade">
                                      <p:cBhvr>
                                        <p:cTn id="7" dur="1000"/>
                                        <p:tgtEl>
                                          <p:spTgt spid="573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5493" name="Rectangle 5"/>
          <p:cNvSpPr>
            <a:spLocks noGrp="1" noChangeArrowheads="1"/>
          </p:cNvSpPr>
          <p:nvPr>
            <p:ph type="title"/>
          </p:nvPr>
        </p:nvSpPr>
        <p:spPr/>
        <p:txBody>
          <a:bodyPr/>
          <a:lstStyle/>
          <a:p>
            <a:r>
              <a:rPr lang="en-US"/>
              <a:t>Problems for the Papacy</a:t>
            </a:r>
          </a:p>
        </p:txBody>
      </p:sp>
      <p:sp>
        <p:nvSpPr>
          <p:cNvPr id="575494" name="Rectangle 6"/>
          <p:cNvSpPr>
            <a:spLocks noGrp="1" noChangeArrowheads="1"/>
          </p:cNvSpPr>
          <p:nvPr>
            <p:ph type="body" idx="1"/>
          </p:nvPr>
        </p:nvSpPr>
        <p:spPr/>
        <p:txBody>
          <a:bodyPr/>
          <a:lstStyle/>
          <a:p>
            <a:r>
              <a:rPr lang="en-US"/>
              <a:t>The next pope fled to Avignon, a village on the French border.</a:t>
            </a:r>
          </a:p>
          <a:p>
            <a:r>
              <a:rPr lang="en-US"/>
              <a:t>For more than 70 years, the popes lived it up in Avignon.</a:t>
            </a:r>
          </a:p>
          <a:p>
            <a:r>
              <a:rPr lang="en-US"/>
              <a:t>This dark period of corruption would later become known as the “Babylonian Captivity” of the Roman Catholic Church.</a:t>
            </a:r>
          </a:p>
        </p:txBody>
      </p:sp>
    </p:spTree>
  </p:cSld>
  <p:clrMapOvr>
    <a:masterClrMapping/>
  </p:clrMapOvr>
  <p:transition>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9618" name="Picture 2" descr="I:\DEPTCOMM\Zamcomm\Jody\ChartsEPS\149.jpg"/>
          <p:cNvPicPr>
            <a:picLocks noChangeAspect="1" noChangeArrowheads="1"/>
          </p:cNvPicPr>
          <p:nvPr/>
        </p:nvPicPr>
        <p:blipFill>
          <a:blip r:embed="rId3" cstate="print"/>
          <a:srcRect/>
          <a:stretch>
            <a:fillRect/>
          </a:stretch>
        </p:blipFill>
        <p:spPr bwMode="auto">
          <a:xfrm>
            <a:off x="1156997" y="-643813"/>
            <a:ext cx="9853126" cy="7669763"/>
          </a:xfrm>
          <a:prstGeom prst="rect">
            <a:avLst/>
          </a:prstGeom>
          <a:noFill/>
        </p:spPr>
      </p:pic>
    </p:spTree>
    <p:extLst>
      <p:ext uri="{BB962C8B-B14F-4D97-AF65-F5344CB8AC3E}">
        <p14:creationId xmlns:p14="http://schemas.microsoft.com/office/powerpoint/2010/main" val="17313106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763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1349</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763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5763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7637" name="Rectangle 5"/>
          <p:cNvSpPr>
            <a:spLocks noChangeArrowheads="1"/>
          </p:cNvSpPr>
          <p:nvPr/>
        </p:nvSpPr>
        <p:spPr bwMode="auto">
          <a:xfrm>
            <a:off x="3352800" y="152400"/>
            <a:ext cx="7315200" cy="838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William of Ockham argued for the independence of church and state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7638" name="Rectangle 6"/>
          <p:cNvSpPr>
            <a:spLocks noChangeArrowheads="1"/>
          </p:cNvSpPr>
          <p:nvPr/>
        </p:nvSpPr>
        <p:spPr bwMode="auto">
          <a:xfrm>
            <a:off x="3352800" y="1422400"/>
            <a:ext cx="7315200" cy="4064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He claimed that the Church had absolute authority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in spiritual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matters only</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He denied the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right of the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pope to interfere </a:t>
            </a:r>
            <a:b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in civil affairs</a:t>
            </a:r>
          </a:p>
        </p:txBody>
      </p:sp>
      <p:grpSp>
        <p:nvGrpSpPr>
          <p:cNvPr id="2757639" name="Group 7"/>
          <p:cNvGrpSpPr>
            <a:grpSpLocks/>
          </p:cNvGrpSpPr>
          <p:nvPr/>
        </p:nvGrpSpPr>
        <p:grpSpPr bwMode="auto">
          <a:xfrm>
            <a:off x="7086600" y="2362201"/>
            <a:ext cx="3581400" cy="4435475"/>
            <a:chOff x="3504" y="1488"/>
            <a:chExt cx="2256" cy="2794"/>
          </a:xfrm>
        </p:grpSpPr>
        <p:pic>
          <p:nvPicPr>
            <p:cNvPr id="2757640" name="Picture 8" descr="William_of_Ockham_-_Logica_-_1341"/>
            <p:cNvPicPr>
              <a:picLocks noChangeAspect="1" noChangeArrowheads="1"/>
            </p:cNvPicPr>
            <p:nvPr/>
          </p:nvPicPr>
          <p:blipFill>
            <a:blip r:embed="rId4" cstate="print"/>
            <a:srcRect/>
            <a:stretch>
              <a:fillRect/>
            </a:stretch>
          </p:blipFill>
          <p:spPr bwMode="auto">
            <a:xfrm>
              <a:off x="3696" y="1488"/>
              <a:ext cx="1916" cy="2256"/>
            </a:xfrm>
            <a:prstGeom prst="rect">
              <a:avLst/>
            </a:prstGeom>
            <a:noFill/>
            <a:ln w="38100">
              <a:solidFill>
                <a:srgbClr val="14455E"/>
              </a:solidFill>
              <a:miter lim="800000"/>
              <a:headEnd/>
              <a:tailEnd/>
            </a:ln>
          </p:spPr>
        </p:pic>
        <p:sp>
          <p:nvSpPr>
            <p:cNvPr id="2757641" name="Text Box 9"/>
            <p:cNvSpPr txBox="1">
              <a:spLocks noChangeArrowheads="1"/>
            </p:cNvSpPr>
            <p:nvPr/>
          </p:nvSpPr>
          <p:spPr bwMode="auto">
            <a:xfrm>
              <a:off x="3504" y="3744"/>
              <a:ext cx="2256" cy="53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Sketch from Ockham’s ‘Summa Logicae’ (1341)</a:t>
              </a:r>
            </a:p>
          </p:txBody>
        </p:sp>
      </p:grpSp>
      <p:sp>
        <p:nvSpPr>
          <p:cNvPr id="2" name="Rectangle 1">
            <a:extLst>
              <a:ext uri="{FF2B5EF4-FFF2-40B4-BE49-F238E27FC236}">
                <a16:creationId xmlns:a16="http://schemas.microsoft.com/office/drawing/2014/main" id="{9F327924-B3C7-F82A-9D3C-3778CB41BD45}"/>
              </a:ext>
            </a:extLst>
          </p:cNvPr>
          <p:cNvSpPr/>
          <p:nvPr/>
        </p:nvSpPr>
        <p:spPr>
          <a:xfrm>
            <a:off x="1524000" y="6160167"/>
            <a:ext cx="5396564" cy="523220"/>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17780" cmpd="sng">
                  <a:solidFill>
                    <a:srgbClr val="FFFFFF"/>
                  </a:solidFill>
                  <a:prstDash val="solid"/>
                  <a:miter lim="800000"/>
                </a:ln>
                <a:solidFill>
                  <a:srgbClr val="FF0066"/>
                </a:solidFill>
                <a:effectLst>
                  <a:outerShdw blurRad="50800" algn="tl" rotWithShape="0">
                    <a:srgbClr val="000000"/>
                  </a:outerShdw>
                </a:effectLst>
                <a:latin typeface="Calligrapher" pitchFamily="2" charset="0"/>
              </a:rPr>
              <a:t>* Contemporary of the Poet Dante</a:t>
            </a:r>
          </a:p>
        </p:txBody>
      </p:sp>
    </p:spTree>
    <p:extLst>
      <p:ext uri="{BB962C8B-B14F-4D97-AF65-F5344CB8AC3E}">
        <p14:creationId xmlns:p14="http://schemas.microsoft.com/office/powerpoint/2010/main" val="242483046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757639"/>
                                        </p:tgtEl>
                                        <p:attrNameLst>
                                          <p:attrName>style.visibility</p:attrName>
                                        </p:attrNameLst>
                                      </p:cBhvr>
                                      <p:to>
                                        <p:strVal val="visible"/>
                                      </p:to>
                                    </p:set>
                                    <p:animEffect transition="in" filter="dissolve">
                                      <p:cBhvr>
                                        <p:cTn id="7" dur="500"/>
                                        <p:tgtEl>
                                          <p:spTgt spid="275763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75763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75763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0"/>
                                        <p:tgtEl>
                                          <p:spTgt spid="2"/>
                                        </p:tgtEl>
                                      </p:cBhvr>
                                    </p:animEffect>
                                    <p:anim calcmode="lin" valueType="num">
                                      <p:cBhvr>
                                        <p:cTn id="21" dur="2500" fill="hold"/>
                                        <p:tgtEl>
                                          <p:spTgt spid="2"/>
                                        </p:tgtEl>
                                        <p:attrNameLst>
                                          <p:attrName>ppt_x</p:attrName>
                                        </p:attrNameLst>
                                      </p:cBhvr>
                                      <p:tavLst>
                                        <p:tav tm="0">
                                          <p:val>
                                            <p:strVal val="#ppt_x"/>
                                          </p:val>
                                        </p:tav>
                                        <p:tav tm="100000">
                                          <p:val>
                                            <p:strVal val="#ppt_x"/>
                                          </p:val>
                                        </p:tav>
                                      </p:tavLst>
                                    </p:anim>
                                    <p:anim calcmode="lin" valueType="num">
                                      <p:cBhvr>
                                        <p:cTn id="22" dur="2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7638" grpId="0" build="p" autoUpdateAnimBg="0"/>
      <p:bldP spid="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5586"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1338</a:t>
            </a:r>
            <a:endParaRPr lang="en-US" sz="2800">
              <a:solidFill>
                <a:srgbClr val="000000"/>
              </a:solidFill>
              <a:latin typeface="Times New Roman" pitchFamily="18" charset="0"/>
            </a:endParaRPr>
          </a:p>
        </p:txBody>
      </p:sp>
      <p:sp>
        <p:nvSpPr>
          <p:cNvPr id="2755587"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2755588"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2755589" name="Rectangle 5"/>
          <p:cNvSpPr>
            <a:spLocks noChangeArrowheads="1"/>
          </p:cNvSpPr>
          <p:nvPr/>
        </p:nvSpPr>
        <p:spPr bwMode="auto">
          <a:xfrm>
            <a:off x="3352800" y="152400"/>
            <a:ext cx="7315200" cy="838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500">
                <a:solidFill>
                  <a:srgbClr val="000000"/>
                </a:solidFill>
                <a:latin typeface="Times New Roman" pitchFamily="18" charset="0"/>
              </a:rPr>
              <a:t>Electors of the Holy Roman Empire declare that they can select an emperor without approval from </a:t>
            </a:r>
            <a:br>
              <a:rPr lang="en-US" sz="3500">
                <a:solidFill>
                  <a:srgbClr val="000000"/>
                </a:solidFill>
                <a:latin typeface="Times New Roman" pitchFamily="18" charset="0"/>
              </a:rPr>
            </a:br>
            <a:r>
              <a:rPr lang="en-US" sz="3500">
                <a:solidFill>
                  <a:srgbClr val="000000"/>
                </a:solidFill>
                <a:latin typeface="Times New Roman" pitchFamily="18" charset="0"/>
              </a:rPr>
              <a:t>the pope</a:t>
            </a:r>
            <a:endParaRPr lang="en-US" sz="3200">
              <a:solidFill>
                <a:srgbClr val="000000"/>
              </a:solidFill>
              <a:latin typeface="Times New Roman" pitchFamily="18" charset="0"/>
            </a:endParaRPr>
          </a:p>
          <a:p>
            <a:pPr marL="342900" indent="-342900" fontAlgn="base">
              <a:spcBef>
                <a:spcPct val="20000"/>
              </a:spcBef>
              <a:spcAft>
                <a:spcPct val="0"/>
              </a:spcAft>
              <a:buClr>
                <a:srgbClr val="7E7F00"/>
              </a:buClr>
              <a:buBlip>
                <a:blip r:embed="rId3"/>
              </a:buBlip>
            </a:pPr>
            <a:endParaRPr lang="en-US" sz="3200">
              <a:solidFill>
                <a:srgbClr val="000000"/>
              </a:solidFill>
              <a:latin typeface="Times New Roman" pitchFamily="18" charset="0"/>
            </a:endParaRPr>
          </a:p>
        </p:txBody>
      </p:sp>
      <p:sp>
        <p:nvSpPr>
          <p:cNvPr id="2755590" name="Rectangle 6"/>
          <p:cNvSpPr>
            <a:spLocks noChangeArrowheads="1"/>
          </p:cNvSpPr>
          <p:nvPr/>
        </p:nvSpPr>
        <p:spPr bwMode="auto">
          <a:xfrm>
            <a:off x="3352800" y="2565400"/>
            <a:ext cx="4572000" cy="40640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3"/>
              </a:buBlip>
            </a:pPr>
            <a:r>
              <a:rPr lang="en-US" sz="3600" dirty="0">
                <a:solidFill>
                  <a:srgbClr val="000000"/>
                </a:solidFill>
                <a:latin typeface="Times New Roman" pitchFamily="18" charset="0"/>
              </a:rPr>
              <a:t>Death of William </a:t>
            </a:r>
            <a:br>
              <a:rPr lang="en-US" sz="3600" dirty="0">
                <a:solidFill>
                  <a:srgbClr val="000000"/>
                </a:solidFill>
                <a:latin typeface="Times New Roman" pitchFamily="18" charset="0"/>
              </a:rPr>
            </a:br>
            <a:r>
              <a:rPr lang="en-US" sz="3600" dirty="0">
                <a:solidFill>
                  <a:srgbClr val="000000"/>
                </a:solidFill>
                <a:latin typeface="Times New Roman" pitchFamily="18" charset="0"/>
              </a:rPr>
              <a:t>of Ockham </a:t>
            </a:r>
            <a:br>
              <a:rPr lang="en-US" sz="3600" dirty="0">
                <a:solidFill>
                  <a:srgbClr val="000000"/>
                </a:solidFill>
                <a:latin typeface="Times New Roman" pitchFamily="18" charset="0"/>
              </a:rPr>
            </a:br>
            <a:r>
              <a:rPr lang="en-US" sz="3600" dirty="0">
                <a:solidFill>
                  <a:srgbClr val="000000"/>
                </a:solidFill>
                <a:latin typeface="Times New Roman" pitchFamily="18" charset="0"/>
              </a:rPr>
              <a:t>(English philosopher called “the first Protestant”)</a:t>
            </a:r>
          </a:p>
        </p:txBody>
      </p:sp>
      <p:grpSp>
        <p:nvGrpSpPr>
          <p:cNvPr id="2755591" name="Group 7"/>
          <p:cNvGrpSpPr>
            <a:grpSpLocks/>
          </p:cNvGrpSpPr>
          <p:nvPr/>
        </p:nvGrpSpPr>
        <p:grpSpPr bwMode="auto">
          <a:xfrm>
            <a:off x="1524000" y="2620964"/>
            <a:ext cx="1828800" cy="579437"/>
            <a:chOff x="0" y="1651"/>
            <a:chExt cx="1152" cy="365"/>
          </a:xfrm>
        </p:grpSpPr>
        <p:sp>
          <p:nvSpPr>
            <p:cNvPr id="2755592" name="Text Box 8"/>
            <p:cNvSpPr txBox="1">
              <a:spLocks noChangeArrowheads="1"/>
            </p:cNvSpPr>
            <p:nvPr/>
          </p:nvSpPr>
          <p:spPr bwMode="auto">
            <a:xfrm>
              <a:off x="0" y="1651"/>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base" hangingPunct="0">
                <a:spcBef>
                  <a:spcPct val="50000"/>
                </a:spcBef>
                <a:spcAft>
                  <a:spcPct val="0"/>
                </a:spcAft>
              </a:pPr>
              <a:r>
                <a:rPr lang="en-US" sz="3200">
                  <a:solidFill>
                    <a:srgbClr val="FFFFFF"/>
                  </a:solidFill>
                  <a:latin typeface="Times New Roman" pitchFamily="18" charset="0"/>
                </a:rPr>
                <a:t>1349</a:t>
              </a:r>
              <a:endParaRPr lang="en-US" sz="2800">
                <a:solidFill>
                  <a:srgbClr val="000000"/>
                </a:solidFill>
                <a:latin typeface="Times New Roman" pitchFamily="18" charset="0"/>
              </a:endParaRPr>
            </a:p>
          </p:txBody>
        </p:sp>
        <p:sp>
          <p:nvSpPr>
            <p:cNvPr id="2755593" name="Line 9"/>
            <p:cNvSpPr>
              <a:spLocks noChangeShapeType="1"/>
            </p:cNvSpPr>
            <p:nvPr/>
          </p:nvSpPr>
          <p:spPr bwMode="auto">
            <a:xfrm>
              <a:off x="720" y="1834"/>
              <a:ext cx="432" cy="0"/>
            </a:xfrm>
            <a:prstGeom prst="line">
              <a:avLst/>
            </a:prstGeom>
            <a:noFill/>
            <a:ln w="38100">
              <a:solidFill>
                <a:schemeClr val="bg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grpSp>
      <p:grpSp>
        <p:nvGrpSpPr>
          <p:cNvPr id="2755594" name="Group 10"/>
          <p:cNvGrpSpPr>
            <a:grpSpLocks/>
          </p:cNvGrpSpPr>
          <p:nvPr/>
        </p:nvGrpSpPr>
        <p:grpSpPr bwMode="auto">
          <a:xfrm>
            <a:off x="7620000" y="2743201"/>
            <a:ext cx="3048000" cy="3597275"/>
            <a:chOff x="3840" y="1728"/>
            <a:chExt cx="1920" cy="2266"/>
          </a:xfrm>
        </p:grpSpPr>
        <p:pic>
          <p:nvPicPr>
            <p:cNvPr id="2755595" name="Picture 11" descr="Occam"/>
            <p:cNvPicPr>
              <a:picLocks noChangeAspect="1" noChangeArrowheads="1"/>
            </p:cNvPicPr>
            <p:nvPr/>
          </p:nvPicPr>
          <p:blipFill>
            <a:blip r:embed="rId4" cstate="print">
              <a:lum bright="-24000" contrast="36000"/>
            </a:blip>
            <a:srcRect/>
            <a:stretch>
              <a:fillRect/>
            </a:stretch>
          </p:blipFill>
          <p:spPr bwMode="auto">
            <a:xfrm>
              <a:off x="4080" y="1728"/>
              <a:ext cx="1410" cy="1968"/>
            </a:xfrm>
            <a:prstGeom prst="rect">
              <a:avLst/>
            </a:prstGeom>
            <a:noFill/>
            <a:ln w="38100">
              <a:solidFill>
                <a:srgbClr val="14455E"/>
              </a:solidFill>
              <a:miter lim="800000"/>
              <a:headEnd/>
              <a:tailEnd/>
            </a:ln>
          </p:spPr>
        </p:pic>
        <p:sp>
          <p:nvSpPr>
            <p:cNvPr id="2755596" name="Text Box 12"/>
            <p:cNvSpPr txBox="1">
              <a:spLocks noChangeArrowheads="1"/>
            </p:cNvSpPr>
            <p:nvPr/>
          </p:nvSpPr>
          <p:spPr bwMode="auto">
            <a:xfrm>
              <a:off x="3840" y="3696"/>
              <a:ext cx="1920" cy="29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500" b="1" i="1">
                  <a:solidFill>
                    <a:srgbClr val="000000"/>
                  </a:solidFill>
                  <a:latin typeface="Times New Roman" pitchFamily="18" charset="0"/>
                </a:rPr>
                <a:t>William of Ockham</a:t>
              </a:r>
            </a:p>
          </p:txBody>
        </p:sp>
      </p:grpSp>
      <p:sp>
        <p:nvSpPr>
          <p:cNvPr id="2" name="Rectangle 1">
            <a:extLst>
              <a:ext uri="{FF2B5EF4-FFF2-40B4-BE49-F238E27FC236}">
                <a16:creationId xmlns:a16="http://schemas.microsoft.com/office/drawing/2014/main" id="{31BC1568-2102-05F1-D505-17DD09CFB2AB}"/>
              </a:ext>
            </a:extLst>
          </p:cNvPr>
          <p:cNvSpPr/>
          <p:nvPr/>
        </p:nvSpPr>
        <p:spPr>
          <a:xfrm>
            <a:off x="1607418" y="6160167"/>
            <a:ext cx="5823285" cy="523220"/>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17780" cmpd="sng">
                  <a:solidFill>
                    <a:srgbClr val="FFFFFF"/>
                  </a:solidFill>
                  <a:prstDash val="solid"/>
                  <a:miter lim="800000"/>
                </a:ln>
                <a:solidFill>
                  <a:srgbClr val="FF0066"/>
                </a:solidFill>
                <a:effectLst>
                  <a:outerShdw blurRad="50800" algn="tl" rotWithShape="0">
                    <a:srgbClr val="000000"/>
                  </a:outerShdw>
                </a:effectLst>
                <a:latin typeface="Calligrapher" pitchFamily="2" charset="0"/>
              </a:rPr>
              <a:t>* Contemporary of the Poet Dante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55591"/>
                                        </p:tgtEl>
                                        <p:attrNameLst>
                                          <p:attrName>style.visibility</p:attrName>
                                        </p:attrNameLst>
                                      </p:cBhvr>
                                      <p:to>
                                        <p:strVal val="visible"/>
                                      </p:to>
                                    </p:set>
                                    <p:animEffect transition="in" filter="wipe(left)">
                                      <p:cBhvr>
                                        <p:cTn id="7" dur="500"/>
                                        <p:tgtEl>
                                          <p:spTgt spid="275559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55590">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755594"/>
                                        </p:tgtEl>
                                        <p:attrNameLst>
                                          <p:attrName>style.visibility</p:attrName>
                                        </p:attrNameLst>
                                      </p:cBhvr>
                                      <p:to>
                                        <p:strVal val="visible"/>
                                      </p:to>
                                    </p:set>
                                    <p:animEffect transition="in" filter="dissolve">
                                      <p:cBhvr>
                                        <p:cTn id="14" dur="500"/>
                                        <p:tgtEl>
                                          <p:spTgt spid="275559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0"/>
                                        <p:tgtEl>
                                          <p:spTgt spid="2"/>
                                        </p:tgtEl>
                                      </p:cBhvr>
                                    </p:animEffect>
                                    <p:anim calcmode="lin" valueType="num">
                                      <p:cBhvr>
                                        <p:cTn id="20" dur="2500" fill="hold"/>
                                        <p:tgtEl>
                                          <p:spTgt spid="2"/>
                                        </p:tgtEl>
                                        <p:attrNameLst>
                                          <p:attrName>ppt_x</p:attrName>
                                        </p:attrNameLst>
                                      </p:cBhvr>
                                      <p:tavLst>
                                        <p:tav tm="0">
                                          <p:val>
                                            <p:strVal val="#ppt_x"/>
                                          </p:val>
                                        </p:tav>
                                        <p:tav tm="100000">
                                          <p:val>
                                            <p:strVal val="#ppt_x"/>
                                          </p:val>
                                        </p:tav>
                                      </p:tavLst>
                                    </p:anim>
                                    <p:anim calcmode="lin" valueType="num">
                                      <p:cBhvr>
                                        <p:cTn id="21" dur="2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5590" grpId="0" build="p" autoUpdateAnimBg="0" advAuto="0"/>
      <p:bldP spid="2"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rlowe_unh_communion.jpg"/>
          <p:cNvPicPr>
            <a:picLocks noGrp="1" noChangeAspect="1"/>
          </p:cNvPicPr>
          <p:nvPr>
            <p:ph idx="1"/>
          </p:nvPr>
        </p:nvPicPr>
        <p:blipFill>
          <a:blip r:embed="rId2" cstate="print"/>
          <a:stretch>
            <a:fillRect/>
          </a:stretch>
        </p:blipFill>
        <p:spPr>
          <a:xfrm>
            <a:off x="0" y="0"/>
            <a:ext cx="12192000" cy="6858000"/>
          </a:xfrm>
        </p:spPr>
      </p:pic>
      <p:sp>
        <p:nvSpPr>
          <p:cNvPr id="6" name="Rectangle 5"/>
          <p:cNvSpPr/>
          <p:nvPr/>
        </p:nvSpPr>
        <p:spPr>
          <a:xfrm>
            <a:off x="2564430" y="5181599"/>
            <a:ext cx="7063152"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6600"/>
                </a:solidFill>
                <a:effectLst>
                  <a:outerShdw blurRad="50800" algn="tl" rotWithShape="0">
                    <a:srgbClr val="000000"/>
                  </a:outerShdw>
                </a:effectLst>
                <a:uLnTx/>
                <a:uFillTx/>
                <a:latin typeface="Storybook" pitchFamily="2" charset="0"/>
                <a:ea typeface="+mn-ea"/>
                <a:cs typeface="+mn-cs"/>
              </a:rPr>
              <a:t>Ockham &amp; Dante Contemporaries</a:t>
            </a:r>
          </a:p>
        </p:txBody>
      </p:sp>
    </p:spTree>
    <p:extLst>
      <p:ext uri="{BB962C8B-B14F-4D97-AF65-F5344CB8AC3E}">
        <p14:creationId xmlns:p14="http://schemas.microsoft.com/office/powerpoint/2010/main" val="400138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20034" name="Rectangle 2"/>
          <p:cNvSpPr>
            <a:spLocks noGrp="1" noChangeArrowheads="1"/>
          </p:cNvSpPr>
          <p:nvPr>
            <p:ph type="title"/>
          </p:nvPr>
        </p:nvSpPr>
        <p:spPr>
          <a:xfrm>
            <a:off x="0" y="0"/>
            <a:ext cx="12192000" cy="990600"/>
          </a:xfrm>
        </p:spPr>
        <p:txBody>
          <a:bodyPr/>
          <a:lstStyle/>
          <a:p>
            <a:pPr eaLnBrk="1" hangingPunct="1">
              <a:defRPr/>
            </a:pPr>
            <a:r>
              <a:rPr lang="en-US" sz="4400" dirty="0">
                <a:solidFill>
                  <a:schemeClr val="tx1"/>
                </a:solidFill>
                <a:latin typeface="Franciscan" pitchFamily="2" charset="0"/>
              </a:rPr>
              <a:t>THE THINKER LOOKING INTO THE INFERNO</a:t>
            </a:r>
          </a:p>
        </p:txBody>
      </p:sp>
      <p:pic>
        <p:nvPicPr>
          <p:cNvPr id="2220035" name="FireRing-5[1].wmv">
            <a:hlinkClick r:id="" action="ppaction://media"/>
          </p:cNvPr>
          <p:cNvPicPr>
            <a:picLocks noRot="1" noChangeAspect="1" noChangeArrowheads="1"/>
          </p:cNvPicPr>
          <p:nvPr>
            <a:videoFile r:link="rId1"/>
          </p:nvPr>
        </p:nvPicPr>
        <p:blipFill>
          <a:blip r:embed="rId5" cstate="print"/>
          <a:srcRect/>
          <a:stretch>
            <a:fillRect/>
          </a:stretch>
        </p:blipFill>
        <p:spPr bwMode="auto">
          <a:xfrm>
            <a:off x="4724875" y="6324600"/>
            <a:ext cx="2742250" cy="304800"/>
          </a:xfrm>
          <a:prstGeom prst="rect">
            <a:avLst/>
          </a:prstGeom>
          <a:noFill/>
          <a:ln w="9525">
            <a:noFill/>
            <a:miter lim="800000"/>
            <a:headEnd/>
            <a:tailEnd/>
          </a:ln>
        </p:spPr>
      </p:pic>
      <p:sp>
        <p:nvSpPr>
          <p:cNvPr id="2220037" name="WordArt 5"/>
          <p:cNvSpPr>
            <a:spLocks noChangeArrowheads="1" noChangeShapeType="1" noTextEdit="1"/>
          </p:cNvSpPr>
          <p:nvPr/>
        </p:nvSpPr>
        <p:spPr bwMode="auto">
          <a:xfrm>
            <a:off x="2362551" y="1219200"/>
            <a:ext cx="7696211"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sp3d>
          </a:bodyPr>
          <a:lstStyle/>
          <a:p>
            <a:pPr algn="ctr" eaLnBrk="0" fontAlgn="base" hangingPunct="0">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Will Cook Of Dante's Inferno:</a:t>
            </a:r>
          </a:p>
        </p:txBody>
      </p:sp>
      <p:sp>
        <p:nvSpPr>
          <p:cNvPr id="2220038" name="WordArt 6"/>
          <p:cNvSpPr>
            <a:spLocks noChangeArrowheads="1" noChangeShapeType="1" noTextEdit="1"/>
          </p:cNvSpPr>
          <p:nvPr/>
        </p:nvSpPr>
        <p:spPr bwMode="auto">
          <a:xfrm>
            <a:off x="3505044" y="1981200"/>
            <a:ext cx="5181917" cy="32004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2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"It provides a picture,  literally,</a:t>
            </a:r>
          </a:p>
          <a:p>
            <a:pPr algn="ctr" eaLnBrk="0" fontAlgn="base" hangingPunct="0">
              <a:spcBef>
                <a:spcPct val="0"/>
              </a:spcBef>
              <a:spcAft>
                <a:spcPct val="0"/>
              </a:spcAft>
            </a:pPr>
            <a:r>
              <a:rPr lang="en-US" sz="2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of sinners in the afterlife getting</a:t>
            </a:r>
          </a:p>
          <a:p>
            <a:pPr algn="ctr" eaLnBrk="0" fontAlgn="base" hangingPunct="0">
              <a:spcBef>
                <a:spcPct val="0"/>
              </a:spcBef>
              <a:spcAft>
                <a:spcPct val="0"/>
              </a:spcAft>
            </a:pPr>
            <a:r>
              <a:rPr lang="en-US" sz="2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what they wanted back on Earth.  </a:t>
            </a:r>
          </a:p>
          <a:p>
            <a:pPr algn="ctr" eaLnBrk="0" fontAlgn="base" hangingPunct="0">
              <a:spcBef>
                <a:spcPct val="0"/>
              </a:spcBef>
              <a:spcAft>
                <a:spcPct val="0"/>
              </a:spcAft>
            </a:pPr>
            <a:r>
              <a:rPr lang="en-US" sz="2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They wanted to be out of control </a:t>
            </a:r>
          </a:p>
          <a:p>
            <a:pPr algn="ctr" eaLnBrk="0" fontAlgn="base" hangingPunct="0">
              <a:spcBef>
                <a:spcPct val="0"/>
              </a:spcBef>
              <a:spcAft>
                <a:spcPct val="0"/>
              </a:spcAft>
            </a:pPr>
            <a:r>
              <a:rPr lang="en-US" sz="20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&amp; that is what they get."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20035"/>
                                        </p:tgtEl>
                                      </p:cBhvr>
                                    </p:cmd>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grpId="0" nodeType="clickEffect">
                                  <p:stCondLst>
                                    <p:cond delay="0"/>
                                  </p:stCondLst>
                                  <p:childTnLst>
                                    <p:set>
                                      <p:cBhvr>
                                        <p:cTn id="10" dur="1" fill="hold">
                                          <p:stCondLst>
                                            <p:cond delay="0"/>
                                          </p:stCondLst>
                                        </p:cTn>
                                        <p:tgtEl>
                                          <p:spTgt spid="2220037"/>
                                        </p:tgtEl>
                                        <p:attrNameLst>
                                          <p:attrName>style.visibility</p:attrName>
                                        </p:attrNameLst>
                                      </p:cBhvr>
                                      <p:to>
                                        <p:strVal val="visible"/>
                                      </p:to>
                                    </p:set>
                                    <p:anim calcmode="lin" valueType="num">
                                      <p:cBhvr>
                                        <p:cTn id="11" dur="5000" fill="hold"/>
                                        <p:tgtEl>
                                          <p:spTgt spid="2220037"/>
                                        </p:tgtEl>
                                        <p:attrNameLst>
                                          <p:attrName>ppt_w</p:attrName>
                                        </p:attrNameLst>
                                      </p:cBhvr>
                                      <p:tavLst>
                                        <p:tav tm="0" fmla="#ppt_w*sin(2.5*pi*$)">
                                          <p:val>
                                            <p:fltVal val="0"/>
                                          </p:val>
                                        </p:tav>
                                        <p:tav tm="100000">
                                          <p:val>
                                            <p:fltVal val="1"/>
                                          </p:val>
                                        </p:tav>
                                      </p:tavLst>
                                    </p:anim>
                                    <p:anim calcmode="lin" valueType="num">
                                      <p:cBhvr>
                                        <p:cTn id="12" dur="5000" fill="hold"/>
                                        <p:tgtEl>
                                          <p:spTgt spid="2220037"/>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88" fill="hold" grpId="0" nodeType="clickEffect">
                                  <p:stCondLst>
                                    <p:cond delay="0"/>
                                  </p:stCondLst>
                                  <p:childTnLst>
                                    <p:set>
                                      <p:cBhvr>
                                        <p:cTn id="16" dur="1" fill="hold">
                                          <p:stCondLst>
                                            <p:cond delay="0"/>
                                          </p:stCondLst>
                                        </p:cTn>
                                        <p:tgtEl>
                                          <p:spTgt spid="2220038"/>
                                        </p:tgtEl>
                                        <p:attrNameLst>
                                          <p:attrName>style.visibility</p:attrName>
                                        </p:attrNameLst>
                                      </p:cBhvr>
                                      <p:to>
                                        <p:strVal val="visible"/>
                                      </p:to>
                                    </p:set>
                                    <p:anim calcmode="lin" valueType="num">
                                      <p:cBhvr>
                                        <p:cTn id="17" dur="500" fill="hold"/>
                                        <p:tgtEl>
                                          <p:spTgt spid="2220038"/>
                                        </p:tgtEl>
                                        <p:attrNameLst>
                                          <p:attrName>ppt_w</p:attrName>
                                        </p:attrNameLst>
                                      </p:cBhvr>
                                      <p:tavLst>
                                        <p:tav tm="0">
                                          <p:val>
                                            <p:strVal val="4/3*#ppt_w"/>
                                          </p:val>
                                        </p:tav>
                                        <p:tav tm="100000">
                                          <p:val>
                                            <p:strVal val="#ppt_w"/>
                                          </p:val>
                                        </p:tav>
                                      </p:tavLst>
                                    </p:anim>
                                    <p:anim calcmode="lin" valueType="num">
                                      <p:cBhvr>
                                        <p:cTn id="18" dur="500" fill="hold"/>
                                        <p:tgtEl>
                                          <p:spTgt spid="222003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2220035"/>
                </p:tgtEl>
              </p:cMediaNode>
            </p:video>
            <p:seq concurrent="1" nextAc="seek">
              <p:cTn id="20" restart="whenNotActive" fill="hold" evtFilter="cancelBubble" nodeType="interactiveSeq">
                <p:stCondLst>
                  <p:cond evt="onClick" delay="0">
                    <p:tgtEl>
                      <p:spTgt spid="222003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20035"/>
                                        </p:tgtEl>
                                      </p:cBhvr>
                                    </p:cmd>
                                  </p:childTnLst>
                                </p:cTn>
                              </p:par>
                            </p:childTnLst>
                          </p:cTn>
                        </p:par>
                      </p:childTnLst>
                    </p:cTn>
                  </p:par>
                </p:childTnLst>
              </p:cTn>
              <p:nextCondLst>
                <p:cond evt="onClick" delay="0">
                  <p:tgtEl>
                    <p:spTgt spid="2220035"/>
                  </p:tgtEl>
                </p:cond>
              </p:nextCondLst>
            </p:seq>
          </p:childTnLst>
        </p:cTn>
      </p:par>
    </p:tnLst>
    <p:bldLst>
      <p:bldP spid="2220037" grpId="0" animBg="1"/>
      <p:bldP spid="222003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04" name="Rectangle 4"/>
          <p:cNvSpPr>
            <a:spLocks noGrp="1" noChangeArrowheads="1"/>
          </p:cNvSpPr>
          <p:nvPr>
            <p:ph type="title"/>
          </p:nvPr>
        </p:nvSpPr>
        <p:spPr>
          <a:xfrm>
            <a:off x="0" y="0"/>
            <a:ext cx="12192000" cy="990600"/>
          </a:xfrm>
        </p:spPr>
        <p:txBody>
          <a:bodyPr/>
          <a:lstStyle/>
          <a:p>
            <a:pPr eaLnBrk="1" hangingPunct="1">
              <a:defRPr/>
            </a:pPr>
            <a:r>
              <a:rPr lang="en-US" sz="4400" dirty="0">
                <a:solidFill>
                  <a:schemeClr val="tx1"/>
                </a:solidFill>
                <a:latin typeface="Franciscan" pitchFamily="2" charset="0"/>
              </a:rPr>
              <a:t>THE THINKER LOOKING INTO THE INFERNO</a:t>
            </a:r>
          </a:p>
        </p:txBody>
      </p:sp>
      <p:pic>
        <p:nvPicPr>
          <p:cNvPr id="256009" name="Picture 9" descr="C:\Documents and Settings\Owner\My Documents\Educational Illustrations\Dantes_Descent.jpg"/>
          <p:cNvPicPr>
            <a:picLocks noChangeAspect="1" noChangeArrowheads="1"/>
          </p:cNvPicPr>
          <p:nvPr/>
        </p:nvPicPr>
        <p:blipFill>
          <a:blip r:embed="rId4" cstate="print"/>
          <a:srcRect/>
          <a:stretch>
            <a:fillRect/>
          </a:stretch>
        </p:blipFill>
        <p:spPr bwMode="auto">
          <a:xfrm>
            <a:off x="0" y="1065125"/>
            <a:ext cx="12192000" cy="5792875"/>
          </a:xfrm>
          <a:prstGeom prst="rect">
            <a:avLst/>
          </a:prstGeom>
          <a:noFill/>
          <a:ln w="9525">
            <a:noFill/>
            <a:miter lim="800000"/>
            <a:headEnd/>
            <a:tailEnd/>
          </a:ln>
        </p:spPr>
      </p:pic>
      <p:pic>
        <p:nvPicPr>
          <p:cNvPr id="478213" name="Picture 4" descr="ball.gif"/>
          <p:cNvPicPr>
            <a:picLocks noChangeAspect="1"/>
          </p:cNvPicPr>
          <p:nvPr/>
        </p:nvPicPr>
        <p:blipFill>
          <a:blip r:embed="rId5" cstate="print"/>
          <a:srcRect/>
          <a:stretch>
            <a:fillRect/>
          </a:stretch>
        </p:blipFill>
        <p:spPr bwMode="auto">
          <a:xfrm>
            <a:off x="10701494" y="6476026"/>
            <a:ext cx="444207" cy="381974"/>
          </a:xfrm>
          <a:prstGeom prst="rect">
            <a:avLst/>
          </a:prstGeom>
          <a:noFill/>
          <a:ln w="9525">
            <a:noFill/>
            <a:miter lim="800000"/>
            <a:headEnd/>
            <a:tailEnd/>
          </a:ln>
        </p:spPr>
      </p:pic>
      <p:pic>
        <p:nvPicPr>
          <p:cNvPr id="478214" name="Picture 5" descr="ball.gif"/>
          <p:cNvPicPr>
            <a:picLocks noChangeAspect="1"/>
          </p:cNvPicPr>
          <p:nvPr/>
        </p:nvPicPr>
        <p:blipFill>
          <a:blip r:embed="rId5" cstate="print"/>
          <a:srcRect/>
          <a:stretch>
            <a:fillRect/>
          </a:stretch>
        </p:blipFill>
        <p:spPr bwMode="auto">
          <a:xfrm>
            <a:off x="724219" y="5953785"/>
            <a:ext cx="622261" cy="567732"/>
          </a:xfrm>
          <a:prstGeom prst="rect">
            <a:avLst/>
          </a:prstGeom>
          <a:noFill/>
          <a:ln w="9525">
            <a:noFill/>
            <a:miter lim="800000"/>
            <a:headEnd/>
            <a:tailEnd/>
          </a:ln>
        </p:spPr>
      </p:pic>
      <p:sp>
        <p:nvSpPr>
          <p:cNvPr id="7" name="Rectangle 6"/>
          <p:cNvSpPr/>
          <p:nvPr/>
        </p:nvSpPr>
        <p:spPr>
          <a:xfrm>
            <a:off x="884255" y="2057400"/>
            <a:ext cx="10520623"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713E39">
                      <a:satMod val="190000"/>
                      <a:alpha val="55000"/>
                    </a:srgbClr>
                  </a:solidFill>
                  <a:prstDash val="solid"/>
                </a:ln>
                <a:solidFill>
                  <a:srgbClr val="713E39">
                    <a:satMod val="200000"/>
                    <a:tint val="3000"/>
                  </a:srgbClr>
                </a:solidFill>
                <a:effectLst>
                  <a:innerShdw blurRad="101600" dist="76200" dir="5400000">
                    <a:srgbClr val="713E39">
                      <a:satMod val="190000"/>
                      <a:tint val="100000"/>
                      <a:alpha val="74000"/>
                    </a:srgbClr>
                  </a:innerShdw>
                </a:effectLst>
                <a:uLnTx/>
                <a:uFillTx/>
                <a:latin typeface="Storybook" pitchFamily="2" charset="0"/>
                <a:ea typeface="+mn-ea"/>
                <a:cs typeface="+mn-cs"/>
              </a:rPr>
              <a:t>Dante Controversial In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00" cmpd="sng">
                  <a:solidFill>
                    <a:srgbClr val="713E39">
                      <a:satMod val="190000"/>
                      <a:alpha val="55000"/>
                    </a:srgbClr>
                  </a:solidFill>
                  <a:prstDash val="solid"/>
                </a:ln>
                <a:solidFill>
                  <a:srgbClr val="713E39">
                    <a:satMod val="200000"/>
                    <a:tint val="3000"/>
                  </a:srgbClr>
                </a:solidFill>
                <a:effectLst>
                  <a:innerShdw blurRad="101600" dist="76200" dir="5400000">
                    <a:srgbClr val="713E39">
                      <a:satMod val="190000"/>
                      <a:tint val="100000"/>
                      <a:alpha val="74000"/>
                    </a:srgbClr>
                  </a:innerShdw>
                </a:effectLst>
                <a:uLnTx/>
                <a:uFillTx/>
                <a:latin typeface="Storybook" pitchFamily="2" charset="0"/>
                <a:ea typeface="+mn-ea"/>
                <a:cs typeface="+mn-cs"/>
              </a:rPr>
              <a:t>Consigning Of Popes To Hell</a:t>
            </a:r>
          </a:p>
        </p:txBody>
      </p:sp>
    </p:spTree>
    <p:extLst>
      <p:ext uri="{BB962C8B-B14F-4D97-AF65-F5344CB8AC3E}">
        <p14:creationId xmlns:p14="http://schemas.microsoft.com/office/powerpoint/2010/main" val="1465984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256009"/>
                                        </p:tgtEl>
                                        <p:attrNameLst>
                                          <p:attrName>style.visibility</p:attrName>
                                        </p:attrNameLst>
                                      </p:cBhvr>
                                      <p:to>
                                        <p:strVal val="visible"/>
                                      </p:to>
                                    </p:set>
                                    <p:anim calcmode="lin" valueType="num">
                                      <p:cBhvr additive="base">
                                        <p:cTn id="7" dur="5000" fill="hold"/>
                                        <p:tgtEl>
                                          <p:spTgt spid="256009"/>
                                        </p:tgtEl>
                                        <p:attrNameLst>
                                          <p:attrName>ppt_x</p:attrName>
                                        </p:attrNameLst>
                                      </p:cBhvr>
                                      <p:tavLst>
                                        <p:tav tm="0">
                                          <p:val>
                                            <p:strVal val="#ppt_x"/>
                                          </p:val>
                                        </p:tav>
                                        <p:tav tm="100000">
                                          <p:val>
                                            <p:strVal val="#ppt_x"/>
                                          </p:val>
                                        </p:tav>
                                      </p:tavLst>
                                    </p:anim>
                                    <p:anim calcmode="lin" valueType="num">
                                      <p:cBhvr additive="base">
                                        <p:cTn id="8" dur="5000" fill="hold"/>
                                        <p:tgtEl>
                                          <p:spTgt spid="25600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0137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“Main axiom of </a:t>
            </a:r>
            <a:r>
              <a:rPr lang="en-US" sz="4000" dirty="0" err="1">
                <a:solidFill>
                  <a:srgbClr val="FFFF00"/>
                </a:solidFill>
                <a:effectLst>
                  <a:outerShdw blurRad="38100" dist="38100" dir="2700000" algn="tl">
                    <a:srgbClr val="000000"/>
                  </a:outerShdw>
                </a:effectLst>
                <a:latin typeface="Old English Text MT" pitchFamily="66" charset="0"/>
              </a:rPr>
              <a:t>nominalist</a:t>
            </a:r>
            <a:r>
              <a:rPr lang="en-US" sz="4000" dirty="0">
                <a:solidFill>
                  <a:srgbClr val="FFFF00"/>
                </a:solidFill>
                <a:effectLst>
                  <a:outerShdw blurRad="38100" dist="38100" dir="2700000" algn="tl">
                    <a:srgbClr val="000000"/>
                  </a:outerShdw>
                </a:effectLst>
                <a:latin typeface="Old English Text MT" pitchFamily="66" charset="0"/>
              </a:rPr>
              <a:t> philosopher William of Occam,  namely,  that principles employed  to explain phenomenon should not be multiplied without necessity…  O’ razor was used to eliminate the supernatural from view!”</a:t>
            </a:r>
            <a:endParaRPr lang="en-US" sz="4000" dirty="0"/>
          </a:p>
        </p:txBody>
      </p:sp>
      <p:sp>
        <p:nvSpPr>
          <p:cNvPr id="3301379"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Okham's Razor</a:t>
            </a:r>
          </a:p>
        </p:txBody>
      </p:sp>
      <p:sp>
        <p:nvSpPr>
          <p:cNvPr id="330138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10557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01379"/>
                                        </p:tgtEl>
                                        <p:attrNameLst>
                                          <p:attrName>style.visibility</p:attrName>
                                        </p:attrNameLst>
                                      </p:cBhvr>
                                      <p:to>
                                        <p:strVal val="visible"/>
                                      </p:to>
                                    </p:set>
                                    <p:anim calcmode="lin" valueType="num">
                                      <p:cBhvr>
                                        <p:cTn id="7" dur="5000" fill="hold"/>
                                        <p:tgtEl>
                                          <p:spTgt spid="3301379"/>
                                        </p:tgtEl>
                                        <p:attrNameLst>
                                          <p:attrName>ppt_w</p:attrName>
                                        </p:attrNameLst>
                                      </p:cBhvr>
                                      <p:tavLst>
                                        <p:tav tm="0" fmla="#ppt_w*sin(2.5*pi*$)">
                                          <p:val>
                                            <p:fltVal val="0"/>
                                          </p:val>
                                        </p:tav>
                                        <p:tav tm="100000">
                                          <p:val>
                                            <p:fltVal val="1"/>
                                          </p:val>
                                        </p:tav>
                                      </p:tavLst>
                                    </p:anim>
                                    <p:anim calcmode="lin" valueType="num">
                                      <p:cBhvr>
                                        <p:cTn id="8" dur="5000" fill="hold"/>
                                        <p:tgtEl>
                                          <p:spTgt spid="330137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01378">
                                            <p:txEl>
                                              <p:pRg st="1" end="1"/>
                                            </p:txEl>
                                          </p:spTgt>
                                        </p:tgtEl>
                                        <p:attrNameLst>
                                          <p:attrName>style.visibility</p:attrName>
                                        </p:attrNameLst>
                                      </p:cBhvr>
                                      <p:to>
                                        <p:strVal val="visible"/>
                                      </p:to>
                                    </p:set>
                                    <p:animEffect transition="in" filter="wipe(left)">
                                      <p:cBhvr>
                                        <p:cTn id="13" dur="500"/>
                                        <p:tgtEl>
                                          <p:spTgt spid="330137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01380"/>
                                        </p:tgtEl>
                                        <p:attrNameLst>
                                          <p:attrName>style.visibility</p:attrName>
                                        </p:attrNameLst>
                                      </p:cBhvr>
                                      <p:to>
                                        <p:strVal val="visible"/>
                                      </p:to>
                                    </p:set>
                                    <p:anim calcmode="lin" valueType="num">
                                      <p:cBhvr>
                                        <p:cTn id="18" dur="500" fill="hold"/>
                                        <p:tgtEl>
                                          <p:spTgt spid="3301380"/>
                                        </p:tgtEl>
                                        <p:attrNameLst>
                                          <p:attrName>ppt_w</p:attrName>
                                        </p:attrNameLst>
                                      </p:cBhvr>
                                      <p:tavLst>
                                        <p:tav tm="0">
                                          <p:val>
                                            <p:fltVal val="0"/>
                                          </p:val>
                                        </p:tav>
                                        <p:tav tm="100000">
                                          <p:val>
                                            <p:strVal val="#ppt_w"/>
                                          </p:val>
                                        </p:tav>
                                      </p:tavLst>
                                    </p:anim>
                                    <p:anim calcmode="lin" valueType="num">
                                      <p:cBhvr>
                                        <p:cTn id="19" dur="500" fill="hold"/>
                                        <p:tgtEl>
                                          <p:spTgt spid="3301380"/>
                                        </p:tgtEl>
                                        <p:attrNameLst>
                                          <p:attrName>ppt_h</p:attrName>
                                        </p:attrNameLst>
                                      </p:cBhvr>
                                      <p:tavLst>
                                        <p:tav tm="0">
                                          <p:val>
                                            <p:fltVal val="0"/>
                                          </p:val>
                                        </p:tav>
                                        <p:tav tm="100000">
                                          <p:val>
                                            <p:strVal val="#ppt_h"/>
                                          </p:val>
                                        </p:tav>
                                      </p:tavLst>
                                    </p:anim>
                                    <p:anim calcmode="lin" valueType="num">
                                      <p:cBhvr>
                                        <p:cTn id="20" dur="500" fill="hold"/>
                                        <p:tgtEl>
                                          <p:spTgt spid="3301380"/>
                                        </p:tgtEl>
                                        <p:attrNameLst>
                                          <p:attrName>ppt_x</p:attrName>
                                        </p:attrNameLst>
                                      </p:cBhvr>
                                      <p:tavLst>
                                        <p:tav tm="0">
                                          <p:val>
                                            <p:fltVal val="0.5"/>
                                          </p:val>
                                        </p:tav>
                                        <p:tav tm="100000">
                                          <p:val>
                                            <p:strVal val="#ppt_x"/>
                                          </p:val>
                                        </p:tav>
                                      </p:tavLst>
                                    </p:anim>
                                    <p:anim calcmode="lin" valueType="num">
                                      <p:cBhvr>
                                        <p:cTn id="21" dur="500" fill="hold"/>
                                        <p:tgtEl>
                                          <p:spTgt spid="33013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1378" grpId="0" build="p" autoUpdateAnimBg="0" rev="1"/>
      <p:bldP spid="3301379" grpId="0" animBg="1"/>
      <p:bldP spid="33013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7A4D33-16CD-4D55-AAC9-D5028665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73812" cy="6858000"/>
          </a:xfrm>
          <a:prstGeom prst="rect">
            <a:avLst/>
          </a:prstGeom>
        </p:spPr>
      </p:pic>
      <p:sp>
        <p:nvSpPr>
          <p:cNvPr id="4" name="Rectangle 3">
            <a:extLst>
              <a:ext uri="{FF2B5EF4-FFF2-40B4-BE49-F238E27FC236}">
                <a16:creationId xmlns:a16="http://schemas.microsoft.com/office/drawing/2014/main" id="{2EEAAB4E-18C3-4EB4-9CB6-1C4B5DCBB241}"/>
              </a:ext>
            </a:extLst>
          </p:cNvPr>
          <p:cNvSpPr/>
          <p:nvPr/>
        </p:nvSpPr>
        <p:spPr>
          <a:xfrm>
            <a:off x="681135" y="802433"/>
            <a:ext cx="9750489"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The</a:t>
            </a:r>
            <a:r>
              <a:rPr kumimoji="0" lang="en-US" sz="3200" b="1" i="1"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Catholic World Magazine </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Endorsement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1</a:t>
            </a:r>
            <a:r>
              <a:rPr kumimoji="0" lang="en-US" sz="3200" b="1" i="0" u="none" strike="noStrike" kern="1200" cap="none" spc="0" normalizeH="0" baseline="3000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st</a:t>
            </a: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 Edition Chamberlin’s “The Bad Popes”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Arial"/>
                <a:ea typeface="+mn-ea"/>
                <a:cs typeface="+mn-cs"/>
              </a:rPr>
              <a:t>Note: The Pope Allowed the Archive Assist</a:t>
            </a:r>
          </a:p>
        </p:txBody>
      </p:sp>
    </p:spTree>
    <p:extLst>
      <p:ext uri="{BB962C8B-B14F-4D97-AF65-F5344CB8AC3E}">
        <p14:creationId xmlns:p14="http://schemas.microsoft.com/office/powerpoint/2010/main" val="239171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02569"/>
            <a:ext cx="9509760" cy="2569946"/>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DEATH WAS EVERYWHERE</a:t>
            </a:r>
          </a:p>
        </p:txBody>
      </p:sp>
    </p:spTree>
    <p:extLst>
      <p:ext uri="{BB962C8B-B14F-4D97-AF65-F5344CB8AC3E}">
        <p14:creationId xmlns:p14="http://schemas.microsoft.com/office/powerpoint/2010/main" val="386358063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_1.jpg"/>
          <p:cNvPicPr>
            <a:picLocks noChangeAspect="1"/>
          </p:cNvPicPr>
          <p:nvPr/>
        </p:nvPicPr>
        <p:blipFill>
          <a:blip r:embed="rId2" cstate="print"/>
          <a:stretch>
            <a:fillRect/>
          </a:stretch>
        </p:blipFill>
        <p:spPr>
          <a:xfrm>
            <a:off x="-1" y="0"/>
            <a:ext cx="13460362" cy="6858000"/>
          </a:xfrm>
          <a:prstGeom prst="rect">
            <a:avLst/>
          </a:prstGeom>
        </p:spPr>
      </p:pic>
      <p:sp>
        <p:nvSpPr>
          <p:cNvPr id="3" name="Rectangle 2"/>
          <p:cNvSpPr/>
          <p:nvPr/>
        </p:nvSpPr>
        <p:spPr>
          <a:xfrm>
            <a:off x="1936955" y="3167407"/>
            <a:ext cx="7059561" cy="255454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50" normalizeH="0" baseline="0" noProof="0" dirty="0">
                <a:ln w="12700" cmpd="sng">
                  <a:solidFill>
                    <a:srgbClr val="2D2DB9">
                      <a:satMod val="120000"/>
                      <a:shade val="80000"/>
                    </a:srgbClr>
                  </a:solidFill>
                  <a:prstDash val="solid"/>
                </a:ln>
                <a:solidFill>
                  <a:srgbClr val="FFFF00"/>
                </a:solidFill>
                <a:effectLst>
                  <a:glow rad="53100">
                    <a:srgbClr val="2D2DB9">
                      <a:satMod val="180000"/>
                      <a:alpha val="30000"/>
                    </a:srgbClr>
                  </a:glow>
                </a:effectLst>
                <a:uLnTx/>
                <a:uFillTx/>
                <a:latin typeface="Calligrapher" pitchFamily="2" charset="0"/>
                <a:ea typeface="+mn-ea"/>
                <a:cs typeface="+mn-cs"/>
              </a:rPr>
              <a:t>* Ockham had to answer charges not as to his belief but as to his definitions.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Specifically, how did he defined </a:t>
            </a:r>
            <a:r>
              <a:rPr kumimoji="0" lang="en-US" sz="3200" b="1" i="1"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necessary</a:t>
            </a:r>
            <a:r>
              <a:rPr kumimoji="0" lang="en-US" sz="3200" b="1" i="0"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 and </a:t>
            </a:r>
            <a:r>
              <a:rPr kumimoji="0" lang="en-US" sz="3200" b="1" i="1"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contingent</a:t>
            </a:r>
            <a:r>
              <a:rPr kumimoji="0" lang="en-US" sz="3200" b="1" i="0"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 as to what was possible or impossible for God?</a:t>
            </a:r>
          </a:p>
        </p:txBody>
      </p:sp>
    </p:spTree>
    <p:extLst>
      <p:ext uri="{BB962C8B-B14F-4D97-AF65-F5344CB8AC3E}">
        <p14:creationId xmlns:p14="http://schemas.microsoft.com/office/powerpoint/2010/main" val="35843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_1.jpg"/>
          <p:cNvPicPr>
            <a:picLocks noChangeAspect="1"/>
          </p:cNvPicPr>
          <p:nvPr/>
        </p:nvPicPr>
        <p:blipFill>
          <a:blip r:embed="rId2" cstate="print"/>
          <a:stretch>
            <a:fillRect/>
          </a:stretch>
        </p:blipFill>
        <p:spPr>
          <a:xfrm>
            <a:off x="-1" y="0"/>
            <a:ext cx="13440698" cy="6858000"/>
          </a:xfrm>
          <a:prstGeom prst="rect">
            <a:avLst/>
          </a:prstGeom>
        </p:spPr>
      </p:pic>
      <p:sp>
        <p:nvSpPr>
          <p:cNvPr id="3" name="Rectangle 2"/>
          <p:cNvSpPr/>
          <p:nvPr/>
        </p:nvSpPr>
        <p:spPr>
          <a:xfrm>
            <a:off x="1740310" y="2408903"/>
            <a:ext cx="7531509" cy="341632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 typeface="Arial" charset="0"/>
              <a:buChar char="•"/>
              <a:tabLst/>
              <a:defRPr/>
            </a:pPr>
            <a:r>
              <a:rPr kumimoji="0" lang="en-US" sz="2800" b="1" i="0" u="none" strike="noStrike" kern="1200" cap="none" spc="50" normalizeH="0" baseline="0" noProof="0" dirty="0">
                <a:ln w="12700" cmpd="sng">
                  <a:solidFill>
                    <a:srgbClr val="2D2DB9">
                      <a:satMod val="120000"/>
                      <a:shade val="80000"/>
                    </a:srgbClr>
                  </a:solidFill>
                  <a:prstDash val="solid"/>
                </a:ln>
                <a:solidFill>
                  <a:srgbClr val="FFFF00"/>
                </a:solidFill>
                <a:effectLst>
                  <a:glow rad="53100">
                    <a:srgbClr val="2D2DB9">
                      <a:satMod val="180000"/>
                      <a:alpha val="30000"/>
                    </a:srgbClr>
                  </a:glow>
                </a:effectLst>
                <a:uLnTx/>
                <a:uFillTx/>
                <a:latin typeface="Calligrapher" pitchFamily="2" charset="0"/>
                <a:ea typeface="+mn-ea"/>
                <a:cs typeface="+mn-cs"/>
              </a:rPr>
              <a:t>He had to answer charges not as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50" normalizeH="0" baseline="0" noProof="0" dirty="0">
                <a:ln w="12700" cmpd="sng">
                  <a:solidFill>
                    <a:srgbClr val="2D2DB9">
                      <a:satMod val="120000"/>
                      <a:shade val="80000"/>
                    </a:srgbClr>
                  </a:solidFill>
                  <a:prstDash val="solid"/>
                </a:ln>
                <a:solidFill>
                  <a:srgbClr val="FFFF00"/>
                </a:solidFill>
                <a:effectLst>
                  <a:glow rad="53100">
                    <a:srgbClr val="2D2DB9">
                      <a:satMod val="180000"/>
                      <a:alpha val="30000"/>
                    </a:srgbClr>
                  </a:glow>
                </a:effectLst>
                <a:uLnTx/>
                <a:uFillTx/>
                <a:latin typeface="Calligrapher" pitchFamily="2" charset="0"/>
                <a:ea typeface="+mn-ea"/>
                <a:cs typeface="+mn-cs"/>
              </a:rPr>
              <a:t>his belief but as to his definitions.</a:t>
            </a:r>
          </a:p>
          <a:p>
            <a:pPr marL="0" marR="0" lvl="0" indent="0" algn="ctr"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sng" strike="noStrike" kern="1200" cap="none" spc="50" normalizeH="0" baseline="0" noProof="0" dirty="0">
                <a:ln w="12700" cmpd="sng">
                  <a:solidFill>
                    <a:srgbClr val="2D2DB9">
                      <a:satMod val="120000"/>
                      <a:shade val="80000"/>
                    </a:srgbClr>
                  </a:solidFill>
                  <a:prstDash val="solid"/>
                </a:ln>
                <a:solidFill>
                  <a:srgbClr val="FFFF00"/>
                </a:solidFill>
                <a:effectLst>
                  <a:glow rad="53100">
                    <a:srgbClr val="2D2DB9">
                      <a:satMod val="180000"/>
                      <a:alpha val="30000"/>
                    </a:srgbClr>
                  </a:glow>
                </a:effectLst>
                <a:uLnTx/>
                <a:uFillTx/>
                <a:latin typeface="Calligrapher" pitchFamily="2" charset="0"/>
                <a:ea typeface="+mn-ea"/>
                <a:cs typeface="+mn-cs"/>
              </a:rPr>
              <a:t>What Was Really Going On?</a:t>
            </a:r>
          </a:p>
          <a:p>
            <a:pPr marL="0" marR="0" lvl="0" indent="0" algn="ctr"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 Ockham had moved beyond the Aristotelian Categorical Modal Logic         &amp; was in the process of pioneering something labeled </a:t>
            </a:r>
            <a:r>
              <a:rPr kumimoji="0" lang="en-US" sz="3200" b="1" i="1"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Trinary Logic</a:t>
            </a:r>
            <a:r>
              <a:rPr kumimoji="0" lang="en-US" sz="3200" b="1" i="0" u="none" strike="noStrike" kern="1200" cap="none" spc="50" normalizeH="0" baseline="0" noProof="0" dirty="0">
                <a:ln w="12700" cmpd="sng">
                  <a:solidFill>
                    <a:srgbClr val="2D2DB9">
                      <a:satMod val="120000"/>
                      <a:shade val="80000"/>
                    </a:srgbClr>
                  </a:solidFill>
                  <a:prstDash val="solid"/>
                </a:ln>
                <a:solidFill>
                  <a:srgbClr val="00CC99">
                    <a:lumMod val="60000"/>
                    <a:lumOff val="40000"/>
                  </a:srgbClr>
                </a:solidFill>
                <a:effectLst>
                  <a:glow rad="53100">
                    <a:srgbClr val="2D2DB9">
                      <a:satMod val="180000"/>
                      <a:alpha val="30000"/>
                    </a:srgbClr>
                  </a:glow>
                </a:effectLst>
                <a:uLnTx/>
                <a:uFillTx/>
                <a:latin typeface="Calligrapher" pitchFamily="2" charset="0"/>
                <a:ea typeface="+mn-ea"/>
                <a:cs typeface="+mn-cs"/>
              </a:rPr>
              <a:t>. </a:t>
            </a:r>
          </a:p>
        </p:txBody>
      </p:sp>
    </p:spTree>
    <p:extLst>
      <p:ext uri="{BB962C8B-B14F-4D97-AF65-F5344CB8AC3E}">
        <p14:creationId xmlns:p14="http://schemas.microsoft.com/office/powerpoint/2010/main" val="37769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_1.jpg"/>
          <p:cNvPicPr>
            <a:picLocks noChangeAspect="1"/>
          </p:cNvPicPr>
          <p:nvPr/>
        </p:nvPicPr>
        <p:blipFill>
          <a:blip r:embed="rId2" cstate="print"/>
          <a:stretch>
            <a:fillRect/>
          </a:stretch>
        </p:blipFill>
        <p:spPr>
          <a:xfrm>
            <a:off x="0" y="0"/>
            <a:ext cx="13460362" cy="6858000"/>
          </a:xfrm>
          <a:prstGeom prst="rect">
            <a:avLst/>
          </a:prstGeom>
        </p:spPr>
      </p:pic>
      <p:sp>
        <p:nvSpPr>
          <p:cNvPr id="4" name="Rectangle 3"/>
          <p:cNvSpPr/>
          <p:nvPr/>
        </p:nvSpPr>
        <p:spPr>
          <a:xfrm>
            <a:off x="1769805" y="866273"/>
            <a:ext cx="7472517" cy="5016758"/>
          </a:xfrm>
          <a:prstGeom prst="rect">
            <a:avLst/>
          </a:prstGeom>
          <a:solidFill>
            <a:srgbClr val="FFFF99"/>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In logic, a three-valued logic (also trivalent, ternary, or trinary logic, sometimes it is abbreviated 3VL) is any of several many-valued logic systems in which there are three truth values indicating </a:t>
            </a: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true</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a:t>
            </a: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false</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and some indeterminate third value.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This is contrasted with the more commonly known bivalent logics (such     as classical sentential or Boolean logic) which provide only for </a:t>
            </a: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true</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and </a:t>
            </a: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false</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a:t>
            </a:r>
          </a:p>
        </p:txBody>
      </p:sp>
    </p:spTree>
    <p:extLst>
      <p:ext uri="{BB962C8B-B14F-4D97-AF65-F5344CB8AC3E}">
        <p14:creationId xmlns:p14="http://schemas.microsoft.com/office/powerpoint/2010/main" val="121611658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a:xfrm>
            <a:off x="186813" y="1278194"/>
            <a:ext cx="11877368" cy="3751006"/>
          </a:xfrm>
        </p:spPr>
        <p:txBody>
          <a:bodyPr/>
          <a:lstStyle/>
          <a:p>
            <a:r>
              <a:rPr lang="en-US" sz="6000" dirty="0">
                <a:solidFill>
                  <a:srgbClr val="FFFF00"/>
                </a:solidFill>
                <a:effectLst>
                  <a:outerShdw blurRad="38100" dist="38100" dir="2700000" algn="tl">
                    <a:srgbClr val="C0C0C0"/>
                  </a:outerShdw>
                </a:effectLst>
              </a:rPr>
              <a:t>“The judge should promise that he will be merciful, with the </a:t>
            </a:r>
            <a:r>
              <a:rPr lang="en-US" sz="6000" b="1" dirty="0">
                <a:solidFill>
                  <a:srgbClr val="FFFF00"/>
                </a:solidFill>
                <a:effectLst>
                  <a:outerShdw blurRad="38100" dist="38100" dir="2700000" algn="tl">
                    <a:srgbClr val="C0C0C0"/>
                  </a:outerShdw>
                </a:effectLst>
              </a:rPr>
              <a:t>mental reservation</a:t>
            </a:r>
            <a:r>
              <a:rPr lang="en-US" sz="6000" dirty="0">
                <a:solidFill>
                  <a:srgbClr val="FFFF00"/>
                </a:solidFill>
                <a:effectLst>
                  <a:outerShdw blurRad="38100" dist="38100" dir="2700000" algn="tl">
                    <a:srgbClr val="C0C0C0"/>
                  </a:outerShdw>
                </a:effectLst>
              </a:rPr>
              <a:t> that he means he will be merciful to himself or the State;                    for whatever is done for the          safety  of the State is merciful.”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100000"/>
                                  </p:iterate>
                                  <p:childTnLst>
                                    <p:set>
                                      <p:cBhvr>
                                        <p:cTn id="6" dur="1" fill="hold">
                                          <p:stCondLst>
                                            <p:cond delay="0"/>
                                          </p:stCondLst>
                                        </p:cTn>
                                        <p:tgtEl>
                                          <p:spTgt spid="1085442"/>
                                        </p:tgtEl>
                                        <p:attrNameLst>
                                          <p:attrName>style.visibility</p:attrName>
                                        </p:attrNameLst>
                                      </p:cBhvr>
                                      <p:to>
                                        <p:strVal val="visible"/>
                                      </p:to>
                                    </p:set>
                                    <p:animEffect transition="in" filter="wipe(down)">
                                      <p:cBhvr>
                                        <p:cTn id="7" dur="75"/>
                                        <p:tgtEl>
                                          <p:spTgt spid="1085442"/>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42"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38786" name="Rectangle 2"/>
          <p:cNvSpPr>
            <a:spLocks noGrp="1" noChangeArrowheads="1"/>
          </p:cNvSpPr>
          <p:nvPr>
            <p:ph type="body" idx="1"/>
          </p:nvPr>
        </p:nvSpPr>
        <p:spPr>
          <a:xfrm>
            <a:off x="1135781" y="914400"/>
            <a:ext cx="9827395" cy="5014762"/>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4800" b="1" i="1" dirty="0">
                <a:solidFill>
                  <a:srgbClr val="FF3300"/>
                </a:solidFill>
                <a:effectLst>
                  <a:outerShdw blurRad="38100" dist="38100" dir="2700000" algn="tl">
                    <a:srgbClr val="C0C0C0"/>
                  </a:outerShdw>
                </a:effectLst>
              </a:rPr>
              <a:t>Backgrounds Of The Inquisitions.</a:t>
            </a:r>
            <a:r>
              <a:rPr lang="en-US" sz="4800" i="1" dirty="0">
                <a:solidFill>
                  <a:srgbClr val="FF3300"/>
                </a:solidFill>
                <a:effectLst>
                  <a:outerShdw blurRad="38100" dist="38100" dir="2700000" algn="tl">
                    <a:srgbClr val="C0C0C0"/>
                  </a:outerShdw>
                </a:effectLst>
              </a:rPr>
              <a:t> </a:t>
            </a:r>
            <a:r>
              <a:rPr lang="en-US" sz="2800" dirty="0">
                <a:solidFill>
                  <a:srgbClr val="FF3300"/>
                </a:solidFill>
                <a:effectLst>
                  <a:outerShdw blurRad="38100" dist="38100" dir="2700000" algn="tl">
                    <a:srgbClr val="C0C0C0"/>
                  </a:outerShdw>
                </a:effectLst>
              </a:rPr>
              <a:t>Foundations for the Inquisitions were laid down before the actual persecutions actually began. The Inquisitions were, in fact, an attempt by the Medieval Church to exterminate religious heresy. The Church in the ancient period of its existence had dealt with heretics in different ways:  some were put to death;  some were exiled by Imperial command; and others were excommunicated from the Church without exile. The repressive measures became more severe as time continued,  until they culminated in the 13</a:t>
            </a:r>
            <a:r>
              <a:rPr lang="en-US" sz="2800" baseline="30000" dirty="0">
                <a:solidFill>
                  <a:srgbClr val="FF3300"/>
                </a:solidFill>
                <a:effectLst>
                  <a:outerShdw blurRad="38100" dist="38100" dir="2700000" algn="tl">
                    <a:srgbClr val="C0C0C0"/>
                  </a:outerShdw>
                </a:effectLst>
              </a:rPr>
              <a:t>th</a:t>
            </a:r>
            <a:r>
              <a:rPr lang="en-US" sz="2800" dirty="0">
                <a:solidFill>
                  <a:srgbClr val="FF3300"/>
                </a:solidFill>
                <a:effectLst>
                  <a:outerShdw blurRad="38100" dist="38100" dir="2700000" algn="tl">
                    <a:srgbClr val="C0C0C0"/>
                  </a:outerShdw>
                </a:effectLst>
              </a:rPr>
              <a:t>  century into very drastic measures.  Schaff says, ‘The measures for the  repression and extermination of heresy culminated in the organized system, known as the Inquisition.</a:t>
            </a:r>
          </a:p>
          <a:p>
            <a:pPr>
              <a:lnSpc>
                <a:spcPct val="90000"/>
              </a:lnSpc>
              <a:buClr>
                <a:srgbClr val="FFFF00"/>
              </a:buClr>
              <a:buFontTx/>
              <a:buNone/>
            </a:pPr>
            <a:r>
              <a:rPr lang="en-US" sz="2400" dirty="0">
                <a:solidFill>
                  <a:srgbClr val="FF3300"/>
                </a:solidFill>
                <a:effectLst>
                  <a:outerShdw blurRad="38100" dist="38100" dir="2700000" algn="tl">
                    <a:srgbClr val="C0C0C0"/>
                  </a:outerShdw>
                </a:effectLst>
              </a:rPr>
              <a:t>    </a:t>
            </a:r>
            <a:endParaRPr lang="en-US" sz="2800" dirty="0">
              <a:effectLst>
                <a:outerShdw blurRad="38100" dist="38100" dir="2700000" algn="tl">
                  <a:srgbClr val="C0C0C0"/>
                </a:outerShdw>
              </a:effectLst>
            </a:endParaRPr>
          </a:p>
        </p:txBody>
      </p:sp>
      <p:sp>
        <p:nvSpPr>
          <p:cNvPr id="5238787" name="WordArt 3"/>
          <p:cNvSpPr>
            <a:spLocks noChangeArrowheads="1" noChangeShapeType="1" noTextEdit="1"/>
          </p:cNvSpPr>
          <p:nvPr/>
        </p:nvSpPr>
        <p:spPr bwMode="auto">
          <a:xfrm>
            <a:off x="2895600" y="6477000"/>
            <a:ext cx="61722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38786">
                                            <p:txEl>
                                              <p:pRg st="1" end="1"/>
                                            </p:txEl>
                                          </p:spTgt>
                                        </p:tgtEl>
                                        <p:attrNameLst>
                                          <p:attrName>style.visibility</p:attrName>
                                        </p:attrNameLst>
                                      </p:cBhvr>
                                      <p:to>
                                        <p:strVal val="visible"/>
                                      </p:to>
                                    </p:set>
                                    <p:animEffect transition="in" filter="wipe(left)">
                                      <p:cBhvr>
                                        <p:cTn id="7" dur="500"/>
                                        <p:tgtEl>
                                          <p:spTgt spid="52387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38786">
                                            <p:txEl>
                                              <p:pRg st="0" end="0"/>
                                            </p:txEl>
                                          </p:spTgt>
                                        </p:tgtEl>
                                        <p:attrNameLst>
                                          <p:attrName>style.visibility</p:attrName>
                                        </p:attrNameLst>
                                      </p:cBhvr>
                                      <p:to>
                                        <p:strVal val="visible"/>
                                      </p:to>
                                    </p:set>
                                    <p:animEffect transition="in" filter="wipe(left)">
                                      <p:cBhvr>
                                        <p:cTn id="12" dur="500"/>
                                        <p:tgtEl>
                                          <p:spTgt spid="52387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238787"/>
                                        </p:tgtEl>
                                        <p:attrNameLst>
                                          <p:attrName>style.visibility</p:attrName>
                                        </p:attrNameLst>
                                      </p:cBhvr>
                                      <p:to>
                                        <p:strVal val="visible"/>
                                      </p:to>
                                    </p:set>
                                    <p:animEffect transition="in" filter="dissolve">
                                      <p:cBhvr>
                                        <p:cTn id="17" dur="500"/>
                                        <p:tgtEl>
                                          <p:spTgt spid="523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8786" grpId="0" build="p" autoUpdateAnimBg="0" rev="1"/>
      <p:bldP spid="5238787"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0834" name="Rectangle 2"/>
          <p:cNvSpPr>
            <a:spLocks noGrp="1" noChangeArrowheads="1"/>
          </p:cNvSpPr>
          <p:nvPr>
            <p:ph type="body" idx="1"/>
          </p:nvPr>
        </p:nvSpPr>
        <p:spPr>
          <a:xfrm>
            <a:off x="1270535" y="838200"/>
            <a:ext cx="9721516" cy="4572000"/>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dirty="0">
                <a:solidFill>
                  <a:srgbClr val="FF3300"/>
                </a:solidFill>
                <a:effectLst>
                  <a:outerShdw blurRad="38100" dist="38100" dir="2700000" algn="tl">
                    <a:srgbClr val="C0C0C0"/>
                  </a:outerShdw>
                </a:effectLst>
              </a:rPr>
              <a:t>In the first period, we find the State taking an active part in the punishment of heretics.  Kings felt that a united Church was necessary for a united kingdom.  Thus,  many were persecuted by the State and later put to death. ‘King Robert of France had thirteen heretics </a:t>
            </a:r>
            <a:r>
              <a:rPr lang="en-US" sz="2800" dirty="0" err="1">
                <a:solidFill>
                  <a:srgbClr val="FF3300"/>
                </a:solidFill>
                <a:effectLst>
                  <a:outerShdw blurRad="38100" dist="38100" dir="2700000" algn="tl">
                    <a:srgbClr val="C0C0C0"/>
                  </a:outerShdw>
                </a:effectLst>
              </a:rPr>
              <a:t>publically</a:t>
            </a:r>
            <a:r>
              <a:rPr lang="en-US" sz="2800" dirty="0">
                <a:solidFill>
                  <a:srgbClr val="FF3300"/>
                </a:solidFill>
                <a:effectLst>
                  <a:outerShdw blurRad="38100" dist="38100" dir="2700000" algn="tl">
                    <a:srgbClr val="C0C0C0"/>
                  </a:outerShdw>
                </a:effectLst>
              </a:rPr>
              <a:t> burned at Orleans in 1022; this is  the first known case of capital punishment of heresy since the secular execution of </a:t>
            </a:r>
            <a:r>
              <a:rPr lang="en-US" sz="2800" dirty="0" err="1">
                <a:solidFill>
                  <a:srgbClr val="FF3300"/>
                </a:solidFill>
                <a:effectLst>
                  <a:outerShdw blurRad="38100" dist="38100" dir="2700000" algn="tl">
                    <a:srgbClr val="C0C0C0"/>
                  </a:outerShdw>
                </a:effectLst>
              </a:rPr>
              <a:t>Priscillian</a:t>
            </a:r>
            <a:r>
              <a:rPr lang="en-US" sz="2800" dirty="0">
                <a:solidFill>
                  <a:srgbClr val="FF3300"/>
                </a:solidFill>
                <a:effectLst>
                  <a:outerShdw blurRad="38100" dist="38100" dir="2700000" algn="tl">
                    <a:srgbClr val="C0C0C0"/>
                  </a:outerShdw>
                </a:effectLst>
              </a:rPr>
              <a:t> in 385.’  However, bishops entered into persecuting heretics prior to the thirteenth century.  They did not hunt out heresy but punished those who were reported to them by the people;  hence,  they cannot rightly be called  ‘inquisitors’  in the sense that we use that term. </a:t>
            </a:r>
            <a:endParaRPr lang="en-US" sz="2800" dirty="0">
              <a:effectLst>
                <a:outerShdw blurRad="38100" dist="38100" dir="2700000" algn="tl">
                  <a:srgbClr val="C0C0C0"/>
                </a:outerShdw>
              </a:effectLst>
            </a:endParaRPr>
          </a:p>
        </p:txBody>
      </p:sp>
      <p:sp>
        <p:nvSpPr>
          <p:cNvPr id="5240835" name="WordArt 3"/>
          <p:cNvSpPr>
            <a:spLocks noChangeArrowheads="1" noChangeShapeType="1" noTextEdit="1"/>
          </p:cNvSpPr>
          <p:nvPr/>
        </p:nvSpPr>
        <p:spPr bwMode="auto">
          <a:xfrm>
            <a:off x="2895600" y="6477000"/>
            <a:ext cx="61722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0834">
                                            <p:txEl>
                                              <p:pRg st="0" end="0"/>
                                            </p:txEl>
                                          </p:spTgt>
                                        </p:tgtEl>
                                        <p:attrNameLst>
                                          <p:attrName>style.visibility</p:attrName>
                                        </p:attrNameLst>
                                      </p:cBhvr>
                                      <p:to>
                                        <p:strVal val="visible"/>
                                      </p:to>
                                    </p:set>
                                    <p:animEffect transition="in" filter="wipe(left)">
                                      <p:cBhvr>
                                        <p:cTn id="7" dur="500"/>
                                        <p:tgtEl>
                                          <p:spTgt spid="52408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0835"/>
                                        </p:tgtEl>
                                        <p:attrNameLst>
                                          <p:attrName>style.visibility</p:attrName>
                                        </p:attrNameLst>
                                      </p:cBhvr>
                                      <p:to>
                                        <p:strVal val="visible"/>
                                      </p:to>
                                    </p:set>
                                    <p:animEffect transition="in" filter="dissolve">
                                      <p:cBhvr>
                                        <p:cTn id="12" dur="500"/>
                                        <p:tgtEl>
                                          <p:spTgt spid="524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0834" grpId="0" build="p" autoUpdateAnimBg="0" rev="1"/>
      <p:bldP spid="5240835"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242882" name="Rectangle 2"/>
          <p:cNvSpPr>
            <a:spLocks noGrp="1" noChangeArrowheads="1"/>
          </p:cNvSpPr>
          <p:nvPr>
            <p:ph type="body" idx="1"/>
          </p:nvPr>
        </p:nvSpPr>
        <p:spPr>
          <a:xfrm>
            <a:off x="1386037" y="1143000"/>
            <a:ext cx="9452009" cy="4267200"/>
          </a:xfrm>
        </p:spPr>
        <p:txBody>
          <a:bodyPr/>
          <a:lstStyle/>
          <a:p>
            <a:pPr>
              <a:lnSpc>
                <a:spcPct val="90000"/>
              </a:lnSpc>
              <a:buClr>
                <a:srgbClr val="FFFF00"/>
              </a:buClr>
              <a:buFontTx/>
              <a:buChar char="†"/>
            </a:pPr>
            <a:r>
              <a:rPr lang="en-US" sz="2400" dirty="0">
                <a:solidFill>
                  <a:srgbClr val="FF3300"/>
                </a:solidFill>
                <a:effectLst>
                  <a:outerShdw blurRad="38100" dist="38100" dir="2700000" algn="tl">
                    <a:srgbClr val="C0C0C0"/>
                  </a:outerShdw>
                </a:effectLst>
              </a:rPr>
              <a:t> </a:t>
            </a:r>
            <a:r>
              <a:rPr lang="en-US" sz="5400" b="1" i="1" dirty="0">
                <a:solidFill>
                  <a:srgbClr val="FF3300"/>
                </a:solidFill>
                <a:effectLst>
                  <a:outerShdw blurRad="38100" dist="38100" dir="2700000" algn="tl">
                    <a:srgbClr val="C0C0C0"/>
                  </a:outerShdw>
                </a:effectLst>
              </a:rPr>
              <a:t>Chapters Of The Inquisitions.</a:t>
            </a:r>
            <a:r>
              <a:rPr lang="en-US" sz="5400" i="1" dirty="0">
                <a:solidFill>
                  <a:srgbClr val="FF3300"/>
                </a:solidFill>
                <a:effectLst>
                  <a:outerShdw blurRad="38100" dist="38100" dir="2700000" algn="tl">
                    <a:srgbClr val="C0C0C0"/>
                  </a:outerShdw>
                </a:effectLst>
              </a:rPr>
              <a:t>        </a:t>
            </a:r>
            <a:r>
              <a:rPr lang="en-US" sz="2800" dirty="0">
                <a:solidFill>
                  <a:srgbClr val="FF3300"/>
                </a:solidFill>
                <a:effectLst>
                  <a:outerShdw blurRad="38100" dist="38100" dir="2700000" algn="tl">
                    <a:srgbClr val="C0C0C0"/>
                  </a:outerShdw>
                </a:effectLst>
              </a:rPr>
              <a:t>It was in 1185 that,  Pope Lucius III,  dissatisfied with the negligence of the bishops in pursuing heresy, ordered them to visit their parishes at least once a year, to arrest all suspects,  to reckon as guilty all who would not swear full loyalty to the Church and to hand over such </a:t>
            </a:r>
            <a:r>
              <a:rPr lang="en-US" sz="2800" dirty="0" err="1">
                <a:solidFill>
                  <a:srgbClr val="FF3300"/>
                </a:solidFill>
                <a:effectLst>
                  <a:outerShdw blurRad="38100" dist="38100" dir="2700000" algn="tl">
                    <a:srgbClr val="C0C0C0"/>
                  </a:outerShdw>
                </a:effectLst>
              </a:rPr>
              <a:t>recalcitrants</a:t>
            </a:r>
            <a:r>
              <a:rPr lang="en-US" sz="2800" dirty="0">
                <a:solidFill>
                  <a:srgbClr val="FF3300"/>
                </a:solidFill>
                <a:effectLst>
                  <a:outerShdw blurRad="38100" dist="38100" dir="2700000" algn="tl">
                    <a:srgbClr val="C0C0C0"/>
                  </a:outerShdw>
                </a:effectLst>
              </a:rPr>
              <a:t> to the secular arm. [As Augustine before them] Innocent III and Thomas Aquinas were two churchmen who advocated Inquisitorial actions and Frederick II and Louis IX were </a:t>
            </a:r>
            <a:r>
              <a:rPr lang="en-US" sz="2800" i="1" dirty="0">
                <a:solidFill>
                  <a:srgbClr val="FF3300"/>
                </a:solidFill>
                <a:effectLst>
                  <a:outerShdw blurRad="38100" dist="38100" dir="2700000" algn="tl">
                    <a:srgbClr val="C0C0C0"/>
                  </a:outerShdw>
                </a:effectLst>
              </a:rPr>
              <a:t>enlightened</a:t>
            </a:r>
            <a:r>
              <a:rPr lang="en-US" sz="2800" dirty="0">
                <a:solidFill>
                  <a:srgbClr val="FF3300"/>
                </a:solidFill>
                <a:effectLst>
                  <a:outerShdw blurRad="38100" dist="38100" dir="2700000" algn="tl">
                    <a:srgbClr val="C0C0C0"/>
                  </a:outerShdw>
                </a:effectLst>
              </a:rPr>
              <a:t> rulers who also advocated it.  Heresy, so the theory and definitions ran, was a crime the Church couldn’t tolerate.  It was Satan’s worst blow.</a:t>
            </a:r>
            <a:endParaRPr lang="en-US" sz="2800" dirty="0">
              <a:effectLst>
                <a:outerShdw blurRad="38100" dist="38100" dir="2700000" algn="tl">
                  <a:srgbClr val="C0C0C0"/>
                </a:outerShdw>
              </a:effectLst>
            </a:endParaRPr>
          </a:p>
        </p:txBody>
      </p:sp>
      <p:sp>
        <p:nvSpPr>
          <p:cNvPr id="5242883" name="WordArt 3"/>
          <p:cNvSpPr>
            <a:spLocks noChangeArrowheads="1" noChangeShapeType="1" noTextEdit="1"/>
          </p:cNvSpPr>
          <p:nvPr/>
        </p:nvSpPr>
        <p:spPr bwMode="auto">
          <a:xfrm>
            <a:off x="2895600" y="6477000"/>
            <a:ext cx="61722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  Morris Womack,  The Church Through The 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2882">
                                            <p:txEl>
                                              <p:pRg st="0" end="0"/>
                                            </p:txEl>
                                          </p:spTgt>
                                        </p:tgtEl>
                                        <p:attrNameLst>
                                          <p:attrName>style.visibility</p:attrName>
                                        </p:attrNameLst>
                                      </p:cBhvr>
                                      <p:to>
                                        <p:strVal val="visible"/>
                                      </p:to>
                                    </p:set>
                                    <p:animEffect transition="in" filter="wipe(left)">
                                      <p:cBhvr>
                                        <p:cTn id="7" dur="500"/>
                                        <p:tgtEl>
                                          <p:spTgt spid="52428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42883"/>
                                        </p:tgtEl>
                                        <p:attrNameLst>
                                          <p:attrName>style.visibility</p:attrName>
                                        </p:attrNameLst>
                                      </p:cBhvr>
                                      <p:to>
                                        <p:strVal val="visible"/>
                                      </p:to>
                                    </p:set>
                                    <p:animEffect transition="in" filter="dissolve">
                                      <p:cBhvr>
                                        <p:cTn id="12" dur="500"/>
                                        <p:tgtEl>
                                          <p:spTgt spid="5242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882" grpId="0" build="p" autoUpdateAnimBg="0" rev="1"/>
      <p:bldP spid="5242883"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6758" name="Rectangle 6"/>
          <p:cNvSpPr>
            <a:spLocks noChangeArrowheads="1"/>
          </p:cNvSpPr>
          <p:nvPr/>
        </p:nvSpPr>
        <p:spPr bwMode="auto">
          <a:xfrm>
            <a:off x="2878138" y="6080126"/>
            <a:ext cx="16938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John Wycliffe</a:t>
            </a:r>
          </a:p>
        </p:txBody>
      </p:sp>
      <p:sp>
        <p:nvSpPr>
          <p:cNvPr id="586759" name="Rectangle 7"/>
          <p:cNvSpPr>
            <a:spLocks noGrp="1" noChangeArrowheads="1"/>
          </p:cNvSpPr>
          <p:nvPr>
            <p:ph type="title"/>
          </p:nvPr>
        </p:nvSpPr>
        <p:spPr/>
        <p:txBody>
          <a:bodyPr/>
          <a:lstStyle/>
          <a:p>
            <a:r>
              <a:rPr lang="en-US"/>
              <a:t>The Wisdom of Wycliffe</a:t>
            </a:r>
          </a:p>
        </p:txBody>
      </p:sp>
      <p:sp>
        <p:nvSpPr>
          <p:cNvPr id="586760" name="Rectangle 8"/>
          <p:cNvSpPr>
            <a:spLocks noGrp="1" noChangeArrowheads="1"/>
          </p:cNvSpPr>
          <p:nvPr>
            <p:ph type="body" idx="1"/>
          </p:nvPr>
        </p:nvSpPr>
        <p:spPr>
          <a:xfrm>
            <a:off x="5562600" y="990600"/>
            <a:ext cx="4648200" cy="5334000"/>
          </a:xfrm>
        </p:spPr>
        <p:txBody>
          <a:bodyPr/>
          <a:lstStyle/>
          <a:p>
            <a:r>
              <a:rPr lang="en-US" dirty="0"/>
              <a:t>An English theologian named John Wycliffe suggested that the church was not built on popes or councils or sacraments.</a:t>
            </a:r>
          </a:p>
          <a:p>
            <a:r>
              <a:rPr lang="en-US" b="1" dirty="0"/>
              <a:t>Instead, the church, in its essence, was the people of God.</a:t>
            </a:r>
          </a:p>
        </p:txBody>
      </p:sp>
      <p:pic>
        <p:nvPicPr>
          <p:cNvPr id="586761" name="Picture 9" descr="Wycliff-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32000" y="1295400"/>
            <a:ext cx="3492500" cy="4648200"/>
          </a:xfrm>
          <a:prstGeom prst="rect">
            <a:avLst/>
          </a:prstGeom>
          <a:noFill/>
        </p:spPr>
      </p:pic>
    </p:spTree>
    <p:extLst>
      <p:ext uri="{BB962C8B-B14F-4D97-AF65-F5344CB8AC3E}">
        <p14:creationId xmlns:p14="http://schemas.microsoft.com/office/powerpoint/2010/main" val="2148042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86761"/>
                                        </p:tgtEl>
                                        <p:attrNameLst>
                                          <p:attrName>style.visibility</p:attrName>
                                        </p:attrNameLst>
                                      </p:cBhvr>
                                      <p:to>
                                        <p:strVal val="visible"/>
                                      </p:to>
                                    </p:set>
                                    <p:animEffect transition="in" filter="strips(downLeft)">
                                      <p:cBhvr>
                                        <p:cTn id="7" dur="500"/>
                                        <p:tgtEl>
                                          <p:spTgt spid="586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7506"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7507"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37508" name="Text Box 4"/>
          <p:cNvSpPr txBox="1">
            <a:spLocks noChangeArrowheads="1"/>
          </p:cNvSpPr>
          <p:nvPr/>
        </p:nvSpPr>
        <p:spPr bwMode="auto">
          <a:xfrm>
            <a:off x="3581400" y="457201"/>
            <a:ext cx="6858000" cy="403187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People inspired by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Wycliffe (derisively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called “</a:t>
            </a:r>
            <a:r>
              <a:rPr kumimoji="0" lang="en-US" sz="3200" b="0" i="0" u="none" strike="noStrike" kern="1200" cap="none" spc="0" normalizeH="0" baseline="0" noProof="0" dirty="0" err="1">
                <a:ln>
                  <a:noFill/>
                </a:ln>
                <a:solidFill>
                  <a:srgbClr val="000000"/>
                </a:solidFill>
                <a:effectLst/>
                <a:uLnTx/>
                <a:uFillTx/>
                <a:latin typeface="Times New Roman" pitchFamily="18" charset="0"/>
                <a:ea typeface="+mn-ea"/>
                <a:cs typeface="+mn-cs"/>
              </a:rPr>
              <a:t>Lollards</a:t>
            </a: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translate the entire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Bible into English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(1382) from Latin,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and call it the </a:t>
            </a:r>
            <a:b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Wycliffe Bible</a:t>
            </a:r>
          </a:p>
        </p:txBody>
      </p:sp>
      <p:sp>
        <p:nvSpPr>
          <p:cNvPr id="2837509" name="Text Box 5"/>
          <p:cNvSpPr txBox="1">
            <a:spLocks noChangeArrowheads="1"/>
          </p:cNvSpPr>
          <p:nvPr/>
        </p:nvSpPr>
        <p:spPr bwMode="auto">
          <a:xfrm>
            <a:off x="3581400" y="4648200"/>
            <a:ext cx="3962400" cy="1569660"/>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This is the first translation of the Bible into English.</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837510" name="Group 6"/>
          <p:cNvGrpSpPr>
            <a:grpSpLocks/>
          </p:cNvGrpSpPr>
          <p:nvPr/>
        </p:nvGrpSpPr>
        <p:grpSpPr bwMode="auto">
          <a:xfrm>
            <a:off x="7620000" y="838201"/>
            <a:ext cx="2743200" cy="5349875"/>
            <a:chOff x="3840" y="528"/>
            <a:chExt cx="1728" cy="3370"/>
          </a:xfrm>
        </p:grpSpPr>
        <p:pic>
          <p:nvPicPr>
            <p:cNvPr id="2837511" name="Picture 7" descr="Wycliffe_John_Gospel"/>
            <p:cNvPicPr>
              <a:picLocks noChangeAspect="1" noChangeArrowheads="1"/>
            </p:cNvPicPr>
            <p:nvPr/>
          </p:nvPicPr>
          <p:blipFill>
            <a:blip r:embed="rId4" cstate="print"/>
            <a:srcRect/>
            <a:stretch>
              <a:fillRect/>
            </a:stretch>
          </p:blipFill>
          <p:spPr bwMode="auto">
            <a:xfrm>
              <a:off x="4032" y="528"/>
              <a:ext cx="1369" cy="2304"/>
            </a:xfrm>
            <a:prstGeom prst="rect">
              <a:avLst/>
            </a:prstGeom>
            <a:noFill/>
            <a:ln w="38100">
              <a:solidFill>
                <a:srgbClr val="14455E"/>
              </a:solidFill>
              <a:miter lim="800000"/>
              <a:headEnd/>
              <a:tailEnd/>
            </a:ln>
          </p:spPr>
        </p:pic>
        <p:sp>
          <p:nvSpPr>
            <p:cNvPr id="2837512" name="Text Box 8"/>
            <p:cNvSpPr txBox="1">
              <a:spLocks noChangeArrowheads="1"/>
            </p:cNvSpPr>
            <p:nvPr/>
          </p:nvSpPr>
          <p:spPr bwMode="auto">
            <a:xfrm>
              <a:off x="3840" y="2880"/>
              <a:ext cx="1728" cy="101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The beginning of the Gospel of John in a copy of the Wycliffe Bible</a:t>
              </a:r>
            </a:p>
          </p:txBody>
        </p:sp>
      </p:grpSp>
    </p:spTree>
    <p:extLst>
      <p:ext uri="{BB962C8B-B14F-4D97-AF65-F5344CB8AC3E}">
        <p14:creationId xmlns:p14="http://schemas.microsoft.com/office/powerpoint/2010/main" val="163193510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37509">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837510"/>
                                        </p:tgtEl>
                                        <p:attrNameLst>
                                          <p:attrName>style.visibility</p:attrName>
                                        </p:attrNameLst>
                                      </p:cBhvr>
                                      <p:to>
                                        <p:strVal val="visible"/>
                                      </p:to>
                                    </p:set>
                                    <p:animEffect transition="in" filter="dissolve">
                                      <p:cBhvr>
                                        <p:cTn id="10" dur="500"/>
                                        <p:tgtEl>
                                          <p:spTgt spid="2837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7509"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7" name="Picture 67" descr="titlebgpink 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51210" name="Text Box 10"/>
          <p:cNvSpPr txBox="1">
            <a:spLocks noChangeArrowheads="1"/>
          </p:cNvSpPr>
          <p:nvPr/>
        </p:nvSpPr>
        <p:spPr bwMode="auto">
          <a:xfrm>
            <a:off x="2133600" y="1600200"/>
            <a:ext cx="4800600" cy="3724096"/>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The first English Bible is translated from Latin in </a:t>
            </a: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1382. It is called the Wycliffe Bible in honor of priest and Oxford scholar </a:t>
            </a: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John Wycliffe.</a:t>
            </a:r>
          </a:p>
        </p:txBody>
      </p:sp>
      <p:sp>
        <p:nvSpPr>
          <p:cNvPr id="51234" name="Text Box 34"/>
          <p:cNvSpPr txBox="1">
            <a:spLocks noChangeArrowheads="1"/>
          </p:cNvSpPr>
          <p:nvPr/>
        </p:nvSpPr>
        <p:spPr bwMode="auto">
          <a:xfrm>
            <a:off x="2946401"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1300</a:t>
            </a:r>
          </a:p>
        </p:txBody>
      </p:sp>
      <p:sp>
        <p:nvSpPr>
          <p:cNvPr id="51250" name="AutoShape 50"/>
          <p:cNvSpPr>
            <a:spLocks noChangeArrowheads="1"/>
          </p:cNvSpPr>
          <p:nvPr/>
        </p:nvSpPr>
        <p:spPr bwMode="auto">
          <a:xfrm rot="10800000">
            <a:off x="69342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51257" name="Text Box 57"/>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51263" name="Text Box 63"/>
          <p:cNvSpPr txBox="1">
            <a:spLocks noChangeArrowheads="1"/>
          </p:cNvSpPr>
          <p:nvPr/>
        </p:nvSpPr>
        <p:spPr bwMode="auto">
          <a:xfrm>
            <a:off x="5334000" y="593726"/>
            <a:ext cx="5486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The Wycliffe Bible</a:t>
            </a:r>
            <a:endParaRPr lang="en-US" sz="4000" b="1">
              <a:solidFill>
                <a:srgbClr val="000000"/>
              </a:solidFill>
              <a:effectLst>
                <a:outerShdw blurRad="38100" dist="38100" dir="2700000" algn="tl">
                  <a:srgbClr val="FFFFFF"/>
                </a:outerShdw>
              </a:effectLst>
              <a:latin typeface="Arial" charset="0"/>
            </a:endParaRPr>
          </a:p>
        </p:txBody>
      </p:sp>
      <p:pic>
        <p:nvPicPr>
          <p:cNvPr id="51265" name="Picture 65"/>
          <p:cNvPicPr>
            <a:picLocks noChangeAspect="1" noChangeArrowheads="1"/>
          </p:cNvPicPr>
          <p:nvPr/>
        </p:nvPicPr>
        <p:blipFill>
          <a:blip r:embed="rId4" cstate="print">
            <a:clrChange>
              <a:clrFrom>
                <a:srgbClr val="FFFFFF"/>
              </a:clrFrom>
              <a:clrTo>
                <a:srgbClr val="FFFFFF">
                  <a:alpha val="0"/>
                </a:srgbClr>
              </a:clrTo>
            </a:clrChange>
            <a:lum bright="-30000" contrast="42000"/>
          </a:blip>
          <a:srcRect/>
          <a:stretch>
            <a:fillRect/>
          </a:stretch>
        </p:blipFill>
        <p:spPr bwMode="auto">
          <a:xfrm>
            <a:off x="7591425" y="1447800"/>
            <a:ext cx="2565400" cy="3200400"/>
          </a:xfrm>
          <a:prstGeom prst="rect">
            <a:avLst/>
          </a:prstGeom>
          <a:noFill/>
        </p:spPr>
      </p:pic>
      <p:sp>
        <p:nvSpPr>
          <p:cNvPr id="51266" name="Text Box 66"/>
          <p:cNvSpPr txBox="1">
            <a:spLocks noChangeArrowheads="1"/>
          </p:cNvSpPr>
          <p:nvPr/>
        </p:nvSpPr>
        <p:spPr bwMode="auto">
          <a:xfrm>
            <a:off x="7553326" y="4735940"/>
            <a:ext cx="2886075" cy="830997"/>
          </a:xfrm>
          <a:prstGeom prst="rect">
            <a:avLst/>
          </a:prstGeom>
          <a:noFill/>
          <a:ln w="9525">
            <a:noFill/>
            <a:miter lim="800000"/>
            <a:headEnd/>
            <a:tailEnd/>
          </a:ln>
          <a:effectLst/>
        </p:spPr>
        <p:txBody>
          <a:bodyPr anchor="ctr">
            <a:spAutoFit/>
          </a:bodyPr>
          <a:lstStyle/>
          <a:p>
            <a:pPr algn="ctr" eaLnBrk="0" fontAlgn="base" hangingPunct="0">
              <a:spcBef>
                <a:spcPct val="50000"/>
              </a:spcBef>
              <a:spcAft>
                <a:spcPct val="0"/>
              </a:spcAft>
            </a:pPr>
            <a:r>
              <a:rPr lang="en-US" sz="2400" b="1">
                <a:solidFill>
                  <a:srgbClr val="000000"/>
                </a:solidFill>
                <a:effectLst>
                  <a:outerShdw blurRad="38100" dist="38100" dir="2700000" algn="tl">
                    <a:srgbClr val="000000">
                      <a:alpha val="43137"/>
                    </a:srgbClr>
                  </a:outerShdw>
                </a:effectLst>
                <a:latin typeface="Arial" charset="0"/>
              </a:rPr>
              <a:t>Page from Wycliffe Bible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266">
                                            <p:txEl>
                                              <p:pRg st="0" end="0"/>
                                            </p:txEl>
                                          </p:spTgt>
                                        </p:tgtEl>
                                        <p:attrNameLst>
                                          <p:attrName>style.visibility</p:attrName>
                                        </p:attrNameLst>
                                      </p:cBhvr>
                                      <p:to>
                                        <p:strVal val="visible"/>
                                      </p:to>
                                    </p:set>
                                    <p:animEffect transition="in" filter="dissolve">
                                      <p:cBhvr>
                                        <p:cTn id="7" dur="500"/>
                                        <p:tgtEl>
                                          <p:spTgt spid="512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6" grpId="0" build="p" autoUpdateAnimBg="0" advAuto="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8325" name="Rectangle 5"/>
          <p:cNvSpPr>
            <a:spLocks noGrp="1" noChangeArrowheads="1"/>
          </p:cNvSpPr>
          <p:nvPr>
            <p:ph type="title"/>
          </p:nvPr>
        </p:nvSpPr>
        <p:spPr>
          <a:xfrm>
            <a:off x="1328286" y="114300"/>
            <a:ext cx="10863714" cy="609600"/>
          </a:xfrm>
        </p:spPr>
        <p:txBody>
          <a:bodyPr/>
          <a:lstStyle/>
          <a:p>
            <a:r>
              <a:rPr lang="en-US" sz="5400" dirty="0"/>
              <a:t>What on Earth Was Happening?</a:t>
            </a:r>
          </a:p>
        </p:txBody>
      </p:sp>
      <p:sp>
        <p:nvSpPr>
          <p:cNvPr id="568326" name="Rectangle 6"/>
          <p:cNvSpPr>
            <a:spLocks noGrp="1" noChangeArrowheads="1"/>
          </p:cNvSpPr>
          <p:nvPr>
            <p:ph type="body" idx="1"/>
          </p:nvPr>
        </p:nvSpPr>
        <p:spPr>
          <a:xfrm>
            <a:off x="1422400" y="990600"/>
            <a:ext cx="10769600" cy="5334000"/>
          </a:xfrm>
        </p:spPr>
        <p:txBody>
          <a:bodyPr/>
          <a:lstStyle/>
          <a:p>
            <a:r>
              <a:rPr lang="en-US" sz="4000" b="1" dirty="0">
                <a:solidFill>
                  <a:srgbClr val="C00000"/>
                </a:solidFill>
                <a:effectLst>
                  <a:outerShdw blurRad="38100" dist="38100" dir="2700000" algn="tl">
                    <a:srgbClr val="000000">
                      <a:alpha val="43137"/>
                    </a:srgbClr>
                  </a:outerShdw>
                </a:effectLst>
              </a:rPr>
              <a:t>During the final centuries of the Middle Ages, the world was wracked with war, famine, plague, and political upheaval.</a:t>
            </a:r>
          </a:p>
        </p:txBody>
      </p:sp>
      <p:pic>
        <p:nvPicPr>
          <p:cNvPr id="2" name="Content Placeholder 3" descr="3ebfbaaf1c46de2b.jpg">
            <a:extLst>
              <a:ext uri="{FF2B5EF4-FFF2-40B4-BE49-F238E27FC236}">
                <a16:creationId xmlns:a16="http://schemas.microsoft.com/office/drawing/2014/main" id="{0DEE1B47-65E4-AD87-FF77-CE685CE76B58}"/>
              </a:ext>
            </a:extLst>
          </p:cNvPr>
          <p:cNvPicPr>
            <a:picLocks noChangeAspect="1"/>
          </p:cNvPicPr>
          <p:nvPr/>
        </p:nvPicPr>
        <p:blipFill>
          <a:blip r:embed="rId4" cstate="print"/>
          <a:stretch>
            <a:fillRect/>
          </a:stretch>
        </p:blipFill>
        <p:spPr bwMode="auto">
          <a:xfrm>
            <a:off x="1422400" y="2887578"/>
            <a:ext cx="10769600" cy="3970421"/>
          </a:xfrm>
          <a:prstGeom prst="rect">
            <a:avLst/>
          </a:prstGeom>
          <a:noFill/>
          <a:ln w="9525">
            <a:noFill/>
            <a:miter lim="800000"/>
            <a:headEnd/>
            <a:tailEnd/>
          </a:ln>
        </p:spPr>
      </p:pic>
    </p:spTree>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02" name="Picture 78" descr="titlebgpink 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52234" name="Text Box 10"/>
          <p:cNvSpPr txBox="1">
            <a:spLocks noChangeArrowheads="1"/>
          </p:cNvSpPr>
          <p:nvPr/>
        </p:nvSpPr>
        <p:spPr bwMode="auto">
          <a:xfrm>
            <a:off x="2667000" y="1571626"/>
            <a:ext cx="4495800" cy="4216539"/>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During his lifetime, Wycliffe had wanted common people to have the Bible. He also criticized a number of church practices and policies.</a:t>
            </a:r>
          </a:p>
        </p:txBody>
      </p:sp>
      <p:sp>
        <p:nvSpPr>
          <p:cNvPr id="52254" name="Text Box 30"/>
          <p:cNvSpPr txBox="1">
            <a:spLocks noChangeArrowheads="1"/>
          </p:cNvSpPr>
          <p:nvPr/>
        </p:nvSpPr>
        <p:spPr bwMode="auto">
          <a:xfrm>
            <a:off x="2949576"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1300</a:t>
            </a:r>
          </a:p>
        </p:txBody>
      </p:sp>
      <p:sp>
        <p:nvSpPr>
          <p:cNvPr id="52270" name="AutoShape 46"/>
          <p:cNvSpPr>
            <a:spLocks noChangeArrowheads="1"/>
          </p:cNvSpPr>
          <p:nvPr/>
        </p:nvSpPr>
        <p:spPr bwMode="auto">
          <a:xfrm rot="10800000">
            <a:off x="6937375"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pic>
        <p:nvPicPr>
          <p:cNvPr id="52287" name="Picture 63"/>
          <p:cNvPicPr>
            <a:picLocks noChangeAspect="1" noChangeArrowheads="1"/>
          </p:cNvPicPr>
          <p:nvPr/>
        </p:nvPicPr>
        <p:blipFill>
          <a:blip r:embed="rId4" cstate="print"/>
          <a:srcRect/>
          <a:stretch>
            <a:fillRect/>
          </a:stretch>
        </p:blipFill>
        <p:spPr bwMode="auto">
          <a:xfrm flipH="1">
            <a:off x="7620000" y="1524000"/>
            <a:ext cx="2374900" cy="3429000"/>
          </a:xfrm>
          <a:prstGeom prst="rect">
            <a:avLst/>
          </a:prstGeom>
          <a:noFill/>
          <a:ln w="50800">
            <a:solidFill>
              <a:srgbClr val="FF0066">
                <a:alpha val="50000"/>
              </a:srgbClr>
            </a:solidFill>
            <a:miter lim="800000"/>
            <a:headEnd/>
            <a:tailEnd/>
          </a:ln>
        </p:spPr>
      </p:pic>
      <p:sp>
        <p:nvSpPr>
          <p:cNvPr id="52294" name="Text Box 70"/>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52300" name="Text Box 76"/>
          <p:cNvSpPr txBox="1">
            <a:spLocks noChangeArrowheads="1"/>
          </p:cNvSpPr>
          <p:nvPr/>
        </p:nvSpPr>
        <p:spPr bwMode="auto">
          <a:xfrm>
            <a:off x="5334000" y="593726"/>
            <a:ext cx="5486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The Wycliffe Bible</a:t>
            </a:r>
            <a:endParaRPr lang="en-US" sz="4000" b="1">
              <a:solidFill>
                <a:srgbClr val="000000"/>
              </a:solidFill>
              <a:effectLst>
                <a:outerShdw blurRad="38100" dist="38100" dir="2700000" algn="tl">
                  <a:srgbClr val="FFFFFF"/>
                </a:outerShdw>
              </a:effectLst>
              <a:latin typeface="Arial" charset="0"/>
            </a:endParaRPr>
          </a:p>
        </p:txBody>
      </p:sp>
      <p:sp>
        <p:nvSpPr>
          <p:cNvPr id="52301" name="Text Box 77"/>
          <p:cNvSpPr txBox="1">
            <a:spLocks noChangeArrowheads="1"/>
          </p:cNvSpPr>
          <p:nvPr/>
        </p:nvSpPr>
        <p:spPr bwMode="auto">
          <a:xfrm>
            <a:off x="7686675" y="5105400"/>
            <a:ext cx="2165350" cy="457200"/>
          </a:xfrm>
          <a:prstGeom prst="rect">
            <a:avLst/>
          </a:prstGeom>
          <a:noFill/>
          <a:ln w="9525">
            <a:noFill/>
            <a:miter lim="800000"/>
            <a:headEnd/>
            <a:tailEnd/>
          </a:ln>
          <a:effectLst/>
        </p:spPr>
        <p:txBody>
          <a:bodyPr wrap="none" anchor="ctr">
            <a:spAutoFit/>
          </a:bodyPr>
          <a:lstStyle/>
          <a:p>
            <a:pPr algn="ctr" eaLnBrk="0" fontAlgn="base" hangingPunct="0">
              <a:spcBef>
                <a:spcPct val="50000"/>
              </a:spcBef>
              <a:spcAft>
                <a:spcPct val="0"/>
              </a:spcAft>
            </a:pPr>
            <a:r>
              <a:rPr lang="en-US" sz="2400" b="1">
                <a:solidFill>
                  <a:srgbClr val="000000"/>
                </a:solidFill>
                <a:effectLst>
                  <a:outerShdw blurRad="38100" dist="38100" dir="2700000" algn="tl">
                    <a:srgbClr val="000000">
                      <a:alpha val="43137"/>
                    </a:srgbClr>
                  </a:outerShdw>
                </a:effectLst>
                <a:latin typeface="Arial" charset="0"/>
              </a:rPr>
              <a:t>John Wycliffe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2287"/>
                                        </p:tgtEl>
                                        <p:attrNameLst>
                                          <p:attrName>style.visibility</p:attrName>
                                        </p:attrNameLst>
                                      </p:cBhvr>
                                      <p:to>
                                        <p:strVal val="visible"/>
                                      </p:to>
                                    </p:set>
                                    <p:animEffect transition="in" filter="dissolve">
                                      <p:cBhvr>
                                        <p:cTn id="7" dur="500"/>
                                        <p:tgtEl>
                                          <p:spTgt spid="5228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2301">
                                            <p:txEl>
                                              <p:pRg st="0" end="0"/>
                                            </p:txEl>
                                          </p:spTgt>
                                        </p:tgtEl>
                                        <p:attrNameLst>
                                          <p:attrName>style.visibility</p:attrName>
                                        </p:attrNameLst>
                                      </p:cBhvr>
                                      <p:to>
                                        <p:strVal val="visible"/>
                                      </p:to>
                                    </p:set>
                                    <p:animEffect transition="in" filter="dissolve">
                                      <p:cBhvr>
                                        <p:cTn id="11" dur="500"/>
                                        <p:tgtEl>
                                          <p:spTgt spid="523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01" grpId="0" build="p" autoUpdateAnimBg="0" advAuto="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58" name="Picture 710" descr="titlebgpink 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53262" name="Text Box 14"/>
          <p:cNvSpPr txBox="1">
            <a:spLocks noChangeArrowheads="1"/>
          </p:cNvSpPr>
          <p:nvPr/>
        </p:nvSpPr>
        <p:spPr bwMode="auto">
          <a:xfrm>
            <a:off x="2057400" y="1830388"/>
            <a:ext cx="4495800" cy="3724096"/>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His followers, derisively called Lollards (meaning “mumblers”), include Wycliffe’s criticisms in the preface to the Wycliffe Bible.</a:t>
            </a:r>
          </a:p>
        </p:txBody>
      </p:sp>
      <p:sp>
        <p:nvSpPr>
          <p:cNvPr id="53263" name="Rectangle 15"/>
          <p:cNvSpPr>
            <a:spLocks noChangeArrowheads="1"/>
          </p:cNvSpPr>
          <p:nvPr/>
        </p:nvSpPr>
        <p:spPr bwMode="auto">
          <a:xfrm>
            <a:off x="6929439" y="4648200"/>
            <a:ext cx="3481387" cy="457200"/>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n-US" sz="2400" b="1">
                <a:solidFill>
                  <a:srgbClr val="000000"/>
                </a:solidFill>
                <a:effectLst>
                  <a:outerShdw blurRad="38100" dist="38100" dir="2700000" algn="tl">
                    <a:srgbClr val="000000">
                      <a:alpha val="43137"/>
                    </a:srgbClr>
                  </a:outerShdw>
                </a:effectLst>
                <a:latin typeface="Arial" charset="0"/>
              </a:rPr>
              <a:t>Wycliffe Bible, </a:t>
            </a:r>
            <a:r>
              <a:rPr lang="en-US" sz="2000" b="1">
                <a:solidFill>
                  <a:srgbClr val="000000"/>
                </a:solidFill>
                <a:effectLst>
                  <a:outerShdw blurRad="38100" dist="38100" dir="2700000" algn="tl">
                    <a:srgbClr val="000000">
                      <a:alpha val="43137"/>
                    </a:srgbClr>
                  </a:outerShdw>
                </a:effectLst>
                <a:latin typeface="Arial" charset="0"/>
              </a:rPr>
              <a:t>AD</a:t>
            </a:r>
            <a:r>
              <a:rPr lang="en-US" sz="2400" b="1">
                <a:solidFill>
                  <a:srgbClr val="000000"/>
                </a:solidFill>
                <a:effectLst>
                  <a:outerShdw blurRad="38100" dist="38100" dir="2700000" algn="tl">
                    <a:srgbClr val="000000">
                      <a:alpha val="43137"/>
                    </a:srgbClr>
                  </a:outerShdw>
                </a:effectLst>
                <a:latin typeface="Arial" charset="0"/>
              </a:rPr>
              <a:t> 1384</a:t>
            </a:r>
          </a:p>
        </p:txBody>
      </p:sp>
      <p:sp>
        <p:nvSpPr>
          <p:cNvPr id="53279" name="Text Box 31"/>
          <p:cNvSpPr txBox="1">
            <a:spLocks noChangeArrowheads="1"/>
          </p:cNvSpPr>
          <p:nvPr/>
        </p:nvSpPr>
        <p:spPr bwMode="auto">
          <a:xfrm>
            <a:off x="2949576"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1300</a:t>
            </a:r>
          </a:p>
        </p:txBody>
      </p:sp>
      <p:sp>
        <p:nvSpPr>
          <p:cNvPr id="53295" name="AutoShape 47"/>
          <p:cNvSpPr>
            <a:spLocks noChangeArrowheads="1"/>
          </p:cNvSpPr>
          <p:nvPr/>
        </p:nvSpPr>
        <p:spPr bwMode="auto">
          <a:xfrm rot="10800000">
            <a:off x="6937375"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53952" name="Text Box 704"/>
          <p:cNvSpPr txBox="1">
            <a:spLocks noChangeArrowheads="1"/>
          </p:cNvSpPr>
          <p:nvPr/>
        </p:nvSpPr>
        <p:spPr bwMode="auto">
          <a:xfrm>
            <a:off x="5334000" y="593726"/>
            <a:ext cx="5486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The Wycliffe Bible</a:t>
            </a:r>
            <a:endParaRPr lang="en-US" sz="4000" b="1">
              <a:solidFill>
                <a:srgbClr val="000000"/>
              </a:solidFill>
              <a:effectLst>
                <a:outerShdw blurRad="38100" dist="38100" dir="2700000" algn="tl">
                  <a:srgbClr val="FFFFFF"/>
                </a:outerShdw>
              </a:effectLst>
              <a:latin typeface="Arial" charset="0"/>
            </a:endParaRPr>
          </a:p>
        </p:txBody>
      </p:sp>
      <p:sp>
        <p:nvSpPr>
          <p:cNvPr id="53953" name="Text Box 705"/>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pic>
        <p:nvPicPr>
          <p:cNvPr id="53957" name="Picture 70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858000" y="2133600"/>
            <a:ext cx="3505200" cy="2406650"/>
          </a:xfrm>
          <a:prstGeom prst="rect">
            <a:avLst/>
          </a:prstGeom>
          <a:noFill/>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3263">
                                            <p:txEl>
                                              <p:pRg st="0" end="0"/>
                                            </p:txEl>
                                          </p:spTgt>
                                        </p:tgtEl>
                                        <p:attrNameLst>
                                          <p:attrName>style.visibility</p:attrName>
                                        </p:attrNameLst>
                                      </p:cBhvr>
                                      <p:to>
                                        <p:strVal val="visible"/>
                                      </p:to>
                                    </p:set>
                                    <p:animEffect transition="in" filter="dissolve">
                                      <p:cBhvr>
                                        <p:cTn id="7" dur="500"/>
                                        <p:tgtEl>
                                          <p:spTgt spid="532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build="p" autoUpdateAnimBg="0" advAuto="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341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1370</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341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3341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3413" name="Rectangle 5"/>
          <p:cNvSpPr>
            <a:spLocks noChangeArrowheads="1"/>
          </p:cNvSpPr>
          <p:nvPr/>
        </p:nvSpPr>
        <p:spPr bwMode="auto">
          <a:xfrm>
            <a:off x="3352800" y="152400"/>
            <a:ext cx="5105400" cy="838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John Wycliffe, English priest and diplomat, proposes limiting papal taxation and civil powers</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3414" name="Rectangle 6"/>
          <p:cNvSpPr>
            <a:spLocks noChangeArrowheads="1"/>
          </p:cNvSpPr>
          <p:nvPr/>
        </p:nvSpPr>
        <p:spPr bwMode="auto">
          <a:xfrm>
            <a:off x="3352799" y="2819402"/>
            <a:ext cx="7997073" cy="3657598"/>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dirty="0">
                <a:ln>
                  <a:noFill/>
                </a:ln>
                <a:solidFill>
                  <a:srgbClr val="000000"/>
                </a:solidFill>
                <a:effectLst/>
                <a:uLnTx/>
                <a:uFillTx/>
                <a:latin typeface="Times New Roman" pitchFamily="18" charset="0"/>
                <a:ea typeface="+mn-ea"/>
                <a:cs typeface="+mn-cs"/>
              </a:rPr>
              <a:t>John Ball, outspoken English priest and follower of Wycliffe, preaches equality and freedom of all, “crazy notions” which would form the founding philosophy of two revolutions and a new nation many years later.</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2833415" name="Group 7"/>
          <p:cNvGrpSpPr>
            <a:grpSpLocks/>
          </p:cNvGrpSpPr>
          <p:nvPr/>
        </p:nvGrpSpPr>
        <p:grpSpPr bwMode="auto">
          <a:xfrm>
            <a:off x="8458200" y="228601"/>
            <a:ext cx="2057400" cy="2606675"/>
            <a:chOff x="4368" y="144"/>
            <a:chExt cx="1296" cy="1642"/>
          </a:xfrm>
        </p:grpSpPr>
        <p:sp>
          <p:nvSpPr>
            <p:cNvPr id="2833416" name="Text Box 8"/>
            <p:cNvSpPr txBox="1">
              <a:spLocks noChangeArrowheads="1"/>
            </p:cNvSpPr>
            <p:nvPr/>
          </p:nvSpPr>
          <p:spPr bwMode="auto">
            <a:xfrm>
              <a:off x="4368" y="1488"/>
              <a:ext cx="1296"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John Wycliffe</a:t>
              </a:r>
            </a:p>
          </p:txBody>
        </p:sp>
        <p:pic>
          <p:nvPicPr>
            <p:cNvPr id="2833417" name="Picture 9" descr="wycliffe"/>
            <p:cNvPicPr>
              <a:picLocks noChangeAspect="1" noChangeArrowheads="1"/>
            </p:cNvPicPr>
            <p:nvPr/>
          </p:nvPicPr>
          <p:blipFill>
            <a:blip r:embed="rId4" cstate="print"/>
            <a:srcRect t="1106" b="1382"/>
            <a:stretch>
              <a:fillRect/>
            </a:stretch>
          </p:blipFill>
          <p:spPr bwMode="auto">
            <a:xfrm>
              <a:off x="4473" y="144"/>
              <a:ext cx="1143" cy="1344"/>
            </a:xfrm>
            <a:prstGeom prst="rect">
              <a:avLst/>
            </a:prstGeom>
            <a:noFill/>
            <a:ln w="38100">
              <a:solidFill>
                <a:srgbClr val="14455E"/>
              </a:solidFill>
              <a:miter lim="800000"/>
              <a:headEnd/>
              <a:tailEnd/>
            </a:ln>
          </p:spPr>
        </p:pic>
      </p:grpSp>
      <p:grpSp>
        <p:nvGrpSpPr>
          <p:cNvPr id="2833418" name="Group 10"/>
          <p:cNvGrpSpPr>
            <a:grpSpLocks/>
          </p:cNvGrpSpPr>
          <p:nvPr/>
        </p:nvGrpSpPr>
        <p:grpSpPr bwMode="auto">
          <a:xfrm>
            <a:off x="1524000" y="2590800"/>
            <a:ext cx="1828800" cy="579438"/>
            <a:chOff x="0" y="1632"/>
            <a:chExt cx="1152" cy="365"/>
          </a:xfrm>
        </p:grpSpPr>
        <p:sp>
          <p:nvSpPr>
            <p:cNvPr id="2833419" name="Text Box 11"/>
            <p:cNvSpPr txBox="1">
              <a:spLocks noChangeArrowheads="1"/>
            </p:cNvSpPr>
            <p:nvPr/>
          </p:nvSpPr>
          <p:spPr bwMode="auto">
            <a:xfrm>
              <a:off x="0" y="1632"/>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1370</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3420" name="Line 12"/>
            <p:cNvSpPr>
              <a:spLocks noChangeShapeType="1"/>
            </p:cNvSpPr>
            <p:nvPr/>
          </p:nvSpPr>
          <p:spPr bwMode="auto">
            <a:xfrm>
              <a:off x="720" y="1815"/>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spTree>
    <p:extLst>
      <p:ext uri="{BB962C8B-B14F-4D97-AF65-F5344CB8AC3E}">
        <p14:creationId xmlns:p14="http://schemas.microsoft.com/office/powerpoint/2010/main" val="48914956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33415"/>
                                        </p:tgtEl>
                                        <p:attrNameLst>
                                          <p:attrName>style.visibility</p:attrName>
                                        </p:attrNameLst>
                                      </p:cBhvr>
                                      <p:to>
                                        <p:strVal val="visible"/>
                                      </p:to>
                                    </p:set>
                                    <p:animEffect transition="in" filter="dissolve">
                                      <p:cBhvr>
                                        <p:cTn id="7" dur="500"/>
                                        <p:tgtEl>
                                          <p:spTgt spid="28334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33418"/>
                                        </p:tgtEl>
                                        <p:attrNameLst>
                                          <p:attrName>style.visibility</p:attrName>
                                        </p:attrNameLst>
                                      </p:cBhvr>
                                      <p:to>
                                        <p:strVal val="visible"/>
                                      </p:to>
                                    </p:set>
                                    <p:animEffect transition="in" filter="wipe(left)">
                                      <p:cBhvr>
                                        <p:cTn id="12" dur="500"/>
                                        <p:tgtEl>
                                          <p:spTgt spid="283341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8334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3414" grpId="0" build="p" autoUpdateAnimBg="0" advAuto="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5458"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5459" name="AutoShape 3"/>
          <p:cNvSpPr>
            <a:spLocks noChangeArrowheads="1"/>
          </p:cNvSpPr>
          <p:nvPr/>
        </p:nvSpPr>
        <p:spPr bwMode="auto">
          <a:xfrm>
            <a:off x="3505200" y="304800"/>
            <a:ext cx="6934200" cy="6248400"/>
          </a:xfrm>
          <a:prstGeom prst="roundRect">
            <a:avLst>
              <a:gd name="adj" fmla="val 5819"/>
            </a:avLst>
          </a:prstGeom>
          <a:gradFill rotWithShape="0">
            <a:gsLst>
              <a:gs pos="0">
                <a:srgbClr val="FEFEFF"/>
              </a:gs>
              <a:gs pos="100000">
                <a:srgbClr val="99B7D8"/>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35460" name="Text Box 4"/>
          <p:cNvSpPr txBox="1">
            <a:spLocks noChangeArrowheads="1"/>
          </p:cNvSpPr>
          <p:nvPr/>
        </p:nvSpPr>
        <p:spPr bwMode="auto">
          <a:xfrm>
            <a:off x="3581400" y="457201"/>
            <a:ext cx="6858000" cy="2062103"/>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rPr>
              <a:t>John Wycliffe challenges several church doctrines, including that of  transubstantiation. </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35461" name="Text Box 5"/>
          <p:cNvSpPr txBox="1">
            <a:spLocks noChangeArrowheads="1"/>
          </p:cNvSpPr>
          <p:nvPr/>
        </p:nvSpPr>
        <p:spPr bwMode="auto">
          <a:xfrm>
            <a:off x="3581400" y="2679700"/>
            <a:ext cx="6858000" cy="353943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Blip>
                <a:blip r:embed="rId3"/>
              </a:buBlip>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He believes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Scripture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should be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available to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people in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their own </a:t>
            </a:r>
            <a:b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language. </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35462" name="Group 6"/>
          <p:cNvGrpSpPr>
            <a:grpSpLocks/>
          </p:cNvGrpSpPr>
          <p:nvPr/>
        </p:nvGrpSpPr>
        <p:grpSpPr bwMode="auto">
          <a:xfrm>
            <a:off x="6629400" y="3048001"/>
            <a:ext cx="3505200" cy="2976563"/>
            <a:chOff x="3234" y="1920"/>
            <a:chExt cx="2208" cy="1875"/>
          </a:xfrm>
        </p:grpSpPr>
        <p:sp>
          <p:nvSpPr>
            <p:cNvPr id="2835463" name="Rectangle 7"/>
            <p:cNvSpPr>
              <a:spLocks noChangeArrowheads="1"/>
            </p:cNvSpPr>
            <p:nvPr/>
          </p:nvSpPr>
          <p:spPr bwMode="auto">
            <a:xfrm>
              <a:off x="3697" y="3497"/>
              <a:ext cx="1288" cy="298"/>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Wycliffe Bible</a:t>
              </a:r>
              <a:endParaRPr kumimoji="0" lang="en-US" sz="25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35464" name="Picture 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34" y="1920"/>
              <a:ext cx="2208" cy="1516"/>
            </a:xfrm>
            <a:prstGeom prst="rect">
              <a:avLst/>
            </a:prstGeom>
            <a:noFill/>
          </p:spPr>
        </p:pic>
      </p:grpSp>
    </p:spTree>
    <p:extLst>
      <p:ext uri="{BB962C8B-B14F-4D97-AF65-F5344CB8AC3E}">
        <p14:creationId xmlns:p14="http://schemas.microsoft.com/office/powerpoint/2010/main" val="37240092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35461">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835462"/>
                                        </p:tgtEl>
                                        <p:attrNameLst>
                                          <p:attrName>style.visibility</p:attrName>
                                        </p:attrNameLst>
                                      </p:cBhvr>
                                      <p:to>
                                        <p:strVal val="visible"/>
                                      </p:to>
                                    </p:set>
                                    <p:animEffect transition="in" filter="dissolve">
                                      <p:cBhvr>
                                        <p:cTn id="10" dur="500"/>
                                        <p:tgtEl>
                                          <p:spTgt spid="2835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5461"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9554"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1377</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9555"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39556"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9557"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Pope Gregory XI issues five bulls denouncing Wycliffe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9558" name="Rectangle 6"/>
          <p:cNvSpPr>
            <a:spLocks noChangeArrowheads="1"/>
          </p:cNvSpPr>
          <p:nvPr/>
        </p:nvSpPr>
        <p:spPr bwMode="auto">
          <a:xfrm>
            <a:off x="3352800" y="2108200"/>
            <a:ext cx="7315200" cy="391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Council known as Blackfriars Synod condemns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Wycliffe’s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writings,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followed by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persecution of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Wycliffites at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Oxford, England</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839559" name="Group 7"/>
          <p:cNvGrpSpPr>
            <a:grpSpLocks/>
          </p:cNvGrpSpPr>
          <p:nvPr/>
        </p:nvGrpSpPr>
        <p:grpSpPr bwMode="auto">
          <a:xfrm>
            <a:off x="1524000" y="2133600"/>
            <a:ext cx="1828800" cy="579438"/>
            <a:chOff x="0" y="1344"/>
            <a:chExt cx="1152" cy="365"/>
          </a:xfrm>
        </p:grpSpPr>
        <p:sp>
          <p:nvSpPr>
            <p:cNvPr id="2839560" name="Text Box 8"/>
            <p:cNvSpPr txBox="1">
              <a:spLocks noChangeArrowheads="1"/>
            </p:cNvSpPr>
            <p:nvPr/>
          </p:nvSpPr>
          <p:spPr bwMode="auto">
            <a:xfrm>
              <a:off x="0" y="1344"/>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1382</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39561" name="Line 9"/>
            <p:cNvSpPr>
              <a:spLocks noChangeShapeType="1"/>
            </p:cNvSpPr>
            <p:nvPr/>
          </p:nvSpPr>
          <p:spPr bwMode="auto">
            <a:xfrm>
              <a:off x="720" y="1527"/>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pic>
        <p:nvPicPr>
          <p:cNvPr id="2839562" name="Picture 10" descr="Europe Reform Map"/>
          <p:cNvPicPr>
            <a:picLocks noChangeAspect="1" noChangeArrowheads="1"/>
          </p:cNvPicPr>
          <p:nvPr/>
        </p:nvPicPr>
        <p:blipFill>
          <a:blip r:embed="rId4" cstate="print"/>
          <a:srcRect l="7600" r="34094" b="35336"/>
          <a:stretch>
            <a:fillRect/>
          </a:stretch>
        </p:blipFill>
        <p:spPr bwMode="auto">
          <a:xfrm>
            <a:off x="6934200" y="3048001"/>
            <a:ext cx="3505200" cy="3211513"/>
          </a:xfrm>
          <a:prstGeom prst="rect">
            <a:avLst/>
          </a:prstGeom>
          <a:noFill/>
          <a:ln w="38100">
            <a:solidFill>
              <a:srgbClr val="14455E"/>
            </a:solidFill>
            <a:miter lim="800000"/>
            <a:headEnd/>
            <a:tailEnd/>
          </a:ln>
        </p:spPr>
      </p:pic>
      <p:sp>
        <p:nvSpPr>
          <p:cNvPr id="2839563" name="Oval 11"/>
          <p:cNvSpPr>
            <a:spLocks noChangeArrowheads="1"/>
          </p:cNvSpPr>
          <p:nvPr/>
        </p:nvSpPr>
        <p:spPr bwMode="auto">
          <a:xfrm>
            <a:off x="8369300" y="4673600"/>
            <a:ext cx="457200" cy="228600"/>
          </a:xfrm>
          <a:prstGeom prst="ellipse">
            <a:avLst/>
          </a:prstGeom>
          <a:noFill/>
          <a:ln w="38100">
            <a:solidFill>
              <a:srgbClr val="E42227"/>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39564" name="Rectangle 12"/>
          <p:cNvSpPr>
            <a:spLocks noChangeArrowheads="1"/>
          </p:cNvSpPr>
          <p:nvPr/>
        </p:nvSpPr>
        <p:spPr bwMode="auto">
          <a:xfrm>
            <a:off x="3352800" y="1320800"/>
            <a:ext cx="7315200" cy="812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Wycliffe placed under house arrest</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288218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395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839559"/>
                                        </p:tgtEl>
                                        <p:attrNameLst>
                                          <p:attrName>style.visibility</p:attrName>
                                        </p:attrNameLst>
                                      </p:cBhvr>
                                      <p:to>
                                        <p:strVal val="visible"/>
                                      </p:to>
                                    </p:set>
                                    <p:animEffect transition="in" filter="wipe(left)">
                                      <p:cBhvr>
                                        <p:cTn id="11" dur="500"/>
                                        <p:tgtEl>
                                          <p:spTgt spid="2839559"/>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839558">
                                            <p:txEl>
                                              <p:pRg st="0" end="0"/>
                                            </p:txEl>
                                          </p:spTgt>
                                        </p:tgtEl>
                                        <p:attrNameLst>
                                          <p:attrName>style.visibility</p:attrName>
                                        </p:attrNameLst>
                                      </p:cBhvr>
                                      <p:to>
                                        <p:strVal val="visible"/>
                                      </p:to>
                                    </p:se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2839562"/>
                                        </p:tgtEl>
                                        <p:attrNameLst>
                                          <p:attrName>style.visibility</p:attrName>
                                        </p:attrNameLst>
                                      </p:cBhvr>
                                      <p:to>
                                        <p:strVal val="visible"/>
                                      </p:to>
                                    </p:set>
                                    <p:animEffect transition="in" filter="dissolve">
                                      <p:cBhvr>
                                        <p:cTn id="18" dur="500"/>
                                        <p:tgtEl>
                                          <p:spTgt spid="2839562"/>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839563"/>
                                        </p:tgtEl>
                                        <p:attrNameLst>
                                          <p:attrName>style.visibility</p:attrName>
                                        </p:attrNameLst>
                                      </p:cBhvr>
                                      <p:to>
                                        <p:strVal val="visible"/>
                                      </p:to>
                                    </p:set>
                                    <p:animEffect transition="in" filter="wipe(left)">
                                      <p:cBhvr>
                                        <p:cTn id="22" dur="500"/>
                                        <p:tgtEl>
                                          <p:spTgt spid="2839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9558" grpId="0" build="p" autoUpdateAnimBg="0" advAuto="0"/>
      <p:bldP spid="2839563" grpId="0" animBg="1"/>
      <p:bldP spid="2839564"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7783" name="Rectangle 7"/>
          <p:cNvSpPr>
            <a:spLocks noGrp="1" noChangeArrowheads="1"/>
          </p:cNvSpPr>
          <p:nvPr>
            <p:ph type="title"/>
          </p:nvPr>
        </p:nvSpPr>
        <p:spPr/>
        <p:txBody>
          <a:bodyPr/>
          <a:lstStyle/>
          <a:p>
            <a:r>
              <a:rPr lang="en-US"/>
              <a:t>The Wisdom of Wycliffe</a:t>
            </a:r>
          </a:p>
        </p:txBody>
      </p:sp>
      <p:sp>
        <p:nvSpPr>
          <p:cNvPr id="587784" name="Rectangle 8"/>
          <p:cNvSpPr>
            <a:spLocks noGrp="1" noChangeArrowheads="1"/>
          </p:cNvSpPr>
          <p:nvPr>
            <p:ph type="body" idx="1"/>
          </p:nvPr>
        </p:nvSpPr>
        <p:spPr>
          <a:xfrm>
            <a:off x="5334000" y="990600"/>
            <a:ext cx="4876800" cy="5334000"/>
          </a:xfrm>
        </p:spPr>
        <p:txBody>
          <a:bodyPr/>
          <a:lstStyle/>
          <a:p>
            <a:r>
              <a:rPr lang="en-US" sz="3600" dirty="0"/>
              <a:t>According to Wycliffe, a person’s actions showed whether he or she truly belonged to God  (James 2: 14). </a:t>
            </a:r>
          </a:p>
          <a:p>
            <a:r>
              <a:rPr lang="en-US" sz="3600" dirty="0"/>
              <a:t>Wycliffe urged every believer to seek truth in the Scriptures.</a:t>
            </a:r>
          </a:p>
        </p:txBody>
      </p:sp>
      <p:pic>
        <p:nvPicPr>
          <p:cNvPr id="587785" name="Picture 9" descr="Wycliff-Final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32000" y="1295400"/>
            <a:ext cx="3492500" cy="4648200"/>
          </a:xfrm>
          <a:prstGeom prst="rect">
            <a:avLst/>
          </a:prstGeom>
          <a:noFill/>
        </p:spPr>
      </p:pic>
      <p:sp>
        <p:nvSpPr>
          <p:cNvPr id="587786" name="Rectangle 10"/>
          <p:cNvSpPr>
            <a:spLocks noChangeArrowheads="1"/>
          </p:cNvSpPr>
          <p:nvPr/>
        </p:nvSpPr>
        <p:spPr bwMode="auto">
          <a:xfrm>
            <a:off x="2878138" y="6080126"/>
            <a:ext cx="1693862" cy="396875"/>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John Wycliffe</a:t>
            </a:r>
          </a:p>
        </p:txBody>
      </p:sp>
    </p:spTree>
    <p:extLst>
      <p:ext uri="{BB962C8B-B14F-4D97-AF65-F5344CB8AC3E}">
        <p14:creationId xmlns:p14="http://schemas.microsoft.com/office/powerpoint/2010/main" val="2600070670"/>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8264" name="Rectangle 8"/>
          <p:cNvSpPr>
            <a:spLocks noGrp="1" noChangeArrowheads="1"/>
          </p:cNvSpPr>
          <p:nvPr>
            <p:ph type="title"/>
          </p:nvPr>
        </p:nvSpPr>
        <p:spPr/>
        <p:txBody>
          <a:bodyPr/>
          <a:lstStyle/>
          <a:p>
            <a:r>
              <a:rPr lang="en-US"/>
              <a:t>James 2:14</a:t>
            </a:r>
          </a:p>
        </p:txBody>
      </p:sp>
      <p:sp>
        <p:nvSpPr>
          <p:cNvPr id="608265" name="Rectangle 9"/>
          <p:cNvSpPr>
            <a:spLocks noGrp="1" noChangeArrowheads="1"/>
          </p:cNvSpPr>
          <p:nvPr>
            <p:ph type="body" idx="1"/>
          </p:nvPr>
        </p:nvSpPr>
        <p:spPr/>
        <p:txBody>
          <a:bodyPr/>
          <a:lstStyle/>
          <a:p>
            <a:r>
              <a:rPr lang="en-US" sz="5400" dirty="0"/>
              <a:t>“What good is it, my brothers, if someone says he has faith but does not have works?  Can that faith save him?</a:t>
            </a:r>
          </a:p>
        </p:txBody>
      </p:sp>
    </p:spTree>
    <p:extLst>
      <p:ext uri="{BB962C8B-B14F-4D97-AF65-F5344CB8AC3E}">
        <p14:creationId xmlns:p14="http://schemas.microsoft.com/office/powerpoint/2010/main" val="2173839580"/>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8807" name="Rectangle 7"/>
          <p:cNvSpPr>
            <a:spLocks noGrp="1" noChangeArrowheads="1"/>
          </p:cNvSpPr>
          <p:nvPr>
            <p:ph type="title"/>
          </p:nvPr>
        </p:nvSpPr>
        <p:spPr/>
        <p:txBody>
          <a:bodyPr/>
          <a:lstStyle/>
          <a:p>
            <a:r>
              <a:rPr lang="en-US"/>
              <a:t>The Wisdom of Wycliffe</a:t>
            </a:r>
          </a:p>
        </p:txBody>
      </p:sp>
      <p:sp>
        <p:nvSpPr>
          <p:cNvPr id="588808" name="Rectangle 8"/>
          <p:cNvSpPr>
            <a:spLocks noGrp="1" noChangeArrowheads="1"/>
          </p:cNvSpPr>
          <p:nvPr>
            <p:ph type="body" idx="1"/>
          </p:nvPr>
        </p:nvSpPr>
        <p:spPr>
          <a:xfrm>
            <a:off x="1732546" y="1318660"/>
            <a:ext cx="10029526" cy="5005939"/>
          </a:xfrm>
        </p:spPr>
        <p:txBody>
          <a:bodyPr/>
          <a:lstStyle/>
          <a:p>
            <a:r>
              <a:rPr lang="en-US" sz="4800" b="1" dirty="0"/>
              <a:t>Wycliffe died of a stroke in 1384.</a:t>
            </a:r>
          </a:p>
          <a:p>
            <a:r>
              <a:rPr lang="en-US" sz="5400" b="1" dirty="0"/>
              <a:t>Because of his influence on later Reformers, Wycliffe was known as the “Morning Star of the Reformation.”</a:t>
            </a:r>
          </a:p>
        </p:txBody>
      </p:sp>
    </p:spTree>
    <p:extLst>
      <p:ext uri="{BB962C8B-B14F-4D97-AF65-F5344CB8AC3E}">
        <p14:creationId xmlns:p14="http://schemas.microsoft.com/office/powerpoint/2010/main" val="1078007987"/>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86" name="Picture 90" descr="titlebgpink 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pic>
        <p:nvPicPr>
          <p:cNvPr id="55385" name="Picture 8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010400" y="2667000"/>
            <a:ext cx="2590800" cy="1778000"/>
          </a:xfrm>
          <a:prstGeom prst="rect">
            <a:avLst/>
          </a:prstGeom>
          <a:noFill/>
        </p:spPr>
      </p:pic>
      <p:sp>
        <p:nvSpPr>
          <p:cNvPr id="55309" name="Text Box 13"/>
          <p:cNvSpPr txBox="1">
            <a:spLocks noChangeArrowheads="1"/>
          </p:cNvSpPr>
          <p:nvPr/>
        </p:nvSpPr>
        <p:spPr bwMode="auto">
          <a:xfrm>
            <a:off x="2133600" y="1524000"/>
            <a:ext cx="4267200" cy="3724096"/>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In </a:t>
            </a: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1408, in England, it becomes illegal to translate or read the Bible in common English without permission from a bishop.</a:t>
            </a:r>
          </a:p>
        </p:txBody>
      </p:sp>
      <p:sp>
        <p:nvSpPr>
          <p:cNvPr id="55314" name="Text Box 18"/>
          <p:cNvSpPr txBox="1">
            <a:spLocks noChangeArrowheads="1"/>
          </p:cNvSpPr>
          <p:nvPr/>
        </p:nvSpPr>
        <p:spPr bwMode="auto">
          <a:xfrm>
            <a:off x="2952751"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1408</a:t>
            </a:r>
          </a:p>
        </p:txBody>
      </p:sp>
      <p:sp>
        <p:nvSpPr>
          <p:cNvPr id="55362" name="AutoShape 66"/>
          <p:cNvSpPr>
            <a:spLocks noChangeArrowheads="1"/>
          </p:cNvSpPr>
          <p:nvPr/>
        </p:nvSpPr>
        <p:spPr bwMode="auto">
          <a:xfrm rot="10800000">
            <a:off x="716280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55369" name="Text Box 73"/>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55376" name="Text Box 80"/>
          <p:cNvSpPr txBox="1">
            <a:spLocks noChangeArrowheads="1"/>
          </p:cNvSpPr>
          <p:nvPr/>
        </p:nvSpPr>
        <p:spPr bwMode="auto">
          <a:xfrm>
            <a:off x="5334000" y="593726"/>
            <a:ext cx="5486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The Wycliffe Bible</a:t>
            </a:r>
            <a:endParaRPr lang="en-US" sz="4000" b="1">
              <a:solidFill>
                <a:srgbClr val="000000"/>
              </a:solidFill>
              <a:effectLst>
                <a:outerShdw blurRad="38100" dist="38100" dir="2700000" algn="tl">
                  <a:srgbClr val="FFFFFF"/>
                </a:outerShdw>
              </a:effectLst>
              <a:latin typeface="Arial" charset="0"/>
            </a:endParaRPr>
          </a:p>
        </p:txBody>
      </p:sp>
      <p:sp>
        <p:nvSpPr>
          <p:cNvPr id="55382" name="Oval 86"/>
          <p:cNvSpPr>
            <a:spLocks noChangeArrowheads="1"/>
          </p:cNvSpPr>
          <p:nvPr/>
        </p:nvSpPr>
        <p:spPr bwMode="auto">
          <a:xfrm>
            <a:off x="6705600" y="1981200"/>
            <a:ext cx="3200400" cy="3200400"/>
          </a:xfrm>
          <a:prstGeom prst="ellipse">
            <a:avLst/>
          </a:prstGeom>
          <a:noFill/>
          <a:ln w="152400">
            <a:solidFill>
              <a:srgbClr val="660104"/>
            </a:solidFill>
            <a:round/>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
        <p:nvSpPr>
          <p:cNvPr id="55383" name="Line 87"/>
          <p:cNvSpPr>
            <a:spLocks noChangeShapeType="1"/>
          </p:cNvSpPr>
          <p:nvPr/>
        </p:nvSpPr>
        <p:spPr bwMode="auto">
          <a:xfrm>
            <a:off x="7010400" y="2590800"/>
            <a:ext cx="2514600" cy="1981200"/>
          </a:xfrm>
          <a:prstGeom prst="line">
            <a:avLst/>
          </a:prstGeom>
          <a:noFill/>
          <a:ln w="152400">
            <a:solidFill>
              <a:srgbClr val="660104"/>
            </a:solidFill>
            <a:round/>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spTree>
  </p:cSld>
  <p:clrMapOvr>
    <a:masterClrMapping/>
  </p:clrMapOvr>
  <p:transition spd="slow">
    <p:cut/>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63" name="Picture 91" descr="titlebgpink copy"/>
          <p:cNvPicPr>
            <a:picLocks noChangeAspect="1" noChangeArrowheads="1"/>
          </p:cNvPicPr>
          <p:nvPr/>
        </p:nvPicPr>
        <p:blipFill>
          <a:blip r:embed="rId3" cstate="print"/>
          <a:srcRect/>
          <a:stretch>
            <a:fillRect/>
          </a:stretch>
        </p:blipFill>
        <p:spPr bwMode="auto">
          <a:xfrm>
            <a:off x="1524000" y="304800"/>
            <a:ext cx="9145588" cy="1106488"/>
          </a:xfrm>
          <a:prstGeom prst="rect">
            <a:avLst/>
          </a:prstGeom>
          <a:noFill/>
        </p:spPr>
      </p:pic>
      <p:sp>
        <p:nvSpPr>
          <p:cNvPr id="54285" name="Text Box 13"/>
          <p:cNvSpPr txBox="1">
            <a:spLocks noChangeArrowheads="1"/>
          </p:cNvSpPr>
          <p:nvPr/>
        </p:nvSpPr>
        <p:spPr bwMode="auto">
          <a:xfrm>
            <a:off x="6096000" y="1447801"/>
            <a:ext cx="4495800" cy="4216539"/>
          </a:xfrm>
          <a:prstGeom prst="rect">
            <a:avLst/>
          </a:prstGeom>
          <a:noFill/>
          <a:ln w="9525">
            <a:noFill/>
            <a:miter lim="800000"/>
            <a:headEnd/>
            <a:tailEnd/>
          </a:ln>
          <a:effectLst/>
        </p:spPr>
        <p:txBody>
          <a:bodyPr>
            <a:spAutoFit/>
          </a:bodyPr>
          <a:lstStyle/>
          <a:p>
            <a:pPr eaLnBrk="0" fontAlgn="base" hangingPunct="0">
              <a:spcBef>
                <a:spcPct val="0"/>
              </a:spcBef>
              <a:spcAft>
                <a:spcPct val="0"/>
              </a:spcAft>
              <a:buFontTx/>
              <a:buChar char="•"/>
            </a:pPr>
            <a:endParaRPr lang="en-US" sz="1200" b="1">
              <a:solidFill>
                <a:srgbClr val="000000"/>
              </a:solidFill>
              <a:effectLst>
                <a:outerShdw blurRad="38100" dist="38100" dir="2700000" algn="tl">
                  <a:srgbClr val="000000">
                    <a:alpha val="43137"/>
                  </a:srgbClr>
                </a:outerShdw>
              </a:effectLst>
              <a:latin typeface="Arial" charset="0"/>
            </a:endParaRPr>
          </a:p>
          <a:p>
            <a:pPr eaLnBrk="0" fontAlgn="base" hangingPunct="0">
              <a:spcBef>
                <a:spcPct val="0"/>
              </a:spcBef>
              <a:spcAft>
                <a:spcPct val="0"/>
              </a:spcAft>
            </a:pPr>
            <a:r>
              <a:rPr lang="en-US" sz="3200" b="1">
                <a:solidFill>
                  <a:srgbClr val="000000"/>
                </a:solidFill>
                <a:effectLst>
                  <a:outerShdw blurRad="38100" dist="38100" dir="2700000" algn="tl">
                    <a:srgbClr val="000000">
                      <a:alpha val="43137"/>
                    </a:srgbClr>
                  </a:outerShdw>
                </a:effectLst>
                <a:latin typeface="Arial" charset="0"/>
              </a:rPr>
              <a:t>In </a:t>
            </a: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1415, the Wycliffe Bible is banned and burned.  Forty years after Wycliffe’s death, in </a:t>
            </a:r>
            <a:r>
              <a:rPr lang="en-US" sz="2800" b="1">
                <a:solidFill>
                  <a:srgbClr val="000000"/>
                </a:solidFill>
                <a:effectLst>
                  <a:outerShdw blurRad="38100" dist="38100" dir="2700000" algn="tl">
                    <a:srgbClr val="000000">
                      <a:alpha val="43137"/>
                    </a:srgbClr>
                  </a:outerShdw>
                </a:effectLst>
                <a:latin typeface="Arial" charset="0"/>
              </a:rPr>
              <a:t>AD</a:t>
            </a:r>
            <a:r>
              <a:rPr lang="en-US" sz="3200" b="1">
                <a:solidFill>
                  <a:srgbClr val="000000"/>
                </a:solidFill>
                <a:effectLst>
                  <a:outerShdw blurRad="38100" dist="38100" dir="2700000" algn="tl">
                    <a:srgbClr val="000000">
                      <a:alpha val="43137"/>
                    </a:srgbClr>
                  </a:outerShdw>
                </a:effectLst>
                <a:latin typeface="Arial" charset="0"/>
              </a:rPr>
              <a:t> 1428, his bones are exhumed and burned for heresy.</a:t>
            </a:r>
          </a:p>
        </p:txBody>
      </p:sp>
      <p:sp>
        <p:nvSpPr>
          <p:cNvPr id="54297" name="Text Box 25"/>
          <p:cNvSpPr txBox="1">
            <a:spLocks noChangeArrowheads="1"/>
          </p:cNvSpPr>
          <p:nvPr/>
        </p:nvSpPr>
        <p:spPr bwMode="auto">
          <a:xfrm>
            <a:off x="2895601" y="533400"/>
            <a:ext cx="1700213"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800" b="1">
                <a:solidFill>
                  <a:srgbClr val="FFFFFF"/>
                </a:solidFill>
                <a:effectLst>
                  <a:outerShdw blurRad="38100" dist="38100" dir="2700000" algn="tl">
                    <a:srgbClr val="000000">
                      <a:alpha val="43137"/>
                    </a:srgbClr>
                  </a:outerShdw>
                </a:effectLst>
                <a:latin typeface="Arial" charset="0"/>
              </a:rPr>
              <a:t>AD </a:t>
            </a:r>
            <a:r>
              <a:rPr lang="en-US" sz="3200" b="1">
                <a:solidFill>
                  <a:srgbClr val="FFFFFF"/>
                </a:solidFill>
                <a:effectLst>
                  <a:outerShdw blurRad="38100" dist="38100" dir="2700000" algn="tl">
                    <a:srgbClr val="000000">
                      <a:alpha val="43137"/>
                    </a:srgbClr>
                  </a:outerShdw>
                </a:effectLst>
                <a:latin typeface="Arial" charset="0"/>
              </a:rPr>
              <a:t>1428</a:t>
            </a:r>
          </a:p>
        </p:txBody>
      </p:sp>
      <p:sp>
        <p:nvSpPr>
          <p:cNvPr id="54324" name="AutoShape 52"/>
          <p:cNvSpPr>
            <a:spLocks noChangeArrowheads="1"/>
          </p:cNvSpPr>
          <p:nvPr/>
        </p:nvSpPr>
        <p:spPr bwMode="auto">
          <a:xfrm rot="10800000">
            <a:off x="6940550" y="5867400"/>
            <a:ext cx="457200" cy="228600"/>
          </a:xfrm>
          <a:prstGeom prst="triangle">
            <a:avLst>
              <a:gd name="adj" fmla="val 50000"/>
            </a:avLst>
          </a:prstGeom>
          <a:solidFill>
            <a:srgbClr val="B8070D"/>
          </a:solidFill>
          <a:ln w="12700">
            <a:solidFill>
              <a:schemeClr val="bg1"/>
            </a:solidFill>
            <a:miter lim="800000"/>
            <a:headEnd/>
            <a:tailEnd/>
          </a:ln>
          <a:effectLst/>
        </p:spPr>
        <p:txBody>
          <a:bodyPr wrap="none" anchor="ctr"/>
          <a:lstStyle/>
          <a:p>
            <a:pPr eaLnBrk="0" fontAlgn="base" hangingPunct="0">
              <a:spcBef>
                <a:spcPct val="0"/>
              </a:spcBef>
              <a:spcAft>
                <a:spcPct val="0"/>
              </a:spcAft>
            </a:pPr>
            <a:endParaRPr lang="en-US" sz="2400" b="1" u="sng">
              <a:solidFill>
                <a:srgbClr val="000000"/>
              </a:solidFill>
              <a:effectLst>
                <a:outerShdw blurRad="38100" dist="38100" dir="2700000" algn="tl">
                  <a:srgbClr val="000000">
                    <a:alpha val="43137"/>
                  </a:srgbClr>
                </a:outerShdw>
              </a:effectLst>
              <a:latin typeface="Arial" charset="0"/>
            </a:endParaRPr>
          </a:p>
        </p:txBody>
      </p:sp>
      <p:pic>
        <p:nvPicPr>
          <p:cNvPr id="54355" name="Picture 83"/>
          <p:cNvPicPr>
            <a:picLocks noChangeAspect="1" noChangeArrowheads="1"/>
          </p:cNvPicPr>
          <p:nvPr/>
        </p:nvPicPr>
        <p:blipFill>
          <a:blip r:embed="rId4" cstate="print"/>
          <a:srcRect/>
          <a:stretch>
            <a:fillRect/>
          </a:stretch>
        </p:blipFill>
        <p:spPr bwMode="auto">
          <a:xfrm>
            <a:off x="2133600" y="1905000"/>
            <a:ext cx="3810000" cy="3048000"/>
          </a:xfrm>
          <a:prstGeom prst="rect">
            <a:avLst/>
          </a:prstGeom>
          <a:noFill/>
          <a:ln w="50800">
            <a:solidFill>
              <a:srgbClr val="FF0066">
                <a:alpha val="50000"/>
              </a:srgbClr>
            </a:solidFill>
            <a:miter lim="800000"/>
            <a:headEnd/>
            <a:tailEnd/>
          </a:ln>
        </p:spPr>
      </p:pic>
      <p:sp>
        <p:nvSpPr>
          <p:cNvPr id="54356" name="Text Box 84"/>
          <p:cNvSpPr txBox="1">
            <a:spLocks noChangeArrowheads="1"/>
          </p:cNvSpPr>
          <p:nvPr/>
        </p:nvSpPr>
        <p:spPr bwMode="auto">
          <a:xfrm>
            <a:off x="1447800" y="6505611"/>
            <a:ext cx="9411166" cy="353943"/>
          </a:xfrm>
          <a:prstGeom prst="rect">
            <a:avLst/>
          </a:prstGeom>
          <a:noFill/>
          <a:ln w="9525">
            <a:noFill/>
            <a:miter lim="800000"/>
            <a:headEnd/>
            <a:tailEnd/>
          </a:ln>
          <a:effectLst/>
        </p:spPr>
        <p:txBody>
          <a:bodyPr wrap="none" anchor="ctr">
            <a:spAutoFit/>
          </a:bodyPr>
          <a:lstStyle/>
          <a:p>
            <a:pPr eaLnBrk="0" fontAlgn="base" hangingPunct="0">
              <a:spcBef>
                <a:spcPct val="50000"/>
              </a:spcBef>
              <a:spcAft>
                <a:spcPct val="0"/>
              </a:spcAft>
            </a:pPr>
            <a:r>
              <a:rPr lang="en-US" sz="1700" b="1">
                <a:solidFill>
                  <a:srgbClr val="FFF7E8"/>
                </a:solidFill>
                <a:effectLst>
                  <a:outerShdw blurRad="38100" dist="38100" dir="2700000" algn="tl">
                    <a:srgbClr val="000000"/>
                  </a:outerShdw>
                </a:effectLst>
                <a:latin typeface="Arial" charset="0"/>
              </a:rPr>
              <a:t>1500 BC       500 BC       AD 1      AD 500      AD 1000       AD 1500        AD 1900        AD 2000</a:t>
            </a:r>
          </a:p>
        </p:txBody>
      </p:sp>
      <p:sp>
        <p:nvSpPr>
          <p:cNvPr id="54362" name="Text Box 90"/>
          <p:cNvSpPr txBox="1">
            <a:spLocks noChangeArrowheads="1"/>
          </p:cNvSpPr>
          <p:nvPr/>
        </p:nvSpPr>
        <p:spPr bwMode="auto">
          <a:xfrm>
            <a:off x="5334000" y="593726"/>
            <a:ext cx="5486400" cy="701675"/>
          </a:xfrm>
          <a:prstGeom prst="rect">
            <a:avLst/>
          </a:prstGeom>
          <a:noFill/>
          <a:ln w="9525">
            <a:noFill/>
            <a:miter lim="800000"/>
            <a:headEnd/>
            <a:tailEnd/>
          </a:ln>
          <a:effectLst/>
        </p:spPr>
        <p:txBody>
          <a:bodyPr>
            <a:spAutoFit/>
          </a:bodyPr>
          <a:lstStyle/>
          <a:p>
            <a:pPr eaLnBrk="0" fontAlgn="base" hangingPunct="0">
              <a:spcBef>
                <a:spcPct val="0"/>
              </a:spcBef>
              <a:spcAft>
                <a:spcPct val="0"/>
              </a:spcAft>
            </a:pPr>
            <a:r>
              <a:rPr lang="en-US" sz="4000" b="1">
                <a:solidFill>
                  <a:srgbClr val="660104"/>
                </a:solidFill>
                <a:effectLst>
                  <a:outerShdw blurRad="38100" dist="38100" dir="2700000" algn="tl">
                    <a:srgbClr val="000000"/>
                  </a:outerShdw>
                </a:effectLst>
                <a:latin typeface="Arial" charset="0"/>
              </a:rPr>
              <a:t>The Wycliffe Bible</a:t>
            </a:r>
            <a:endParaRPr lang="en-US" sz="4000" b="1">
              <a:solidFill>
                <a:srgbClr val="000000"/>
              </a:solidFill>
              <a:effectLst>
                <a:outerShdw blurRad="38100" dist="38100" dir="2700000" algn="tl">
                  <a:srgbClr val="FFFFFF"/>
                </a:outerShdw>
              </a:effectLst>
              <a:latin typeface="Arial"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4355"/>
                                        </p:tgtEl>
                                        <p:attrNameLst>
                                          <p:attrName>style.visibility</p:attrName>
                                        </p:attrNameLst>
                                      </p:cBhvr>
                                      <p:to>
                                        <p:strVal val="visible"/>
                                      </p:to>
                                    </p:set>
                                    <p:animEffect transition="in" filter="dissolve">
                                      <p:cBhvr>
                                        <p:cTn id="7" dur="500"/>
                                        <p:tgtEl>
                                          <p:spTgt spid="5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02569"/>
            <a:ext cx="9509760" cy="2569946"/>
          </a:xfrm>
        </p:spPr>
        <p:txBody>
          <a:bodyPr/>
          <a:lstStyle/>
          <a:p>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Throughout the </a:t>
            </a:r>
            <a:r>
              <a:rPr lang="en-US" sz="5400" b="1" dirty="0" err="1">
                <a:solidFill>
                  <a:srgbClr val="8B2939"/>
                </a:solidFill>
                <a:effectLst>
                  <a:outerShdw blurRad="38100" dist="38100" dir="2700000" algn="tl">
                    <a:srgbClr val="000000">
                      <a:alpha val="43137"/>
                    </a:srgbClr>
                  </a:outerShdw>
                </a:effectLst>
                <a:latin typeface="Papyrus" panose="03070502060502030205" pitchFamily="66" charset="0"/>
              </a:rPr>
              <a:t>mediterranium</a:t>
            </a:r>
            <a:r>
              <a:rPr lang="en-US" sz="5400" b="1" dirty="0">
                <a:solidFill>
                  <a:srgbClr val="8B2939"/>
                </a:solidFill>
                <a:effectLst>
                  <a:outerShdw blurRad="38100" dist="38100" dir="2700000" algn="tl">
                    <a:srgbClr val="000000">
                      <a:alpha val="43137"/>
                    </a:srgbClr>
                  </a:outerShdw>
                </a:effectLst>
                <a:latin typeface="Papyrus" panose="03070502060502030205" pitchFamily="66" charset="0"/>
              </a:rPr>
              <a:t> rim</a:t>
            </a:r>
          </a:p>
        </p:txBody>
      </p:sp>
    </p:spTree>
    <p:extLst>
      <p:ext uri="{BB962C8B-B14F-4D97-AF65-F5344CB8AC3E}">
        <p14:creationId xmlns:p14="http://schemas.microsoft.com/office/powerpoint/2010/main" val="1442743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5253" name="Text Box 5"/>
          <p:cNvSpPr txBox="1">
            <a:spLocks noChangeArrowheads="1"/>
          </p:cNvSpPr>
          <p:nvPr/>
        </p:nvSpPr>
        <p:spPr bwMode="auto">
          <a:xfrm>
            <a:off x="1828800" y="-304799"/>
            <a:ext cx="8458200" cy="4369684"/>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endParaRPr lang="en-US" sz="2400" dirty="0">
              <a:solidFill>
                <a:srgbClr val="000000"/>
              </a:solidFill>
              <a:latin typeface="Arial" charset="0"/>
              <a:ea typeface="ＭＳ Ｐゴシック"/>
            </a:endParaRPr>
          </a:p>
          <a:p>
            <a:pPr algn="r" eaLnBrk="0" fontAlgn="base" hangingPunct="0">
              <a:spcBef>
                <a:spcPct val="50000"/>
              </a:spcBef>
              <a:spcAft>
                <a:spcPct val="0"/>
              </a:spcAft>
            </a:pPr>
            <a:r>
              <a:rPr lang="en-US" sz="2800" b="1" dirty="0">
                <a:solidFill>
                  <a:srgbClr val="990033"/>
                </a:solidFill>
                <a:latin typeface="Arial" charset="0"/>
                <a:ea typeface="ＭＳ Ｐゴシック"/>
              </a:rPr>
              <a:t>“Things fall apart,  the centre cannot hold.</a:t>
            </a:r>
          </a:p>
          <a:p>
            <a:pPr algn="r" eaLnBrk="0" fontAlgn="base" hangingPunct="0">
              <a:spcBef>
                <a:spcPct val="50000"/>
              </a:spcBef>
              <a:spcAft>
                <a:spcPct val="0"/>
              </a:spcAft>
            </a:pPr>
            <a:r>
              <a:rPr lang="en-US" sz="2800" b="1" dirty="0">
                <a:solidFill>
                  <a:srgbClr val="990033"/>
                </a:solidFill>
                <a:latin typeface="Arial" charset="0"/>
                <a:ea typeface="ＭＳ Ｐゴシック"/>
              </a:rPr>
              <a:t>  The blood-dimmed tide is loosed, and</a:t>
            </a:r>
          </a:p>
          <a:p>
            <a:pPr algn="r" eaLnBrk="0" fontAlgn="base" hangingPunct="0">
              <a:spcBef>
                <a:spcPct val="50000"/>
              </a:spcBef>
              <a:spcAft>
                <a:spcPct val="0"/>
              </a:spcAft>
            </a:pPr>
            <a:r>
              <a:rPr lang="en-US" sz="2800" b="1" dirty="0">
                <a:solidFill>
                  <a:srgbClr val="990033"/>
                </a:solidFill>
                <a:latin typeface="Arial" charset="0"/>
                <a:ea typeface="ＭＳ Ｐゴシック"/>
              </a:rPr>
              <a:t> everywhere the ceremony of</a:t>
            </a:r>
          </a:p>
          <a:p>
            <a:pPr algn="r" eaLnBrk="0" fontAlgn="base" hangingPunct="0">
              <a:spcBef>
                <a:spcPct val="50000"/>
              </a:spcBef>
              <a:spcAft>
                <a:spcPct val="0"/>
              </a:spcAft>
            </a:pPr>
            <a:r>
              <a:rPr lang="en-US" sz="2800" b="1" dirty="0">
                <a:solidFill>
                  <a:srgbClr val="990033"/>
                </a:solidFill>
                <a:latin typeface="Arial" charset="0"/>
                <a:ea typeface="ＭＳ Ｐゴシック"/>
              </a:rPr>
              <a:t> innocence is drowned.”</a:t>
            </a:r>
          </a:p>
          <a:p>
            <a:pPr algn="r" eaLnBrk="0" fontAlgn="base" hangingPunct="0">
              <a:spcBef>
                <a:spcPct val="50000"/>
              </a:spcBef>
              <a:spcAft>
                <a:spcPct val="0"/>
              </a:spcAft>
            </a:pPr>
            <a:endParaRPr lang="en-US" sz="5400" dirty="0">
              <a:solidFill>
                <a:srgbClr val="000000"/>
              </a:solidFill>
              <a:latin typeface="Arial" charset="0"/>
              <a:ea typeface="ＭＳ Ｐゴシック"/>
            </a:endParaRPr>
          </a:p>
        </p:txBody>
      </p:sp>
      <p:sp>
        <p:nvSpPr>
          <p:cNvPr id="565254" name="Text Box 6"/>
          <p:cNvSpPr txBox="1">
            <a:spLocks noChangeArrowheads="1"/>
          </p:cNvSpPr>
          <p:nvPr/>
        </p:nvSpPr>
        <p:spPr bwMode="auto">
          <a:xfrm>
            <a:off x="4800600" y="5410200"/>
            <a:ext cx="4267200" cy="914400"/>
          </a:xfrm>
          <a:prstGeom prst="rect">
            <a:avLst/>
          </a:prstGeom>
          <a:noFill/>
          <a:ln w="9525">
            <a:noFill/>
            <a:miter lim="800000"/>
            <a:headEnd/>
            <a:tailEnd/>
          </a:ln>
          <a:effectLst>
            <a:outerShdw dist="35921" dir="2700000" algn="ctr" rotWithShape="0">
              <a:schemeClr val="tx2"/>
            </a:outerShdw>
          </a:effectLst>
        </p:spPr>
        <p:txBody>
          <a:bodyPr>
            <a:spAutoFit/>
          </a:bodyPr>
          <a:lstStyle/>
          <a:p>
            <a:pPr algn="ctr" fontAlgn="base">
              <a:spcBef>
                <a:spcPct val="50000"/>
              </a:spcBef>
              <a:spcAft>
                <a:spcPct val="0"/>
              </a:spcAft>
            </a:pPr>
            <a:r>
              <a:rPr lang="en-US" sz="5400" b="1">
                <a:solidFill>
                  <a:srgbClr val="FFFFFF"/>
                </a:solidFill>
                <a:latin typeface="Arial" charset="0"/>
                <a:ea typeface="ＭＳ Ｐゴシック"/>
                <a:cs typeface="Arial" charset="0"/>
              </a:rPr>
              <a:t>1294 –1517</a:t>
            </a:r>
          </a:p>
        </p:txBody>
      </p:sp>
    </p:spTree>
    <p:extLst>
      <p:ext uri="{BB962C8B-B14F-4D97-AF65-F5344CB8AC3E}">
        <p14:creationId xmlns:p14="http://schemas.microsoft.com/office/powerpoint/2010/main" val="160963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iterate type="lt">
                                    <p:tmPct val="10000"/>
                                  </p:iterate>
                                  <p:childTnLst>
                                    <p:anim calcmode="lin" valueType="num">
                                      <p:cBhvr additive="base">
                                        <p:cTn id="6" dur="500"/>
                                        <p:tgtEl>
                                          <p:spTgt spid="565253"/>
                                        </p:tgtEl>
                                        <p:attrNameLst>
                                          <p:attrName>ppt_x</p:attrName>
                                        </p:attrNameLst>
                                      </p:cBhvr>
                                      <p:tavLst>
                                        <p:tav tm="0">
                                          <p:val>
                                            <p:strVal val="ppt_x"/>
                                          </p:val>
                                        </p:tav>
                                        <p:tav tm="100000">
                                          <p:val>
                                            <p:strVal val="ppt_x"/>
                                          </p:val>
                                        </p:tav>
                                      </p:tavLst>
                                    </p:anim>
                                    <p:anim calcmode="lin" valueType="num">
                                      <p:cBhvr additive="base">
                                        <p:cTn id="7" dur="500"/>
                                        <p:tgtEl>
                                          <p:spTgt spid="565253"/>
                                        </p:tgtEl>
                                        <p:attrNameLst>
                                          <p:attrName>ppt_y</p:attrName>
                                        </p:attrNameLst>
                                      </p:cBhvr>
                                      <p:tavLst>
                                        <p:tav tm="0">
                                          <p:val>
                                            <p:strVal val="ppt_y"/>
                                          </p:val>
                                        </p:tav>
                                        <p:tav tm="100000">
                                          <p:val>
                                            <p:strVal val="1+ppt_h/2"/>
                                          </p:val>
                                        </p:tav>
                                      </p:tavLst>
                                    </p:anim>
                                    <p:set>
                                      <p:cBhvr>
                                        <p:cTn id="8" dur="1" fill="hold">
                                          <p:stCondLst>
                                            <p:cond delay="499"/>
                                          </p:stCondLst>
                                        </p:cTn>
                                        <p:tgtEl>
                                          <p:spTgt spid="5652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3"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8565" name="Text Box 5"/>
          <p:cNvSpPr txBox="1">
            <a:spLocks noChangeArrowheads="1"/>
          </p:cNvSpPr>
          <p:nvPr/>
        </p:nvSpPr>
        <p:spPr bwMode="auto">
          <a:xfrm>
            <a:off x="4724400" y="6172201"/>
            <a:ext cx="2743200" cy="396875"/>
          </a:xfrm>
          <a:prstGeom prst="rect">
            <a:avLst/>
          </a:prstGeom>
          <a:noFill/>
          <a:ln w="9525">
            <a:noFill/>
            <a:miter lim="800000"/>
            <a:headEnd/>
            <a:tailEnd/>
          </a:ln>
          <a:effectLst/>
        </p:spPr>
        <p:txBody>
          <a:bodyPr>
            <a:spAutoFit/>
          </a:bodyPr>
          <a:lstStyle/>
          <a:p>
            <a:pPr algn="ctr" fontAlgn="base">
              <a:spcBef>
                <a:spcPct val="50000"/>
              </a:spcBef>
              <a:spcAft>
                <a:spcPct val="0"/>
              </a:spcAft>
            </a:pPr>
            <a:r>
              <a:rPr lang="en-US" sz="2000" i="1">
                <a:solidFill>
                  <a:srgbClr val="000000"/>
                </a:solidFill>
                <a:latin typeface="Arial" charset="0"/>
                <a:ea typeface="ＭＳ Ｐゴシック"/>
                <a:cs typeface="Arial" charset="0"/>
              </a:rPr>
              <a:t>Catherine of Siena</a:t>
            </a:r>
          </a:p>
        </p:txBody>
      </p:sp>
      <p:pic>
        <p:nvPicPr>
          <p:cNvPr id="578572" name="Picture 12" descr="Catherine_sm shutterstock_20898472"/>
          <p:cNvPicPr>
            <a:picLocks noChangeAspect="1" noChangeArrowheads="1"/>
          </p:cNvPicPr>
          <p:nvPr/>
        </p:nvPicPr>
        <p:blipFill>
          <a:blip r:embed="rId4" cstate="print"/>
          <a:srcRect/>
          <a:stretch>
            <a:fillRect/>
          </a:stretch>
        </p:blipFill>
        <p:spPr bwMode="auto">
          <a:xfrm>
            <a:off x="7580314" y="2220914"/>
            <a:ext cx="3087687" cy="4637087"/>
          </a:xfrm>
          <a:prstGeom prst="rect">
            <a:avLst/>
          </a:prstGeom>
          <a:noFill/>
        </p:spPr>
      </p:pic>
      <p:sp>
        <p:nvSpPr>
          <p:cNvPr id="578573" name="Rectangle 13"/>
          <p:cNvSpPr>
            <a:spLocks noGrp="1" noChangeArrowheads="1"/>
          </p:cNvSpPr>
          <p:nvPr>
            <p:ph type="title"/>
          </p:nvPr>
        </p:nvSpPr>
        <p:spPr>
          <a:xfrm>
            <a:off x="501444" y="114300"/>
            <a:ext cx="11690555" cy="609600"/>
          </a:xfrm>
        </p:spPr>
        <p:txBody>
          <a:bodyPr/>
          <a:lstStyle/>
          <a:p>
            <a:r>
              <a:rPr lang="en-US" sz="4800" dirty="0"/>
              <a:t>Would the Real Pope Please Stand Up?</a:t>
            </a:r>
          </a:p>
        </p:txBody>
      </p:sp>
      <p:sp>
        <p:nvSpPr>
          <p:cNvPr id="578574" name="Rectangle 14"/>
          <p:cNvSpPr>
            <a:spLocks noGrp="1" noChangeArrowheads="1"/>
          </p:cNvSpPr>
          <p:nvPr>
            <p:ph type="body" idx="1"/>
          </p:nvPr>
        </p:nvSpPr>
        <p:spPr>
          <a:xfrm>
            <a:off x="1422400" y="990600"/>
            <a:ext cx="10769600" cy="5334000"/>
          </a:xfrm>
        </p:spPr>
        <p:txBody>
          <a:bodyPr/>
          <a:lstStyle/>
          <a:p>
            <a:r>
              <a:rPr lang="en-US" sz="4400" b="1" dirty="0"/>
              <a:t>Even after the plague died out in 1350, problems with the papacy didn’t.</a:t>
            </a:r>
          </a:p>
          <a:p>
            <a:r>
              <a:rPr lang="en-US" sz="4400" b="1" dirty="0"/>
              <a:t>In 1377, at the urging </a:t>
            </a:r>
            <a:br>
              <a:rPr lang="en-US" sz="4400" b="1" dirty="0"/>
            </a:br>
            <a:r>
              <a:rPr lang="en-US" sz="4400" b="1" dirty="0"/>
              <a:t>of Catherine of Siena, </a:t>
            </a:r>
            <a:br>
              <a:rPr lang="en-US" sz="4400" b="1" dirty="0"/>
            </a:br>
            <a:r>
              <a:rPr lang="en-US" sz="4400" b="1" dirty="0"/>
              <a:t>Pope Gregory XI </a:t>
            </a:r>
            <a:br>
              <a:rPr lang="en-US" sz="4400" b="1" dirty="0"/>
            </a:br>
            <a:r>
              <a:rPr lang="en-US" sz="4400" b="1" dirty="0"/>
              <a:t>returned to Rome.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8572"/>
                                        </p:tgtEl>
                                        <p:attrNameLst>
                                          <p:attrName>style.visibility</p:attrName>
                                        </p:attrNameLst>
                                      </p:cBhvr>
                                      <p:to>
                                        <p:strVal val="visible"/>
                                      </p:to>
                                    </p:set>
                                    <p:anim calcmode="lin" valueType="num">
                                      <p:cBhvr additive="base">
                                        <p:cTn id="7" dur="1000" fill="hold"/>
                                        <p:tgtEl>
                                          <p:spTgt spid="578572"/>
                                        </p:tgtEl>
                                        <p:attrNameLst>
                                          <p:attrName>ppt_x</p:attrName>
                                        </p:attrNameLst>
                                      </p:cBhvr>
                                      <p:tavLst>
                                        <p:tav tm="0">
                                          <p:val>
                                            <p:strVal val="#ppt_x"/>
                                          </p:val>
                                        </p:tav>
                                        <p:tav tm="100000">
                                          <p:val>
                                            <p:strVal val="#ppt_x"/>
                                          </p:val>
                                        </p:tav>
                                      </p:tavLst>
                                    </p:anim>
                                    <p:anim calcmode="lin" valueType="num">
                                      <p:cBhvr additive="base">
                                        <p:cTn id="8" dur="1000" fill="hold"/>
                                        <p:tgtEl>
                                          <p:spTgt spid="578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0613" name="Picture 5" descr="italian-fla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86000" y="1125538"/>
            <a:ext cx="3048000" cy="2227262"/>
          </a:xfrm>
          <a:prstGeom prst="rect">
            <a:avLst/>
          </a:prstGeom>
          <a:noFill/>
        </p:spPr>
      </p:pic>
      <p:pic>
        <p:nvPicPr>
          <p:cNvPr id="580614" name="Picture 6" descr="rippled-french-flag-720"/>
          <p:cNvPicPr>
            <a:picLocks noChangeAspect="1" noChangeArrowheads="1"/>
          </p:cNvPicPr>
          <p:nvPr/>
        </p:nvPicPr>
        <p:blipFill>
          <a:blip r:embed="rId5" cstate="print">
            <a:lum bright="-12000" contrast="12000"/>
          </a:blip>
          <a:srcRect/>
          <a:stretch>
            <a:fillRect/>
          </a:stretch>
        </p:blipFill>
        <p:spPr bwMode="auto">
          <a:xfrm>
            <a:off x="2286000" y="3476626"/>
            <a:ext cx="2971800" cy="1884363"/>
          </a:xfrm>
          <a:prstGeom prst="rect">
            <a:avLst/>
          </a:prstGeom>
          <a:noFill/>
        </p:spPr>
      </p:pic>
      <p:sp>
        <p:nvSpPr>
          <p:cNvPr id="580615" name="Rectangle 7"/>
          <p:cNvSpPr>
            <a:spLocks noGrp="1" noChangeArrowheads="1"/>
          </p:cNvSpPr>
          <p:nvPr>
            <p:ph type="title"/>
          </p:nvPr>
        </p:nvSpPr>
        <p:spPr>
          <a:xfrm>
            <a:off x="1981200" y="114300"/>
            <a:ext cx="8382000" cy="609600"/>
          </a:xfrm>
        </p:spPr>
        <p:txBody>
          <a:bodyPr/>
          <a:lstStyle/>
          <a:p>
            <a:r>
              <a:rPr lang="en-US" sz="3400"/>
              <a:t>Would the Real Pope Please Stand Up?</a:t>
            </a:r>
          </a:p>
        </p:txBody>
      </p:sp>
      <p:sp>
        <p:nvSpPr>
          <p:cNvPr id="580616" name="Rectangle 8"/>
          <p:cNvSpPr>
            <a:spLocks noGrp="1" noChangeArrowheads="1"/>
          </p:cNvSpPr>
          <p:nvPr>
            <p:ph type="body" idx="1"/>
          </p:nvPr>
        </p:nvSpPr>
        <p:spPr>
          <a:xfrm>
            <a:off x="5562600" y="990600"/>
            <a:ext cx="4876800" cy="5334000"/>
          </a:xfrm>
        </p:spPr>
        <p:txBody>
          <a:bodyPr/>
          <a:lstStyle/>
          <a:p>
            <a:pPr>
              <a:lnSpc>
                <a:spcPct val="90000"/>
              </a:lnSpc>
            </a:pPr>
            <a:r>
              <a:rPr lang="en-US"/>
              <a:t>When Pope Gregory XI died, cardinals appointed an Italian pope to appease citizens of Rome.</a:t>
            </a:r>
          </a:p>
          <a:p>
            <a:pPr>
              <a:lnSpc>
                <a:spcPct val="90000"/>
              </a:lnSpc>
            </a:pPr>
            <a:r>
              <a:rPr lang="en-US"/>
              <a:t>When the Italian pope Urban VI refused to do what the cardinals wanted, they </a:t>
            </a:r>
            <a:br>
              <a:rPr lang="en-US"/>
            </a:br>
            <a:r>
              <a:rPr lang="en-US"/>
              <a:t>replaced him with a bishop from France.</a:t>
            </a:r>
          </a:p>
        </p:txBody>
      </p:sp>
    </p:spTree>
    <p:extLst>
      <p:ext uri="{BB962C8B-B14F-4D97-AF65-F5344CB8AC3E}">
        <p14:creationId xmlns:p14="http://schemas.microsoft.com/office/powerpoint/2010/main" val="3215101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0616">
                                            <p:txEl>
                                              <p:pRg st="1" end="1"/>
                                            </p:txEl>
                                          </p:spTgt>
                                        </p:tgtEl>
                                        <p:attrNameLst>
                                          <p:attrName>style.visibility</p:attrName>
                                        </p:attrNameLst>
                                      </p:cBhvr>
                                      <p:to>
                                        <p:strVal val="visible"/>
                                      </p:to>
                                    </p:set>
                                  </p:childTnLst>
                                </p:cTn>
                              </p:par>
                              <p:par>
                                <p:cTn id="7" presetID="2" presetClass="exit" presetSubtype="4" fill="hold" nodeType="withEffect">
                                  <p:stCondLst>
                                    <p:cond delay="0"/>
                                  </p:stCondLst>
                                  <p:childTnLst>
                                    <p:anim calcmode="lin" valueType="num">
                                      <p:cBhvr additive="base">
                                        <p:cTn id="8" dur="2000"/>
                                        <p:tgtEl>
                                          <p:spTgt spid="580613"/>
                                        </p:tgtEl>
                                        <p:attrNameLst>
                                          <p:attrName>ppt_x</p:attrName>
                                        </p:attrNameLst>
                                      </p:cBhvr>
                                      <p:tavLst>
                                        <p:tav tm="0">
                                          <p:val>
                                            <p:strVal val="ppt_x"/>
                                          </p:val>
                                        </p:tav>
                                        <p:tav tm="100000">
                                          <p:val>
                                            <p:strVal val="ppt_x"/>
                                          </p:val>
                                        </p:tav>
                                      </p:tavLst>
                                    </p:anim>
                                    <p:anim calcmode="lin" valueType="num">
                                      <p:cBhvr additive="base">
                                        <p:cTn id="9" dur="2000"/>
                                        <p:tgtEl>
                                          <p:spTgt spid="580613"/>
                                        </p:tgtEl>
                                        <p:attrNameLst>
                                          <p:attrName>ppt_y</p:attrName>
                                        </p:attrNameLst>
                                      </p:cBhvr>
                                      <p:tavLst>
                                        <p:tav tm="0">
                                          <p:val>
                                            <p:strVal val="ppt_y"/>
                                          </p:val>
                                        </p:tav>
                                        <p:tav tm="100000">
                                          <p:val>
                                            <p:strVal val="1+ppt_h/2"/>
                                          </p:val>
                                        </p:tav>
                                      </p:tavLst>
                                    </p:anim>
                                    <p:set>
                                      <p:cBhvr>
                                        <p:cTn id="10" dur="1" fill="hold">
                                          <p:stCondLst>
                                            <p:cond delay="1999"/>
                                          </p:stCondLst>
                                        </p:cTn>
                                        <p:tgtEl>
                                          <p:spTgt spid="580613"/>
                                        </p:tgtEl>
                                        <p:attrNameLst>
                                          <p:attrName>style.visibility</p:attrName>
                                        </p:attrNameLst>
                                      </p:cBhvr>
                                      <p:to>
                                        <p:strVal val="hidden"/>
                                      </p:to>
                                    </p:set>
                                  </p:childTnLst>
                                </p:cTn>
                              </p:par>
                              <p:par>
                                <p:cTn id="11" presetID="2" presetClass="entr" presetSubtype="1" fill="hold" nodeType="withEffect">
                                  <p:stCondLst>
                                    <p:cond delay="0"/>
                                  </p:stCondLst>
                                  <p:childTnLst>
                                    <p:set>
                                      <p:cBhvr>
                                        <p:cTn id="12" dur="1" fill="hold">
                                          <p:stCondLst>
                                            <p:cond delay="0"/>
                                          </p:stCondLst>
                                        </p:cTn>
                                        <p:tgtEl>
                                          <p:spTgt spid="580614"/>
                                        </p:tgtEl>
                                        <p:attrNameLst>
                                          <p:attrName>style.visibility</p:attrName>
                                        </p:attrNameLst>
                                      </p:cBhvr>
                                      <p:to>
                                        <p:strVal val="visible"/>
                                      </p:to>
                                    </p:set>
                                    <p:anim calcmode="lin" valueType="num">
                                      <p:cBhvr additive="base">
                                        <p:cTn id="13" dur="1000" fill="hold"/>
                                        <p:tgtEl>
                                          <p:spTgt spid="580614"/>
                                        </p:tgtEl>
                                        <p:attrNameLst>
                                          <p:attrName>ppt_x</p:attrName>
                                        </p:attrNameLst>
                                      </p:cBhvr>
                                      <p:tavLst>
                                        <p:tav tm="0">
                                          <p:val>
                                            <p:strVal val="#ppt_x"/>
                                          </p:val>
                                        </p:tav>
                                        <p:tav tm="100000">
                                          <p:val>
                                            <p:strVal val="#ppt_x"/>
                                          </p:val>
                                        </p:tav>
                                      </p:tavLst>
                                    </p:anim>
                                    <p:anim calcmode="lin" valueType="num">
                                      <p:cBhvr additive="base">
                                        <p:cTn id="14" dur="1000" fill="hold"/>
                                        <p:tgtEl>
                                          <p:spTgt spid="5806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6" grpId="0" build="p"/>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2665" name="Rectangle 9"/>
          <p:cNvSpPr>
            <a:spLocks noGrp="1" noChangeArrowheads="1"/>
          </p:cNvSpPr>
          <p:nvPr>
            <p:ph type="title"/>
          </p:nvPr>
        </p:nvSpPr>
        <p:spPr>
          <a:xfrm>
            <a:off x="1981200" y="114300"/>
            <a:ext cx="8382000" cy="609600"/>
          </a:xfrm>
        </p:spPr>
        <p:txBody>
          <a:bodyPr/>
          <a:lstStyle/>
          <a:p>
            <a:r>
              <a:rPr lang="en-US" sz="3400"/>
              <a:t>Would the Real Pope Please Stand Up?</a:t>
            </a:r>
            <a:endParaRPr lang="en-US"/>
          </a:p>
        </p:txBody>
      </p:sp>
      <p:sp>
        <p:nvSpPr>
          <p:cNvPr id="582666" name="Rectangle 10"/>
          <p:cNvSpPr>
            <a:spLocks noGrp="1" noChangeArrowheads="1"/>
          </p:cNvSpPr>
          <p:nvPr>
            <p:ph type="body" idx="1"/>
          </p:nvPr>
        </p:nvSpPr>
        <p:spPr/>
        <p:txBody>
          <a:bodyPr/>
          <a:lstStyle/>
          <a:p>
            <a:r>
              <a:rPr lang="en-US" sz="4800" dirty="0"/>
              <a:t>Unfortunately for the cardinals,   the Italian pope Urban VI refused to be replaced by the French bishop Clement VII.</a:t>
            </a:r>
          </a:p>
          <a:p>
            <a:r>
              <a:rPr lang="en-US" sz="5400" dirty="0"/>
              <a:t>The result? </a:t>
            </a:r>
            <a:r>
              <a:rPr lang="en-US" sz="5400" b="1" dirty="0"/>
              <a:t>Two popes, in what later became known   as the Western Schism!</a:t>
            </a:r>
          </a:p>
        </p:txBody>
      </p:sp>
    </p:spTree>
    <p:extLst>
      <p:ext uri="{BB962C8B-B14F-4D97-AF65-F5344CB8AC3E}">
        <p14:creationId xmlns:p14="http://schemas.microsoft.com/office/powerpoint/2010/main" val="125290329"/>
      </p:ext>
    </p:extLst>
  </p:cSld>
  <p:clrMapOvr>
    <a:masterClrMapping/>
  </p:clrMapOvr>
  <p:transition>
    <p:fade/>
  </p:transition>
</p:sld>
</file>

<file path=ppt/slides/slide2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84714" name="Rectangle 10"/>
          <p:cNvSpPr>
            <a:spLocks noGrp="1" noChangeArrowheads="1"/>
          </p:cNvSpPr>
          <p:nvPr>
            <p:ph type="title"/>
          </p:nvPr>
        </p:nvSpPr>
        <p:spPr>
          <a:xfrm>
            <a:off x="1981200" y="114300"/>
            <a:ext cx="8382000" cy="609600"/>
          </a:xfrm>
        </p:spPr>
        <p:txBody>
          <a:bodyPr/>
          <a:lstStyle/>
          <a:p>
            <a:r>
              <a:rPr lang="en-US" sz="3400"/>
              <a:t>Would the Real Pope Please Stand Up?</a:t>
            </a:r>
            <a:endParaRPr lang="en-US"/>
          </a:p>
        </p:txBody>
      </p:sp>
      <p:sp>
        <p:nvSpPr>
          <p:cNvPr id="584715" name="Rectangle 11"/>
          <p:cNvSpPr>
            <a:spLocks noGrp="1" noChangeArrowheads="1"/>
          </p:cNvSpPr>
          <p:nvPr>
            <p:ph type="body" idx="1"/>
          </p:nvPr>
        </p:nvSpPr>
        <p:spPr/>
        <p:txBody>
          <a:bodyPr/>
          <a:lstStyle/>
          <a:p>
            <a:r>
              <a:rPr lang="en-US" sz="4400" dirty="0"/>
              <a:t>In 1409, in an effort to end the double papacy, the cardinals gathered at the Council of Pisa to agree on one pope.</a:t>
            </a:r>
          </a:p>
          <a:p>
            <a:r>
              <a:rPr lang="en-US" sz="4400" b="1" dirty="0"/>
              <a:t>According to the Council of Pisa,</a:t>
            </a:r>
            <a:r>
              <a:rPr lang="en-US" sz="4400" dirty="0"/>
              <a:t> </a:t>
            </a:r>
            <a:r>
              <a:rPr lang="en-US" sz="5400" i="1" dirty="0"/>
              <a:t>“The Church’s oneness does not depend on or come from the pope’s oneness.”</a:t>
            </a:r>
          </a:p>
        </p:txBody>
      </p:sp>
    </p:spTree>
    <p:extLst>
      <p:ext uri="{BB962C8B-B14F-4D97-AF65-F5344CB8AC3E}">
        <p14:creationId xmlns:p14="http://schemas.microsoft.com/office/powerpoint/2010/main" val="1149258220"/>
      </p:ext>
    </p:extLst>
  </p:cSld>
  <p:clrMapOvr>
    <a:masterClrMapping/>
  </p:clrMapOvr>
  <p:transition>
    <p:fade/>
  </p:transition>
</p:sld>
</file>

<file path=ppt/slides/slide22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5734" name="Picture 6" descr="pisasqpn"/>
          <p:cNvPicPr>
            <a:picLocks noChangeAspect="1" noChangeArrowheads="1"/>
          </p:cNvPicPr>
          <p:nvPr/>
        </p:nvPicPr>
        <p:blipFill>
          <a:blip r:embed="rId4" cstate="print"/>
          <a:srcRect/>
          <a:stretch>
            <a:fillRect/>
          </a:stretch>
        </p:blipFill>
        <p:spPr bwMode="auto">
          <a:xfrm>
            <a:off x="6477000" y="3109913"/>
            <a:ext cx="3505200" cy="2393950"/>
          </a:xfrm>
          <a:prstGeom prst="rect">
            <a:avLst/>
          </a:prstGeom>
          <a:noFill/>
          <a:effectLst>
            <a:outerShdw dist="35921" dir="2700000" algn="ctr" rotWithShape="0">
              <a:srgbClr val="808080"/>
            </a:outerShdw>
          </a:effectLst>
        </p:spPr>
      </p:pic>
      <p:sp>
        <p:nvSpPr>
          <p:cNvPr id="585742" name="Rectangle 14"/>
          <p:cNvSpPr>
            <a:spLocks noGrp="1" noChangeArrowheads="1"/>
          </p:cNvSpPr>
          <p:nvPr>
            <p:ph type="title"/>
          </p:nvPr>
        </p:nvSpPr>
        <p:spPr>
          <a:xfrm>
            <a:off x="1981200" y="114300"/>
            <a:ext cx="8382000" cy="609600"/>
          </a:xfrm>
        </p:spPr>
        <p:txBody>
          <a:bodyPr/>
          <a:lstStyle/>
          <a:p>
            <a:r>
              <a:rPr lang="en-US" sz="3400"/>
              <a:t>Would the Real Pope Please Stand Up?</a:t>
            </a:r>
            <a:endParaRPr lang="en-US"/>
          </a:p>
        </p:txBody>
      </p:sp>
      <p:sp>
        <p:nvSpPr>
          <p:cNvPr id="585743" name="Rectangle 15"/>
          <p:cNvSpPr>
            <a:spLocks noGrp="1" noChangeArrowheads="1"/>
          </p:cNvSpPr>
          <p:nvPr>
            <p:ph type="body" idx="1"/>
          </p:nvPr>
        </p:nvSpPr>
        <p:spPr>
          <a:xfrm>
            <a:off x="2319688" y="1241659"/>
            <a:ext cx="8672363" cy="5360108"/>
          </a:xfrm>
        </p:spPr>
        <p:txBody>
          <a:bodyPr/>
          <a:lstStyle/>
          <a:p>
            <a:r>
              <a:rPr lang="en-US" dirty="0"/>
              <a:t>The Council agreed to dismiss both current popes and elect a new pope.</a:t>
            </a:r>
          </a:p>
          <a:p>
            <a:r>
              <a:rPr lang="en-US" b="1" dirty="0"/>
              <a:t>The problem? </a:t>
            </a:r>
            <a:r>
              <a:rPr lang="en-US" dirty="0"/>
              <a:t>Both previous popes refused to resign.</a:t>
            </a:r>
          </a:p>
          <a:p>
            <a:r>
              <a:rPr lang="en-US" sz="4000" b="1" dirty="0">
                <a:solidFill>
                  <a:srgbClr val="C00000"/>
                </a:solidFill>
              </a:rPr>
              <a:t>The results?</a:t>
            </a:r>
            <a:r>
              <a:rPr lang="en-US" sz="4000" dirty="0">
                <a:solidFill>
                  <a:srgbClr val="C00000"/>
                </a:solidFill>
              </a:rPr>
              <a:t> </a:t>
            </a:r>
            <a:br>
              <a:rPr lang="en-US" sz="4000" dirty="0">
                <a:solidFill>
                  <a:srgbClr val="C00000"/>
                </a:solidFill>
              </a:rPr>
            </a:br>
            <a:r>
              <a:rPr lang="en-US" sz="4000" dirty="0">
                <a:solidFill>
                  <a:srgbClr val="C00000"/>
                </a:solidFill>
              </a:rPr>
              <a:t>Not two popes, </a:t>
            </a:r>
            <a:br>
              <a:rPr lang="en-US" sz="4000" dirty="0">
                <a:solidFill>
                  <a:srgbClr val="C00000"/>
                </a:solidFill>
              </a:rPr>
            </a:br>
            <a:r>
              <a:rPr lang="en-US" sz="4000" dirty="0">
                <a:solidFill>
                  <a:srgbClr val="C00000"/>
                </a:solidFill>
              </a:rPr>
              <a:t>but three!!!</a:t>
            </a:r>
          </a:p>
          <a:p>
            <a:r>
              <a:rPr lang="en-US" sz="4000" b="1" dirty="0">
                <a:solidFill>
                  <a:srgbClr val="FF0000"/>
                </a:solidFill>
              </a:rPr>
              <a:t>Another Council in Constance was called to settle the situation</a:t>
            </a:r>
            <a:r>
              <a:rPr lang="en-US" sz="4000" dirty="0"/>
              <a:t>.</a:t>
            </a:r>
          </a:p>
        </p:txBody>
      </p:sp>
    </p:spTree>
    <p:extLst>
      <p:ext uri="{BB962C8B-B14F-4D97-AF65-F5344CB8AC3E}">
        <p14:creationId xmlns:p14="http://schemas.microsoft.com/office/powerpoint/2010/main" val="1258854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85743">
                                            <p:txEl>
                                              <p:pRg st="2" end="2"/>
                                            </p:txEl>
                                          </p:spTgt>
                                        </p:tgtEl>
                                        <p:attrNameLst>
                                          <p:attrName>style.visibility</p:attrName>
                                        </p:attrNameLst>
                                      </p:cBhvr>
                                      <p:to>
                                        <p:strVal val="visible"/>
                                      </p:to>
                                    </p:set>
                                    <p:animEffect transition="in" filter="randombar(horizontal)">
                                      <p:cBhvr>
                                        <p:cTn id="7" dur="500"/>
                                        <p:tgtEl>
                                          <p:spTgt spid="5857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85743">
                                            <p:txEl>
                                              <p:pRg st="3" end="3"/>
                                            </p:txEl>
                                          </p:spTgt>
                                        </p:tgtEl>
                                        <p:attrNameLst>
                                          <p:attrName>style.visibility</p:attrName>
                                        </p:attrNameLst>
                                      </p:cBhvr>
                                      <p:to>
                                        <p:strVal val="visible"/>
                                      </p:to>
                                    </p:set>
                                    <p:animEffect transition="in" filter="wipe(down)">
                                      <p:cBhvr>
                                        <p:cTn id="12" dur="580">
                                          <p:stCondLst>
                                            <p:cond delay="0"/>
                                          </p:stCondLst>
                                        </p:cTn>
                                        <p:tgtEl>
                                          <p:spTgt spid="585743">
                                            <p:txEl>
                                              <p:pRg st="3" end="3"/>
                                            </p:txEl>
                                          </p:spTgt>
                                        </p:tgtEl>
                                      </p:cBhvr>
                                    </p:animEffect>
                                    <p:anim calcmode="lin" valueType="num">
                                      <p:cBhvr>
                                        <p:cTn id="13" dur="1822" tmFilter="0,0; 0.14,0.36; 0.43,0.73; 0.71,0.91; 1.0,1.0">
                                          <p:stCondLst>
                                            <p:cond delay="0"/>
                                          </p:stCondLst>
                                        </p:cTn>
                                        <p:tgtEl>
                                          <p:spTgt spid="585743">
                                            <p:txEl>
                                              <p:pRg st="3" end="3"/>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85743">
                                            <p:txEl>
                                              <p:pRg st="3" end="3"/>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85743">
                                            <p:txEl>
                                              <p:pRg st="3" end="3"/>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85743">
                                            <p:txEl>
                                              <p:pRg st="3" end="3"/>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85743">
                                            <p:txEl>
                                              <p:pRg st="3" end="3"/>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585743">
                                            <p:txEl>
                                              <p:pRg st="3" end="3"/>
                                            </p:txEl>
                                          </p:spTgt>
                                        </p:tgtEl>
                                      </p:cBhvr>
                                      <p:to x="100000" y="60000"/>
                                    </p:animScale>
                                    <p:animScale>
                                      <p:cBhvr>
                                        <p:cTn id="19" dur="166" decel="50000">
                                          <p:stCondLst>
                                            <p:cond delay="676"/>
                                          </p:stCondLst>
                                        </p:cTn>
                                        <p:tgtEl>
                                          <p:spTgt spid="585743">
                                            <p:txEl>
                                              <p:pRg st="3" end="3"/>
                                            </p:txEl>
                                          </p:spTgt>
                                        </p:tgtEl>
                                      </p:cBhvr>
                                      <p:to x="100000" y="100000"/>
                                    </p:animScale>
                                    <p:animScale>
                                      <p:cBhvr>
                                        <p:cTn id="20" dur="26">
                                          <p:stCondLst>
                                            <p:cond delay="1312"/>
                                          </p:stCondLst>
                                        </p:cTn>
                                        <p:tgtEl>
                                          <p:spTgt spid="585743">
                                            <p:txEl>
                                              <p:pRg st="3" end="3"/>
                                            </p:txEl>
                                          </p:spTgt>
                                        </p:tgtEl>
                                      </p:cBhvr>
                                      <p:to x="100000" y="80000"/>
                                    </p:animScale>
                                    <p:animScale>
                                      <p:cBhvr>
                                        <p:cTn id="21" dur="166" decel="50000">
                                          <p:stCondLst>
                                            <p:cond delay="1338"/>
                                          </p:stCondLst>
                                        </p:cTn>
                                        <p:tgtEl>
                                          <p:spTgt spid="585743">
                                            <p:txEl>
                                              <p:pRg st="3" end="3"/>
                                            </p:txEl>
                                          </p:spTgt>
                                        </p:tgtEl>
                                      </p:cBhvr>
                                      <p:to x="100000" y="100000"/>
                                    </p:animScale>
                                    <p:animScale>
                                      <p:cBhvr>
                                        <p:cTn id="22" dur="26">
                                          <p:stCondLst>
                                            <p:cond delay="1642"/>
                                          </p:stCondLst>
                                        </p:cTn>
                                        <p:tgtEl>
                                          <p:spTgt spid="585743">
                                            <p:txEl>
                                              <p:pRg st="3" end="3"/>
                                            </p:txEl>
                                          </p:spTgt>
                                        </p:tgtEl>
                                      </p:cBhvr>
                                      <p:to x="100000" y="90000"/>
                                    </p:animScale>
                                    <p:animScale>
                                      <p:cBhvr>
                                        <p:cTn id="23" dur="166" decel="50000">
                                          <p:stCondLst>
                                            <p:cond delay="1668"/>
                                          </p:stCondLst>
                                        </p:cTn>
                                        <p:tgtEl>
                                          <p:spTgt spid="585743">
                                            <p:txEl>
                                              <p:pRg st="3" end="3"/>
                                            </p:txEl>
                                          </p:spTgt>
                                        </p:tgtEl>
                                      </p:cBhvr>
                                      <p:to x="100000" y="100000"/>
                                    </p:animScale>
                                    <p:animScale>
                                      <p:cBhvr>
                                        <p:cTn id="24" dur="26">
                                          <p:stCondLst>
                                            <p:cond delay="1808"/>
                                          </p:stCondLst>
                                        </p:cTn>
                                        <p:tgtEl>
                                          <p:spTgt spid="585743">
                                            <p:txEl>
                                              <p:pRg st="3" end="3"/>
                                            </p:txEl>
                                          </p:spTgt>
                                        </p:tgtEl>
                                      </p:cBhvr>
                                      <p:to x="100000" y="95000"/>
                                    </p:animScale>
                                    <p:animScale>
                                      <p:cBhvr>
                                        <p:cTn id="25" dur="166" decel="50000">
                                          <p:stCondLst>
                                            <p:cond delay="1834"/>
                                          </p:stCondLst>
                                        </p:cTn>
                                        <p:tgtEl>
                                          <p:spTgt spid="58574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35522"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435523" name="Rectangle 3"/>
          <p:cNvSpPr>
            <a:spLocks noGrp="1" noChangeArrowheads="1"/>
          </p:cNvSpPr>
          <p:nvPr>
            <p:ph type="body" idx="1"/>
          </p:nvPr>
        </p:nvSpPr>
        <p:spPr>
          <a:xfrm>
            <a:off x="2667000" y="2209800"/>
            <a:ext cx="8001000" cy="4648200"/>
          </a:xfrm>
        </p:spPr>
        <p:txBody>
          <a:bodyPr/>
          <a:lstStyle/>
          <a:p>
            <a:pPr>
              <a:buClr>
                <a:srgbClr val="FFFF00"/>
              </a:buClr>
              <a:buFont typeface="Wingdings" pitchFamily="2" charset="2"/>
              <a:buChar char="Ø"/>
            </a:pPr>
            <a:r>
              <a:rPr lang="en-US" sz="2400">
                <a:solidFill>
                  <a:srgbClr val="FFFFFF"/>
                </a:solidFill>
                <a:effectLst>
                  <a:outerShdw blurRad="38100" dist="38100" dir="2700000" algn="tl">
                    <a:srgbClr val="C0C0C0"/>
                  </a:outerShdw>
                </a:effectLst>
              </a:rPr>
              <a:t> “No one doubted the authority and necessity of the pope – but how could anyone judge someone who could not be judged?  Monarchs,  princes,  and ecclesiastical leaders across Europe sought a solution.  The popes and cardinals themselves worked to find a solution. Each death of a pope brought the possibility that the other cardinals would elect the rival.  Conciliarism had a number of intellectual heavy- weights behind it.  Most were moderates,  holding that only  a council could judge in matters of extremity  –  i.e. two popes,  colleges,  curie… Some were radicals claiming that all power should reside with the council, retaining the pope as only as a figurehead or simply as only more bishop.”</a:t>
            </a:r>
          </a:p>
        </p:txBody>
      </p:sp>
      <p:sp>
        <p:nvSpPr>
          <p:cNvPr id="3435524"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Conciliarist Councils:  1409 - 1431</a:t>
            </a:r>
          </a:p>
        </p:txBody>
      </p:sp>
    </p:spTree>
    <p:extLst>
      <p:ext uri="{BB962C8B-B14F-4D97-AF65-F5344CB8AC3E}">
        <p14:creationId xmlns:p14="http://schemas.microsoft.com/office/powerpoint/2010/main" val="272529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35524"/>
                                        </p:tgtEl>
                                        <p:attrNameLst>
                                          <p:attrName>style.visibility</p:attrName>
                                        </p:attrNameLst>
                                      </p:cBhvr>
                                      <p:to>
                                        <p:strVal val="visible"/>
                                      </p:to>
                                    </p:set>
                                    <p:anim calcmode="lin" valueType="num">
                                      <p:cBhvr>
                                        <p:cTn id="7" dur="500" fill="hold"/>
                                        <p:tgtEl>
                                          <p:spTgt spid="3435524"/>
                                        </p:tgtEl>
                                        <p:attrNameLst>
                                          <p:attrName>ppt_w</p:attrName>
                                        </p:attrNameLst>
                                      </p:cBhvr>
                                      <p:tavLst>
                                        <p:tav tm="0">
                                          <p:val>
                                            <p:strVal val="4/3*#ppt_w"/>
                                          </p:val>
                                        </p:tav>
                                        <p:tav tm="100000">
                                          <p:val>
                                            <p:strVal val="#ppt_w"/>
                                          </p:val>
                                        </p:tav>
                                      </p:tavLst>
                                    </p:anim>
                                    <p:anim calcmode="lin" valueType="num">
                                      <p:cBhvr>
                                        <p:cTn id="8" dur="500" fill="hold"/>
                                        <p:tgtEl>
                                          <p:spTgt spid="343552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35522">
                                            <p:txEl>
                                              <p:pRg st="0" end="0"/>
                                            </p:txEl>
                                          </p:spTgt>
                                        </p:tgtEl>
                                        <p:attrNameLst>
                                          <p:attrName>style.visibility</p:attrName>
                                        </p:attrNameLst>
                                      </p:cBhvr>
                                      <p:to>
                                        <p:strVal val="visible"/>
                                      </p:to>
                                    </p:set>
                                    <p:anim calcmode="lin" valueType="num">
                                      <p:cBhvr additive="base">
                                        <p:cTn id="13" dur="300" fill="hold"/>
                                        <p:tgtEl>
                                          <p:spTgt spid="3435522">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355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35523">
                                            <p:txEl>
                                              <p:pRg st="0" end="0"/>
                                            </p:txEl>
                                          </p:spTgt>
                                        </p:tgtEl>
                                        <p:attrNameLst>
                                          <p:attrName>style.visibility</p:attrName>
                                        </p:attrNameLst>
                                      </p:cBhvr>
                                      <p:to>
                                        <p:strVal val="visible"/>
                                      </p:to>
                                    </p:set>
                                    <p:animEffect transition="in" filter="wipe(left)">
                                      <p:cBhvr>
                                        <p:cTn id="19" dur="500"/>
                                        <p:tgtEl>
                                          <p:spTgt spid="34355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5522" grpId="0" build="p" autoUpdateAnimBg="0"/>
      <p:bldP spid="3435523" grpId="0" build="p" autoUpdateAnimBg="0" rev="1"/>
      <p:bldP spid="3435524" grpId="0" animBg="1"/>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37570"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437571" name="Rectangle 3"/>
          <p:cNvSpPr>
            <a:spLocks noGrp="1" noChangeArrowheads="1"/>
          </p:cNvSpPr>
          <p:nvPr>
            <p:ph type="body" idx="1"/>
          </p:nvPr>
        </p:nvSpPr>
        <p:spPr>
          <a:xfrm>
            <a:off x="2667000" y="2362200"/>
            <a:ext cx="8001000" cy="4495800"/>
          </a:xfrm>
        </p:spPr>
        <p:txBody>
          <a:bodyPr/>
          <a:lstStyle/>
          <a:p>
            <a:pPr>
              <a:buClr>
                <a:srgbClr val="FFFF00"/>
              </a:buClr>
              <a:buFont typeface="Wingdings" pitchFamily="2" charset="2"/>
              <a:buChar char="Ø"/>
            </a:pPr>
            <a:r>
              <a:rPr lang="en-US" sz="2800">
                <a:solidFill>
                  <a:srgbClr val="FFFFFF"/>
                </a:solidFill>
                <a:effectLst>
                  <a:outerShdw blurRad="38100" dist="38100" dir="2700000" algn="tl">
                    <a:srgbClr val="C0C0C0"/>
                  </a:outerShdw>
                </a:effectLst>
              </a:rPr>
              <a:t> “This holy synod of Constance legitimately assembled in the Holy Spirit,  forms a general council representing the Catholic Church militant.  It derives its powers immediately from Christ and everyone of whatever position or rank,  even the papacy itself,  is bound to obey it in all things pertaining to the faith, to the healing of the schism and to the general reform of the Church of God in head and members.”</a:t>
            </a:r>
          </a:p>
        </p:txBody>
      </p:sp>
      <p:sp>
        <p:nvSpPr>
          <p:cNvPr id="3437572"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Council Decree Haec Sancta </a:t>
            </a:r>
          </a:p>
        </p:txBody>
      </p:sp>
    </p:spTree>
    <p:extLst>
      <p:ext uri="{BB962C8B-B14F-4D97-AF65-F5344CB8AC3E}">
        <p14:creationId xmlns:p14="http://schemas.microsoft.com/office/powerpoint/2010/main" val="171255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37572"/>
                                        </p:tgtEl>
                                        <p:attrNameLst>
                                          <p:attrName>style.visibility</p:attrName>
                                        </p:attrNameLst>
                                      </p:cBhvr>
                                      <p:to>
                                        <p:strVal val="visible"/>
                                      </p:to>
                                    </p:set>
                                    <p:anim calcmode="lin" valueType="num">
                                      <p:cBhvr>
                                        <p:cTn id="7" dur="500" fill="hold"/>
                                        <p:tgtEl>
                                          <p:spTgt spid="3437572"/>
                                        </p:tgtEl>
                                        <p:attrNameLst>
                                          <p:attrName>ppt_w</p:attrName>
                                        </p:attrNameLst>
                                      </p:cBhvr>
                                      <p:tavLst>
                                        <p:tav tm="0">
                                          <p:val>
                                            <p:strVal val="4/3*#ppt_w"/>
                                          </p:val>
                                        </p:tav>
                                        <p:tav tm="100000">
                                          <p:val>
                                            <p:strVal val="#ppt_w"/>
                                          </p:val>
                                        </p:tav>
                                      </p:tavLst>
                                    </p:anim>
                                    <p:anim calcmode="lin" valueType="num">
                                      <p:cBhvr>
                                        <p:cTn id="8" dur="500" fill="hold"/>
                                        <p:tgtEl>
                                          <p:spTgt spid="343757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37570">
                                            <p:txEl>
                                              <p:pRg st="0" end="0"/>
                                            </p:txEl>
                                          </p:spTgt>
                                        </p:tgtEl>
                                        <p:attrNameLst>
                                          <p:attrName>style.visibility</p:attrName>
                                        </p:attrNameLst>
                                      </p:cBhvr>
                                      <p:to>
                                        <p:strVal val="visible"/>
                                      </p:to>
                                    </p:set>
                                    <p:anim calcmode="lin" valueType="num">
                                      <p:cBhvr additive="base">
                                        <p:cTn id="13" dur="300" fill="hold"/>
                                        <p:tgtEl>
                                          <p:spTgt spid="3437570">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375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37571">
                                            <p:txEl>
                                              <p:pRg st="0" end="0"/>
                                            </p:txEl>
                                          </p:spTgt>
                                        </p:tgtEl>
                                        <p:attrNameLst>
                                          <p:attrName>style.visibility</p:attrName>
                                        </p:attrNameLst>
                                      </p:cBhvr>
                                      <p:to>
                                        <p:strVal val="visible"/>
                                      </p:to>
                                    </p:set>
                                    <p:animEffect transition="in" filter="wipe(left)">
                                      <p:cBhvr>
                                        <p:cTn id="19" dur="500"/>
                                        <p:tgtEl>
                                          <p:spTgt spid="3437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7570" grpId="0" build="p" autoUpdateAnimBg="0"/>
      <p:bldP spid="3437571" grpId="0" build="p" autoUpdateAnimBg="0" rev="1"/>
      <p:bldP spid="3437572"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8928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89283" name="Rectangle 3"/>
          <p:cNvSpPr>
            <a:spLocks noGrp="1" noChangeArrowheads="1"/>
          </p:cNvSpPr>
          <p:nvPr>
            <p:ph type="body" idx="1"/>
          </p:nvPr>
        </p:nvSpPr>
        <p:spPr>
          <a:xfrm>
            <a:off x="2133600" y="1447800"/>
            <a:ext cx="7848600" cy="5410200"/>
          </a:xfrm>
          <a:solidFill>
            <a:srgbClr val="FFFFFF"/>
          </a:solidFill>
        </p:spPr>
        <p:txBody>
          <a:bodyPr/>
          <a:lstStyle/>
          <a:p>
            <a:pPr>
              <a:lnSpc>
                <a:spcPct val="90000"/>
              </a:lnSpc>
              <a:buFont typeface="Wingdings" pitchFamily="2" charset="2"/>
              <a:buChar char="v"/>
            </a:pPr>
            <a:r>
              <a:rPr lang="en-US" b="1" i="1" dirty="0">
                <a:effectLst>
                  <a:outerShdw blurRad="38100" dist="38100" dir="2700000" algn="tl">
                    <a:srgbClr val="C0C0C0"/>
                  </a:outerShdw>
                </a:effectLst>
              </a:rPr>
              <a:t> “The Council of Constance (1414 – 1418),  called to institute church reform,  must have been quite a lively gathering. Lasting four years,  it was attended,  according to the contemporary chronicler G. </a:t>
            </a:r>
            <a:r>
              <a:rPr lang="en-US" b="1" i="1" dirty="0" err="1">
                <a:effectLst>
                  <a:outerShdw blurRad="38100" dist="38100" dir="2700000" algn="tl">
                    <a:srgbClr val="C0C0C0"/>
                  </a:outerShdw>
                </a:effectLst>
              </a:rPr>
              <a:t>Dacher</a:t>
            </a:r>
            <a:r>
              <a:rPr lang="en-US" b="1" i="1" dirty="0">
                <a:effectLst>
                  <a:outerShdw blurRad="38100" dist="38100" dir="2700000" algn="tl">
                    <a:srgbClr val="C0C0C0"/>
                  </a:outerShdw>
                </a:effectLst>
              </a:rPr>
              <a:t>,   by 18,000 priests, 83 wine merchants, 346 ‘clowns, dancers, and jugglers,’  and 700 undisguised whores.  These were the 700 prostitutes whose addresses G. </a:t>
            </a:r>
            <a:r>
              <a:rPr lang="en-US" b="1" i="1" dirty="0" err="1">
                <a:effectLst>
                  <a:outerShdw blurRad="38100" dist="38100" dir="2700000" algn="tl">
                    <a:srgbClr val="C0C0C0"/>
                  </a:outerShdw>
                </a:effectLst>
              </a:rPr>
              <a:t>Dacher</a:t>
            </a:r>
            <a:r>
              <a:rPr lang="en-US" b="1" i="1" dirty="0">
                <a:effectLst>
                  <a:outerShdw blurRad="38100" dist="38100" dir="2700000" algn="tl">
                    <a:srgbClr val="C0C0C0"/>
                  </a:outerShdw>
                </a:effectLst>
              </a:rPr>
              <a:t> was able to obtain.  A list drawn up in Vienna lists 1,500  (</a:t>
            </a:r>
            <a:r>
              <a:rPr lang="en-US" b="1" i="1" dirty="0" err="1">
                <a:effectLst>
                  <a:outerShdw blurRad="38100" dist="38100" dir="2700000" algn="tl">
                    <a:srgbClr val="C0C0C0"/>
                  </a:outerShdw>
                </a:effectLst>
              </a:rPr>
              <a:t>meretrices</a:t>
            </a:r>
            <a:r>
              <a:rPr lang="en-US" b="1" i="1" dirty="0">
                <a:effectLst>
                  <a:outerShdw blurRad="38100" dist="38100" dir="2700000" algn="tl">
                    <a:srgbClr val="C0C0C0"/>
                  </a:outerShdw>
                </a:effectLst>
              </a:rPr>
              <a:t> </a:t>
            </a:r>
            <a:r>
              <a:rPr lang="en-US" b="1" i="1" dirty="0" err="1">
                <a:effectLst>
                  <a:outerShdw blurRad="38100" dist="38100" dir="2700000" algn="tl">
                    <a:srgbClr val="C0C0C0"/>
                  </a:outerShdw>
                </a:effectLst>
              </a:rPr>
              <a:t>vagabundae</a:t>
            </a:r>
            <a:r>
              <a:rPr lang="en-US" b="1" i="1" dirty="0">
                <a:effectLst>
                  <a:outerShdw blurRad="38100" dist="38100" dir="2700000" algn="tl">
                    <a:srgbClr val="C0C0C0"/>
                  </a:outerShdw>
                </a:effectLst>
              </a:rPr>
              <a:t>)  or  ‘common harlots’  present at the Council.”</a:t>
            </a:r>
          </a:p>
          <a:p>
            <a:pPr>
              <a:lnSpc>
                <a:spcPct val="90000"/>
              </a:lnSpc>
              <a:buFont typeface="Wingdings" pitchFamily="2" charset="2"/>
              <a:buNone/>
            </a:pPr>
            <a:r>
              <a:rPr lang="en-US" sz="2400" b="1" i="1" dirty="0">
                <a:effectLst>
                  <a:outerShdw blurRad="38100" dist="38100" dir="2700000" algn="tl">
                    <a:srgbClr val="C0C0C0"/>
                  </a:outerShdw>
                </a:effectLst>
              </a:rPr>
              <a:t>      </a:t>
            </a:r>
            <a:endParaRPr lang="en-US" sz="2800" dirty="0"/>
          </a:p>
        </p:txBody>
      </p:sp>
      <p:pic>
        <p:nvPicPr>
          <p:cNvPr id="4" name="Picture 6" descr="C:\Documents and Settings\Owner\My Documents\matlist105.jpg">
            <a:extLst>
              <a:ext uri="{FF2B5EF4-FFF2-40B4-BE49-F238E27FC236}">
                <a16:creationId xmlns:a16="http://schemas.microsoft.com/office/drawing/2014/main" id="{FA968FCC-24F5-42E1-933A-837E54C3DBDD}"/>
              </a:ext>
            </a:extLst>
          </p:cNvPr>
          <p:cNvPicPr>
            <a:picLocks noChangeAspect="1" noChangeArrowheads="1"/>
          </p:cNvPicPr>
          <p:nvPr/>
        </p:nvPicPr>
        <p:blipFill>
          <a:blip r:embed="rId4" cstate="print"/>
          <a:srcRect/>
          <a:stretch>
            <a:fillRect/>
          </a:stretch>
        </p:blipFill>
        <p:spPr bwMode="auto">
          <a:xfrm>
            <a:off x="-774705" y="-457200"/>
            <a:ext cx="25956665" cy="8458200"/>
          </a:xfrm>
          <a:prstGeom prst="rect">
            <a:avLst/>
          </a:prstGeom>
          <a:noFill/>
        </p:spPr>
      </p:pic>
    </p:spTree>
    <p:extLst>
      <p:ext uri="{BB962C8B-B14F-4D97-AF65-F5344CB8AC3E}">
        <p14:creationId xmlns:p14="http://schemas.microsoft.com/office/powerpoint/2010/main" val="28417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89283">
                                            <p:txEl>
                                              <p:pRg st="0" end="0"/>
                                            </p:txEl>
                                          </p:spTgt>
                                        </p:tgtEl>
                                        <p:attrNameLst>
                                          <p:attrName>style.visibility</p:attrName>
                                        </p:attrNameLst>
                                      </p:cBhvr>
                                      <p:to>
                                        <p:strVal val="visible"/>
                                      </p:to>
                                    </p:set>
                                    <p:anim calcmode="lin" valueType="num">
                                      <p:cBhvr>
                                        <p:cTn id="7" dur="5000" fill="hold"/>
                                        <p:tgtEl>
                                          <p:spTgt spid="508928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8928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89283">
                                            <p:txEl>
                                              <p:pRg st="1" end="1"/>
                                            </p:txEl>
                                          </p:spTgt>
                                        </p:tgtEl>
                                        <p:attrNameLst>
                                          <p:attrName>style.visibility</p:attrName>
                                        </p:attrNameLst>
                                      </p:cBhvr>
                                      <p:to>
                                        <p:strVal val="visible"/>
                                      </p:to>
                                    </p:set>
                                    <p:anim calcmode="lin" valueType="num">
                                      <p:cBhvr>
                                        <p:cTn id="13" dur="5000" fill="hold"/>
                                        <p:tgtEl>
                                          <p:spTgt spid="508928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8928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283"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9682"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1408</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75968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5"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In England, it becomes illegal to translate or read the Bible in English without permission of a bishop</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59686" name="Rectangle 6"/>
          <p:cNvSpPr>
            <a:spLocks noChangeArrowheads="1"/>
          </p:cNvSpPr>
          <p:nvPr/>
        </p:nvSpPr>
        <p:spPr bwMode="auto">
          <a:xfrm>
            <a:off x="3352800" y="2108200"/>
            <a:ext cx="7315200" cy="3911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John Hus of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Bohemia writes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1" u="none" strike="noStrike" kern="1200" cap="none" spc="0" normalizeH="0" baseline="0" noProof="0">
                <a:ln>
                  <a:noFill/>
                </a:ln>
                <a:solidFill>
                  <a:srgbClr val="000000"/>
                </a:solidFill>
                <a:effectLst/>
                <a:uLnTx/>
                <a:uFillTx/>
                <a:latin typeface="Times New Roman" pitchFamily="18" charset="0"/>
                <a:ea typeface="+mn-ea"/>
                <a:cs typeface="+mn-cs"/>
              </a:rPr>
              <a:t>De Ecclesia</a:t>
            </a: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which supports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ideas popularized </a:t>
            </a:r>
            <a:b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by Wycliffe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nvGrpSpPr>
          <p:cNvPr id="2759687" name="Group 7"/>
          <p:cNvGrpSpPr>
            <a:grpSpLocks/>
          </p:cNvGrpSpPr>
          <p:nvPr/>
        </p:nvGrpSpPr>
        <p:grpSpPr bwMode="auto">
          <a:xfrm>
            <a:off x="1524000" y="2133600"/>
            <a:ext cx="1828800" cy="579438"/>
            <a:chOff x="0" y="1344"/>
            <a:chExt cx="1152" cy="365"/>
          </a:xfrm>
        </p:grpSpPr>
        <p:sp>
          <p:nvSpPr>
            <p:cNvPr id="2759688" name="Text Box 8"/>
            <p:cNvSpPr txBox="1">
              <a:spLocks noChangeArrowheads="1"/>
            </p:cNvSpPr>
            <p:nvPr/>
          </p:nvSpPr>
          <p:spPr bwMode="auto">
            <a:xfrm>
              <a:off x="0" y="1344"/>
              <a:ext cx="1152" cy="36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1413</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59689" name="Line 9"/>
            <p:cNvSpPr>
              <a:spLocks noChangeShapeType="1"/>
            </p:cNvSpPr>
            <p:nvPr/>
          </p:nvSpPr>
          <p:spPr bwMode="auto">
            <a:xfrm>
              <a:off x="720" y="1527"/>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grpSp>
        <p:nvGrpSpPr>
          <p:cNvPr id="2759690" name="Group 10"/>
          <p:cNvGrpSpPr>
            <a:grpSpLocks/>
          </p:cNvGrpSpPr>
          <p:nvPr/>
        </p:nvGrpSpPr>
        <p:grpSpPr bwMode="auto">
          <a:xfrm>
            <a:off x="7162800" y="2357439"/>
            <a:ext cx="3200400" cy="3754437"/>
            <a:chOff x="3552" y="1485"/>
            <a:chExt cx="2016" cy="2365"/>
          </a:xfrm>
        </p:grpSpPr>
        <p:pic>
          <p:nvPicPr>
            <p:cNvPr id="2759691" name="Picture 11" descr="Jan_Hus"/>
            <p:cNvPicPr>
              <a:picLocks noChangeAspect="1" noChangeArrowheads="1"/>
            </p:cNvPicPr>
            <p:nvPr/>
          </p:nvPicPr>
          <p:blipFill>
            <a:blip r:embed="rId4" cstate="print"/>
            <a:srcRect l="4080" r="4080" b="8621"/>
            <a:stretch>
              <a:fillRect/>
            </a:stretch>
          </p:blipFill>
          <p:spPr bwMode="auto">
            <a:xfrm>
              <a:off x="3598" y="1485"/>
              <a:ext cx="1970" cy="2019"/>
            </a:xfrm>
            <a:prstGeom prst="rect">
              <a:avLst/>
            </a:prstGeom>
            <a:noFill/>
            <a:ln w="38100">
              <a:solidFill>
                <a:srgbClr val="14455E"/>
              </a:solidFill>
              <a:miter lim="800000"/>
              <a:headEnd/>
              <a:tailEnd/>
            </a:ln>
          </p:spPr>
        </p:pic>
        <p:sp>
          <p:nvSpPr>
            <p:cNvPr id="2759692" name="Text Box 12"/>
            <p:cNvSpPr txBox="1">
              <a:spLocks noChangeArrowheads="1"/>
            </p:cNvSpPr>
            <p:nvPr/>
          </p:nvSpPr>
          <p:spPr bwMode="auto">
            <a:xfrm>
              <a:off x="3552" y="3552"/>
              <a:ext cx="2016" cy="298"/>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rPr>
                <a:t>John Hus</a:t>
              </a:r>
            </a:p>
          </p:txBody>
        </p:sp>
      </p:grpSp>
    </p:spTree>
    <p:extLst>
      <p:ext uri="{BB962C8B-B14F-4D97-AF65-F5344CB8AC3E}">
        <p14:creationId xmlns:p14="http://schemas.microsoft.com/office/powerpoint/2010/main" val="7683857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59687"/>
                                        </p:tgtEl>
                                        <p:attrNameLst>
                                          <p:attrName>style.visibility</p:attrName>
                                        </p:attrNameLst>
                                      </p:cBhvr>
                                      <p:to>
                                        <p:strVal val="visible"/>
                                      </p:to>
                                    </p:set>
                                    <p:animEffect transition="in" filter="wipe(left)">
                                      <p:cBhvr>
                                        <p:cTn id="7" dur="500"/>
                                        <p:tgtEl>
                                          <p:spTgt spid="275968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759686">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2759690"/>
                                        </p:tgtEl>
                                        <p:attrNameLst>
                                          <p:attrName>style.visibility</p:attrName>
                                        </p:attrNameLst>
                                      </p:cBhvr>
                                      <p:to>
                                        <p:strVal val="visible"/>
                                      </p:to>
                                    </p:set>
                                    <p:animEffect transition="in" filter="dissolve">
                                      <p:cBhvr>
                                        <p:cTn id="14" dur="500"/>
                                        <p:tgtEl>
                                          <p:spTgt spid="2759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9686" grpId="0" build="p" autoUpdateAnimBg="0"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endParaRPr lang="en-US"/>
          </a:p>
        </p:txBody>
      </p:sp>
      <p:pic>
        <p:nvPicPr>
          <p:cNvPr id="3171332" name="Picture 4"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6400800" y="0"/>
            <a:ext cx="5791200" cy="12649200"/>
          </a:xfrm>
          <a:prstGeom prst="rect">
            <a:avLst/>
          </a:prstGeom>
          <a:noFill/>
        </p:spPr>
      </p:pic>
      <p:pic>
        <p:nvPicPr>
          <p:cNvPr id="3171333" name="Picture 5"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163629" y="15875"/>
            <a:ext cx="12355629" cy="7126069"/>
          </a:xfrm>
          <a:prstGeom prst="rect">
            <a:avLst/>
          </a:prstGeom>
          <a:noFill/>
        </p:spPr>
      </p:pic>
      <p:sp>
        <p:nvSpPr>
          <p:cNvPr id="3171335" name="Rectangle 7"/>
          <p:cNvSpPr>
            <a:spLocks noChangeArrowheads="1"/>
          </p:cNvSpPr>
          <p:nvPr/>
        </p:nvSpPr>
        <p:spPr bwMode="auto">
          <a:xfrm>
            <a:off x="4724400" y="533400"/>
            <a:ext cx="3962400" cy="3048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171337" name="Rectangle 9"/>
          <p:cNvSpPr>
            <a:spLocks noChangeArrowheads="1"/>
          </p:cNvSpPr>
          <p:nvPr/>
        </p:nvSpPr>
        <p:spPr bwMode="auto">
          <a:xfrm>
            <a:off x="8839200" y="0"/>
            <a:ext cx="2057400" cy="304800"/>
          </a:xfrm>
          <a:prstGeom prst="rect">
            <a:avLst/>
          </a:prstGeom>
          <a:solidFill>
            <a:srgbClr val="0000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17108995" name="Rectangle 3"/>
          <p:cNvSpPr>
            <a:spLocks noChangeArrowheads="1"/>
          </p:cNvSpPr>
          <p:nvPr/>
        </p:nvSpPr>
        <p:spPr bwMode="auto">
          <a:xfrm>
            <a:off x="1524001" y="15876"/>
            <a:ext cx="184731" cy="240065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11" name="Rectangle 10"/>
          <p:cNvSpPr/>
          <p:nvPr/>
        </p:nvSpPr>
        <p:spPr>
          <a:xfrm>
            <a:off x="452387" y="822324"/>
            <a:ext cx="11521440" cy="6124754"/>
          </a:xfrm>
          <a:prstGeom prst="rect">
            <a:avLst/>
          </a:prstGeom>
        </p:spPr>
        <p:txBody>
          <a:bodyPr wrap="square">
            <a:spAutoFit/>
          </a:bodyPr>
          <a:lstStyle/>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There was no longer any hope that the Nile would rise; and as a result the cost of provisions had already gone up. The provinces were ravaged by drought. The inhabitants foresaw a state of dearth as inevitable, and fear of famine led to disturbances. Those who lived in villages and in the countryside left for the main provincial towns. A great number emigrated to Syria, the Maghreb, Hejaz and the Yemen.... </a:t>
            </a:r>
          </a:p>
          <a:p>
            <a:pPr fontAlgn="base">
              <a:spcBef>
                <a:spcPct val="0"/>
              </a:spcBef>
              <a:spcAft>
                <a:spcPct val="0"/>
              </a:spcAft>
            </a:pPr>
            <a:br>
              <a:rPr lang="en-US" sz="1400" b="1" dirty="0">
                <a:solidFill>
                  <a:srgbClr val="FFFF99"/>
                </a:solidFill>
                <a:effectLst>
                  <a:outerShdw blurRad="38100" dist="38100" dir="2700000" algn="tl">
                    <a:srgbClr val="000000">
                      <a:alpha val="43137"/>
                    </a:srgbClr>
                  </a:outerShdw>
                </a:effectLst>
                <a:latin typeface="Calligrapher" pitchFamily="2" charset="0"/>
              </a:rPr>
            </a:br>
            <a:endParaRPr lang="en-US" sz="1400" b="1" dirty="0">
              <a:solidFill>
                <a:srgbClr val="FFFF99"/>
              </a:solidFill>
              <a:effectLst>
                <a:outerShdw blurRad="38100" dist="38100" dir="2700000" algn="tl">
                  <a:srgbClr val="000000">
                    <a:alpha val="43137"/>
                  </a:srgbClr>
                </a:outerShdw>
              </a:effectLst>
              <a:latin typeface="Calligrapher" pitchFamily="2" charset="0"/>
            </a:endParaRP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A vast multitude sought refuge in </a:t>
            </a:r>
            <a:r>
              <a:rPr lang="en-US" sz="1400" b="1" dirty="0" err="1">
                <a:solidFill>
                  <a:srgbClr val="FFFF99"/>
                </a:solidFill>
                <a:effectLst>
                  <a:outerShdw blurRad="38100" dist="38100" dir="2700000" algn="tl">
                    <a:srgbClr val="000000">
                      <a:alpha val="43137"/>
                    </a:srgbClr>
                  </a:outerShdw>
                </a:effectLst>
                <a:latin typeface="Calligrapher" pitchFamily="2" charset="0"/>
              </a:rPr>
              <a:t>Misr</a:t>
            </a:r>
            <a:r>
              <a:rPr lang="en-US" sz="1400" b="1" dirty="0">
                <a:solidFill>
                  <a:srgbClr val="FFFF99"/>
                </a:solidFill>
                <a:effectLst>
                  <a:outerShdw blurRad="38100" dist="38100" dir="2700000" algn="tl">
                    <a:srgbClr val="000000">
                      <a:alpha val="43137"/>
                    </a:srgbClr>
                  </a:outerShdw>
                </a:effectLst>
                <a:latin typeface="Calligrapher" pitchFamily="2" charset="0"/>
              </a:rPr>
              <a:t> and Cairo, where they were to meet with frightful famine and appalling mortality; for, when the sun entered the sign of Aries, the air became corrupt, and pestilence and a deadly contagion began to take their toll, and the poor, under the pressure of ever-growing want, ate carrion, corpses, dogs, excrement, and animal dung. They went further, and reached the stage of eating little children. It was not unusual to find people [selling] little children, roasted or boiled. The commandant of the city guard ordered that those who committed this crime should be burned alive, as should those who ate such meats.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I myself saw a little roast child in a basket. It was brought to the commandant, and led in at the same time were a man and woman who were the child's father and mother. The commandant condemned them to be burned alive.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In the month of Ramadan a corpse was found at </a:t>
            </a:r>
            <a:r>
              <a:rPr lang="en-US" sz="1400" b="1" dirty="0" err="1">
                <a:solidFill>
                  <a:srgbClr val="FFFF99"/>
                </a:solidFill>
                <a:effectLst>
                  <a:outerShdw blurRad="38100" dist="38100" dir="2700000" algn="tl">
                    <a:srgbClr val="000000">
                      <a:alpha val="43137"/>
                    </a:srgbClr>
                  </a:outerShdw>
                </a:effectLst>
                <a:latin typeface="Calligrapher" pitchFamily="2" charset="0"/>
              </a:rPr>
              <a:t>Misr</a:t>
            </a:r>
            <a:r>
              <a:rPr lang="en-US" sz="1400" b="1" dirty="0">
                <a:solidFill>
                  <a:srgbClr val="FFFF99"/>
                </a:solidFill>
                <a:effectLst>
                  <a:outerShdw blurRad="38100" dist="38100" dir="2700000" algn="tl">
                    <a:srgbClr val="000000">
                      <a:alpha val="43137"/>
                    </a:srgbClr>
                  </a:outerShdw>
                </a:effectLst>
                <a:latin typeface="Calligrapher" pitchFamily="2" charset="0"/>
              </a:rPr>
              <a:t> with all the flesh stripped off for food, and its legs tied like a sheep trussed for cooking.... </a:t>
            </a:r>
          </a:p>
          <a:p>
            <a:pPr fontAlgn="base">
              <a:spcBef>
                <a:spcPct val="0"/>
              </a:spcBef>
              <a:spcAft>
                <a:spcPct val="0"/>
              </a:spcAft>
            </a:pPr>
            <a:br>
              <a:rPr lang="en-US" sz="1400" b="1" dirty="0">
                <a:solidFill>
                  <a:srgbClr val="FFFF99"/>
                </a:solidFill>
                <a:effectLst>
                  <a:outerShdw blurRad="38100" dist="38100" dir="2700000" algn="tl">
                    <a:srgbClr val="000000">
                      <a:alpha val="43137"/>
                    </a:srgbClr>
                  </a:outerShdw>
                </a:effectLst>
                <a:latin typeface="Calligrapher" pitchFamily="2" charset="0"/>
              </a:rPr>
            </a:br>
            <a:endParaRPr lang="en-US" sz="1400" b="1" dirty="0">
              <a:solidFill>
                <a:srgbClr val="FFFF99"/>
              </a:solidFill>
              <a:effectLst>
                <a:outerShdw blurRad="38100" dist="38100" dir="2700000" algn="tl">
                  <a:srgbClr val="000000">
                    <a:alpha val="43137"/>
                  </a:srgbClr>
                </a:outerShdw>
              </a:effectLst>
              <a:latin typeface="Calligrapher" pitchFamily="2" charset="0"/>
            </a:endParaRP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When the poor first began to eat human flesh, the horror and astonishment that such extraordinary meals aroused were such that these crimes formed the topic of every conversation. No one could stop talking about them. But eventually people grew accustomed, and some conceived such a taste for these detestable meats that they made them their ordinary provender, eating them for enjoyment and even laying in supplies. They thought up a variety of preparation methods. And the custom being once introduced, it spread in the provinces so that there was no part of Egypt where one did not see examples of it. Then it no longer caused surprise. The horror people had felt at first vanished entirely; one spoke of it, and heard it spoken of, as a matter of everyday indifference.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I saw one day a woman with a head wound being dragged, by some </a:t>
            </a:r>
            <a:r>
              <a:rPr lang="en-US" sz="1400" b="1" dirty="0" err="1">
                <a:solidFill>
                  <a:srgbClr val="FFFF99"/>
                </a:solidFill>
                <a:effectLst>
                  <a:outerShdw blurRad="38100" dist="38100" dir="2700000" algn="tl">
                    <a:srgbClr val="000000">
                      <a:alpha val="43137"/>
                    </a:srgbClr>
                  </a:outerShdw>
                </a:effectLst>
                <a:latin typeface="Calligrapher" pitchFamily="2" charset="0"/>
              </a:rPr>
              <a:t>labourers</a:t>
            </a:r>
            <a:r>
              <a:rPr lang="en-US" sz="1400" b="1" dirty="0">
                <a:solidFill>
                  <a:srgbClr val="FFFF99"/>
                </a:solidFill>
                <a:effectLst>
                  <a:outerShdw blurRad="38100" dist="38100" dir="2700000" algn="tl">
                    <a:srgbClr val="000000">
                      <a:alpha val="43137"/>
                    </a:srgbClr>
                  </a:outerShdw>
                </a:effectLst>
                <a:latin typeface="Calligrapher" pitchFamily="2" charset="0"/>
              </a:rPr>
              <a:t>, through the market. They had seized her while she was eating a small roast child, which they also carried with them. The people in the market paid not the slightest attention to this sight, but went on with their business. I saw in them no sign of astonishment or horror – which surprised me rather more than the crime itself. Their indifference sprang, really, only from the fact that the sight of such cruelties had already struck them a great many times, so that it fell into the category of things they had become accustomed to and no longer had the power to startle them.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Two days before, I had seen a child nearing the age of puberty, who had been found roasted. The two young people who had been found with it confessed that it was they who had killed the child, cooked it, and eaten part of it. </a:t>
            </a:r>
          </a:p>
        </p:txBody>
      </p:sp>
      <p:sp>
        <p:nvSpPr>
          <p:cNvPr id="12" name="Rectangle 11"/>
          <p:cNvSpPr/>
          <p:nvPr/>
        </p:nvSpPr>
        <p:spPr>
          <a:xfrm>
            <a:off x="-67377" y="0"/>
            <a:ext cx="12259377" cy="923330"/>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fontAlgn="base">
              <a:spcBef>
                <a:spcPct val="0"/>
              </a:spcBef>
              <a:spcAft>
                <a:spcPct val="0"/>
              </a:spcAft>
            </a:pPr>
            <a:r>
              <a:rPr lang="en-US" sz="5400" b="1" dirty="0">
                <a:ln/>
                <a:solidFill>
                  <a:srgbClr val="AAE2CA">
                    <a:tint val="50000"/>
                    <a:satMod val="180000"/>
                  </a:srgbClr>
                </a:solidFill>
                <a:latin typeface="Calligrapher" pitchFamily="2" charset="0"/>
              </a:rPr>
              <a:t>13</a:t>
            </a:r>
            <a:r>
              <a:rPr lang="en-US" sz="5400" b="1" baseline="30000" dirty="0">
                <a:ln/>
                <a:solidFill>
                  <a:srgbClr val="AAE2CA">
                    <a:tint val="50000"/>
                    <a:satMod val="180000"/>
                  </a:srgbClr>
                </a:solidFill>
                <a:latin typeface="Calligrapher" pitchFamily="2" charset="0"/>
              </a:rPr>
              <a:t>th</a:t>
            </a:r>
            <a:r>
              <a:rPr lang="en-US" sz="5400" b="1" dirty="0">
                <a:ln/>
                <a:solidFill>
                  <a:srgbClr val="AAE2CA">
                    <a:tint val="50000"/>
                    <a:satMod val="180000"/>
                  </a:srgbClr>
                </a:solidFill>
                <a:latin typeface="Calligrapher" pitchFamily="2" charset="0"/>
              </a:rPr>
              <a:t> Century Cannibalism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90855" name="Rectangle 7"/>
          <p:cNvSpPr>
            <a:spLocks noGrp="1" noChangeArrowheads="1"/>
          </p:cNvSpPr>
          <p:nvPr>
            <p:ph type="title"/>
          </p:nvPr>
        </p:nvSpPr>
        <p:spPr>
          <a:xfrm>
            <a:off x="1761422" y="114300"/>
            <a:ext cx="9820977" cy="609600"/>
          </a:xfrm>
        </p:spPr>
        <p:txBody>
          <a:bodyPr/>
          <a:lstStyle/>
          <a:p>
            <a:r>
              <a:rPr lang="en-US" sz="4800" dirty="0"/>
              <a:t>Jan Hus the </a:t>
            </a:r>
            <a:r>
              <a:rPr lang="en-US" sz="4800" dirty="0" err="1"/>
              <a:t>Unhushable</a:t>
            </a:r>
            <a:endParaRPr lang="en-US" sz="4800" dirty="0"/>
          </a:p>
        </p:txBody>
      </p:sp>
      <p:sp>
        <p:nvSpPr>
          <p:cNvPr id="590856" name="Rectangle 8"/>
          <p:cNvSpPr>
            <a:spLocks noGrp="1" noChangeArrowheads="1"/>
          </p:cNvSpPr>
          <p:nvPr>
            <p:ph type="body" idx="1"/>
          </p:nvPr>
        </p:nvSpPr>
        <p:spPr>
          <a:xfrm>
            <a:off x="1422400" y="1337912"/>
            <a:ext cx="10769600" cy="4986688"/>
          </a:xfrm>
        </p:spPr>
        <p:txBody>
          <a:bodyPr/>
          <a:lstStyle/>
          <a:p>
            <a:r>
              <a:rPr lang="en-US" sz="3600" b="1" dirty="0"/>
              <a:t>Jan Hus embraced Wycliffe’s teaching and began to preach them from a pulpit in Prague.</a:t>
            </a:r>
          </a:p>
          <a:p>
            <a:r>
              <a:rPr lang="en-US" sz="4800" b="1" dirty="0"/>
              <a:t>In 1415, the Council of Constance had Hus burned alive at the stake for his teachings—then they had Wycliffe’s bones unearthed and burned and ashes scattered!</a:t>
            </a:r>
          </a:p>
        </p:txBody>
      </p:sp>
    </p:spTree>
    <p:extLst>
      <p:ext uri="{BB962C8B-B14F-4D97-AF65-F5344CB8AC3E}">
        <p14:creationId xmlns:p14="http://schemas.microsoft.com/office/powerpoint/2010/main" val="2206424377"/>
      </p:ext>
    </p:extLst>
  </p:cSld>
  <p:clrMapOvr>
    <a:masterClrMapping/>
  </p:clrMapOvr>
  <p:transition>
    <p:fade/>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4992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49923" name="Rectangle 3" descr="Pink tissue paper"/>
          <p:cNvSpPr>
            <a:spLocks noGrp="1" noChangeArrowheads="1"/>
          </p:cNvSpPr>
          <p:nvPr>
            <p:ph type="body" idx="1"/>
          </p:nvPr>
        </p:nvSpPr>
        <p:spPr>
          <a:xfrm>
            <a:off x="2133600" y="2286000"/>
            <a:ext cx="7848600" cy="41910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“’We’ll cook his goose.’  Believe it or not,  that phrase originated as a reference to a man whose last name means (in his native language, Czech)  ‘goose’ – John Hus.  He was literally cooked – burned at the stake – but in being cooked he lit a fire of both nationalism and church reform.</a:t>
            </a:r>
          </a:p>
          <a:p>
            <a:pPr>
              <a:buFontTx/>
              <a:buChar char="o"/>
            </a:pPr>
            <a:r>
              <a:rPr lang="en-US" sz="2400">
                <a:solidFill>
                  <a:srgbClr val="666699"/>
                </a:solidFill>
                <a:effectLst>
                  <a:outerShdw blurRad="38100" dist="38100" dir="2700000" algn="tl">
                    <a:srgbClr val="000000"/>
                  </a:outerShdw>
                </a:effectLst>
              </a:rPr>
              <a:t>John, Jan in Czech, was born in 1374 to a humble family.  He was ordained a priest in 1401 and spent much of his career teaching at Charles University in Prague, Bohemia (in what is now the Czech Republic).  He was also the preacher at the Bethlehem Chapel in Prague.  Three thousand people packed in to hear his sermons there.”</a:t>
            </a:r>
          </a:p>
        </p:txBody>
      </p:sp>
      <p:sp>
        <p:nvSpPr>
          <p:cNvPr id="404992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4992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49926" name="WordArt 6"/>
          <p:cNvSpPr>
            <a:spLocks noChangeArrowheads="1" noChangeShapeType="1" noTextEdit="1"/>
          </p:cNvSpPr>
          <p:nvPr/>
        </p:nvSpPr>
        <p:spPr bwMode="auto">
          <a:xfrm>
            <a:off x="2444817" y="1676400"/>
            <a:ext cx="7194482"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04444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49924"/>
                                        </p:tgtEl>
                                        <p:attrNameLst>
                                          <p:attrName>style.visibility</p:attrName>
                                        </p:attrNameLst>
                                      </p:cBhvr>
                                      <p:to>
                                        <p:strVal val="visible"/>
                                      </p:to>
                                    </p:set>
                                    <p:anim calcmode="lin" valueType="num">
                                      <p:cBhvr>
                                        <p:cTn id="7" dur="5000" fill="hold"/>
                                        <p:tgtEl>
                                          <p:spTgt spid="4049924"/>
                                        </p:tgtEl>
                                        <p:attrNameLst>
                                          <p:attrName>ppt_w</p:attrName>
                                        </p:attrNameLst>
                                      </p:cBhvr>
                                      <p:tavLst>
                                        <p:tav tm="0" fmla="#ppt_w*sin(2.5*pi*$)">
                                          <p:val>
                                            <p:fltVal val="0"/>
                                          </p:val>
                                        </p:tav>
                                        <p:tav tm="100000">
                                          <p:val>
                                            <p:fltVal val="1"/>
                                          </p:val>
                                        </p:tav>
                                      </p:tavLst>
                                    </p:anim>
                                    <p:anim calcmode="lin" valueType="num">
                                      <p:cBhvr>
                                        <p:cTn id="8" dur="5000" fill="hold"/>
                                        <p:tgtEl>
                                          <p:spTgt spid="404992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49925"/>
                                        </p:tgtEl>
                                        <p:attrNameLst>
                                          <p:attrName>style.visibility</p:attrName>
                                        </p:attrNameLst>
                                      </p:cBhvr>
                                      <p:to>
                                        <p:strVal val="visible"/>
                                      </p:to>
                                    </p:set>
                                    <p:anim calcmode="lin" valueType="num">
                                      <p:cBhvr>
                                        <p:cTn id="13" dur="500" fill="hold"/>
                                        <p:tgtEl>
                                          <p:spTgt spid="4049925"/>
                                        </p:tgtEl>
                                        <p:attrNameLst>
                                          <p:attrName>ppt_w</p:attrName>
                                        </p:attrNameLst>
                                      </p:cBhvr>
                                      <p:tavLst>
                                        <p:tav tm="0">
                                          <p:val>
                                            <p:strVal val="4/3*#ppt_w"/>
                                          </p:val>
                                        </p:tav>
                                        <p:tav tm="100000">
                                          <p:val>
                                            <p:strVal val="#ppt_w"/>
                                          </p:val>
                                        </p:tav>
                                      </p:tavLst>
                                    </p:anim>
                                    <p:anim calcmode="lin" valueType="num">
                                      <p:cBhvr>
                                        <p:cTn id="14" dur="500" fill="hold"/>
                                        <p:tgtEl>
                                          <p:spTgt spid="404992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49922">
                                            <p:txEl>
                                              <p:pRg st="0" end="0"/>
                                            </p:txEl>
                                          </p:spTgt>
                                        </p:tgtEl>
                                        <p:attrNameLst>
                                          <p:attrName>style.visibility</p:attrName>
                                        </p:attrNameLst>
                                      </p:cBhvr>
                                      <p:to>
                                        <p:strVal val="visible"/>
                                      </p:to>
                                    </p:set>
                                    <p:anim calcmode="lin" valueType="num">
                                      <p:cBhvr additive="base">
                                        <p:cTn id="19" dur="300" fill="hold"/>
                                        <p:tgtEl>
                                          <p:spTgt spid="404992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499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49926"/>
                                        </p:tgtEl>
                                        <p:attrNameLst>
                                          <p:attrName>style.visibility</p:attrName>
                                        </p:attrNameLst>
                                      </p:cBhvr>
                                      <p:to>
                                        <p:strVal val="visible"/>
                                      </p:to>
                                    </p:set>
                                    <p:anim calcmode="lin" valueType="num">
                                      <p:cBhvr>
                                        <p:cTn id="25" dur="500" fill="hold"/>
                                        <p:tgtEl>
                                          <p:spTgt spid="4049926"/>
                                        </p:tgtEl>
                                        <p:attrNameLst>
                                          <p:attrName>ppt_w</p:attrName>
                                        </p:attrNameLst>
                                      </p:cBhvr>
                                      <p:tavLst>
                                        <p:tav tm="0">
                                          <p:val>
                                            <p:fltVal val="0"/>
                                          </p:val>
                                        </p:tav>
                                        <p:tav tm="100000">
                                          <p:val>
                                            <p:strVal val="#ppt_w"/>
                                          </p:val>
                                        </p:tav>
                                      </p:tavLst>
                                    </p:anim>
                                    <p:anim calcmode="lin" valueType="num">
                                      <p:cBhvr>
                                        <p:cTn id="26" dur="500" fill="hold"/>
                                        <p:tgtEl>
                                          <p:spTgt spid="4049926"/>
                                        </p:tgtEl>
                                        <p:attrNameLst>
                                          <p:attrName>ppt_h</p:attrName>
                                        </p:attrNameLst>
                                      </p:cBhvr>
                                      <p:tavLst>
                                        <p:tav tm="0">
                                          <p:val>
                                            <p:fltVal val="0"/>
                                          </p:val>
                                        </p:tav>
                                        <p:tav tm="100000">
                                          <p:val>
                                            <p:strVal val="#ppt_h"/>
                                          </p:val>
                                        </p:tav>
                                      </p:tavLst>
                                    </p:anim>
                                    <p:anim calcmode="lin" valueType="num">
                                      <p:cBhvr>
                                        <p:cTn id="27" dur="500" fill="hold"/>
                                        <p:tgtEl>
                                          <p:spTgt spid="4049926"/>
                                        </p:tgtEl>
                                        <p:attrNameLst>
                                          <p:attrName>ppt_x</p:attrName>
                                        </p:attrNameLst>
                                      </p:cBhvr>
                                      <p:tavLst>
                                        <p:tav tm="0">
                                          <p:val>
                                            <p:fltVal val="0.5"/>
                                          </p:val>
                                        </p:tav>
                                        <p:tav tm="100000">
                                          <p:val>
                                            <p:strVal val="#ppt_x"/>
                                          </p:val>
                                        </p:tav>
                                      </p:tavLst>
                                    </p:anim>
                                    <p:anim calcmode="lin" valueType="num">
                                      <p:cBhvr>
                                        <p:cTn id="28" dur="500" fill="hold"/>
                                        <p:tgtEl>
                                          <p:spTgt spid="404992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49923">
                                            <p:txEl>
                                              <p:pRg st="0" end="0"/>
                                            </p:txEl>
                                          </p:spTgt>
                                        </p:tgtEl>
                                        <p:attrNameLst>
                                          <p:attrName>style.visibility</p:attrName>
                                        </p:attrNameLst>
                                      </p:cBhvr>
                                      <p:to>
                                        <p:strVal val="visible"/>
                                      </p:to>
                                    </p:set>
                                    <p:animEffect transition="in" filter="box(out)">
                                      <p:cBhvr>
                                        <p:cTn id="33" dur="500"/>
                                        <p:tgtEl>
                                          <p:spTgt spid="404992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49923">
                                            <p:txEl>
                                              <p:pRg st="1" end="1"/>
                                            </p:txEl>
                                          </p:spTgt>
                                        </p:tgtEl>
                                        <p:attrNameLst>
                                          <p:attrName>style.visibility</p:attrName>
                                        </p:attrNameLst>
                                      </p:cBhvr>
                                      <p:to>
                                        <p:strVal val="visible"/>
                                      </p:to>
                                    </p:set>
                                    <p:animEffect transition="in" filter="box(out)">
                                      <p:cBhvr>
                                        <p:cTn id="38" dur="500"/>
                                        <p:tgtEl>
                                          <p:spTgt spid="40499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9922" grpId="0" build="p" autoUpdateAnimBg="0"/>
      <p:bldP spid="4049923" grpId="0" build="p" autoUpdateAnimBg="0"/>
      <p:bldP spid="4049924" grpId="0" animBg="1"/>
      <p:bldP spid="4049925" grpId="0" animBg="1"/>
      <p:bldP spid="4049926"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197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1971" name="Rectangle 3" descr="Pink tissue paper"/>
          <p:cNvSpPr>
            <a:spLocks noGrp="1" noChangeArrowheads="1"/>
          </p:cNvSpPr>
          <p:nvPr>
            <p:ph type="body" idx="1"/>
          </p:nvPr>
        </p:nvSpPr>
        <p:spPr>
          <a:xfrm>
            <a:off x="2133600" y="2286000"/>
            <a:ext cx="7848600" cy="4191000"/>
          </a:xfrm>
          <a:blipFill dpi="0" rotWithShape="0">
            <a:blip r:embed="rId4" cstate="print"/>
            <a:srcRect/>
            <a:tile tx="0" ty="0" sx="100000" sy="100000" flip="none" algn="tl"/>
          </a:blipFill>
        </p:spPr>
        <p:txBody>
          <a:bodyPr/>
          <a:lstStyle/>
          <a:p>
            <a:pPr>
              <a:lnSpc>
                <a:spcPct val="90000"/>
              </a:lnSpc>
              <a:buFontTx/>
              <a:buChar char="o"/>
            </a:pPr>
            <a:r>
              <a:rPr lang="en-US" sz="2400" dirty="0">
                <a:solidFill>
                  <a:srgbClr val="666699"/>
                </a:solidFill>
                <a:effectLst>
                  <a:outerShdw blurRad="38100" dist="38100" dir="2700000" algn="tl">
                    <a:srgbClr val="000000"/>
                  </a:outerShdw>
                </a:effectLst>
              </a:rPr>
              <a:t>“Hus lived before the printing press &amp; had to painstakingly copy books for his own use.  After the reform–centered writings of Wyclif made their way to Bohemia,  Hus made copies of his work.  Like Wyclif, Hus emphasized personal piety and purity of life.  Huss stressed also the role of the Bible as authority in the church,  and consequently,  he lifted biblical preaching to a high status in church services.  </a:t>
            </a:r>
          </a:p>
          <a:p>
            <a:pPr>
              <a:lnSpc>
                <a:spcPct val="90000"/>
              </a:lnSpc>
              <a:buFontTx/>
              <a:buChar char="o"/>
            </a:pPr>
            <a:r>
              <a:rPr lang="en-US" sz="2400" u="sng" dirty="0">
                <a:solidFill>
                  <a:srgbClr val="666699"/>
                </a:solidFill>
                <a:effectLst>
                  <a:outerShdw blurRad="38100" dist="38100" dir="2700000" algn="tl">
                    <a:srgbClr val="000000"/>
                  </a:outerShdw>
                </a:effectLst>
              </a:rPr>
              <a:t>Bethlehem Chapel itself was a artistic illustration of Hus’s teachings.  On its walls were paintings contrasting the bad behavior of the popes and that of Christ.  For example, the pope rode a horse while Christ walked barefoot, and Jesus washed the apostles’ feet while the pope had his kissed.”</a:t>
            </a:r>
            <a:r>
              <a:rPr lang="en-US" sz="2800" u="sng" dirty="0">
                <a:solidFill>
                  <a:srgbClr val="666699"/>
                </a:solidFill>
                <a:effectLst>
                  <a:outerShdw blurRad="38100" dist="38100" dir="2700000" algn="tl">
                    <a:srgbClr val="000000"/>
                  </a:outerShdw>
                </a:effectLst>
              </a:rPr>
              <a:t>                 </a:t>
            </a:r>
            <a:endParaRPr lang="en-US" sz="2800" i="1" u="sng" dirty="0">
              <a:solidFill>
                <a:srgbClr val="666699"/>
              </a:solidFill>
              <a:effectLst>
                <a:outerShdw blurRad="38100" dist="38100" dir="2700000" algn="tl">
                  <a:srgbClr val="000000"/>
                </a:outerShdw>
              </a:effectLst>
            </a:endParaRPr>
          </a:p>
        </p:txBody>
      </p:sp>
      <p:sp>
        <p:nvSpPr>
          <p:cNvPr id="405197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197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1974" name="WordArt 6"/>
          <p:cNvSpPr>
            <a:spLocks noChangeArrowheads="1" noChangeShapeType="1" noTextEdit="1"/>
          </p:cNvSpPr>
          <p:nvPr/>
        </p:nvSpPr>
        <p:spPr bwMode="auto">
          <a:xfrm>
            <a:off x="2550695" y="1676400"/>
            <a:ext cx="708860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297453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1972"/>
                                        </p:tgtEl>
                                        <p:attrNameLst>
                                          <p:attrName>style.visibility</p:attrName>
                                        </p:attrNameLst>
                                      </p:cBhvr>
                                      <p:to>
                                        <p:strVal val="visible"/>
                                      </p:to>
                                    </p:set>
                                    <p:anim calcmode="lin" valueType="num">
                                      <p:cBhvr>
                                        <p:cTn id="7" dur="5000" fill="hold"/>
                                        <p:tgtEl>
                                          <p:spTgt spid="4051972"/>
                                        </p:tgtEl>
                                        <p:attrNameLst>
                                          <p:attrName>ppt_w</p:attrName>
                                        </p:attrNameLst>
                                      </p:cBhvr>
                                      <p:tavLst>
                                        <p:tav tm="0" fmla="#ppt_w*sin(2.5*pi*$)">
                                          <p:val>
                                            <p:fltVal val="0"/>
                                          </p:val>
                                        </p:tav>
                                        <p:tav tm="100000">
                                          <p:val>
                                            <p:fltVal val="1"/>
                                          </p:val>
                                        </p:tav>
                                      </p:tavLst>
                                    </p:anim>
                                    <p:anim calcmode="lin" valueType="num">
                                      <p:cBhvr>
                                        <p:cTn id="8" dur="5000" fill="hold"/>
                                        <p:tgtEl>
                                          <p:spTgt spid="405197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1973"/>
                                        </p:tgtEl>
                                        <p:attrNameLst>
                                          <p:attrName>style.visibility</p:attrName>
                                        </p:attrNameLst>
                                      </p:cBhvr>
                                      <p:to>
                                        <p:strVal val="visible"/>
                                      </p:to>
                                    </p:set>
                                    <p:anim calcmode="lin" valueType="num">
                                      <p:cBhvr>
                                        <p:cTn id="13" dur="500" fill="hold"/>
                                        <p:tgtEl>
                                          <p:spTgt spid="4051973"/>
                                        </p:tgtEl>
                                        <p:attrNameLst>
                                          <p:attrName>ppt_w</p:attrName>
                                        </p:attrNameLst>
                                      </p:cBhvr>
                                      <p:tavLst>
                                        <p:tav tm="0">
                                          <p:val>
                                            <p:strVal val="4/3*#ppt_w"/>
                                          </p:val>
                                        </p:tav>
                                        <p:tav tm="100000">
                                          <p:val>
                                            <p:strVal val="#ppt_w"/>
                                          </p:val>
                                        </p:tav>
                                      </p:tavLst>
                                    </p:anim>
                                    <p:anim calcmode="lin" valueType="num">
                                      <p:cBhvr>
                                        <p:cTn id="14" dur="500" fill="hold"/>
                                        <p:tgtEl>
                                          <p:spTgt spid="405197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1970">
                                            <p:txEl>
                                              <p:pRg st="0" end="0"/>
                                            </p:txEl>
                                          </p:spTgt>
                                        </p:tgtEl>
                                        <p:attrNameLst>
                                          <p:attrName>style.visibility</p:attrName>
                                        </p:attrNameLst>
                                      </p:cBhvr>
                                      <p:to>
                                        <p:strVal val="visible"/>
                                      </p:to>
                                    </p:set>
                                    <p:anim calcmode="lin" valueType="num">
                                      <p:cBhvr additive="base">
                                        <p:cTn id="19" dur="300" fill="hold"/>
                                        <p:tgtEl>
                                          <p:spTgt spid="405197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19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1974"/>
                                        </p:tgtEl>
                                        <p:attrNameLst>
                                          <p:attrName>style.visibility</p:attrName>
                                        </p:attrNameLst>
                                      </p:cBhvr>
                                      <p:to>
                                        <p:strVal val="visible"/>
                                      </p:to>
                                    </p:set>
                                    <p:anim calcmode="lin" valueType="num">
                                      <p:cBhvr>
                                        <p:cTn id="25" dur="500" fill="hold"/>
                                        <p:tgtEl>
                                          <p:spTgt spid="4051974"/>
                                        </p:tgtEl>
                                        <p:attrNameLst>
                                          <p:attrName>ppt_w</p:attrName>
                                        </p:attrNameLst>
                                      </p:cBhvr>
                                      <p:tavLst>
                                        <p:tav tm="0">
                                          <p:val>
                                            <p:fltVal val="0"/>
                                          </p:val>
                                        </p:tav>
                                        <p:tav tm="100000">
                                          <p:val>
                                            <p:strVal val="#ppt_w"/>
                                          </p:val>
                                        </p:tav>
                                      </p:tavLst>
                                    </p:anim>
                                    <p:anim calcmode="lin" valueType="num">
                                      <p:cBhvr>
                                        <p:cTn id="26" dur="500" fill="hold"/>
                                        <p:tgtEl>
                                          <p:spTgt spid="4051974"/>
                                        </p:tgtEl>
                                        <p:attrNameLst>
                                          <p:attrName>ppt_h</p:attrName>
                                        </p:attrNameLst>
                                      </p:cBhvr>
                                      <p:tavLst>
                                        <p:tav tm="0">
                                          <p:val>
                                            <p:fltVal val="0"/>
                                          </p:val>
                                        </p:tav>
                                        <p:tav tm="100000">
                                          <p:val>
                                            <p:strVal val="#ppt_h"/>
                                          </p:val>
                                        </p:tav>
                                      </p:tavLst>
                                    </p:anim>
                                    <p:anim calcmode="lin" valueType="num">
                                      <p:cBhvr>
                                        <p:cTn id="27" dur="500" fill="hold"/>
                                        <p:tgtEl>
                                          <p:spTgt spid="4051974"/>
                                        </p:tgtEl>
                                        <p:attrNameLst>
                                          <p:attrName>ppt_x</p:attrName>
                                        </p:attrNameLst>
                                      </p:cBhvr>
                                      <p:tavLst>
                                        <p:tav tm="0">
                                          <p:val>
                                            <p:fltVal val="0.5"/>
                                          </p:val>
                                        </p:tav>
                                        <p:tav tm="100000">
                                          <p:val>
                                            <p:strVal val="#ppt_x"/>
                                          </p:val>
                                        </p:tav>
                                      </p:tavLst>
                                    </p:anim>
                                    <p:anim calcmode="lin" valueType="num">
                                      <p:cBhvr>
                                        <p:cTn id="28" dur="500" fill="hold"/>
                                        <p:tgtEl>
                                          <p:spTgt spid="405197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1971">
                                            <p:txEl>
                                              <p:pRg st="0" end="0"/>
                                            </p:txEl>
                                          </p:spTgt>
                                        </p:tgtEl>
                                        <p:attrNameLst>
                                          <p:attrName>style.visibility</p:attrName>
                                        </p:attrNameLst>
                                      </p:cBhvr>
                                      <p:to>
                                        <p:strVal val="visible"/>
                                      </p:to>
                                    </p:set>
                                    <p:animEffect transition="in" filter="box(out)">
                                      <p:cBhvr>
                                        <p:cTn id="33" dur="500"/>
                                        <p:tgtEl>
                                          <p:spTgt spid="405197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51971">
                                            <p:txEl>
                                              <p:pRg st="1" end="1"/>
                                            </p:txEl>
                                          </p:spTgt>
                                        </p:tgtEl>
                                        <p:attrNameLst>
                                          <p:attrName>style.visibility</p:attrName>
                                        </p:attrNameLst>
                                      </p:cBhvr>
                                      <p:to>
                                        <p:strVal val="visible"/>
                                      </p:to>
                                    </p:set>
                                    <p:animEffect transition="in" filter="box(out)">
                                      <p:cBhvr>
                                        <p:cTn id="38" dur="500"/>
                                        <p:tgtEl>
                                          <p:spTgt spid="40519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1970" grpId="0" build="p" autoUpdateAnimBg="0"/>
      <p:bldP spid="4051971" grpId="0" build="p" autoUpdateAnimBg="0"/>
      <p:bldP spid="4051972" grpId="0" animBg="1"/>
      <p:bldP spid="4051973" grpId="0" animBg="1"/>
      <p:bldP spid="4051974"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36290" name="Rectangle 2"/>
          <p:cNvSpPr>
            <a:spLocks noGrp="1" noChangeArrowheads="1"/>
          </p:cNvSpPr>
          <p:nvPr>
            <p:ph type="title"/>
          </p:nvPr>
        </p:nvSpPr>
        <p:spPr/>
        <p:txBody>
          <a:bodyPr/>
          <a:lstStyle/>
          <a:p>
            <a:endParaRPr lang="en-US"/>
          </a:p>
        </p:txBody>
      </p:sp>
      <p:sp>
        <p:nvSpPr>
          <p:cNvPr id="4236291" name="WordArt 3"/>
          <p:cNvSpPr>
            <a:spLocks noChangeArrowheads="1" noChangeShapeType="1" noTextEdit="1"/>
          </p:cNvSpPr>
          <p:nvPr/>
        </p:nvSpPr>
        <p:spPr bwMode="auto">
          <a:xfrm>
            <a:off x="3948114" y="3105150"/>
            <a:ext cx="4129087"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HUS  PREACHING</a:t>
            </a:r>
          </a:p>
        </p:txBody>
      </p:sp>
    </p:spTree>
    <p:extLst>
      <p:ext uri="{BB962C8B-B14F-4D97-AF65-F5344CB8AC3E}">
        <p14:creationId xmlns:p14="http://schemas.microsoft.com/office/powerpoint/2010/main" val="39622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236291"/>
                                        </p:tgtEl>
                                        <p:attrNameLst>
                                          <p:attrName>style.visibility</p:attrName>
                                        </p:attrNameLst>
                                      </p:cBhvr>
                                      <p:to>
                                        <p:strVal val="visible"/>
                                      </p:to>
                                    </p:set>
                                    <p:anim calcmode="lin" valueType="num">
                                      <p:cBhvr>
                                        <p:cTn id="7" dur="500" fill="hold"/>
                                        <p:tgtEl>
                                          <p:spTgt spid="4236291"/>
                                        </p:tgtEl>
                                        <p:attrNameLst>
                                          <p:attrName>ppt_w</p:attrName>
                                        </p:attrNameLst>
                                      </p:cBhvr>
                                      <p:tavLst>
                                        <p:tav tm="0">
                                          <p:val>
                                            <p:strVal val="4/3*#ppt_w"/>
                                          </p:val>
                                        </p:tav>
                                        <p:tav tm="100000">
                                          <p:val>
                                            <p:strVal val="#ppt_w"/>
                                          </p:val>
                                        </p:tav>
                                      </p:tavLst>
                                    </p:anim>
                                    <p:anim calcmode="lin" valueType="num">
                                      <p:cBhvr>
                                        <p:cTn id="8" dur="500" fill="hold"/>
                                        <p:tgtEl>
                                          <p:spTgt spid="42362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6291" grpId="0" animBg="1"/>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401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401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“The archbishop of Prague told Hus to stop preaching and asked the university to burn Wyclif’s writings.  Hus refused to comply, and the archbishop condemned him.  Meanwhile Hus preached against the sale of indulgences,  which were being used to finance the pope’s expedition against the king of Naples.  The pope excommunicated Hus and placed Prague under an interdict – roughly meaning that the entire city was excommunicated and couldn’t receive sacraments.  To relieve this situation,  Hus left Prague,  but he continued to preach in institutional settings and in the open air.  And, like Jesus,  ‘the common people heard him gladly.’”</a:t>
            </a:r>
          </a:p>
          <a:p>
            <a:pPr>
              <a:buFontTx/>
              <a:buNone/>
            </a:pPr>
            <a:endParaRPr lang="en-US" sz="2800" i="1">
              <a:solidFill>
                <a:srgbClr val="666699"/>
              </a:solidFill>
              <a:effectLst>
                <a:outerShdw blurRad="38100" dist="38100" dir="2700000" algn="tl">
                  <a:srgbClr val="000000"/>
                </a:outerShdw>
              </a:effectLst>
            </a:endParaRPr>
          </a:p>
        </p:txBody>
      </p:sp>
      <p:sp>
        <p:nvSpPr>
          <p:cNvPr id="405402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402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4022" name="WordArt 6"/>
          <p:cNvSpPr>
            <a:spLocks noChangeArrowheads="1" noChangeShapeType="1" noTextEdit="1"/>
          </p:cNvSpPr>
          <p:nvPr/>
        </p:nvSpPr>
        <p:spPr bwMode="auto">
          <a:xfrm>
            <a:off x="2598821" y="1676400"/>
            <a:ext cx="7040478"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15477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4020"/>
                                        </p:tgtEl>
                                        <p:attrNameLst>
                                          <p:attrName>style.visibility</p:attrName>
                                        </p:attrNameLst>
                                      </p:cBhvr>
                                      <p:to>
                                        <p:strVal val="visible"/>
                                      </p:to>
                                    </p:set>
                                    <p:anim calcmode="lin" valueType="num">
                                      <p:cBhvr>
                                        <p:cTn id="7" dur="5000" fill="hold"/>
                                        <p:tgtEl>
                                          <p:spTgt spid="4054020"/>
                                        </p:tgtEl>
                                        <p:attrNameLst>
                                          <p:attrName>ppt_w</p:attrName>
                                        </p:attrNameLst>
                                      </p:cBhvr>
                                      <p:tavLst>
                                        <p:tav tm="0" fmla="#ppt_w*sin(2.5*pi*$)">
                                          <p:val>
                                            <p:fltVal val="0"/>
                                          </p:val>
                                        </p:tav>
                                        <p:tav tm="100000">
                                          <p:val>
                                            <p:fltVal val="1"/>
                                          </p:val>
                                        </p:tav>
                                      </p:tavLst>
                                    </p:anim>
                                    <p:anim calcmode="lin" valueType="num">
                                      <p:cBhvr>
                                        <p:cTn id="8" dur="5000" fill="hold"/>
                                        <p:tgtEl>
                                          <p:spTgt spid="40540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4021"/>
                                        </p:tgtEl>
                                        <p:attrNameLst>
                                          <p:attrName>style.visibility</p:attrName>
                                        </p:attrNameLst>
                                      </p:cBhvr>
                                      <p:to>
                                        <p:strVal val="visible"/>
                                      </p:to>
                                    </p:set>
                                    <p:anim calcmode="lin" valueType="num">
                                      <p:cBhvr>
                                        <p:cTn id="13" dur="500" fill="hold"/>
                                        <p:tgtEl>
                                          <p:spTgt spid="4054021"/>
                                        </p:tgtEl>
                                        <p:attrNameLst>
                                          <p:attrName>ppt_w</p:attrName>
                                        </p:attrNameLst>
                                      </p:cBhvr>
                                      <p:tavLst>
                                        <p:tav tm="0">
                                          <p:val>
                                            <p:strVal val="4/3*#ppt_w"/>
                                          </p:val>
                                        </p:tav>
                                        <p:tav tm="100000">
                                          <p:val>
                                            <p:strVal val="#ppt_w"/>
                                          </p:val>
                                        </p:tav>
                                      </p:tavLst>
                                    </p:anim>
                                    <p:anim calcmode="lin" valueType="num">
                                      <p:cBhvr>
                                        <p:cTn id="14" dur="500" fill="hold"/>
                                        <p:tgtEl>
                                          <p:spTgt spid="405402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4018">
                                            <p:txEl>
                                              <p:pRg st="0" end="0"/>
                                            </p:txEl>
                                          </p:spTgt>
                                        </p:tgtEl>
                                        <p:attrNameLst>
                                          <p:attrName>style.visibility</p:attrName>
                                        </p:attrNameLst>
                                      </p:cBhvr>
                                      <p:to>
                                        <p:strVal val="visible"/>
                                      </p:to>
                                    </p:set>
                                    <p:anim calcmode="lin" valueType="num">
                                      <p:cBhvr additive="base">
                                        <p:cTn id="19" dur="300" fill="hold"/>
                                        <p:tgtEl>
                                          <p:spTgt spid="405401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40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4022"/>
                                        </p:tgtEl>
                                        <p:attrNameLst>
                                          <p:attrName>style.visibility</p:attrName>
                                        </p:attrNameLst>
                                      </p:cBhvr>
                                      <p:to>
                                        <p:strVal val="visible"/>
                                      </p:to>
                                    </p:set>
                                    <p:anim calcmode="lin" valueType="num">
                                      <p:cBhvr>
                                        <p:cTn id="25" dur="500" fill="hold"/>
                                        <p:tgtEl>
                                          <p:spTgt spid="4054022"/>
                                        </p:tgtEl>
                                        <p:attrNameLst>
                                          <p:attrName>ppt_w</p:attrName>
                                        </p:attrNameLst>
                                      </p:cBhvr>
                                      <p:tavLst>
                                        <p:tav tm="0">
                                          <p:val>
                                            <p:fltVal val="0"/>
                                          </p:val>
                                        </p:tav>
                                        <p:tav tm="100000">
                                          <p:val>
                                            <p:strVal val="#ppt_w"/>
                                          </p:val>
                                        </p:tav>
                                      </p:tavLst>
                                    </p:anim>
                                    <p:anim calcmode="lin" valueType="num">
                                      <p:cBhvr>
                                        <p:cTn id="26" dur="500" fill="hold"/>
                                        <p:tgtEl>
                                          <p:spTgt spid="4054022"/>
                                        </p:tgtEl>
                                        <p:attrNameLst>
                                          <p:attrName>ppt_h</p:attrName>
                                        </p:attrNameLst>
                                      </p:cBhvr>
                                      <p:tavLst>
                                        <p:tav tm="0">
                                          <p:val>
                                            <p:fltVal val="0"/>
                                          </p:val>
                                        </p:tav>
                                        <p:tav tm="100000">
                                          <p:val>
                                            <p:strVal val="#ppt_h"/>
                                          </p:val>
                                        </p:tav>
                                      </p:tavLst>
                                    </p:anim>
                                    <p:anim calcmode="lin" valueType="num">
                                      <p:cBhvr>
                                        <p:cTn id="27" dur="500" fill="hold"/>
                                        <p:tgtEl>
                                          <p:spTgt spid="4054022"/>
                                        </p:tgtEl>
                                        <p:attrNameLst>
                                          <p:attrName>ppt_x</p:attrName>
                                        </p:attrNameLst>
                                      </p:cBhvr>
                                      <p:tavLst>
                                        <p:tav tm="0">
                                          <p:val>
                                            <p:fltVal val="0.5"/>
                                          </p:val>
                                        </p:tav>
                                        <p:tav tm="100000">
                                          <p:val>
                                            <p:strVal val="#ppt_x"/>
                                          </p:val>
                                        </p:tav>
                                      </p:tavLst>
                                    </p:anim>
                                    <p:anim calcmode="lin" valueType="num">
                                      <p:cBhvr>
                                        <p:cTn id="28" dur="500" fill="hold"/>
                                        <p:tgtEl>
                                          <p:spTgt spid="405402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4019">
                                            <p:txEl>
                                              <p:pRg st="0" end="0"/>
                                            </p:txEl>
                                          </p:spTgt>
                                        </p:tgtEl>
                                        <p:attrNameLst>
                                          <p:attrName>style.visibility</p:attrName>
                                        </p:attrNameLst>
                                      </p:cBhvr>
                                      <p:to>
                                        <p:strVal val="visible"/>
                                      </p:to>
                                    </p:set>
                                    <p:animEffect transition="in" filter="box(out)">
                                      <p:cBhvr>
                                        <p:cTn id="33" dur="500"/>
                                        <p:tgtEl>
                                          <p:spTgt spid="40540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4018" grpId="0" build="p" autoUpdateAnimBg="0"/>
      <p:bldP spid="4054019" grpId="0" build="p" autoUpdateAnimBg="0"/>
      <p:bldP spid="4054020" grpId="0" animBg="1"/>
      <p:bldP spid="4054021" grpId="0" animBg="1"/>
      <p:bldP spid="4054022" grpId="0" animBg="1"/>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606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6067"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“Why was the hierarchy so opposed to Hus?  Not only did he denounce the often immoral and extravagant lifestyles of the clergy  (including the pope himself),  but he also made the bold claim that Christ alone is head of the church.  In his book  </a:t>
            </a:r>
            <a:r>
              <a:rPr lang="en-US" sz="2400" i="1">
                <a:solidFill>
                  <a:srgbClr val="666699"/>
                </a:solidFill>
                <a:effectLst>
                  <a:outerShdw blurRad="38100" dist="38100" dir="2700000" algn="tl">
                    <a:srgbClr val="000000"/>
                  </a:outerShdw>
                </a:effectLst>
              </a:rPr>
              <a:t>On the Church</a:t>
            </a:r>
            <a:r>
              <a:rPr lang="en-US" sz="2400">
                <a:solidFill>
                  <a:srgbClr val="666699"/>
                </a:solidFill>
                <a:effectLst>
                  <a:outerShdw blurRad="38100" dist="38100" dir="2700000" algn="tl">
                    <a:srgbClr val="000000"/>
                  </a:outerShdw>
                </a:effectLst>
              </a:rPr>
              <a:t>  he defended the authority of the clergy but claimed that God alone can forgive sins.  He additionally claimed that no pope or bishop could establish doctrine contrary to the Bible,  nor could any true Christian obey a clergyman’s order if it was plainly wrong.</a:t>
            </a:r>
          </a:p>
          <a:p>
            <a:pPr>
              <a:lnSpc>
                <a:spcPct val="90000"/>
              </a:lnSpc>
              <a:buFontTx/>
              <a:buChar char="o"/>
            </a:pPr>
            <a:r>
              <a:rPr lang="en-US" sz="2400">
                <a:solidFill>
                  <a:srgbClr val="666699"/>
                </a:solidFill>
                <a:effectLst>
                  <a:outerShdw blurRad="38100" dist="38100" dir="2700000" algn="tl">
                    <a:srgbClr val="000000"/>
                  </a:outerShdw>
                </a:effectLst>
              </a:rPr>
              <a:t>Hus could only meet with trouble for such teachings.  In 1415  he was summoned to the Council of Constance to defend his teachings.”   </a:t>
            </a:r>
            <a:endParaRPr lang="en-US" sz="2800" i="1">
              <a:solidFill>
                <a:srgbClr val="666699"/>
              </a:solidFill>
              <a:effectLst>
                <a:outerShdw blurRad="38100" dist="38100" dir="2700000" algn="tl">
                  <a:srgbClr val="000000"/>
                </a:outerShdw>
              </a:effectLst>
            </a:endParaRPr>
          </a:p>
        </p:txBody>
      </p:sp>
      <p:sp>
        <p:nvSpPr>
          <p:cNvPr id="405606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606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6070"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07904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6068"/>
                                        </p:tgtEl>
                                        <p:attrNameLst>
                                          <p:attrName>style.visibility</p:attrName>
                                        </p:attrNameLst>
                                      </p:cBhvr>
                                      <p:to>
                                        <p:strVal val="visible"/>
                                      </p:to>
                                    </p:set>
                                    <p:anim calcmode="lin" valueType="num">
                                      <p:cBhvr>
                                        <p:cTn id="7" dur="5000" fill="hold"/>
                                        <p:tgtEl>
                                          <p:spTgt spid="4056068"/>
                                        </p:tgtEl>
                                        <p:attrNameLst>
                                          <p:attrName>ppt_w</p:attrName>
                                        </p:attrNameLst>
                                      </p:cBhvr>
                                      <p:tavLst>
                                        <p:tav tm="0" fmla="#ppt_w*sin(2.5*pi*$)">
                                          <p:val>
                                            <p:fltVal val="0"/>
                                          </p:val>
                                        </p:tav>
                                        <p:tav tm="100000">
                                          <p:val>
                                            <p:fltVal val="1"/>
                                          </p:val>
                                        </p:tav>
                                      </p:tavLst>
                                    </p:anim>
                                    <p:anim calcmode="lin" valueType="num">
                                      <p:cBhvr>
                                        <p:cTn id="8" dur="5000" fill="hold"/>
                                        <p:tgtEl>
                                          <p:spTgt spid="405606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6069"/>
                                        </p:tgtEl>
                                        <p:attrNameLst>
                                          <p:attrName>style.visibility</p:attrName>
                                        </p:attrNameLst>
                                      </p:cBhvr>
                                      <p:to>
                                        <p:strVal val="visible"/>
                                      </p:to>
                                    </p:set>
                                    <p:anim calcmode="lin" valueType="num">
                                      <p:cBhvr>
                                        <p:cTn id="13" dur="500" fill="hold"/>
                                        <p:tgtEl>
                                          <p:spTgt spid="4056069"/>
                                        </p:tgtEl>
                                        <p:attrNameLst>
                                          <p:attrName>ppt_w</p:attrName>
                                        </p:attrNameLst>
                                      </p:cBhvr>
                                      <p:tavLst>
                                        <p:tav tm="0">
                                          <p:val>
                                            <p:strVal val="4/3*#ppt_w"/>
                                          </p:val>
                                        </p:tav>
                                        <p:tav tm="100000">
                                          <p:val>
                                            <p:strVal val="#ppt_w"/>
                                          </p:val>
                                        </p:tav>
                                      </p:tavLst>
                                    </p:anim>
                                    <p:anim calcmode="lin" valueType="num">
                                      <p:cBhvr>
                                        <p:cTn id="14" dur="500" fill="hold"/>
                                        <p:tgtEl>
                                          <p:spTgt spid="405606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6066">
                                            <p:txEl>
                                              <p:pRg st="0" end="0"/>
                                            </p:txEl>
                                          </p:spTgt>
                                        </p:tgtEl>
                                        <p:attrNameLst>
                                          <p:attrName>style.visibility</p:attrName>
                                        </p:attrNameLst>
                                      </p:cBhvr>
                                      <p:to>
                                        <p:strVal val="visible"/>
                                      </p:to>
                                    </p:set>
                                    <p:anim calcmode="lin" valueType="num">
                                      <p:cBhvr additive="base">
                                        <p:cTn id="19" dur="300" fill="hold"/>
                                        <p:tgtEl>
                                          <p:spTgt spid="405606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6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6070"/>
                                        </p:tgtEl>
                                        <p:attrNameLst>
                                          <p:attrName>style.visibility</p:attrName>
                                        </p:attrNameLst>
                                      </p:cBhvr>
                                      <p:to>
                                        <p:strVal val="visible"/>
                                      </p:to>
                                    </p:set>
                                    <p:anim calcmode="lin" valueType="num">
                                      <p:cBhvr>
                                        <p:cTn id="25" dur="500" fill="hold"/>
                                        <p:tgtEl>
                                          <p:spTgt spid="4056070"/>
                                        </p:tgtEl>
                                        <p:attrNameLst>
                                          <p:attrName>ppt_w</p:attrName>
                                        </p:attrNameLst>
                                      </p:cBhvr>
                                      <p:tavLst>
                                        <p:tav tm="0">
                                          <p:val>
                                            <p:fltVal val="0"/>
                                          </p:val>
                                        </p:tav>
                                        <p:tav tm="100000">
                                          <p:val>
                                            <p:strVal val="#ppt_w"/>
                                          </p:val>
                                        </p:tav>
                                      </p:tavLst>
                                    </p:anim>
                                    <p:anim calcmode="lin" valueType="num">
                                      <p:cBhvr>
                                        <p:cTn id="26" dur="500" fill="hold"/>
                                        <p:tgtEl>
                                          <p:spTgt spid="4056070"/>
                                        </p:tgtEl>
                                        <p:attrNameLst>
                                          <p:attrName>ppt_h</p:attrName>
                                        </p:attrNameLst>
                                      </p:cBhvr>
                                      <p:tavLst>
                                        <p:tav tm="0">
                                          <p:val>
                                            <p:fltVal val="0"/>
                                          </p:val>
                                        </p:tav>
                                        <p:tav tm="100000">
                                          <p:val>
                                            <p:strVal val="#ppt_h"/>
                                          </p:val>
                                        </p:tav>
                                      </p:tavLst>
                                    </p:anim>
                                    <p:anim calcmode="lin" valueType="num">
                                      <p:cBhvr>
                                        <p:cTn id="27" dur="500" fill="hold"/>
                                        <p:tgtEl>
                                          <p:spTgt spid="4056070"/>
                                        </p:tgtEl>
                                        <p:attrNameLst>
                                          <p:attrName>ppt_x</p:attrName>
                                        </p:attrNameLst>
                                      </p:cBhvr>
                                      <p:tavLst>
                                        <p:tav tm="0">
                                          <p:val>
                                            <p:fltVal val="0.5"/>
                                          </p:val>
                                        </p:tav>
                                        <p:tav tm="100000">
                                          <p:val>
                                            <p:strVal val="#ppt_x"/>
                                          </p:val>
                                        </p:tav>
                                      </p:tavLst>
                                    </p:anim>
                                    <p:anim calcmode="lin" valueType="num">
                                      <p:cBhvr>
                                        <p:cTn id="28" dur="500" fill="hold"/>
                                        <p:tgtEl>
                                          <p:spTgt spid="405607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6067">
                                            <p:txEl>
                                              <p:pRg st="0" end="0"/>
                                            </p:txEl>
                                          </p:spTgt>
                                        </p:tgtEl>
                                        <p:attrNameLst>
                                          <p:attrName>style.visibility</p:attrName>
                                        </p:attrNameLst>
                                      </p:cBhvr>
                                      <p:to>
                                        <p:strVal val="visible"/>
                                      </p:to>
                                    </p:set>
                                    <p:animEffect transition="in" filter="box(out)">
                                      <p:cBhvr>
                                        <p:cTn id="33" dur="500"/>
                                        <p:tgtEl>
                                          <p:spTgt spid="405606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56067">
                                            <p:txEl>
                                              <p:pRg st="1" end="1"/>
                                            </p:txEl>
                                          </p:spTgt>
                                        </p:tgtEl>
                                        <p:attrNameLst>
                                          <p:attrName>style.visibility</p:attrName>
                                        </p:attrNameLst>
                                      </p:cBhvr>
                                      <p:to>
                                        <p:strVal val="visible"/>
                                      </p:to>
                                    </p:set>
                                    <p:animEffect transition="in" filter="box(out)">
                                      <p:cBhvr>
                                        <p:cTn id="38" dur="500"/>
                                        <p:tgtEl>
                                          <p:spTgt spid="40560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066" grpId="0" build="p" autoUpdateAnimBg="0"/>
      <p:bldP spid="4056067" grpId="0" build="p" autoUpdateAnimBg="0"/>
      <p:bldP spid="4056068" grpId="0" animBg="1"/>
      <p:bldP spid="4056069" grpId="0" animBg="1"/>
      <p:bldP spid="4056070"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5811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58115" name="Rectangle 3" descr="Pink tissue paper"/>
          <p:cNvSpPr>
            <a:spLocks noGrp="1" noChangeArrowheads="1"/>
          </p:cNvSpPr>
          <p:nvPr>
            <p:ph type="body" idx="1"/>
          </p:nvPr>
        </p:nvSpPr>
        <p:spPr>
          <a:xfrm>
            <a:off x="2133600" y="2362200"/>
            <a:ext cx="79248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“In being conducted to Constance to defend himself he was victim of one of the worse tricks ever played on a Christian.  He was promised safe conduct by the Emperor Sigismund.  And he had the papal assurance:  ‘Even if he had killed my own brother… he must be safe while he is at Constance.’  Yet,  Hus was arrested soon after arrival.  He was confined in a cell under a Dominican convent.  His cell was located right next to the sewer system.  In effect,  the Council had already made up its mind about this rebel Hus.  This same  Council condemned the teachings of Wyclif,  and Hus was condemned for supporting those teachings.  What he was especially under fire for was his statement that when a pope or bishop is in mortal sin he has ceased to hold that office.”</a:t>
            </a:r>
            <a:endParaRPr lang="en-US" sz="2800" i="1">
              <a:solidFill>
                <a:srgbClr val="666699"/>
              </a:solidFill>
              <a:effectLst>
                <a:outerShdw blurRad="38100" dist="38100" dir="2700000" algn="tl">
                  <a:srgbClr val="000000"/>
                </a:outerShdw>
              </a:effectLst>
            </a:endParaRPr>
          </a:p>
        </p:txBody>
      </p:sp>
      <p:sp>
        <p:nvSpPr>
          <p:cNvPr id="405811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5811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58118"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39675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58116"/>
                                        </p:tgtEl>
                                        <p:attrNameLst>
                                          <p:attrName>style.visibility</p:attrName>
                                        </p:attrNameLst>
                                      </p:cBhvr>
                                      <p:to>
                                        <p:strVal val="visible"/>
                                      </p:to>
                                    </p:set>
                                    <p:anim calcmode="lin" valueType="num">
                                      <p:cBhvr>
                                        <p:cTn id="7" dur="5000" fill="hold"/>
                                        <p:tgtEl>
                                          <p:spTgt spid="4058116"/>
                                        </p:tgtEl>
                                        <p:attrNameLst>
                                          <p:attrName>ppt_w</p:attrName>
                                        </p:attrNameLst>
                                      </p:cBhvr>
                                      <p:tavLst>
                                        <p:tav tm="0" fmla="#ppt_w*sin(2.5*pi*$)">
                                          <p:val>
                                            <p:fltVal val="0"/>
                                          </p:val>
                                        </p:tav>
                                        <p:tav tm="100000">
                                          <p:val>
                                            <p:fltVal val="1"/>
                                          </p:val>
                                        </p:tav>
                                      </p:tavLst>
                                    </p:anim>
                                    <p:anim calcmode="lin" valueType="num">
                                      <p:cBhvr>
                                        <p:cTn id="8" dur="5000" fill="hold"/>
                                        <p:tgtEl>
                                          <p:spTgt spid="40581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58117"/>
                                        </p:tgtEl>
                                        <p:attrNameLst>
                                          <p:attrName>style.visibility</p:attrName>
                                        </p:attrNameLst>
                                      </p:cBhvr>
                                      <p:to>
                                        <p:strVal val="visible"/>
                                      </p:to>
                                    </p:set>
                                    <p:anim calcmode="lin" valueType="num">
                                      <p:cBhvr>
                                        <p:cTn id="13" dur="500" fill="hold"/>
                                        <p:tgtEl>
                                          <p:spTgt spid="4058117"/>
                                        </p:tgtEl>
                                        <p:attrNameLst>
                                          <p:attrName>ppt_w</p:attrName>
                                        </p:attrNameLst>
                                      </p:cBhvr>
                                      <p:tavLst>
                                        <p:tav tm="0">
                                          <p:val>
                                            <p:strVal val="4/3*#ppt_w"/>
                                          </p:val>
                                        </p:tav>
                                        <p:tav tm="100000">
                                          <p:val>
                                            <p:strVal val="#ppt_w"/>
                                          </p:val>
                                        </p:tav>
                                      </p:tavLst>
                                    </p:anim>
                                    <p:anim calcmode="lin" valueType="num">
                                      <p:cBhvr>
                                        <p:cTn id="14" dur="500" fill="hold"/>
                                        <p:tgtEl>
                                          <p:spTgt spid="405811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58114">
                                            <p:txEl>
                                              <p:pRg st="0" end="0"/>
                                            </p:txEl>
                                          </p:spTgt>
                                        </p:tgtEl>
                                        <p:attrNameLst>
                                          <p:attrName>style.visibility</p:attrName>
                                        </p:attrNameLst>
                                      </p:cBhvr>
                                      <p:to>
                                        <p:strVal val="visible"/>
                                      </p:to>
                                    </p:set>
                                    <p:anim calcmode="lin" valueType="num">
                                      <p:cBhvr additive="base">
                                        <p:cTn id="19" dur="300" fill="hold"/>
                                        <p:tgtEl>
                                          <p:spTgt spid="405811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581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58118"/>
                                        </p:tgtEl>
                                        <p:attrNameLst>
                                          <p:attrName>style.visibility</p:attrName>
                                        </p:attrNameLst>
                                      </p:cBhvr>
                                      <p:to>
                                        <p:strVal val="visible"/>
                                      </p:to>
                                    </p:set>
                                    <p:anim calcmode="lin" valueType="num">
                                      <p:cBhvr>
                                        <p:cTn id="25" dur="500" fill="hold"/>
                                        <p:tgtEl>
                                          <p:spTgt spid="4058118"/>
                                        </p:tgtEl>
                                        <p:attrNameLst>
                                          <p:attrName>ppt_w</p:attrName>
                                        </p:attrNameLst>
                                      </p:cBhvr>
                                      <p:tavLst>
                                        <p:tav tm="0">
                                          <p:val>
                                            <p:fltVal val="0"/>
                                          </p:val>
                                        </p:tav>
                                        <p:tav tm="100000">
                                          <p:val>
                                            <p:strVal val="#ppt_w"/>
                                          </p:val>
                                        </p:tav>
                                      </p:tavLst>
                                    </p:anim>
                                    <p:anim calcmode="lin" valueType="num">
                                      <p:cBhvr>
                                        <p:cTn id="26" dur="500" fill="hold"/>
                                        <p:tgtEl>
                                          <p:spTgt spid="4058118"/>
                                        </p:tgtEl>
                                        <p:attrNameLst>
                                          <p:attrName>ppt_h</p:attrName>
                                        </p:attrNameLst>
                                      </p:cBhvr>
                                      <p:tavLst>
                                        <p:tav tm="0">
                                          <p:val>
                                            <p:fltVal val="0"/>
                                          </p:val>
                                        </p:tav>
                                        <p:tav tm="100000">
                                          <p:val>
                                            <p:strVal val="#ppt_h"/>
                                          </p:val>
                                        </p:tav>
                                      </p:tavLst>
                                    </p:anim>
                                    <p:anim calcmode="lin" valueType="num">
                                      <p:cBhvr>
                                        <p:cTn id="27" dur="500" fill="hold"/>
                                        <p:tgtEl>
                                          <p:spTgt spid="4058118"/>
                                        </p:tgtEl>
                                        <p:attrNameLst>
                                          <p:attrName>ppt_x</p:attrName>
                                        </p:attrNameLst>
                                      </p:cBhvr>
                                      <p:tavLst>
                                        <p:tav tm="0">
                                          <p:val>
                                            <p:fltVal val="0.5"/>
                                          </p:val>
                                        </p:tav>
                                        <p:tav tm="100000">
                                          <p:val>
                                            <p:strVal val="#ppt_x"/>
                                          </p:val>
                                        </p:tav>
                                      </p:tavLst>
                                    </p:anim>
                                    <p:anim calcmode="lin" valueType="num">
                                      <p:cBhvr>
                                        <p:cTn id="28" dur="500" fill="hold"/>
                                        <p:tgtEl>
                                          <p:spTgt spid="405811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58115">
                                            <p:txEl>
                                              <p:pRg st="0" end="0"/>
                                            </p:txEl>
                                          </p:spTgt>
                                        </p:tgtEl>
                                        <p:attrNameLst>
                                          <p:attrName>style.visibility</p:attrName>
                                        </p:attrNameLst>
                                      </p:cBhvr>
                                      <p:to>
                                        <p:strVal val="visible"/>
                                      </p:to>
                                    </p:set>
                                    <p:animEffect transition="in" filter="box(out)">
                                      <p:cBhvr>
                                        <p:cTn id="33" dur="500"/>
                                        <p:tgtEl>
                                          <p:spTgt spid="4058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8114" grpId="0" build="p" autoUpdateAnimBg="0"/>
      <p:bldP spid="4058115" grpId="0" build="p" autoUpdateAnimBg="0"/>
      <p:bldP spid="4058116" grpId="0" animBg="1"/>
      <p:bldP spid="4058117" grpId="0" animBg="1"/>
      <p:bldP spid="4058118" grpId="0" animBg="1"/>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016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0163"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lnSpc>
                <a:spcPct val="90000"/>
              </a:lnSpc>
              <a:buFontTx/>
              <a:buChar char="o"/>
            </a:pPr>
            <a:r>
              <a:rPr lang="en-US">
                <a:solidFill>
                  <a:srgbClr val="666699"/>
                </a:solidFill>
                <a:effectLst>
                  <a:outerShdw blurRad="38100" dist="38100" dir="2700000" algn="tl">
                    <a:srgbClr val="000000"/>
                  </a:outerShdw>
                </a:effectLst>
              </a:rPr>
              <a:t>“The council had been called to settle the scandalous situation of having two popes,  one in Italy,  one in France.  This ‘Great Schism’  (1378 – 1417)  had to be dealt with.  It was at this Council Of Constance. Naturally,  the type of council that restored the authority of one pope wasn’t about to acquit a rebel who questioned the pope’s authority. Hus’s goose was indeed cooked!”</a:t>
            </a:r>
            <a:endParaRPr lang="en-US" i="1">
              <a:solidFill>
                <a:srgbClr val="666699"/>
              </a:solidFill>
              <a:effectLst>
                <a:outerShdw blurRad="38100" dist="38100" dir="2700000" algn="tl">
                  <a:srgbClr val="000000"/>
                </a:outerShdw>
              </a:effectLst>
            </a:endParaRPr>
          </a:p>
        </p:txBody>
      </p:sp>
      <p:sp>
        <p:nvSpPr>
          <p:cNvPr id="406016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016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0166"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20006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0164"/>
                                        </p:tgtEl>
                                        <p:attrNameLst>
                                          <p:attrName>style.visibility</p:attrName>
                                        </p:attrNameLst>
                                      </p:cBhvr>
                                      <p:to>
                                        <p:strVal val="visible"/>
                                      </p:to>
                                    </p:set>
                                    <p:anim calcmode="lin" valueType="num">
                                      <p:cBhvr>
                                        <p:cTn id="7" dur="5000" fill="hold"/>
                                        <p:tgtEl>
                                          <p:spTgt spid="4060164"/>
                                        </p:tgtEl>
                                        <p:attrNameLst>
                                          <p:attrName>ppt_w</p:attrName>
                                        </p:attrNameLst>
                                      </p:cBhvr>
                                      <p:tavLst>
                                        <p:tav tm="0" fmla="#ppt_w*sin(2.5*pi*$)">
                                          <p:val>
                                            <p:fltVal val="0"/>
                                          </p:val>
                                        </p:tav>
                                        <p:tav tm="100000">
                                          <p:val>
                                            <p:fltVal val="1"/>
                                          </p:val>
                                        </p:tav>
                                      </p:tavLst>
                                    </p:anim>
                                    <p:anim calcmode="lin" valueType="num">
                                      <p:cBhvr>
                                        <p:cTn id="8" dur="5000" fill="hold"/>
                                        <p:tgtEl>
                                          <p:spTgt spid="406016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0165"/>
                                        </p:tgtEl>
                                        <p:attrNameLst>
                                          <p:attrName>style.visibility</p:attrName>
                                        </p:attrNameLst>
                                      </p:cBhvr>
                                      <p:to>
                                        <p:strVal val="visible"/>
                                      </p:to>
                                    </p:set>
                                    <p:anim calcmode="lin" valueType="num">
                                      <p:cBhvr>
                                        <p:cTn id="13" dur="500" fill="hold"/>
                                        <p:tgtEl>
                                          <p:spTgt spid="4060165"/>
                                        </p:tgtEl>
                                        <p:attrNameLst>
                                          <p:attrName>ppt_w</p:attrName>
                                        </p:attrNameLst>
                                      </p:cBhvr>
                                      <p:tavLst>
                                        <p:tav tm="0">
                                          <p:val>
                                            <p:strVal val="4/3*#ppt_w"/>
                                          </p:val>
                                        </p:tav>
                                        <p:tav tm="100000">
                                          <p:val>
                                            <p:strVal val="#ppt_w"/>
                                          </p:val>
                                        </p:tav>
                                      </p:tavLst>
                                    </p:anim>
                                    <p:anim calcmode="lin" valueType="num">
                                      <p:cBhvr>
                                        <p:cTn id="14" dur="500" fill="hold"/>
                                        <p:tgtEl>
                                          <p:spTgt spid="406016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0162">
                                            <p:txEl>
                                              <p:pRg st="0" end="0"/>
                                            </p:txEl>
                                          </p:spTgt>
                                        </p:tgtEl>
                                        <p:attrNameLst>
                                          <p:attrName>style.visibility</p:attrName>
                                        </p:attrNameLst>
                                      </p:cBhvr>
                                      <p:to>
                                        <p:strVal val="visible"/>
                                      </p:to>
                                    </p:set>
                                    <p:anim calcmode="lin" valueType="num">
                                      <p:cBhvr additive="base">
                                        <p:cTn id="19" dur="300" fill="hold"/>
                                        <p:tgtEl>
                                          <p:spTgt spid="406016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0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0166"/>
                                        </p:tgtEl>
                                        <p:attrNameLst>
                                          <p:attrName>style.visibility</p:attrName>
                                        </p:attrNameLst>
                                      </p:cBhvr>
                                      <p:to>
                                        <p:strVal val="visible"/>
                                      </p:to>
                                    </p:set>
                                    <p:anim calcmode="lin" valueType="num">
                                      <p:cBhvr>
                                        <p:cTn id="25" dur="500" fill="hold"/>
                                        <p:tgtEl>
                                          <p:spTgt spid="4060166"/>
                                        </p:tgtEl>
                                        <p:attrNameLst>
                                          <p:attrName>ppt_w</p:attrName>
                                        </p:attrNameLst>
                                      </p:cBhvr>
                                      <p:tavLst>
                                        <p:tav tm="0">
                                          <p:val>
                                            <p:fltVal val="0"/>
                                          </p:val>
                                        </p:tav>
                                        <p:tav tm="100000">
                                          <p:val>
                                            <p:strVal val="#ppt_w"/>
                                          </p:val>
                                        </p:tav>
                                      </p:tavLst>
                                    </p:anim>
                                    <p:anim calcmode="lin" valueType="num">
                                      <p:cBhvr>
                                        <p:cTn id="26" dur="500" fill="hold"/>
                                        <p:tgtEl>
                                          <p:spTgt spid="4060166"/>
                                        </p:tgtEl>
                                        <p:attrNameLst>
                                          <p:attrName>ppt_h</p:attrName>
                                        </p:attrNameLst>
                                      </p:cBhvr>
                                      <p:tavLst>
                                        <p:tav tm="0">
                                          <p:val>
                                            <p:fltVal val="0"/>
                                          </p:val>
                                        </p:tav>
                                        <p:tav tm="100000">
                                          <p:val>
                                            <p:strVal val="#ppt_h"/>
                                          </p:val>
                                        </p:tav>
                                      </p:tavLst>
                                    </p:anim>
                                    <p:anim calcmode="lin" valueType="num">
                                      <p:cBhvr>
                                        <p:cTn id="27" dur="500" fill="hold"/>
                                        <p:tgtEl>
                                          <p:spTgt spid="4060166"/>
                                        </p:tgtEl>
                                        <p:attrNameLst>
                                          <p:attrName>ppt_x</p:attrName>
                                        </p:attrNameLst>
                                      </p:cBhvr>
                                      <p:tavLst>
                                        <p:tav tm="0">
                                          <p:val>
                                            <p:fltVal val="0.5"/>
                                          </p:val>
                                        </p:tav>
                                        <p:tav tm="100000">
                                          <p:val>
                                            <p:strVal val="#ppt_x"/>
                                          </p:val>
                                        </p:tav>
                                      </p:tavLst>
                                    </p:anim>
                                    <p:anim calcmode="lin" valueType="num">
                                      <p:cBhvr>
                                        <p:cTn id="28" dur="500" fill="hold"/>
                                        <p:tgtEl>
                                          <p:spTgt spid="406016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0163">
                                            <p:txEl>
                                              <p:pRg st="0" end="0"/>
                                            </p:txEl>
                                          </p:spTgt>
                                        </p:tgtEl>
                                        <p:attrNameLst>
                                          <p:attrName>style.visibility</p:attrName>
                                        </p:attrNameLst>
                                      </p:cBhvr>
                                      <p:to>
                                        <p:strVal val="visible"/>
                                      </p:to>
                                    </p:set>
                                    <p:animEffect transition="in" filter="box(out)">
                                      <p:cBhvr>
                                        <p:cTn id="33" dur="500"/>
                                        <p:tgtEl>
                                          <p:spTgt spid="40601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0162" grpId="0" build="p" autoUpdateAnimBg="0"/>
      <p:bldP spid="4060163" grpId="0" build="p" autoUpdateAnimBg="0"/>
      <p:bldP spid="4060164" grpId="0" animBg="1"/>
      <p:bldP spid="4060165" grpId="0" animBg="1"/>
      <p:bldP spid="4060166"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2210"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2211"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“Hus, sick and physically wasted by very long imprisonment, illness, and lack of sleep, protested his innocence and refused to renounce his alleged errors unless he could be shown otherwise from Scripture.  To the council he said,  ‘I would not,  for a chapel full of gold,  recede from the truth.’</a:t>
            </a:r>
          </a:p>
          <a:p>
            <a:pPr>
              <a:buFontTx/>
              <a:buChar char="o"/>
            </a:pPr>
            <a:r>
              <a:rPr lang="en-US" sz="2800">
                <a:solidFill>
                  <a:srgbClr val="666699"/>
                </a:solidFill>
                <a:effectLst>
                  <a:outerShdw blurRad="38100" dist="38100" dir="2700000" algn="tl">
                    <a:srgbClr val="000000"/>
                  </a:outerShdw>
                </a:effectLst>
              </a:rPr>
              <a:t>Formally condemned,  he was handed over to the secular authorities to be burned at the stake on the 6</a:t>
            </a:r>
            <a:r>
              <a:rPr lang="en-US" sz="2800" baseline="30000">
                <a:solidFill>
                  <a:srgbClr val="666699"/>
                </a:solidFill>
                <a:effectLst>
                  <a:outerShdw blurRad="38100" dist="38100" dir="2700000" algn="tl">
                    <a:srgbClr val="000000"/>
                  </a:outerShdw>
                </a:effectLst>
              </a:rPr>
              <a:t>th</a:t>
            </a:r>
            <a:r>
              <a:rPr lang="en-US" sz="2800">
                <a:solidFill>
                  <a:srgbClr val="666699"/>
                </a:solidFill>
                <a:effectLst>
                  <a:outerShdw blurRad="38100" dist="38100" dir="2700000" algn="tl">
                    <a:srgbClr val="000000"/>
                  </a:outerShdw>
                </a:effectLst>
              </a:rPr>
              <a:t>  of July 1415.”</a:t>
            </a:r>
            <a:endParaRPr lang="en-US" sz="2800" i="1">
              <a:solidFill>
                <a:srgbClr val="666699"/>
              </a:solidFill>
              <a:effectLst>
                <a:outerShdw blurRad="38100" dist="38100" dir="2700000" algn="tl">
                  <a:srgbClr val="000000"/>
                </a:outerShdw>
              </a:effectLst>
            </a:endParaRPr>
          </a:p>
        </p:txBody>
      </p:sp>
      <p:sp>
        <p:nvSpPr>
          <p:cNvPr id="4062212"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2213"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2214"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13398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2212"/>
                                        </p:tgtEl>
                                        <p:attrNameLst>
                                          <p:attrName>style.visibility</p:attrName>
                                        </p:attrNameLst>
                                      </p:cBhvr>
                                      <p:to>
                                        <p:strVal val="visible"/>
                                      </p:to>
                                    </p:set>
                                    <p:anim calcmode="lin" valueType="num">
                                      <p:cBhvr>
                                        <p:cTn id="7" dur="5000" fill="hold"/>
                                        <p:tgtEl>
                                          <p:spTgt spid="4062212"/>
                                        </p:tgtEl>
                                        <p:attrNameLst>
                                          <p:attrName>ppt_w</p:attrName>
                                        </p:attrNameLst>
                                      </p:cBhvr>
                                      <p:tavLst>
                                        <p:tav tm="0" fmla="#ppt_w*sin(2.5*pi*$)">
                                          <p:val>
                                            <p:fltVal val="0"/>
                                          </p:val>
                                        </p:tav>
                                        <p:tav tm="100000">
                                          <p:val>
                                            <p:fltVal val="1"/>
                                          </p:val>
                                        </p:tav>
                                      </p:tavLst>
                                    </p:anim>
                                    <p:anim calcmode="lin" valueType="num">
                                      <p:cBhvr>
                                        <p:cTn id="8" dur="5000" fill="hold"/>
                                        <p:tgtEl>
                                          <p:spTgt spid="40622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2213"/>
                                        </p:tgtEl>
                                        <p:attrNameLst>
                                          <p:attrName>style.visibility</p:attrName>
                                        </p:attrNameLst>
                                      </p:cBhvr>
                                      <p:to>
                                        <p:strVal val="visible"/>
                                      </p:to>
                                    </p:set>
                                    <p:anim calcmode="lin" valueType="num">
                                      <p:cBhvr>
                                        <p:cTn id="13" dur="500" fill="hold"/>
                                        <p:tgtEl>
                                          <p:spTgt spid="4062213"/>
                                        </p:tgtEl>
                                        <p:attrNameLst>
                                          <p:attrName>ppt_w</p:attrName>
                                        </p:attrNameLst>
                                      </p:cBhvr>
                                      <p:tavLst>
                                        <p:tav tm="0">
                                          <p:val>
                                            <p:strVal val="4/3*#ppt_w"/>
                                          </p:val>
                                        </p:tav>
                                        <p:tav tm="100000">
                                          <p:val>
                                            <p:strVal val="#ppt_w"/>
                                          </p:val>
                                        </p:tav>
                                      </p:tavLst>
                                    </p:anim>
                                    <p:anim calcmode="lin" valueType="num">
                                      <p:cBhvr>
                                        <p:cTn id="14" dur="500" fill="hold"/>
                                        <p:tgtEl>
                                          <p:spTgt spid="4062213"/>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2210">
                                            <p:txEl>
                                              <p:pRg st="0" end="0"/>
                                            </p:txEl>
                                          </p:spTgt>
                                        </p:tgtEl>
                                        <p:attrNameLst>
                                          <p:attrName>style.visibility</p:attrName>
                                        </p:attrNameLst>
                                      </p:cBhvr>
                                      <p:to>
                                        <p:strVal val="visible"/>
                                      </p:to>
                                    </p:set>
                                    <p:anim calcmode="lin" valueType="num">
                                      <p:cBhvr additive="base">
                                        <p:cTn id="19" dur="300" fill="hold"/>
                                        <p:tgtEl>
                                          <p:spTgt spid="4062210">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22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2214"/>
                                        </p:tgtEl>
                                        <p:attrNameLst>
                                          <p:attrName>style.visibility</p:attrName>
                                        </p:attrNameLst>
                                      </p:cBhvr>
                                      <p:to>
                                        <p:strVal val="visible"/>
                                      </p:to>
                                    </p:set>
                                    <p:anim calcmode="lin" valueType="num">
                                      <p:cBhvr>
                                        <p:cTn id="25" dur="500" fill="hold"/>
                                        <p:tgtEl>
                                          <p:spTgt spid="4062214"/>
                                        </p:tgtEl>
                                        <p:attrNameLst>
                                          <p:attrName>ppt_w</p:attrName>
                                        </p:attrNameLst>
                                      </p:cBhvr>
                                      <p:tavLst>
                                        <p:tav tm="0">
                                          <p:val>
                                            <p:fltVal val="0"/>
                                          </p:val>
                                        </p:tav>
                                        <p:tav tm="100000">
                                          <p:val>
                                            <p:strVal val="#ppt_w"/>
                                          </p:val>
                                        </p:tav>
                                      </p:tavLst>
                                    </p:anim>
                                    <p:anim calcmode="lin" valueType="num">
                                      <p:cBhvr>
                                        <p:cTn id="26" dur="500" fill="hold"/>
                                        <p:tgtEl>
                                          <p:spTgt spid="4062214"/>
                                        </p:tgtEl>
                                        <p:attrNameLst>
                                          <p:attrName>ppt_h</p:attrName>
                                        </p:attrNameLst>
                                      </p:cBhvr>
                                      <p:tavLst>
                                        <p:tav tm="0">
                                          <p:val>
                                            <p:fltVal val="0"/>
                                          </p:val>
                                        </p:tav>
                                        <p:tav tm="100000">
                                          <p:val>
                                            <p:strVal val="#ppt_h"/>
                                          </p:val>
                                        </p:tav>
                                      </p:tavLst>
                                    </p:anim>
                                    <p:anim calcmode="lin" valueType="num">
                                      <p:cBhvr>
                                        <p:cTn id="27" dur="500" fill="hold"/>
                                        <p:tgtEl>
                                          <p:spTgt spid="4062214"/>
                                        </p:tgtEl>
                                        <p:attrNameLst>
                                          <p:attrName>ppt_x</p:attrName>
                                        </p:attrNameLst>
                                      </p:cBhvr>
                                      <p:tavLst>
                                        <p:tav tm="0">
                                          <p:val>
                                            <p:fltVal val="0.5"/>
                                          </p:val>
                                        </p:tav>
                                        <p:tav tm="100000">
                                          <p:val>
                                            <p:strVal val="#ppt_x"/>
                                          </p:val>
                                        </p:tav>
                                      </p:tavLst>
                                    </p:anim>
                                    <p:anim calcmode="lin" valueType="num">
                                      <p:cBhvr>
                                        <p:cTn id="28" dur="500" fill="hold"/>
                                        <p:tgtEl>
                                          <p:spTgt spid="4062214"/>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2211">
                                            <p:txEl>
                                              <p:pRg st="0" end="0"/>
                                            </p:txEl>
                                          </p:spTgt>
                                        </p:tgtEl>
                                        <p:attrNameLst>
                                          <p:attrName>style.visibility</p:attrName>
                                        </p:attrNameLst>
                                      </p:cBhvr>
                                      <p:to>
                                        <p:strVal val="visible"/>
                                      </p:to>
                                    </p:set>
                                    <p:animEffect transition="in" filter="box(out)">
                                      <p:cBhvr>
                                        <p:cTn id="33" dur="500"/>
                                        <p:tgtEl>
                                          <p:spTgt spid="40622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62211">
                                            <p:txEl>
                                              <p:pRg st="1" end="1"/>
                                            </p:txEl>
                                          </p:spTgt>
                                        </p:tgtEl>
                                        <p:attrNameLst>
                                          <p:attrName>style.visibility</p:attrName>
                                        </p:attrNameLst>
                                      </p:cBhvr>
                                      <p:to>
                                        <p:strVal val="visible"/>
                                      </p:to>
                                    </p:set>
                                    <p:animEffect transition="in" filter="box(out)">
                                      <p:cBhvr>
                                        <p:cTn id="38" dur="500"/>
                                        <p:tgtEl>
                                          <p:spTgt spid="40622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2210" grpId="0" build="p" autoUpdateAnimBg="0"/>
      <p:bldP spid="4062211" grpId="0" build="p" autoUpdateAnimBg="0"/>
      <p:bldP spid="4062212" grpId="0" animBg="1"/>
      <p:bldP spid="4062213" grpId="0" animBg="1"/>
      <p:bldP spid="4062214"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4258"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4259" name="Rectangle 3" descr="Pink tissue paper"/>
          <p:cNvSpPr>
            <a:spLocks noGrp="1" noChangeArrowheads="1"/>
          </p:cNvSpPr>
          <p:nvPr>
            <p:ph type="body" idx="1"/>
          </p:nvPr>
        </p:nvSpPr>
        <p:spPr>
          <a:xfrm>
            <a:off x="2133600" y="2362200"/>
            <a:ext cx="7848600" cy="4114800"/>
          </a:xfrm>
          <a:blipFill dpi="0" rotWithShape="0">
            <a:blip r:embed="rId4" cstate="print"/>
            <a:srcRect/>
            <a:tile tx="0" ty="0" sx="100000" sy="100000" flip="none" algn="tl"/>
          </a:blipFill>
        </p:spPr>
        <p:txBody>
          <a:bodyPr/>
          <a:lstStyle/>
          <a:p>
            <a:pPr>
              <a:buFontTx/>
              <a:buChar char="o"/>
            </a:pPr>
            <a:r>
              <a:rPr lang="en-US" sz="2400">
                <a:solidFill>
                  <a:srgbClr val="666699"/>
                </a:solidFill>
                <a:effectLst>
                  <a:outerShdw blurRad="38100" dist="38100" dir="2700000" algn="tl">
                    <a:srgbClr val="000000"/>
                  </a:outerShdw>
                </a:effectLst>
              </a:rPr>
              <a:t>“On the way to the place of execution,  he passed a church--yard and saw a bonfire of his books.  He laughed and told the bystanders not to believe the lies circulated about him.  Arriving at the place of execution,  he was asked by the empire’s marshal if he would finally retract his views. Hus replied, ‘God is my witness that the evidence against me is false.  I have never thought nor preached except with one intention of winning men,  if possible,  from their sins.  Today I will gladly die.’  The fire was lit.  As the flames engulfed him, Hus began to sing in Latin a Christian chant:  ‘Christ, Thou Son of the Living God, have mercy on me.’”</a:t>
            </a:r>
            <a:endParaRPr lang="en-US" sz="2400" i="1">
              <a:solidFill>
                <a:srgbClr val="666699"/>
              </a:solidFill>
              <a:effectLst>
                <a:outerShdw blurRad="38100" dist="38100" dir="2700000" algn="tl">
                  <a:srgbClr val="000000"/>
                </a:outerShdw>
              </a:effectLst>
            </a:endParaRPr>
          </a:p>
        </p:txBody>
      </p:sp>
      <p:sp>
        <p:nvSpPr>
          <p:cNvPr id="4064260"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4261"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4262"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217047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4260"/>
                                        </p:tgtEl>
                                        <p:attrNameLst>
                                          <p:attrName>style.visibility</p:attrName>
                                        </p:attrNameLst>
                                      </p:cBhvr>
                                      <p:to>
                                        <p:strVal val="visible"/>
                                      </p:to>
                                    </p:set>
                                    <p:anim calcmode="lin" valueType="num">
                                      <p:cBhvr>
                                        <p:cTn id="7" dur="5000" fill="hold"/>
                                        <p:tgtEl>
                                          <p:spTgt spid="4064260"/>
                                        </p:tgtEl>
                                        <p:attrNameLst>
                                          <p:attrName>ppt_w</p:attrName>
                                        </p:attrNameLst>
                                      </p:cBhvr>
                                      <p:tavLst>
                                        <p:tav tm="0" fmla="#ppt_w*sin(2.5*pi*$)">
                                          <p:val>
                                            <p:fltVal val="0"/>
                                          </p:val>
                                        </p:tav>
                                        <p:tav tm="100000">
                                          <p:val>
                                            <p:fltVal val="1"/>
                                          </p:val>
                                        </p:tav>
                                      </p:tavLst>
                                    </p:anim>
                                    <p:anim calcmode="lin" valueType="num">
                                      <p:cBhvr>
                                        <p:cTn id="8" dur="5000" fill="hold"/>
                                        <p:tgtEl>
                                          <p:spTgt spid="406426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4261"/>
                                        </p:tgtEl>
                                        <p:attrNameLst>
                                          <p:attrName>style.visibility</p:attrName>
                                        </p:attrNameLst>
                                      </p:cBhvr>
                                      <p:to>
                                        <p:strVal val="visible"/>
                                      </p:to>
                                    </p:set>
                                    <p:anim calcmode="lin" valueType="num">
                                      <p:cBhvr>
                                        <p:cTn id="13" dur="500" fill="hold"/>
                                        <p:tgtEl>
                                          <p:spTgt spid="4064261"/>
                                        </p:tgtEl>
                                        <p:attrNameLst>
                                          <p:attrName>ppt_w</p:attrName>
                                        </p:attrNameLst>
                                      </p:cBhvr>
                                      <p:tavLst>
                                        <p:tav tm="0">
                                          <p:val>
                                            <p:strVal val="4/3*#ppt_w"/>
                                          </p:val>
                                        </p:tav>
                                        <p:tav tm="100000">
                                          <p:val>
                                            <p:strVal val="#ppt_w"/>
                                          </p:val>
                                        </p:tav>
                                      </p:tavLst>
                                    </p:anim>
                                    <p:anim calcmode="lin" valueType="num">
                                      <p:cBhvr>
                                        <p:cTn id="14" dur="500" fill="hold"/>
                                        <p:tgtEl>
                                          <p:spTgt spid="4064261"/>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4258">
                                            <p:txEl>
                                              <p:pRg st="0" end="0"/>
                                            </p:txEl>
                                          </p:spTgt>
                                        </p:tgtEl>
                                        <p:attrNameLst>
                                          <p:attrName>style.visibility</p:attrName>
                                        </p:attrNameLst>
                                      </p:cBhvr>
                                      <p:to>
                                        <p:strVal val="visible"/>
                                      </p:to>
                                    </p:set>
                                    <p:anim calcmode="lin" valueType="num">
                                      <p:cBhvr additive="base">
                                        <p:cTn id="19" dur="300" fill="hold"/>
                                        <p:tgtEl>
                                          <p:spTgt spid="4064258">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42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4262"/>
                                        </p:tgtEl>
                                        <p:attrNameLst>
                                          <p:attrName>style.visibility</p:attrName>
                                        </p:attrNameLst>
                                      </p:cBhvr>
                                      <p:to>
                                        <p:strVal val="visible"/>
                                      </p:to>
                                    </p:set>
                                    <p:anim calcmode="lin" valueType="num">
                                      <p:cBhvr>
                                        <p:cTn id="25" dur="500" fill="hold"/>
                                        <p:tgtEl>
                                          <p:spTgt spid="4064262"/>
                                        </p:tgtEl>
                                        <p:attrNameLst>
                                          <p:attrName>ppt_w</p:attrName>
                                        </p:attrNameLst>
                                      </p:cBhvr>
                                      <p:tavLst>
                                        <p:tav tm="0">
                                          <p:val>
                                            <p:fltVal val="0"/>
                                          </p:val>
                                        </p:tav>
                                        <p:tav tm="100000">
                                          <p:val>
                                            <p:strVal val="#ppt_w"/>
                                          </p:val>
                                        </p:tav>
                                      </p:tavLst>
                                    </p:anim>
                                    <p:anim calcmode="lin" valueType="num">
                                      <p:cBhvr>
                                        <p:cTn id="26" dur="500" fill="hold"/>
                                        <p:tgtEl>
                                          <p:spTgt spid="4064262"/>
                                        </p:tgtEl>
                                        <p:attrNameLst>
                                          <p:attrName>ppt_h</p:attrName>
                                        </p:attrNameLst>
                                      </p:cBhvr>
                                      <p:tavLst>
                                        <p:tav tm="0">
                                          <p:val>
                                            <p:fltVal val="0"/>
                                          </p:val>
                                        </p:tav>
                                        <p:tav tm="100000">
                                          <p:val>
                                            <p:strVal val="#ppt_h"/>
                                          </p:val>
                                        </p:tav>
                                      </p:tavLst>
                                    </p:anim>
                                    <p:anim calcmode="lin" valueType="num">
                                      <p:cBhvr>
                                        <p:cTn id="27" dur="500" fill="hold"/>
                                        <p:tgtEl>
                                          <p:spTgt spid="4064262"/>
                                        </p:tgtEl>
                                        <p:attrNameLst>
                                          <p:attrName>ppt_x</p:attrName>
                                        </p:attrNameLst>
                                      </p:cBhvr>
                                      <p:tavLst>
                                        <p:tav tm="0">
                                          <p:val>
                                            <p:fltVal val="0.5"/>
                                          </p:val>
                                        </p:tav>
                                        <p:tav tm="100000">
                                          <p:val>
                                            <p:strVal val="#ppt_x"/>
                                          </p:val>
                                        </p:tav>
                                      </p:tavLst>
                                    </p:anim>
                                    <p:anim calcmode="lin" valueType="num">
                                      <p:cBhvr>
                                        <p:cTn id="28" dur="500" fill="hold"/>
                                        <p:tgtEl>
                                          <p:spTgt spid="4064262"/>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4259">
                                            <p:txEl>
                                              <p:pRg st="0" end="0"/>
                                            </p:txEl>
                                          </p:spTgt>
                                        </p:tgtEl>
                                        <p:attrNameLst>
                                          <p:attrName>style.visibility</p:attrName>
                                        </p:attrNameLst>
                                      </p:cBhvr>
                                      <p:to>
                                        <p:strVal val="visible"/>
                                      </p:to>
                                    </p:set>
                                    <p:animEffect transition="in" filter="box(out)">
                                      <p:cBhvr>
                                        <p:cTn id="33" dur="500"/>
                                        <p:tgtEl>
                                          <p:spTgt spid="4064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4258" grpId="0" build="p" autoUpdateAnimBg="0"/>
      <p:bldP spid="4064259" grpId="0" build="p" autoUpdateAnimBg="0"/>
      <p:bldP spid="4064260" grpId="0" animBg="1"/>
      <p:bldP spid="4064261" grpId="0" animBg="1"/>
      <p:bldP spid="40642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endParaRPr lang="en-US"/>
          </a:p>
        </p:txBody>
      </p:sp>
      <p:pic>
        <p:nvPicPr>
          <p:cNvPr id="3171332" name="Picture 4"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0" y="0"/>
            <a:ext cx="7854215" cy="12649200"/>
          </a:xfrm>
          <a:prstGeom prst="rect">
            <a:avLst/>
          </a:prstGeom>
          <a:noFill/>
        </p:spPr>
      </p:pic>
      <p:pic>
        <p:nvPicPr>
          <p:cNvPr id="3171333" name="Picture 5"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0" y="-67377"/>
            <a:ext cx="12192000" cy="7007192"/>
          </a:xfrm>
          <a:prstGeom prst="rect">
            <a:avLst/>
          </a:prstGeom>
          <a:noFill/>
        </p:spPr>
      </p:pic>
      <p:sp>
        <p:nvSpPr>
          <p:cNvPr id="3171335" name="Rectangle 7"/>
          <p:cNvSpPr>
            <a:spLocks noChangeArrowheads="1"/>
          </p:cNvSpPr>
          <p:nvPr/>
        </p:nvSpPr>
        <p:spPr bwMode="auto">
          <a:xfrm>
            <a:off x="4724400" y="533400"/>
            <a:ext cx="3962400" cy="3048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171337" name="Rectangle 9"/>
          <p:cNvSpPr>
            <a:spLocks noChangeArrowheads="1"/>
          </p:cNvSpPr>
          <p:nvPr/>
        </p:nvSpPr>
        <p:spPr bwMode="auto">
          <a:xfrm>
            <a:off x="8839199" y="0"/>
            <a:ext cx="3115377" cy="304800"/>
          </a:xfrm>
          <a:prstGeom prst="rect">
            <a:avLst/>
          </a:prstGeom>
          <a:solidFill>
            <a:srgbClr val="0000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17108995" name="Rectangle 3"/>
          <p:cNvSpPr>
            <a:spLocks noChangeArrowheads="1"/>
          </p:cNvSpPr>
          <p:nvPr/>
        </p:nvSpPr>
        <p:spPr bwMode="auto">
          <a:xfrm>
            <a:off x="1524001" y="15876"/>
            <a:ext cx="184731" cy="240065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12" name="Rectangle 11"/>
          <p:cNvSpPr/>
          <p:nvPr/>
        </p:nvSpPr>
        <p:spPr>
          <a:xfrm>
            <a:off x="12834" y="0"/>
            <a:ext cx="12179165" cy="923330"/>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fontAlgn="base">
              <a:spcBef>
                <a:spcPct val="0"/>
              </a:spcBef>
              <a:spcAft>
                <a:spcPct val="0"/>
              </a:spcAft>
            </a:pPr>
            <a:r>
              <a:rPr lang="en-US" sz="5400" b="1" dirty="0">
                <a:ln/>
                <a:solidFill>
                  <a:srgbClr val="AAE2CA">
                    <a:tint val="50000"/>
                    <a:satMod val="180000"/>
                  </a:srgbClr>
                </a:solidFill>
                <a:latin typeface="Calligrapher" pitchFamily="2" charset="0"/>
              </a:rPr>
              <a:t>13</a:t>
            </a:r>
            <a:r>
              <a:rPr lang="en-US" sz="5400" b="1" baseline="30000" dirty="0">
                <a:ln/>
                <a:solidFill>
                  <a:srgbClr val="AAE2CA">
                    <a:tint val="50000"/>
                    <a:satMod val="180000"/>
                  </a:srgbClr>
                </a:solidFill>
                <a:latin typeface="Calligrapher" pitchFamily="2" charset="0"/>
              </a:rPr>
              <a:t>th</a:t>
            </a:r>
            <a:r>
              <a:rPr lang="en-US" sz="5400" b="1" dirty="0">
                <a:ln/>
                <a:solidFill>
                  <a:srgbClr val="AAE2CA">
                    <a:tint val="50000"/>
                    <a:satMod val="180000"/>
                  </a:srgbClr>
                </a:solidFill>
                <a:latin typeface="Calligrapher" pitchFamily="2" charset="0"/>
              </a:rPr>
              <a:t> Century Cannibalism </a:t>
            </a:r>
          </a:p>
        </p:txBody>
      </p:sp>
      <p:sp>
        <p:nvSpPr>
          <p:cNvPr id="10" name="Rectangle 9"/>
          <p:cNvSpPr/>
          <p:nvPr/>
        </p:nvSpPr>
        <p:spPr>
          <a:xfrm>
            <a:off x="144379" y="838200"/>
            <a:ext cx="11916076" cy="6124754"/>
          </a:xfrm>
          <a:prstGeom prst="rect">
            <a:avLst/>
          </a:prstGeom>
        </p:spPr>
        <p:txBody>
          <a:bodyPr wrap="square">
            <a:spAutoFit/>
          </a:bodyPr>
          <a:lstStyle/>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It happened one night that a young slave girl was playing with a newly weaned infant, the child of a rich private citizen. While the child was by her side, a beggar-woman seized the very moment when the slave's eyes were turned away, tore open the child's stomach, and began to eat the flesh, quite raw. Many women have told me of people flinging themselves at them in order to snatch their children, and that they have had to use all their strength to save them.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Talking one day to a woman who carried a newly-weaned and very chubby child, I admired it and recommended her to take good care of it. She then told me that, when she had walking on the canal bank, a sturdy ruffian had attacked her and tried to snatch the child from her; that she had found no other way of sheltering it than to throw herself to the ground, holding the child beneath her, until a horseman happened to pass by, which forced the man to retreat. She added that the rascal had watched avidly of the chance of getting a grip on any of the child's limbs that might stray out from their shelter, so that he might eat it. The child was ill for some time afterwards as a result of the mauling he had suffered in the tug-of-war between the robber and herself, one trying to snatch him and the other to hold on to him.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The children of the poor, those who were young or already grown and had no one at all to care for them or look after them, were scattered though all parts of the town, even in the narrowest side streets, like locusts in the countryside. The poor, men and women alike, lay in wait for these unhappy children, carried them off and ate them. The guilty were rarely caught in the act, and only when they were careless. It was usually the women who were caught with the proof of their crime, a circumstance which in my opinion arose from the fact that women are less crafty than men and cannot so readily flee to escape pursuit. In only a few days, at </a:t>
            </a:r>
            <a:r>
              <a:rPr lang="en-US" sz="1400" b="1" dirty="0" err="1">
                <a:solidFill>
                  <a:srgbClr val="FFFF99"/>
                </a:solidFill>
                <a:effectLst>
                  <a:outerShdw blurRad="38100" dist="38100" dir="2700000" algn="tl">
                    <a:srgbClr val="000000">
                      <a:alpha val="43137"/>
                    </a:srgbClr>
                  </a:outerShdw>
                </a:effectLst>
                <a:latin typeface="Calligrapher" pitchFamily="2" charset="0"/>
              </a:rPr>
              <a:t>Misr</a:t>
            </a:r>
            <a:r>
              <a:rPr lang="en-US" sz="1400" b="1" dirty="0">
                <a:solidFill>
                  <a:srgbClr val="FFFF99"/>
                </a:solidFill>
                <a:effectLst>
                  <a:outerShdw blurRad="38100" dist="38100" dir="2700000" algn="tl">
                    <a:srgbClr val="000000">
                      <a:alpha val="43137"/>
                    </a:srgbClr>
                  </a:outerShdw>
                </a:effectLst>
                <a:latin typeface="Calligrapher" pitchFamily="2" charset="0"/>
              </a:rPr>
              <a:t>, thirty women were burned, among whom there was none who did not admit to having eaten several children. I saw one of them taken to the commandant with a roast child hung round her neck. She was given more than two hundred lashes to make her confess her crime, but they elicited no response from her. You would have said that she had lost all human faculties. Then someone pulled her roughly, to lead her away, and she expired on the spot.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When some unfortunate who had been convicted of eating human flesh was burned alive, the corpse was always found to have been devoured by the following morning. People ate it the more willingly, for the flesh, being fully roasted, did not need to be cooked.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This mania for eating other people became so common among the poor that the majority of them perished that way. Some rich people, in decent circumstances, also shared in this detestable barbarism. Among them, some were reduced to it by need, others did it out of greed and to satisfy a taste for it. One man told me he had a friend who had been reduced to poverty by the calamities of that year, but that the friend one day invited him to come and eat with him as he had often done in former times. When he arrived at the house, he found assembled there a set of people whose appearance was wholly wretched. Before them was a </a:t>
            </a:r>
            <a:r>
              <a:rPr lang="en-US" sz="1400" b="1" dirty="0" err="1">
                <a:solidFill>
                  <a:srgbClr val="FFFF99"/>
                </a:solidFill>
                <a:effectLst>
                  <a:outerShdw blurRad="38100" dist="38100" dir="2700000" algn="tl">
                    <a:srgbClr val="000000">
                      <a:alpha val="43137"/>
                    </a:srgbClr>
                  </a:outerShdw>
                </a:effectLst>
                <a:latin typeface="Calligrapher" pitchFamily="2" charset="0"/>
              </a:rPr>
              <a:t>fricassée</a:t>
            </a:r>
            <a:r>
              <a:rPr lang="en-US" sz="1400" b="1" dirty="0">
                <a:solidFill>
                  <a:srgbClr val="FFFF99"/>
                </a:solidFill>
                <a:effectLst>
                  <a:outerShdw blurRad="38100" dist="38100" dir="2700000" algn="tl">
                    <a:srgbClr val="000000">
                      <a:alpha val="43137"/>
                    </a:srgbClr>
                  </a:outerShdw>
                </a:effectLst>
                <a:latin typeface="Calligrapher" pitchFamily="2" charset="0"/>
              </a:rPr>
              <a:t> containing a great deal of meat, but there was no bread at all to eat with it. This made him suspicious, and when he went to relieve himself and noticed a storeroom full of human bones and fresh flesh, he was seized with terror and took to his heels.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Among these rascals there were some who used all kinds of tricks and pretexts to entice men, unsuspectingly, to their homes. This was what happened to three of the doctors I was associated with. One told me that his father had gone out one day and never reappeared. Another was asked by a woman, who gave him two pieces of silver, to come with her to see an invalid for whom she was responsible. This woman having led him through several narrow alleys, the doctor became uneasy and refused to follow further. When he remonstrated strongly with her, she departed hurriedly without reclaiming  her two pieces of silver.</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F980-A4C0-419C-8483-F53BD67AE5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DEAA34-0502-4713-953F-BB11C1B02A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70230546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6630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66307" name="Rectangle 3" descr="Pink tissue paper"/>
          <p:cNvSpPr>
            <a:spLocks noGrp="1" noChangeArrowheads="1"/>
          </p:cNvSpPr>
          <p:nvPr>
            <p:ph type="body" idx="1"/>
          </p:nvPr>
        </p:nvSpPr>
        <p:spPr>
          <a:xfrm>
            <a:off x="2133600" y="2362200"/>
            <a:ext cx="7848600" cy="4038600"/>
          </a:xfrm>
          <a:blipFill dpi="0" rotWithShape="0">
            <a:blip r:embed="rId4" cstate="print"/>
            <a:srcRect/>
            <a:tile tx="0" ty="0" sx="100000" sy="100000" flip="none" algn="tl"/>
          </a:blipFill>
        </p:spPr>
        <p:txBody>
          <a:bodyPr/>
          <a:lstStyle/>
          <a:p>
            <a:pPr>
              <a:buFontTx/>
              <a:buChar char="o"/>
            </a:pPr>
            <a:r>
              <a:rPr lang="en-US" sz="2800">
                <a:solidFill>
                  <a:srgbClr val="666699"/>
                </a:solidFill>
                <a:effectLst>
                  <a:outerShdw blurRad="38100" dist="38100" dir="2700000" algn="tl">
                    <a:srgbClr val="000000"/>
                  </a:outerShdw>
                </a:effectLst>
              </a:rPr>
              <a:t>“Hus had long been popular with the lay-people,  and his heroic death only increased his prestige.  His followers came out in open rebellion,  both against the Catholic church &amp; against the German dominated empire with which they wanted no part.  Despite repeated efforts of popes &amp; rulers to stamp out the movement,  it survived as an independent church, known as the </a:t>
            </a:r>
            <a:r>
              <a:rPr lang="en-US" sz="2800" i="1">
                <a:solidFill>
                  <a:srgbClr val="666699"/>
                </a:solidFill>
                <a:effectLst>
                  <a:outerShdw blurRad="38100" dist="38100" dir="2700000" algn="tl">
                    <a:srgbClr val="000000"/>
                  </a:outerShdw>
                </a:effectLst>
              </a:rPr>
              <a:t>Unitas Fratrum</a:t>
            </a:r>
            <a:r>
              <a:rPr lang="en-US" sz="2800">
                <a:solidFill>
                  <a:srgbClr val="666699"/>
                </a:solidFill>
                <a:effectLst>
                  <a:outerShdw blurRad="38100" dist="38100" dir="2700000" algn="tl">
                    <a:srgbClr val="000000"/>
                  </a:outerShdw>
                </a:effectLst>
              </a:rPr>
              <a:t> or rather the  </a:t>
            </a:r>
            <a:r>
              <a:rPr lang="en-US" sz="2800" i="1">
                <a:solidFill>
                  <a:srgbClr val="666699"/>
                </a:solidFill>
                <a:effectLst>
                  <a:outerShdw blurRad="38100" dist="38100" dir="2700000" algn="tl">
                    <a:srgbClr val="000000"/>
                  </a:outerShdw>
                </a:effectLst>
              </a:rPr>
              <a:t>Unity of the Brethren.”</a:t>
            </a:r>
          </a:p>
        </p:txBody>
      </p:sp>
      <p:sp>
        <p:nvSpPr>
          <p:cNvPr id="406630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6630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66310" name="WordArt 6"/>
          <p:cNvSpPr>
            <a:spLocks noChangeArrowheads="1" noChangeShapeType="1" noTextEdit="1"/>
          </p:cNvSpPr>
          <p:nvPr/>
        </p:nvSpPr>
        <p:spPr bwMode="auto">
          <a:xfrm>
            <a:off x="2857500" y="1676400"/>
            <a:ext cx="67818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John Hus &amp; Hussites: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 "Faithful Unto Death"</a:t>
            </a:r>
          </a:p>
        </p:txBody>
      </p:sp>
    </p:spTree>
    <p:extLst>
      <p:ext uri="{BB962C8B-B14F-4D97-AF65-F5344CB8AC3E}">
        <p14:creationId xmlns:p14="http://schemas.microsoft.com/office/powerpoint/2010/main" val="47115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66308"/>
                                        </p:tgtEl>
                                        <p:attrNameLst>
                                          <p:attrName>style.visibility</p:attrName>
                                        </p:attrNameLst>
                                      </p:cBhvr>
                                      <p:to>
                                        <p:strVal val="visible"/>
                                      </p:to>
                                    </p:set>
                                    <p:anim calcmode="lin" valueType="num">
                                      <p:cBhvr>
                                        <p:cTn id="7" dur="5000" fill="hold"/>
                                        <p:tgtEl>
                                          <p:spTgt spid="4066308"/>
                                        </p:tgtEl>
                                        <p:attrNameLst>
                                          <p:attrName>ppt_w</p:attrName>
                                        </p:attrNameLst>
                                      </p:cBhvr>
                                      <p:tavLst>
                                        <p:tav tm="0" fmla="#ppt_w*sin(2.5*pi*$)">
                                          <p:val>
                                            <p:fltVal val="0"/>
                                          </p:val>
                                        </p:tav>
                                        <p:tav tm="100000">
                                          <p:val>
                                            <p:fltVal val="1"/>
                                          </p:val>
                                        </p:tav>
                                      </p:tavLst>
                                    </p:anim>
                                    <p:anim calcmode="lin" valueType="num">
                                      <p:cBhvr>
                                        <p:cTn id="8" dur="5000" fill="hold"/>
                                        <p:tgtEl>
                                          <p:spTgt spid="406630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66309"/>
                                        </p:tgtEl>
                                        <p:attrNameLst>
                                          <p:attrName>style.visibility</p:attrName>
                                        </p:attrNameLst>
                                      </p:cBhvr>
                                      <p:to>
                                        <p:strVal val="visible"/>
                                      </p:to>
                                    </p:set>
                                    <p:anim calcmode="lin" valueType="num">
                                      <p:cBhvr>
                                        <p:cTn id="13" dur="500" fill="hold"/>
                                        <p:tgtEl>
                                          <p:spTgt spid="4066309"/>
                                        </p:tgtEl>
                                        <p:attrNameLst>
                                          <p:attrName>ppt_w</p:attrName>
                                        </p:attrNameLst>
                                      </p:cBhvr>
                                      <p:tavLst>
                                        <p:tav tm="0">
                                          <p:val>
                                            <p:strVal val="4/3*#ppt_w"/>
                                          </p:val>
                                        </p:tav>
                                        <p:tav tm="100000">
                                          <p:val>
                                            <p:strVal val="#ppt_w"/>
                                          </p:val>
                                        </p:tav>
                                      </p:tavLst>
                                    </p:anim>
                                    <p:anim calcmode="lin" valueType="num">
                                      <p:cBhvr>
                                        <p:cTn id="14" dur="500" fill="hold"/>
                                        <p:tgtEl>
                                          <p:spTgt spid="406630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66306">
                                            <p:txEl>
                                              <p:pRg st="0" end="0"/>
                                            </p:txEl>
                                          </p:spTgt>
                                        </p:tgtEl>
                                        <p:attrNameLst>
                                          <p:attrName>style.visibility</p:attrName>
                                        </p:attrNameLst>
                                      </p:cBhvr>
                                      <p:to>
                                        <p:strVal val="visible"/>
                                      </p:to>
                                    </p:set>
                                    <p:anim calcmode="lin" valueType="num">
                                      <p:cBhvr additive="base">
                                        <p:cTn id="19" dur="300" fill="hold"/>
                                        <p:tgtEl>
                                          <p:spTgt spid="406630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663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66310"/>
                                        </p:tgtEl>
                                        <p:attrNameLst>
                                          <p:attrName>style.visibility</p:attrName>
                                        </p:attrNameLst>
                                      </p:cBhvr>
                                      <p:to>
                                        <p:strVal val="visible"/>
                                      </p:to>
                                    </p:set>
                                    <p:anim calcmode="lin" valueType="num">
                                      <p:cBhvr>
                                        <p:cTn id="25" dur="500" fill="hold"/>
                                        <p:tgtEl>
                                          <p:spTgt spid="4066310"/>
                                        </p:tgtEl>
                                        <p:attrNameLst>
                                          <p:attrName>ppt_w</p:attrName>
                                        </p:attrNameLst>
                                      </p:cBhvr>
                                      <p:tavLst>
                                        <p:tav tm="0">
                                          <p:val>
                                            <p:fltVal val="0"/>
                                          </p:val>
                                        </p:tav>
                                        <p:tav tm="100000">
                                          <p:val>
                                            <p:strVal val="#ppt_w"/>
                                          </p:val>
                                        </p:tav>
                                      </p:tavLst>
                                    </p:anim>
                                    <p:anim calcmode="lin" valueType="num">
                                      <p:cBhvr>
                                        <p:cTn id="26" dur="500" fill="hold"/>
                                        <p:tgtEl>
                                          <p:spTgt spid="4066310"/>
                                        </p:tgtEl>
                                        <p:attrNameLst>
                                          <p:attrName>ppt_h</p:attrName>
                                        </p:attrNameLst>
                                      </p:cBhvr>
                                      <p:tavLst>
                                        <p:tav tm="0">
                                          <p:val>
                                            <p:fltVal val="0"/>
                                          </p:val>
                                        </p:tav>
                                        <p:tav tm="100000">
                                          <p:val>
                                            <p:strVal val="#ppt_h"/>
                                          </p:val>
                                        </p:tav>
                                      </p:tavLst>
                                    </p:anim>
                                    <p:anim calcmode="lin" valueType="num">
                                      <p:cBhvr>
                                        <p:cTn id="27" dur="500" fill="hold"/>
                                        <p:tgtEl>
                                          <p:spTgt spid="4066310"/>
                                        </p:tgtEl>
                                        <p:attrNameLst>
                                          <p:attrName>ppt_x</p:attrName>
                                        </p:attrNameLst>
                                      </p:cBhvr>
                                      <p:tavLst>
                                        <p:tav tm="0">
                                          <p:val>
                                            <p:fltVal val="0.5"/>
                                          </p:val>
                                        </p:tav>
                                        <p:tav tm="100000">
                                          <p:val>
                                            <p:strVal val="#ppt_x"/>
                                          </p:val>
                                        </p:tav>
                                      </p:tavLst>
                                    </p:anim>
                                    <p:anim calcmode="lin" valueType="num">
                                      <p:cBhvr>
                                        <p:cTn id="28" dur="500" fill="hold"/>
                                        <p:tgtEl>
                                          <p:spTgt spid="406631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66307">
                                            <p:txEl>
                                              <p:pRg st="0" end="0"/>
                                            </p:txEl>
                                          </p:spTgt>
                                        </p:tgtEl>
                                        <p:attrNameLst>
                                          <p:attrName>style.visibility</p:attrName>
                                        </p:attrNameLst>
                                      </p:cBhvr>
                                      <p:to>
                                        <p:strVal val="visible"/>
                                      </p:to>
                                    </p:set>
                                    <p:animEffect transition="in" filter="box(out)">
                                      <p:cBhvr>
                                        <p:cTn id="33" dur="500"/>
                                        <p:tgtEl>
                                          <p:spTgt spid="40663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6306" grpId="0" build="p" autoUpdateAnimBg="0"/>
      <p:bldP spid="4066307" grpId="0" build="p" autoUpdateAnimBg="0"/>
      <p:bldP spid="4066308" grpId="0" animBg="1"/>
      <p:bldP spid="4066309" grpId="0" animBg="1"/>
      <p:bldP spid="4066310"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650" name="Text Box 2"/>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3651" name="Rectangle 3"/>
          <p:cNvSpPr>
            <a:spLocks noChangeArrowheads="1"/>
          </p:cNvSpPr>
          <p:nvPr/>
        </p:nvSpPr>
        <p:spPr bwMode="auto">
          <a:xfrm>
            <a:off x="3352799" y="5630864"/>
            <a:ext cx="8685229" cy="1074736"/>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4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43655" name="Text Box 7"/>
          <p:cNvSpPr txBox="1">
            <a:spLocks noChangeArrowheads="1"/>
          </p:cNvSpPr>
          <p:nvPr/>
        </p:nvSpPr>
        <p:spPr bwMode="auto">
          <a:xfrm>
            <a:off x="3054699" y="5767754"/>
            <a:ext cx="7613301" cy="800219"/>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300" b="1" i="1" u="none" strike="noStrike" kern="1200" cap="none" spc="0" normalizeH="0" baseline="0" noProof="0" dirty="0">
                <a:ln>
                  <a:noFill/>
                </a:ln>
                <a:solidFill>
                  <a:srgbClr val="000000"/>
                </a:solidFill>
                <a:effectLst/>
                <a:uLnTx/>
                <a:uFillTx/>
                <a:latin typeface="Times New Roman" pitchFamily="18" charset="0"/>
                <a:ea typeface="+mn-ea"/>
                <a:cs typeface="+mn-cs"/>
              </a:rPr>
              <a:t>Burning of John Hus at the stake at Council of Constance, </a:t>
            </a:r>
            <a:r>
              <a:rPr kumimoji="0" lang="en-US" sz="2300" b="0" i="0" u="none" strike="noStrike" kern="1200" cap="none" spc="0" normalizeH="0" baseline="0" noProof="0" dirty="0" err="1">
                <a:ln>
                  <a:noFill/>
                </a:ln>
                <a:solidFill>
                  <a:srgbClr val="000000"/>
                </a:solidFill>
                <a:effectLst/>
                <a:uLnTx/>
                <a:uFillTx/>
                <a:latin typeface="Times New Roman" pitchFamily="18" charset="0"/>
                <a:ea typeface="+mn-ea"/>
                <a:cs typeface="+mn-cs"/>
              </a:rPr>
              <a:t>Konstanzer</a:t>
            </a:r>
            <a:r>
              <a:rPr kumimoji="0" lang="en-US" sz="23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300" b="0" i="0" u="none" strike="noStrike" kern="1200" cap="none" spc="0" normalizeH="0" baseline="0" noProof="0" dirty="0" err="1">
                <a:ln>
                  <a:noFill/>
                </a:ln>
                <a:solidFill>
                  <a:srgbClr val="000000"/>
                </a:solidFill>
                <a:effectLst/>
                <a:uLnTx/>
                <a:uFillTx/>
                <a:latin typeface="Times New Roman" pitchFamily="18" charset="0"/>
                <a:ea typeface="+mn-ea"/>
                <a:cs typeface="+mn-cs"/>
              </a:rPr>
              <a:t>Konzil</a:t>
            </a:r>
            <a:r>
              <a:rPr kumimoji="0" lang="en-US" sz="2300" b="0" i="0" u="none" strike="noStrike" kern="1200" cap="none" spc="0" normalizeH="0" baseline="0" noProof="0" dirty="0">
                <a:ln>
                  <a:noFill/>
                </a:ln>
                <a:solidFill>
                  <a:srgbClr val="000000"/>
                </a:solidFill>
                <a:effectLst/>
                <a:uLnTx/>
                <a:uFillTx/>
                <a:latin typeface="Times New Roman" pitchFamily="18" charset="0"/>
                <a:ea typeface="+mn-ea"/>
                <a:cs typeface="+mn-cs"/>
              </a:rPr>
              <a:t> (1415)</a:t>
            </a:r>
            <a:endParaRPr kumimoji="0" lang="en-US" sz="2500" b="1" i="1"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pic>
        <p:nvPicPr>
          <p:cNvPr id="2843656" name="Picture 8" descr="Burning_of_jan_hus_at_the_stake_at_council_of_constance"/>
          <p:cNvPicPr>
            <a:picLocks noChangeAspect="1" noChangeArrowheads="1"/>
          </p:cNvPicPr>
          <p:nvPr/>
        </p:nvPicPr>
        <p:blipFill>
          <a:blip r:embed="rId4" cstate="print"/>
          <a:srcRect/>
          <a:stretch>
            <a:fillRect/>
          </a:stretch>
        </p:blipFill>
        <p:spPr bwMode="auto">
          <a:xfrm>
            <a:off x="3352799" y="228599"/>
            <a:ext cx="6934201" cy="5401527"/>
          </a:xfrm>
          <a:prstGeom prst="rect">
            <a:avLst/>
          </a:prstGeom>
          <a:noFill/>
          <a:ln w="38100">
            <a:solidFill>
              <a:srgbClr val="14455E"/>
            </a:solidFill>
            <a:miter lim="800000"/>
            <a:headEnd/>
            <a:tailEnd/>
          </a:ln>
        </p:spPr>
      </p:pic>
    </p:spTree>
    <p:extLst>
      <p:ext uri="{BB962C8B-B14F-4D97-AF65-F5344CB8AC3E}">
        <p14:creationId xmlns:p14="http://schemas.microsoft.com/office/powerpoint/2010/main" val="7920037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28436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3651" grpId="0" build="p" autoUpdateAnimBg="0" advAuto="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1602" name="Text Box 2"/>
          <p:cNvSpPr txBox="1">
            <a:spLocks noChangeArrowheads="1"/>
          </p:cNvSpPr>
          <p:nvPr/>
        </p:nvSpPr>
        <p:spPr bwMode="auto">
          <a:xfrm>
            <a:off x="1524000" y="936624"/>
            <a:ext cx="1828800" cy="646331"/>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1414</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41603"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41604"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1605" name="Rectangle 5"/>
          <p:cNvSpPr>
            <a:spLocks noChangeArrowheads="1"/>
          </p:cNvSpPr>
          <p:nvPr/>
        </p:nvSpPr>
        <p:spPr bwMode="auto">
          <a:xfrm>
            <a:off x="3352799" y="836614"/>
            <a:ext cx="8621027" cy="534985"/>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800" b="1" i="0" u="none" strike="noStrike" kern="1200" cap="none" spc="0" normalizeH="0" baseline="0" noProof="0" dirty="0">
                <a:ln>
                  <a:noFill/>
                </a:ln>
                <a:solidFill>
                  <a:srgbClr val="000000"/>
                </a:solidFill>
                <a:effectLst/>
                <a:uLnTx/>
                <a:uFillTx/>
                <a:latin typeface="Times New Roman" pitchFamily="18" charset="0"/>
                <a:ea typeface="+mn-ea"/>
                <a:cs typeface="+mn-cs"/>
              </a:rPr>
              <a:t>Lollard Rebellion, led by     Sir John Oldcastle, follower     of Wycliffe and friend of      the king, is suppressed</a:t>
            </a:r>
          </a:p>
        </p:txBody>
      </p:sp>
      <p:sp>
        <p:nvSpPr>
          <p:cNvPr id="2841606" name="Rectangle 6"/>
          <p:cNvSpPr>
            <a:spLocks noChangeArrowheads="1"/>
          </p:cNvSpPr>
          <p:nvPr/>
        </p:nvSpPr>
        <p:spPr bwMode="auto">
          <a:xfrm>
            <a:off x="3352800" y="4186989"/>
            <a:ext cx="7315200" cy="183281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5400" b="1" i="0" u="none" strike="noStrike" kern="1200" cap="none" spc="0" normalizeH="0" baseline="0" noProof="0" dirty="0">
                <a:ln>
                  <a:noFill/>
                </a:ln>
                <a:solidFill>
                  <a:srgbClr val="000000"/>
                </a:solidFill>
                <a:effectLst/>
                <a:uLnTx/>
                <a:uFillTx/>
                <a:latin typeface="Times New Roman" pitchFamily="18" charset="0"/>
                <a:ea typeface="+mn-ea"/>
                <a:cs typeface="+mn-cs"/>
              </a:rPr>
              <a:t>Sir John Oldcastle is burned at the stake.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nvGrpSpPr>
          <p:cNvPr id="14" name="Group 4">
            <a:extLst>
              <a:ext uri="{FF2B5EF4-FFF2-40B4-BE49-F238E27FC236}">
                <a16:creationId xmlns:a16="http://schemas.microsoft.com/office/drawing/2014/main" id="{47AEAF38-C6CF-4A82-9F4F-95B1BF57A7FC}"/>
              </a:ext>
            </a:extLst>
          </p:cNvPr>
          <p:cNvGrpSpPr>
            <a:grpSpLocks/>
          </p:cNvGrpSpPr>
          <p:nvPr/>
        </p:nvGrpSpPr>
        <p:grpSpPr bwMode="auto">
          <a:xfrm>
            <a:off x="1523999" y="4283241"/>
            <a:ext cx="1828800" cy="1115333"/>
            <a:chOff x="0" y="3547"/>
            <a:chExt cx="1152" cy="183"/>
          </a:xfrm>
        </p:grpSpPr>
        <p:sp>
          <p:nvSpPr>
            <p:cNvPr id="15" name="Text Box 5">
              <a:extLst>
                <a:ext uri="{FF2B5EF4-FFF2-40B4-BE49-F238E27FC236}">
                  <a16:creationId xmlns:a16="http://schemas.microsoft.com/office/drawing/2014/main" id="{EC117E37-0E91-4F8B-9C43-1C63F1248BF9}"/>
                </a:ext>
              </a:extLst>
            </p:cNvPr>
            <p:cNvSpPr txBox="1">
              <a:spLocks noChangeArrowheads="1"/>
            </p:cNvSpPr>
            <p:nvPr/>
          </p:nvSpPr>
          <p:spPr bwMode="auto">
            <a:xfrm>
              <a:off x="0" y="3547"/>
              <a:ext cx="1152" cy="126"/>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rPr>
                <a:t>1417</a:t>
              </a:r>
              <a:endParaRPr kumimoji="0" lang="en-US" sz="36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6" name="Line 6">
              <a:extLst>
                <a:ext uri="{FF2B5EF4-FFF2-40B4-BE49-F238E27FC236}">
                  <a16:creationId xmlns:a16="http://schemas.microsoft.com/office/drawing/2014/main" id="{3A24BEB2-3A31-4FB7-8335-999600AC5DA1}"/>
                </a:ext>
              </a:extLst>
            </p:cNvPr>
            <p:cNvSpPr>
              <a:spLocks noChangeShapeType="1"/>
            </p:cNvSpPr>
            <p:nvPr/>
          </p:nvSpPr>
          <p:spPr bwMode="auto">
            <a:xfrm>
              <a:off x="720" y="3730"/>
              <a:ext cx="432"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grpSp>
    </p:spTree>
    <p:extLst>
      <p:ext uri="{BB962C8B-B14F-4D97-AF65-F5344CB8AC3E}">
        <p14:creationId xmlns:p14="http://schemas.microsoft.com/office/powerpoint/2010/main" val="19454014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416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1606" grpId="0" build="p" autoUpdateAnimBg="0" advAuto="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237314" name="Rectangle 2"/>
          <p:cNvSpPr>
            <a:spLocks noGrp="1" noChangeArrowheads="1"/>
          </p:cNvSpPr>
          <p:nvPr>
            <p:ph type="title"/>
          </p:nvPr>
        </p:nvSpPr>
        <p:spPr/>
        <p:txBody>
          <a:bodyPr/>
          <a:lstStyle/>
          <a:p>
            <a:endParaRPr lang="en-US" dirty="0"/>
          </a:p>
        </p:txBody>
      </p:sp>
      <p:sp>
        <p:nvSpPr>
          <p:cNvPr id="4237315" name="WordArt 3"/>
          <p:cNvSpPr>
            <a:spLocks noChangeArrowheads="1" noChangeShapeType="1" noTextEdit="1"/>
          </p:cNvSpPr>
          <p:nvPr/>
        </p:nvSpPr>
        <p:spPr bwMode="auto">
          <a:xfrm>
            <a:off x="2867025" y="2143125"/>
            <a:ext cx="6457950" cy="25717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"You are now roasting a goose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but in a hundred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you will raise up a swan,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whom you shall not roast or scorch;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him,  will men hear sing,  him,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God willing,  they will let live.“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48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JOHN HUS  </a:t>
            </a:r>
          </a:p>
        </p:txBody>
      </p:sp>
    </p:spTree>
    <p:extLst>
      <p:ext uri="{BB962C8B-B14F-4D97-AF65-F5344CB8AC3E}">
        <p14:creationId xmlns:p14="http://schemas.microsoft.com/office/powerpoint/2010/main" val="55266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37315"/>
                                        </p:tgtEl>
                                        <p:attrNameLst>
                                          <p:attrName>style.visibility</p:attrName>
                                        </p:attrNameLst>
                                      </p:cBhvr>
                                      <p:to>
                                        <p:strVal val="visible"/>
                                      </p:to>
                                    </p:set>
                                    <p:animEffect transition="in" filter="dissolve">
                                      <p:cBhvr>
                                        <p:cTn id="7" dur="500"/>
                                        <p:tgtEl>
                                          <p:spTgt spid="4237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7315"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27042" name="Rectangle 2"/>
          <p:cNvSpPr>
            <a:spLocks noGrp="1" noChangeArrowheads="1"/>
          </p:cNvSpPr>
          <p:nvPr>
            <p:ph type="title"/>
          </p:nvPr>
        </p:nvSpPr>
        <p:spPr>
          <a:xfrm>
            <a:off x="1524000" y="533400"/>
            <a:ext cx="9144000" cy="1066800"/>
          </a:xfrm>
        </p:spPr>
        <p:txBody>
          <a:bodyPr/>
          <a:lstStyle/>
          <a:p>
            <a:r>
              <a:rPr lang="en-US" sz="6000" b="1" dirty="0">
                <a:effectLst>
                  <a:outerShdw blurRad="38100" dist="38100" dir="2700000" algn="tl">
                    <a:srgbClr val="C0C0C0"/>
                  </a:outerShdw>
                </a:effectLst>
              </a:rPr>
              <a:t>Forerunners Of Luther:</a:t>
            </a:r>
            <a:r>
              <a:rPr lang="en-US" dirty="0">
                <a:effectLst>
                  <a:outerShdw blurRad="38100" dist="38100" dir="2700000" algn="tl">
                    <a:srgbClr val="C0C0C0"/>
                  </a:outerShdw>
                </a:effectLst>
              </a:rPr>
              <a:t>  </a:t>
            </a:r>
            <a:r>
              <a:rPr lang="en-US" sz="4800" u="sng" dirty="0">
                <a:solidFill>
                  <a:srgbClr val="FFFFFF"/>
                </a:solidFill>
                <a:effectLst>
                  <a:outerShdw blurRad="38100" dist="38100" dir="2700000" algn="tl">
                    <a:srgbClr val="C0C0C0"/>
                  </a:outerShdw>
                </a:effectLst>
                <a:latin typeface="Algerian" pitchFamily="82" charset="0"/>
              </a:rPr>
              <a:t>John </a:t>
            </a:r>
            <a:r>
              <a:rPr lang="en-US" sz="4800" u="sng" dirty="0" err="1">
                <a:solidFill>
                  <a:srgbClr val="FFFFFF"/>
                </a:solidFill>
                <a:effectLst>
                  <a:outerShdw blurRad="38100" dist="38100" dir="2700000" algn="tl">
                    <a:srgbClr val="C0C0C0"/>
                  </a:outerShdw>
                </a:effectLst>
                <a:latin typeface="Algerian" pitchFamily="82" charset="0"/>
              </a:rPr>
              <a:t>Wycliff</a:t>
            </a:r>
            <a:r>
              <a:rPr lang="en-US" sz="4800" u="sng" dirty="0">
                <a:solidFill>
                  <a:srgbClr val="FFFFFF"/>
                </a:solidFill>
                <a:effectLst>
                  <a:outerShdw blurRad="38100" dist="38100" dir="2700000" algn="tl">
                    <a:srgbClr val="C0C0C0"/>
                  </a:outerShdw>
                </a:effectLst>
                <a:latin typeface="Algerian" pitchFamily="82" charset="0"/>
              </a:rPr>
              <a:t>  And John Hus</a:t>
            </a:r>
          </a:p>
        </p:txBody>
      </p:sp>
      <p:sp>
        <p:nvSpPr>
          <p:cNvPr id="3927043" name="Rectangle 3"/>
          <p:cNvSpPr>
            <a:spLocks noGrp="1" noChangeArrowheads="1"/>
          </p:cNvSpPr>
          <p:nvPr>
            <p:ph type="body" idx="1"/>
          </p:nvPr>
        </p:nvSpPr>
        <p:spPr>
          <a:xfrm>
            <a:off x="2057400" y="1905000"/>
            <a:ext cx="8077200" cy="4343400"/>
          </a:xfrm>
        </p:spPr>
        <p:txBody>
          <a:bodyPr/>
          <a:lstStyle/>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Luther never called himself a Wyclifite - but a Hussite!</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Though Hus was a foreign disciple of Wyclif,  it was he who suffered martyrdom at the Council of Constance for principles Luther would later adopt.</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Hus had caught the Gospel contagion from Wyclif,  but his focus was a laity demand for the communion cup.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“utraquists” (communion in both kinds)  could not be tolerated by the church,  though Christ had himself   so instituted the Supper. </a:t>
            </a:r>
          </a:p>
          <a:p>
            <a:pPr>
              <a:lnSpc>
                <a:spcPct val="90000"/>
              </a:lnSpc>
              <a:buFont typeface="Wingdings" pitchFamily="2" charset="2"/>
              <a:buChar char="§"/>
            </a:pPr>
            <a:r>
              <a:rPr lang="en-US" sz="2400" b="1">
                <a:solidFill>
                  <a:srgbClr val="FFFF00"/>
                </a:solidFill>
                <a:effectLst>
                  <a:outerShdw blurRad="38100" dist="38100" dir="2700000" algn="tl">
                    <a:srgbClr val="C0C0C0"/>
                  </a:outerShdw>
                </a:effectLst>
              </a:rPr>
              <a:t>The principle of the Reformation is now alive:  Individuals discovering for themselves bible truth and parting with their lives willingly in defense of that truth.  </a:t>
            </a:r>
            <a:endParaRPr lang="en-US" sz="2000">
              <a:solidFill>
                <a:srgbClr val="FFFF99"/>
              </a:solidFill>
            </a:endParaRPr>
          </a:p>
        </p:txBody>
      </p:sp>
      <p:sp>
        <p:nvSpPr>
          <p:cNvPr id="3927044" name="WordArt 4"/>
          <p:cNvSpPr>
            <a:spLocks noChangeArrowheads="1" noChangeShapeType="1" noTextEdit="1"/>
          </p:cNvSpPr>
          <p:nvPr/>
        </p:nvSpPr>
        <p:spPr bwMode="auto">
          <a:xfrm>
            <a:off x="2057400" y="6477000"/>
            <a:ext cx="7848600" cy="152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40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 Source: Ligonier Ministries Church History Handouts</a:t>
            </a:r>
          </a:p>
        </p:txBody>
      </p:sp>
    </p:spTree>
    <p:extLst>
      <p:ext uri="{BB962C8B-B14F-4D97-AF65-F5344CB8AC3E}">
        <p14:creationId xmlns:p14="http://schemas.microsoft.com/office/powerpoint/2010/main" val="352069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3927043">
                                            <p:txEl>
                                              <p:pRg st="0" end="0"/>
                                            </p:txEl>
                                          </p:spTgt>
                                        </p:tgtEl>
                                        <p:attrNameLst>
                                          <p:attrName>style.visibility</p:attrName>
                                        </p:attrNameLst>
                                      </p:cBhvr>
                                      <p:to>
                                        <p:strVal val="visible"/>
                                      </p:to>
                                    </p:set>
                                    <p:anim calcmode="lin" valueType="num">
                                      <p:cBhvr>
                                        <p:cTn id="7" dur="500" fill="hold"/>
                                        <p:tgtEl>
                                          <p:spTgt spid="3927043">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3927043">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3927043">
                                            <p:txEl>
                                              <p:pRg st="1" end="1"/>
                                            </p:txEl>
                                          </p:spTgt>
                                        </p:tgtEl>
                                        <p:attrNameLst>
                                          <p:attrName>style.visibility</p:attrName>
                                        </p:attrNameLst>
                                      </p:cBhvr>
                                      <p:to>
                                        <p:strVal val="visible"/>
                                      </p:to>
                                    </p:set>
                                    <p:anim calcmode="lin" valueType="num">
                                      <p:cBhvr>
                                        <p:cTn id="13" dur="500" fill="hold"/>
                                        <p:tgtEl>
                                          <p:spTgt spid="3927043">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3927043">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3927043">
                                            <p:txEl>
                                              <p:pRg st="2" end="2"/>
                                            </p:txEl>
                                          </p:spTgt>
                                        </p:tgtEl>
                                        <p:attrNameLst>
                                          <p:attrName>style.visibility</p:attrName>
                                        </p:attrNameLst>
                                      </p:cBhvr>
                                      <p:to>
                                        <p:strVal val="visible"/>
                                      </p:to>
                                    </p:set>
                                    <p:anim calcmode="lin" valueType="num">
                                      <p:cBhvr>
                                        <p:cTn id="19" dur="500" fill="hold"/>
                                        <p:tgtEl>
                                          <p:spTgt spid="3927043">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3927043">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3927043">
                                            <p:txEl>
                                              <p:pRg st="3" end="3"/>
                                            </p:txEl>
                                          </p:spTgt>
                                        </p:tgtEl>
                                        <p:attrNameLst>
                                          <p:attrName>style.visibility</p:attrName>
                                        </p:attrNameLst>
                                      </p:cBhvr>
                                      <p:to>
                                        <p:strVal val="visible"/>
                                      </p:to>
                                    </p:set>
                                    <p:anim calcmode="lin" valueType="num">
                                      <p:cBhvr>
                                        <p:cTn id="25" dur="500" fill="hold"/>
                                        <p:tgtEl>
                                          <p:spTgt spid="3927043">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3927043">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3927043">
                                            <p:txEl>
                                              <p:pRg st="4" end="4"/>
                                            </p:txEl>
                                          </p:spTgt>
                                        </p:tgtEl>
                                        <p:attrNameLst>
                                          <p:attrName>style.visibility</p:attrName>
                                        </p:attrNameLst>
                                      </p:cBhvr>
                                      <p:to>
                                        <p:strVal val="visible"/>
                                      </p:to>
                                    </p:set>
                                    <p:anim calcmode="lin" valueType="num">
                                      <p:cBhvr>
                                        <p:cTn id="31" dur="500" fill="hold"/>
                                        <p:tgtEl>
                                          <p:spTgt spid="3927043">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3927043">
                                            <p:txEl>
                                              <p:pRg st="4" end="4"/>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7043" grpId="0" build="p"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5698"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1428</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5699"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45700"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845701"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At papal command, the remains of Wycliffe are dug up, burned, and scattered on the river</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845702" name="Picture 6" descr="Wycliffe_bones_Foxe"/>
          <p:cNvPicPr>
            <a:picLocks noChangeAspect="1" noChangeArrowheads="1"/>
          </p:cNvPicPr>
          <p:nvPr/>
        </p:nvPicPr>
        <p:blipFill>
          <a:blip r:embed="rId4" cstate="print">
            <a:lum bright="18000" contrast="54000"/>
          </a:blip>
          <a:srcRect t="1895" b="1784"/>
          <a:stretch>
            <a:fillRect/>
          </a:stretch>
        </p:blipFill>
        <p:spPr bwMode="auto">
          <a:xfrm>
            <a:off x="4343400" y="1981200"/>
            <a:ext cx="5486400" cy="3949700"/>
          </a:xfrm>
          <a:prstGeom prst="rect">
            <a:avLst/>
          </a:prstGeom>
          <a:noFill/>
          <a:ln w="38100">
            <a:solidFill>
              <a:srgbClr val="14455E"/>
            </a:solidFill>
            <a:miter lim="800000"/>
            <a:headEnd/>
            <a:tailEnd/>
          </a:ln>
        </p:spPr>
      </p:pic>
      <p:sp>
        <p:nvSpPr>
          <p:cNvPr id="2845703" name="Text Box 7"/>
          <p:cNvSpPr txBox="1">
            <a:spLocks noChangeArrowheads="1"/>
          </p:cNvSpPr>
          <p:nvPr/>
        </p:nvSpPr>
        <p:spPr bwMode="auto">
          <a:xfrm>
            <a:off x="4343400" y="6019800"/>
            <a:ext cx="5486400" cy="7239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John Wycliffe’s bones being burnt, </a:t>
            </a:r>
            <a:b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br>
            <a:r>
              <a:rPr kumimoji="0" lang="en-US" sz="2300" b="0" i="0" u="none" strike="noStrike" kern="1200" cap="none" spc="0" normalizeH="0" baseline="0" noProof="0">
                <a:ln>
                  <a:noFill/>
                </a:ln>
                <a:solidFill>
                  <a:srgbClr val="000000"/>
                </a:solidFill>
                <a:effectLst/>
                <a:uLnTx/>
                <a:uFillTx/>
                <a:latin typeface="Times New Roman" pitchFamily="18" charset="0"/>
                <a:ea typeface="+mn-ea"/>
                <a:cs typeface="+mn-cs"/>
              </a:rPr>
              <a:t>from John Foxe’s book</a:t>
            </a:r>
            <a:r>
              <a:rPr kumimoji="0" lang="en-US" sz="2300" b="1" i="1" u="none" strike="noStrike" kern="1200" cap="none" spc="0" normalizeH="0" baseline="0" noProof="0">
                <a:ln>
                  <a:noFill/>
                </a:ln>
                <a:solidFill>
                  <a:srgbClr val="000000"/>
                </a:solidFill>
                <a:effectLst/>
                <a:uLnTx/>
                <a:uFillTx/>
                <a:latin typeface="Times New Roman" pitchFamily="18" charset="0"/>
                <a:ea typeface="+mn-ea"/>
                <a:cs typeface="+mn-cs"/>
              </a:rPr>
              <a:t> </a:t>
            </a:r>
            <a:r>
              <a:rPr kumimoji="0" lang="en-US" sz="2300" b="0" i="0" u="none" strike="noStrike" kern="1200" cap="none" spc="0" normalizeH="0" baseline="0" noProof="0">
                <a:ln>
                  <a:noFill/>
                </a:ln>
                <a:solidFill>
                  <a:srgbClr val="000000"/>
                </a:solidFill>
                <a:effectLst/>
                <a:uLnTx/>
                <a:uFillTx/>
                <a:latin typeface="Times New Roman" pitchFamily="18" charset="0"/>
                <a:ea typeface="+mn-ea"/>
                <a:cs typeface="+mn-cs"/>
              </a:rPr>
              <a:t>(1563)</a:t>
            </a:r>
            <a:endParaRPr kumimoji="0" lang="en-US" sz="2500" b="1"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Rectangle 1">
            <a:extLst>
              <a:ext uri="{FF2B5EF4-FFF2-40B4-BE49-F238E27FC236}">
                <a16:creationId xmlns:a16="http://schemas.microsoft.com/office/drawing/2014/main" id="{D9A0E7EC-AEFE-49CB-EFAF-296A6C547686}"/>
              </a:ext>
            </a:extLst>
          </p:cNvPr>
          <p:cNvSpPr/>
          <p:nvPr/>
        </p:nvSpPr>
        <p:spPr>
          <a:xfrm>
            <a:off x="4470400" y="2052320"/>
            <a:ext cx="5359400" cy="3785652"/>
          </a:xfrm>
          <a:prstGeom prst="rect">
            <a:avLst/>
          </a:prstGeom>
          <a:noFill/>
        </p:spPr>
        <p:txBody>
          <a:bodyPr wrap="squar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Popular superstition claimed dismembered corpses and scattered remains makes future bodily resurrection quite impossible. </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694461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6dollarshirts.com/tt/det/09-14-2015_Equal_Reaction_T_SHIRT_d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34068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47874" name="Rectangle 2"/>
          <p:cNvSpPr>
            <a:spLocks noGrp="1" noChangeArrowheads="1"/>
          </p:cNvSpPr>
          <p:nvPr>
            <p:ph type="title"/>
          </p:nvPr>
        </p:nvSpPr>
        <p:spPr>
          <a:xfrm>
            <a:off x="2133600" y="144379"/>
            <a:ext cx="7848600" cy="1289785"/>
          </a:xfrm>
          <a:solidFill>
            <a:srgbClr val="CCCCFF"/>
          </a:solidFill>
          <a:ln>
            <a:solidFill>
              <a:srgbClr val="660033"/>
            </a:solidFill>
          </a:ln>
        </p:spPr>
        <p:txBody>
          <a:bodyPr/>
          <a:lstStyle/>
          <a:p>
            <a:r>
              <a:rPr lang="en-US" sz="3200" dirty="0">
                <a:solidFill>
                  <a:srgbClr val="993366"/>
                </a:solidFill>
                <a:effectLst>
                  <a:outerShdw blurRad="38100" dist="38100" dir="2700000" algn="tl">
                    <a:srgbClr val="000000"/>
                  </a:outerShdw>
                </a:effectLst>
              </a:rPr>
              <a:t>            </a:t>
            </a:r>
            <a:br>
              <a:rPr lang="en-US" sz="3200" dirty="0">
                <a:solidFill>
                  <a:srgbClr val="993366"/>
                </a:solidFill>
                <a:effectLst>
                  <a:outerShdw blurRad="38100" dist="38100" dir="2700000" algn="tl">
                    <a:srgbClr val="000000"/>
                  </a:outerShdw>
                </a:effectLst>
              </a:rPr>
            </a:br>
            <a:r>
              <a:rPr lang="en-US" sz="3200" dirty="0">
                <a:solidFill>
                  <a:srgbClr val="993366"/>
                </a:solidFill>
                <a:effectLst>
                  <a:outerShdw blurRad="38100" dist="38100" dir="2700000" algn="tl">
                    <a:srgbClr val="000000"/>
                  </a:outerShdw>
                </a:effectLst>
              </a:rPr>
              <a:t>                  The Church Across The Ages</a:t>
            </a:r>
          </a:p>
        </p:txBody>
      </p:sp>
      <p:sp>
        <p:nvSpPr>
          <p:cNvPr id="4047875" name="Rectangle 3" descr="Pink tissue paper"/>
          <p:cNvSpPr>
            <a:spLocks noGrp="1" noChangeArrowheads="1"/>
          </p:cNvSpPr>
          <p:nvPr>
            <p:ph type="body" idx="1"/>
          </p:nvPr>
        </p:nvSpPr>
        <p:spPr>
          <a:xfrm>
            <a:off x="2133600" y="2285999"/>
            <a:ext cx="7848600" cy="4427621"/>
          </a:xfrm>
          <a:blipFill dpi="0" rotWithShape="0">
            <a:blip r:embed="rId4" cstate="print"/>
            <a:srcRect/>
            <a:tile tx="0" ty="0" sx="100000" sy="100000" flip="none" algn="tl"/>
          </a:blipFill>
        </p:spPr>
        <p:txBody>
          <a:bodyPr/>
          <a:lstStyle/>
          <a:p>
            <a:pPr>
              <a:lnSpc>
                <a:spcPct val="90000"/>
              </a:lnSpc>
              <a:buFontTx/>
              <a:buChar char="o"/>
            </a:pPr>
            <a:r>
              <a:rPr lang="en-US" sz="2800" dirty="0">
                <a:solidFill>
                  <a:srgbClr val="666699"/>
                </a:solidFill>
                <a:effectLst>
                  <a:outerShdw blurRad="38100" dist="38100" dir="2700000" algn="tl">
                    <a:srgbClr val="000000"/>
                  </a:outerShdw>
                </a:effectLst>
              </a:rPr>
              <a:t>“They burnt his bones to ashes</a:t>
            </a:r>
          </a:p>
          <a:p>
            <a:pPr>
              <a:lnSpc>
                <a:spcPct val="90000"/>
              </a:lnSpc>
              <a:buFontTx/>
              <a:buChar char="o"/>
            </a:pPr>
            <a:r>
              <a:rPr lang="en-US" sz="2800" dirty="0">
                <a:solidFill>
                  <a:srgbClr val="666699"/>
                </a:solidFill>
                <a:effectLst>
                  <a:outerShdw blurRad="38100" dist="38100" dir="2700000" algn="tl">
                    <a:srgbClr val="000000"/>
                  </a:outerShdw>
                </a:effectLst>
              </a:rPr>
              <a:t> And cast them into the Swift,</a:t>
            </a:r>
          </a:p>
          <a:p>
            <a:pPr>
              <a:lnSpc>
                <a:spcPct val="90000"/>
              </a:lnSpc>
              <a:buFontTx/>
              <a:buChar char="o"/>
            </a:pPr>
            <a:r>
              <a:rPr lang="en-US" sz="2800" dirty="0">
                <a:solidFill>
                  <a:srgbClr val="666699"/>
                </a:solidFill>
                <a:effectLst>
                  <a:outerShdw blurRad="38100" dist="38100" dir="2700000" algn="tl">
                    <a:srgbClr val="000000"/>
                  </a:outerShdw>
                </a:effectLst>
              </a:rPr>
              <a:t> A neighboring brook running hard by.</a:t>
            </a:r>
          </a:p>
          <a:p>
            <a:pPr>
              <a:lnSpc>
                <a:spcPct val="90000"/>
              </a:lnSpc>
              <a:buFontTx/>
              <a:buChar char="o"/>
            </a:pPr>
            <a:r>
              <a:rPr lang="en-US" sz="2800" dirty="0">
                <a:solidFill>
                  <a:srgbClr val="666699"/>
                </a:solidFill>
                <a:effectLst>
                  <a:outerShdw blurRad="38100" dist="38100" dir="2700000" algn="tl">
                    <a:srgbClr val="000000"/>
                  </a:outerShdw>
                </a:effectLst>
              </a:rPr>
              <a:t> The brook hath conveyed his ashes into Avon,</a:t>
            </a:r>
          </a:p>
          <a:p>
            <a:pPr>
              <a:lnSpc>
                <a:spcPct val="90000"/>
              </a:lnSpc>
              <a:buFontTx/>
              <a:buChar char="o"/>
            </a:pPr>
            <a:r>
              <a:rPr lang="en-US" sz="2800" dirty="0">
                <a:solidFill>
                  <a:srgbClr val="666699"/>
                </a:solidFill>
                <a:effectLst>
                  <a:outerShdw blurRad="38100" dist="38100" dir="2700000" algn="tl">
                    <a:srgbClr val="000000"/>
                  </a:outerShdw>
                </a:effectLst>
              </a:rPr>
              <a:t> Avon into Severn;  Severn into the narrow seas;</a:t>
            </a:r>
          </a:p>
          <a:p>
            <a:pPr>
              <a:lnSpc>
                <a:spcPct val="90000"/>
              </a:lnSpc>
              <a:buFontTx/>
              <a:buChar char="o"/>
            </a:pPr>
            <a:r>
              <a:rPr lang="en-US" sz="2800" dirty="0">
                <a:solidFill>
                  <a:srgbClr val="666699"/>
                </a:solidFill>
                <a:effectLst>
                  <a:outerShdw blurRad="38100" dist="38100" dir="2700000" algn="tl">
                    <a:srgbClr val="000000"/>
                  </a:outerShdw>
                </a:effectLst>
              </a:rPr>
              <a:t> And they into the main ocean.</a:t>
            </a:r>
          </a:p>
          <a:p>
            <a:pPr>
              <a:lnSpc>
                <a:spcPct val="90000"/>
              </a:lnSpc>
              <a:buFontTx/>
              <a:buChar char="o"/>
            </a:pPr>
            <a:r>
              <a:rPr lang="en-US" sz="2800" dirty="0">
                <a:solidFill>
                  <a:srgbClr val="666699"/>
                </a:solidFill>
                <a:effectLst>
                  <a:outerShdw blurRad="38100" dist="38100" dir="2700000" algn="tl">
                    <a:srgbClr val="000000"/>
                  </a:outerShdw>
                </a:effectLst>
              </a:rPr>
              <a:t> And thus the ashes of Wycliffe are the emblem </a:t>
            </a:r>
          </a:p>
          <a:p>
            <a:pPr>
              <a:lnSpc>
                <a:spcPct val="90000"/>
              </a:lnSpc>
              <a:buFontTx/>
              <a:buChar char="o"/>
            </a:pPr>
            <a:r>
              <a:rPr lang="en-US" sz="2800" dirty="0">
                <a:solidFill>
                  <a:srgbClr val="666699"/>
                </a:solidFill>
                <a:effectLst>
                  <a:outerShdw blurRad="38100" dist="38100" dir="2700000" algn="tl">
                    <a:srgbClr val="000000"/>
                  </a:outerShdw>
                </a:effectLst>
              </a:rPr>
              <a:t> </a:t>
            </a:r>
            <a:r>
              <a:rPr lang="en-US" dirty="0">
                <a:solidFill>
                  <a:srgbClr val="666699"/>
                </a:solidFill>
                <a:effectLst>
                  <a:outerShdw blurRad="38100" dist="38100" dir="2700000" algn="tl">
                    <a:srgbClr val="000000"/>
                  </a:outerShdw>
                </a:effectLst>
              </a:rPr>
              <a:t>Of his doctrine which now is</a:t>
            </a:r>
          </a:p>
          <a:p>
            <a:pPr>
              <a:lnSpc>
                <a:spcPct val="90000"/>
              </a:lnSpc>
              <a:buFontTx/>
              <a:buChar char="o"/>
            </a:pPr>
            <a:r>
              <a:rPr lang="en-US" dirty="0">
                <a:solidFill>
                  <a:srgbClr val="666699"/>
                </a:solidFill>
                <a:effectLst>
                  <a:outerShdw blurRad="38100" dist="38100" dir="2700000" algn="tl">
                    <a:srgbClr val="000000"/>
                  </a:outerShdw>
                </a:effectLst>
              </a:rPr>
              <a:t> </a:t>
            </a:r>
            <a:r>
              <a:rPr lang="en-US" sz="3600" dirty="0">
                <a:solidFill>
                  <a:srgbClr val="666699"/>
                </a:solidFill>
                <a:effectLst>
                  <a:outerShdw blurRad="38100" dist="38100" dir="2700000" algn="tl">
                    <a:srgbClr val="000000"/>
                  </a:outerShdw>
                </a:effectLst>
              </a:rPr>
              <a:t>dispersed the world over.”</a:t>
            </a:r>
            <a:endParaRPr lang="en-US" sz="3600" i="1" dirty="0">
              <a:solidFill>
                <a:srgbClr val="666699"/>
              </a:solidFill>
              <a:effectLst>
                <a:outerShdw blurRad="38100" dist="38100" dir="2700000" algn="tl">
                  <a:srgbClr val="000000"/>
                </a:outerShdw>
              </a:effectLst>
            </a:endParaRPr>
          </a:p>
        </p:txBody>
      </p:sp>
      <p:sp>
        <p:nvSpPr>
          <p:cNvPr id="4047876" name="WordArt 4"/>
          <p:cNvSpPr>
            <a:spLocks noChangeArrowheads="1" noChangeShapeType="1" noTextEdit="1"/>
          </p:cNvSpPr>
          <p:nvPr/>
        </p:nvSpPr>
        <p:spPr bwMode="auto">
          <a:xfrm>
            <a:off x="2209800" y="471638"/>
            <a:ext cx="2342949" cy="683394"/>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4787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2" name="Rectangle 1">
            <a:extLst>
              <a:ext uri="{FF2B5EF4-FFF2-40B4-BE49-F238E27FC236}">
                <a16:creationId xmlns:a16="http://schemas.microsoft.com/office/drawing/2014/main" id="{320F4058-D388-A177-195A-28F17EB8B820}"/>
              </a:ext>
            </a:extLst>
          </p:cNvPr>
          <p:cNvSpPr/>
          <p:nvPr/>
        </p:nvSpPr>
        <p:spPr>
          <a:xfrm>
            <a:off x="2059806" y="1232034"/>
            <a:ext cx="8075595" cy="1107996"/>
          </a:xfrm>
          <a:prstGeom prst="rect">
            <a:avLst/>
          </a:prstGeom>
          <a:noFill/>
        </p:spPr>
        <p:txBody>
          <a:bodyPr wrap="square" lIns="91440" tIns="45720" rIns="91440" bIns="45720">
            <a:spAutoFit/>
          </a:bodyPr>
          <a:lstStyle/>
          <a:p>
            <a:pPr algn="ctr"/>
            <a:r>
              <a:rPr lang="en-US" sz="6600" b="1" dirty="0">
                <a:ln w="12700">
                  <a:solidFill>
                    <a:schemeClr val="accent3">
                      <a:lumMod val="50000"/>
                    </a:schemeClr>
                  </a:solidFill>
                  <a:prstDash val="solid"/>
                </a:ln>
                <a:solidFill>
                  <a:srgbClr val="FFC000"/>
                </a:solidFill>
                <a:effectLst>
                  <a:innerShdw blurRad="177800">
                    <a:schemeClr val="accent3">
                      <a:lumMod val="50000"/>
                    </a:schemeClr>
                  </a:innerShdw>
                </a:effectLst>
              </a:rPr>
              <a:t>Quote About Wycliff:</a:t>
            </a:r>
            <a:endParaRPr lang="en-US" sz="6600" b="1" cap="none" spc="0" dirty="0">
              <a:ln w="12700">
                <a:solidFill>
                  <a:schemeClr val="accent3">
                    <a:lumMod val="50000"/>
                  </a:schemeClr>
                </a:solidFill>
                <a:prstDash val="solid"/>
              </a:ln>
              <a:solidFill>
                <a:srgbClr val="FFC000"/>
              </a:solidFill>
              <a:effectLst>
                <a:innerShdw blurRad="177800">
                  <a:schemeClr val="accent3">
                    <a:lumMod val="50000"/>
                  </a:schemeClr>
                </a:innerShdw>
              </a:effectLst>
            </a:endParaRPr>
          </a:p>
        </p:txBody>
      </p:sp>
    </p:spTree>
    <p:extLst>
      <p:ext uri="{BB962C8B-B14F-4D97-AF65-F5344CB8AC3E}">
        <p14:creationId xmlns:p14="http://schemas.microsoft.com/office/powerpoint/2010/main" val="124509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47876"/>
                                        </p:tgtEl>
                                        <p:attrNameLst>
                                          <p:attrName>style.visibility</p:attrName>
                                        </p:attrNameLst>
                                      </p:cBhvr>
                                      <p:to>
                                        <p:strVal val="visible"/>
                                      </p:to>
                                    </p:set>
                                    <p:anim calcmode="lin" valueType="num">
                                      <p:cBhvr>
                                        <p:cTn id="7" dur="5000" fill="hold"/>
                                        <p:tgtEl>
                                          <p:spTgt spid="4047876"/>
                                        </p:tgtEl>
                                        <p:attrNameLst>
                                          <p:attrName>ppt_w</p:attrName>
                                        </p:attrNameLst>
                                      </p:cBhvr>
                                      <p:tavLst>
                                        <p:tav tm="0" fmla="#ppt_w*sin(2.5*pi*$)">
                                          <p:val>
                                            <p:fltVal val="0"/>
                                          </p:val>
                                        </p:tav>
                                        <p:tav tm="100000">
                                          <p:val>
                                            <p:fltVal val="1"/>
                                          </p:val>
                                        </p:tav>
                                      </p:tavLst>
                                    </p:anim>
                                    <p:anim calcmode="lin" valueType="num">
                                      <p:cBhvr>
                                        <p:cTn id="8" dur="5000" fill="hold"/>
                                        <p:tgtEl>
                                          <p:spTgt spid="404787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47877"/>
                                        </p:tgtEl>
                                        <p:attrNameLst>
                                          <p:attrName>style.visibility</p:attrName>
                                        </p:attrNameLst>
                                      </p:cBhvr>
                                      <p:to>
                                        <p:strVal val="visible"/>
                                      </p:to>
                                    </p:set>
                                    <p:anim calcmode="lin" valueType="num">
                                      <p:cBhvr>
                                        <p:cTn id="13" dur="500" fill="hold"/>
                                        <p:tgtEl>
                                          <p:spTgt spid="4047877"/>
                                        </p:tgtEl>
                                        <p:attrNameLst>
                                          <p:attrName>ppt_w</p:attrName>
                                        </p:attrNameLst>
                                      </p:cBhvr>
                                      <p:tavLst>
                                        <p:tav tm="0">
                                          <p:val>
                                            <p:strVal val="4/3*#ppt_w"/>
                                          </p:val>
                                        </p:tav>
                                        <p:tav tm="100000">
                                          <p:val>
                                            <p:strVal val="#ppt_w"/>
                                          </p:val>
                                        </p:tav>
                                      </p:tavLst>
                                    </p:anim>
                                    <p:anim calcmode="lin" valueType="num">
                                      <p:cBhvr>
                                        <p:cTn id="14" dur="500" fill="hold"/>
                                        <p:tgtEl>
                                          <p:spTgt spid="404787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47874">
                                            <p:txEl>
                                              <p:pRg st="0" end="0"/>
                                            </p:txEl>
                                          </p:spTgt>
                                        </p:tgtEl>
                                        <p:attrNameLst>
                                          <p:attrName>style.visibility</p:attrName>
                                        </p:attrNameLst>
                                      </p:cBhvr>
                                      <p:to>
                                        <p:strVal val="visible"/>
                                      </p:to>
                                    </p:set>
                                    <p:anim calcmode="lin" valueType="num">
                                      <p:cBhvr additive="base">
                                        <p:cTn id="19" dur="300" fill="hold"/>
                                        <p:tgtEl>
                                          <p:spTgt spid="404787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4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047875">
                                            <p:txEl>
                                              <p:pRg st="0" end="0"/>
                                            </p:txEl>
                                          </p:spTgt>
                                        </p:tgtEl>
                                        <p:attrNameLst>
                                          <p:attrName>style.visibility</p:attrName>
                                        </p:attrNameLst>
                                      </p:cBhvr>
                                      <p:to>
                                        <p:strVal val="visible"/>
                                      </p:to>
                                    </p:set>
                                    <p:animEffect transition="in" filter="box(out)">
                                      <p:cBhvr>
                                        <p:cTn id="25" dur="500"/>
                                        <p:tgtEl>
                                          <p:spTgt spid="404787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047875">
                                            <p:txEl>
                                              <p:pRg st="1" end="1"/>
                                            </p:txEl>
                                          </p:spTgt>
                                        </p:tgtEl>
                                        <p:attrNameLst>
                                          <p:attrName>style.visibility</p:attrName>
                                        </p:attrNameLst>
                                      </p:cBhvr>
                                      <p:to>
                                        <p:strVal val="visible"/>
                                      </p:to>
                                    </p:set>
                                    <p:animEffect transition="in" filter="box(out)">
                                      <p:cBhvr>
                                        <p:cTn id="30" dur="500"/>
                                        <p:tgtEl>
                                          <p:spTgt spid="404787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4047875">
                                            <p:txEl>
                                              <p:pRg st="2" end="2"/>
                                            </p:txEl>
                                          </p:spTgt>
                                        </p:tgtEl>
                                        <p:attrNameLst>
                                          <p:attrName>style.visibility</p:attrName>
                                        </p:attrNameLst>
                                      </p:cBhvr>
                                      <p:to>
                                        <p:strVal val="visible"/>
                                      </p:to>
                                    </p:set>
                                    <p:animEffect transition="in" filter="box(out)">
                                      <p:cBhvr>
                                        <p:cTn id="35" dur="500"/>
                                        <p:tgtEl>
                                          <p:spTgt spid="404787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047875">
                                            <p:txEl>
                                              <p:pRg st="3" end="3"/>
                                            </p:txEl>
                                          </p:spTgt>
                                        </p:tgtEl>
                                        <p:attrNameLst>
                                          <p:attrName>style.visibility</p:attrName>
                                        </p:attrNameLst>
                                      </p:cBhvr>
                                      <p:to>
                                        <p:strVal val="visible"/>
                                      </p:to>
                                    </p:set>
                                    <p:animEffect transition="in" filter="box(out)">
                                      <p:cBhvr>
                                        <p:cTn id="40" dur="500"/>
                                        <p:tgtEl>
                                          <p:spTgt spid="404787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4047875">
                                            <p:txEl>
                                              <p:pRg st="4" end="4"/>
                                            </p:txEl>
                                          </p:spTgt>
                                        </p:tgtEl>
                                        <p:attrNameLst>
                                          <p:attrName>style.visibility</p:attrName>
                                        </p:attrNameLst>
                                      </p:cBhvr>
                                      <p:to>
                                        <p:strVal val="visible"/>
                                      </p:to>
                                    </p:set>
                                    <p:animEffect transition="in" filter="box(out)">
                                      <p:cBhvr>
                                        <p:cTn id="45" dur="500"/>
                                        <p:tgtEl>
                                          <p:spTgt spid="4047875">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4047875">
                                            <p:txEl>
                                              <p:pRg st="5" end="5"/>
                                            </p:txEl>
                                          </p:spTgt>
                                        </p:tgtEl>
                                        <p:attrNameLst>
                                          <p:attrName>style.visibility</p:attrName>
                                        </p:attrNameLst>
                                      </p:cBhvr>
                                      <p:to>
                                        <p:strVal val="visible"/>
                                      </p:to>
                                    </p:set>
                                    <p:animEffect transition="in" filter="box(out)">
                                      <p:cBhvr>
                                        <p:cTn id="50" dur="500"/>
                                        <p:tgtEl>
                                          <p:spTgt spid="4047875">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32" fill="hold" grpId="0" nodeType="clickEffect">
                                  <p:stCondLst>
                                    <p:cond delay="0"/>
                                  </p:stCondLst>
                                  <p:childTnLst>
                                    <p:set>
                                      <p:cBhvr>
                                        <p:cTn id="54" dur="1" fill="hold">
                                          <p:stCondLst>
                                            <p:cond delay="0"/>
                                          </p:stCondLst>
                                        </p:cTn>
                                        <p:tgtEl>
                                          <p:spTgt spid="4047875">
                                            <p:txEl>
                                              <p:pRg st="6" end="6"/>
                                            </p:txEl>
                                          </p:spTgt>
                                        </p:tgtEl>
                                        <p:attrNameLst>
                                          <p:attrName>style.visibility</p:attrName>
                                        </p:attrNameLst>
                                      </p:cBhvr>
                                      <p:to>
                                        <p:strVal val="visible"/>
                                      </p:to>
                                    </p:set>
                                    <p:animEffect transition="in" filter="box(out)">
                                      <p:cBhvr>
                                        <p:cTn id="55" dur="500"/>
                                        <p:tgtEl>
                                          <p:spTgt spid="4047875">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32" fill="hold" grpId="0" nodeType="clickEffect">
                                  <p:stCondLst>
                                    <p:cond delay="0"/>
                                  </p:stCondLst>
                                  <p:childTnLst>
                                    <p:set>
                                      <p:cBhvr>
                                        <p:cTn id="59" dur="1" fill="hold">
                                          <p:stCondLst>
                                            <p:cond delay="0"/>
                                          </p:stCondLst>
                                        </p:cTn>
                                        <p:tgtEl>
                                          <p:spTgt spid="4047875">
                                            <p:txEl>
                                              <p:pRg st="7" end="7"/>
                                            </p:txEl>
                                          </p:spTgt>
                                        </p:tgtEl>
                                        <p:attrNameLst>
                                          <p:attrName>style.visibility</p:attrName>
                                        </p:attrNameLst>
                                      </p:cBhvr>
                                      <p:to>
                                        <p:strVal val="visible"/>
                                      </p:to>
                                    </p:set>
                                    <p:animEffect transition="in" filter="box(out)">
                                      <p:cBhvr>
                                        <p:cTn id="60" dur="500"/>
                                        <p:tgtEl>
                                          <p:spTgt spid="4047875">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32" fill="hold" grpId="0" nodeType="clickEffect">
                                  <p:stCondLst>
                                    <p:cond delay="0"/>
                                  </p:stCondLst>
                                  <p:childTnLst>
                                    <p:set>
                                      <p:cBhvr>
                                        <p:cTn id="64" dur="1" fill="hold">
                                          <p:stCondLst>
                                            <p:cond delay="0"/>
                                          </p:stCondLst>
                                        </p:cTn>
                                        <p:tgtEl>
                                          <p:spTgt spid="4047875">
                                            <p:txEl>
                                              <p:pRg st="8" end="8"/>
                                            </p:txEl>
                                          </p:spTgt>
                                        </p:tgtEl>
                                        <p:attrNameLst>
                                          <p:attrName>style.visibility</p:attrName>
                                        </p:attrNameLst>
                                      </p:cBhvr>
                                      <p:to>
                                        <p:strVal val="visible"/>
                                      </p:to>
                                    </p:set>
                                    <p:animEffect transition="in" filter="box(out)">
                                      <p:cBhvr>
                                        <p:cTn id="65" dur="500"/>
                                        <p:tgtEl>
                                          <p:spTgt spid="40478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7874" grpId="0" build="p" autoUpdateAnimBg="0"/>
      <p:bldP spid="4047875" grpId="0" build="p" autoUpdateAnimBg="0"/>
      <p:bldP spid="4047876" grpId="0" animBg="1"/>
      <p:bldP spid="404787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ebfbaaf1c46de2b.jpg"/>
          <p:cNvPicPr>
            <a:picLocks noGrp="1" noChangeAspect="1"/>
          </p:cNvPicPr>
          <p:nvPr>
            <p:ph idx="1"/>
          </p:nvPr>
        </p:nvPicPr>
        <p:blipFill>
          <a:blip r:embed="rId2" cstate="print"/>
          <a:stretch>
            <a:fillRect/>
          </a:stretch>
        </p:blipFill>
        <p:spPr>
          <a:xfrm>
            <a:off x="0" y="0"/>
            <a:ext cx="12191999" cy="6858000"/>
          </a:xfrm>
        </p:spPr>
      </p:pic>
    </p:spTree>
    <p:extLst>
      <p:ext uri="{BB962C8B-B14F-4D97-AF65-F5344CB8AC3E}">
        <p14:creationId xmlns:p14="http://schemas.microsoft.com/office/powerpoint/2010/main" val="406128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p:txBody>
          <a:bodyPr/>
          <a:lstStyle/>
          <a:p>
            <a:endParaRPr lang="en-US"/>
          </a:p>
        </p:txBody>
      </p:sp>
      <p:pic>
        <p:nvPicPr>
          <p:cNvPr id="3171332" name="Picture 4"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4013734" y="0"/>
            <a:ext cx="8178266" cy="12649200"/>
          </a:xfrm>
          <a:prstGeom prst="rect">
            <a:avLst/>
          </a:prstGeom>
          <a:noFill/>
        </p:spPr>
      </p:pic>
      <p:pic>
        <p:nvPicPr>
          <p:cNvPr id="3171333" name="Picture 5"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0" y="-1"/>
            <a:ext cx="9923646" cy="7690586"/>
          </a:xfrm>
          <a:prstGeom prst="rect">
            <a:avLst/>
          </a:prstGeom>
          <a:noFill/>
        </p:spPr>
      </p:pic>
      <p:sp>
        <p:nvSpPr>
          <p:cNvPr id="3171335" name="Rectangle 7"/>
          <p:cNvSpPr>
            <a:spLocks noChangeArrowheads="1"/>
          </p:cNvSpPr>
          <p:nvPr/>
        </p:nvSpPr>
        <p:spPr bwMode="auto">
          <a:xfrm>
            <a:off x="4724400" y="533400"/>
            <a:ext cx="3962400" cy="3048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171337" name="Rectangle 9"/>
          <p:cNvSpPr>
            <a:spLocks noChangeArrowheads="1"/>
          </p:cNvSpPr>
          <p:nvPr/>
        </p:nvSpPr>
        <p:spPr bwMode="auto">
          <a:xfrm>
            <a:off x="8839199" y="-1"/>
            <a:ext cx="3221255" cy="836475"/>
          </a:xfrm>
          <a:prstGeom prst="rect">
            <a:avLst/>
          </a:prstGeom>
          <a:solidFill>
            <a:srgbClr val="0000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17108995" name="Rectangle 3"/>
          <p:cNvSpPr>
            <a:spLocks noChangeArrowheads="1"/>
          </p:cNvSpPr>
          <p:nvPr/>
        </p:nvSpPr>
        <p:spPr bwMode="auto">
          <a:xfrm>
            <a:off x="1524001" y="15876"/>
            <a:ext cx="184731" cy="240065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12" name="Rectangle 11"/>
          <p:cNvSpPr/>
          <p:nvPr/>
        </p:nvSpPr>
        <p:spPr>
          <a:xfrm>
            <a:off x="0" y="-54334"/>
            <a:ext cx="12192000" cy="923330"/>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fontAlgn="base">
              <a:spcBef>
                <a:spcPct val="0"/>
              </a:spcBef>
              <a:spcAft>
                <a:spcPct val="0"/>
              </a:spcAft>
            </a:pPr>
            <a:r>
              <a:rPr lang="en-US" sz="5400" b="1" dirty="0">
                <a:ln/>
                <a:solidFill>
                  <a:srgbClr val="AAE2CA">
                    <a:tint val="50000"/>
                    <a:satMod val="180000"/>
                  </a:srgbClr>
                </a:solidFill>
                <a:latin typeface="Calligrapher" pitchFamily="2" charset="0"/>
              </a:rPr>
              <a:t>13</a:t>
            </a:r>
            <a:r>
              <a:rPr lang="en-US" sz="5400" b="1" baseline="30000" dirty="0">
                <a:ln/>
                <a:solidFill>
                  <a:srgbClr val="AAE2CA">
                    <a:tint val="50000"/>
                    <a:satMod val="180000"/>
                  </a:srgbClr>
                </a:solidFill>
                <a:latin typeface="Calligrapher" pitchFamily="2" charset="0"/>
              </a:rPr>
              <a:t>th</a:t>
            </a:r>
            <a:r>
              <a:rPr lang="en-US" sz="5400" b="1" dirty="0">
                <a:ln/>
                <a:solidFill>
                  <a:srgbClr val="AAE2CA">
                    <a:tint val="50000"/>
                    <a:satMod val="180000"/>
                  </a:srgbClr>
                </a:solidFill>
                <a:latin typeface="Calligrapher" pitchFamily="2" charset="0"/>
              </a:rPr>
              <a:t> Century Cannibalism </a:t>
            </a:r>
          </a:p>
        </p:txBody>
      </p:sp>
      <p:sp>
        <p:nvSpPr>
          <p:cNvPr id="10" name="Rectangle 9"/>
          <p:cNvSpPr/>
          <p:nvPr/>
        </p:nvSpPr>
        <p:spPr>
          <a:xfrm>
            <a:off x="0" y="790514"/>
            <a:ext cx="12191999" cy="6124754"/>
          </a:xfrm>
          <a:prstGeom prst="rect">
            <a:avLst/>
          </a:prstGeom>
        </p:spPr>
        <p:txBody>
          <a:bodyPr wrap="square">
            <a:spAutoFit/>
          </a:bodyPr>
          <a:lstStyle/>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The third doctor was approached by a man to accompany him to the home of an invalid who lived, he said, on the city's main thoroughfare. As they walked along, the man distributed some small coins as alms, saying each time ‘Today is the day of retribution, and a recompense double the good that has been done; let those who act, act with a view to such a reckoning.’ This was repeated so often that the doctor began to suspect the man of being up to something. However, the good opinion he had formed of him outweighed his alarms; moreover, the desire for profit urged him on. He allowed himself to be taken into the entry of a half-ruined apartment block. The look of the place kindled his fears again, and he stopped on the stairs while his companion went ahead to open the door. Then the man's crony came to meet him and said: ‘After taking so long about it, have you at least brought some good game?’ These words struck terror into the doctor's heart. He hurled himself through a window which, by good fortune, he chanced to see, and landed in a stable. The master of the stable came to him and asked what was going on, but the doctor was wary of telling him, as he did not dare trust him. Then this man said: ‘I know what has happened to you. The people who lodge there entrap men and kill them.’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At </a:t>
            </a:r>
            <a:r>
              <a:rPr lang="en-US" sz="1400" b="1" dirty="0" err="1">
                <a:solidFill>
                  <a:srgbClr val="FFFF99"/>
                </a:solidFill>
                <a:effectLst>
                  <a:outerShdw blurRad="38100" dist="38100" dir="2700000" algn="tl">
                    <a:srgbClr val="000000">
                      <a:alpha val="43137"/>
                    </a:srgbClr>
                  </a:outerShdw>
                </a:effectLst>
                <a:latin typeface="Calligrapher" pitchFamily="2" charset="0"/>
              </a:rPr>
              <a:t>Atfih</a:t>
            </a:r>
            <a:r>
              <a:rPr lang="en-US" sz="1400" b="1" dirty="0">
                <a:solidFill>
                  <a:srgbClr val="FFFF99"/>
                </a:solidFill>
                <a:effectLst>
                  <a:outerShdw blurRad="38100" dist="38100" dir="2700000" algn="tl">
                    <a:srgbClr val="000000">
                      <a:alpha val="43137"/>
                    </a:srgbClr>
                  </a:outerShdw>
                </a:effectLst>
                <a:latin typeface="Calligrapher" pitchFamily="2" charset="0"/>
              </a:rPr>
              <a:t>, a grocery store was found to contain jars full of human flesh pickled in water and salt. The man was asked why he had amassed such a large quantity, and replied that he had thought that, if the dearth continued, men in future would become too skinny to eat. A great many of the poor had retreated to the Isle of </a:t>
            </a:r>
            <a:r>
              <a:rPr lang="en-US" sz="1400" b="1" dirty="0" err="1">
                <a:solidFill>
                  <a:srgbClr val="FFFF99"/>
                </a:solidFill>
                <a:effectLst>
                  <a:outerShdw blurRad="38100" dist="38100" dir="2700000" algn="tl">
                    <a:srgbClr val="000000">
                      <a:alpha val="43137"/>
                    </a:srgbClr>
                  </a:outerShdw>
                </a:effectLst>
                <a:latin typeface="Calligrapher" pitchFamily="2" charset="0"/>
              </a:rPr>
              <a:t>Raudha</a:t>
            </a:r>
            <a:r>
              <a:rPr lang="en-US" sz="1400" b="1" dirty="0">
                <a:solidFill>
                  <a:srgbClr val="FFFF99"/>
                </a:solidFill>
                <a:effectLst>
                  <a:outerShdw blurRad="38100" dist="38100" dir="2700000" algn="tl">
                    <a:srgbClr val="000000">
                      <a:alpha val="43137"/>
                    </a:srgbClr>
                  </a:outerShdw>
                </a:effectLst>
                <a:latin typeface="Calligrapher" pitchFamily="2" charset="0"/>
              </a:rPr>
              <a:t>, where they remained hidden in earthen huts and watched out for passers-by whom they could kidnap. The authorities were warned of this and decided to wipe them out, but they fled. In their huts were found an enormous number of human bones. I have it from a trustworthy source that 400 skulls were counted.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The following story, which was recounted by the commandant himself, received at the time great publicity. A woman came one day to see him; she had her face uncovered and appeared to be in the grip of extreme horror. She told him that she was a midwife and had been invited in her professional capacity to the home of certain women. There, someone had given her a place of </a:t>
            </a:r>
            <a:r>
              <a:rPr lang="en-US" sz="1400" b="1" i="1" dirty="0" err="1">
                <a:solidFill>
                  <a:srgbClr val="FFFF99"/>
                </a:solidFill>
                <a:effectLst>
                  <a:outerShdw blurRad="38100" dist="38100" dir="2700000" algn="tl">
                    <a:srgbClr val="000000">
                      <a:alpha val="43137"/>
                    </a:srgbClr>
                  </a:outerShdw>
                </a:effectLst>
                <a:latin typeface="Calligrapher" pitchFamily="2" charset="0"/>
              </a:rPr>
              <a:t>sicbadj</a:t>
            </a:r>
            <a:r>
              <a:rPr lang="en-US" sz="1400" b="1" dirty="0">
                <a:solidFill>
                  <a:srgbClr val="FFFF99"/>
                </a:solidFill>
                <a:effectLst>
                  <a:outerShdw blurRad="38100" dist="38100" dir="2700000" algn="tl">
                    <a:srgbClr val="000000">
                      <a:alpha val="43137"/>
                    </a:srgbClr>
                  </a:outerShdw>
                </a:effectLst>
                <a:latin typeface="Calligrapher" pitchFamily="2" charset="0"/>
              </a:rPr>
              <a:t>, very well made and perfectly seasoned. She had noticed that, in it, there was a lot of meat different from the kind usually used in a </a:t>
            </a:r>
            <a:r>
              <a:rPr lang="en-US" sz="1400" b="1" i="1" dirty="0" err="1">
                <a:solidFill>
                  <a:srgbClr val="FFFF99"/>
                </a:solidFill>
                <a:effectLst>
                  <a:outerShdw blurRad="38100" dist="38100" dir="2700000" algn="tl">
                    <a:srgbClr val="000000">
                      <a:alpha val="43137"/>
                    </a:srgbClr>
                  </a:outerShdw>
                </a:effectLst>
                <a:latin typeface="Calligrapher" pitchFamily="2" charset="0"/>
              </a:rPr>
              <a:t>sicbadj</a:t>
            </a:r>
            <a:r>
              <a:rPr lang="en-US" sz="1400" b="1" dirty="0">
                <a:solidFill>
                  <a:srgbClr val="FFFF99"/>
                </a:solidFill>
                <a:effectLst>
                  <a:outerShdw blurRad="38100" dist="38100" dir="2700000" algn="tl">
                    <a:srgbClr val="000000">
                      <a:alpha val="43137"/>
                    </a:srgbClr>
                  </a:outerShdw>
                </a:effectLst>
                <a:latin typeface="Calligrapher" pitchFamily="2" charset="0"/>
              </a:rPr>
              <a:t>, and this had given her a distinct distaste for it. Contriving to draw a little girl aside, she asked her what kind of meat it was, and the child said: ‘Miss So-and-so – the very fat one – came to pay us a visit and my father killed her; she is in here, jointed and hung.’ She then entered a storeroom and found stocks of meat. When the commandant heard what the woman had to say, he sent some men with her to raid the house and arrest everyone they found there. But the master of the house saved himself and eventually did so well that he won pardon by secretly donating 300 pieces of gold.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Here again is another example of these barbarities. The wife of a military man who was rich and enjoyed all the comforts of life was pregnant, and her husband was away on service. Her </a:t>
            </a:r>
            <a:r>
              <a:rPr lang="en-US" sz="1400" b="1" dirty="0" err="1">
                <a:solidFill>
                  <a:srgbClr val="FFFF99"/>
                </a:solidFill>
                <a:effectLst>
                  <a:outerShdw blurRad="38100" dist="38100" dir="2700000" algn="tl">
                    <a:srgbClr val="000000">
                      <a:alpha val="43137"/>
                    </a:srgbClr>
                  </a:outerShdw>
                </a:effectLst>
                <a:latin typeface="Calligrapher" pitchFamily="2" charset="0"/>
              </a:rPr>
              <a:t>neighbours</a:t>
            </a:r>
            <a:r>
              <a:rPr lang="en-US" sz="1400" b="1" dirty="0">
                <a:solidFill>
                  <a:srgbClr val="FFFF99"/>
                </a:solidFill>
                <a:effectLst>
                  <a:outerShdw blurRad="38100" dist="38100" dir="2700000" algn="tl">
                    <a:srgbClr val="000000">
                      <a:alpha val="43137"/>
                    </a:srgbClr>
                  </a:outerShdw>
                </a:effectLst>
                <a:latin typeface="Calligrapher" pitchFamily="2" charset="0"/>
              </a:rPr>
              <a:t> were worthless creatures, but having sniffed the aroma of a </a:t>
            </a:r>
            <a:r>
              <a:rPr lang="en-US" sz="1400" b="1" dirty="0" err="1">
                <a:solidFill>
                  <a:srgbClr val="FFFF99"/>
                </a:solidFill>
                <a:effectLst>
                  <a:outerShdw blurRad="38100" dist="38100" dir="2700000" algn="tl">
                    <a:srgbClr val="000000">
                      <a:alpha val="43137"/>
                    </a:srgbClr>
                  </a:outerShdw>
                </a:effectLst>
                <a:latin typeface="Calligrapher" pitchFamily="2" charset="0"/>
              </a:rPr>
              <a:t>fricassée</a:t>
            </a:r>
            <a:r>
              <a:rPr lang="en-US" sz="1400" b="1" dirty="0">
                <a:solidFill>
                  <a:srgbClr val="FFFF99"/>
                </a:solidFill>
                <a:effectLst>
                  <a:outerShdw blurRad="38100" dist="38100" dir="2700000" algn="tl">
                    <a:srgbClr val="000000">
                      <a:alpha val="43137"/>
                    </a:srgbClr>
                  </a:outerShdw>
                </a:effectLst>
                <a:latin typeface="Calligrapher" pitchFamily="2" charset="0"/>
              </a:rPr>
              <a:t> which was coming from their house she asked to eat some of it – because of one of those craving women are subject to during pregnancy. Finding it very agreeable she asked for more, but they told her it had all been eaten. Then she wanted to know how the dish was made, and they confessed that it was with human flesh. She then settled with them that they should try to kidnap little children for her, promising generous recognition of their efforts. A constant diet of such food made her quite ferocious and roused in her the instincts of a carnivorous beast, until her servants, who feared she might make an attempt on their lives, denounced her. As a result, the law descended on her house and found there a quantity of flesh and bones that proved the truth of the accusations. She was put in irons and thrown into prison; but capital punishment was deferred, as much out of regard for her husband as to save the child she was carrying.</a:t>
            </a:r>
            <a:endParaRPr lang="en-US" sz="1400" dirty="0">
              <a:solidFill>
                <a:srgbClr val="FFFF99"/>
              </a:solidFill>
              <a:effectLst>
                <a:outerShdw blurRad="38100" dist="38100" dir="2700000" algn="tl">
                  <a:srgbClr val="000000">
                    <a:alpha val="43137"/>
                  </a:srgbClr>
                </a:outerShdw>
              </a:effectLst>
              <a:latin typeface="Calligrapher" pitchFamily="2"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1730" name="Text Box 2"/>
          <p:cNvSpPr txBox="1">
            <a:spLocks noChangeArrowheads="1"/>
          </p:cNvSpPr>
          <p:nvPr/>
        </p:nvSpPr>
        <p:spPr bwMode="auto">
          <a:xfrm>
            <a:off x="1524000" y="1666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1450</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1" name="Line 3"/>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1732" name="Text Box 4"/>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3" name="Rectangle 5"/>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500" b="0" i="0" u="none" strike="noStrike" kern="1200" cap="none" spc="0" normalizeH="0" baseline="0" noProof="0">
                <a:ln>
                  <a:noFill/>
                </a:ln>
                <a:solidFill>
                  <a:srgbClr val="000000"/>
                </a:solidFill>
                <a:effectLst/>
                <a:uLnTx/>
                <a:uFillTx/>
                <a:latin typeface="Times New Roman" pitchFamily="18" charset="0"/>
                <a:ea typeface="+mn-ea"/>
                <a:cs typeface="+mn-cs"/>
              </a:rPr>
              <a:t>c. 1450 Beginning of the Renaissance</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761734" name="AutoShape 6"/>
          <p:cNvSpPr>
            <a:spLocks noChangeArrowheads="1"/>
          </p:cNvSpPr>
          <p:nvPr/>
        </p:nvSpPr>
        <p:spPr bwMode="auto">
          <a:xfrm>
            <a:off x="3505200" y="990600"/>
            <a:ext cx="6934200" cy="5562600"/>
          </a:xfrm>
          <a:prstGeom prst="roundRect">
            <a:avLst>
              <a:gd name="adj" fmla="val 5819"/>
            </a:avLst>
          </a:prstGeom>
          <a:gradFill rotWithShape="0">
            <a:gsLst>
              <a:gs pos="0">
                <a:srgbClr val="FEFFB2"/>
              </a:gs>
              <a:gs pos="100000">
                <a:srgbClr val="9CC98D"/>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61735" name="Text Box 7"/>
          <p:cNvSpPr txBox="1">
            <a:spLocks noChangeArrowheads="1"/>
          </p:cNvSpPr>
          <p:nvPr/>
        </p:nvSpPr>
        <p:spPr bwMode="auto">
          <a:xfrm>
            <a:off x="3581400" y="1143001"/>
            <a:ext cx="6781800" cy="206210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The popes of the Renaissance </a:t>
            </a: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rPr>
              <a:t>(1447-1521)</a:t>
            </a: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rPr>
              <a:t> are notable more for their intrigues and quest for power than for their pastoral care or desire for reform.</a:t>
            </a:r>
          </a:p>
        </p:txBody>
      </p:sp>
      <p:grpSp>
        <p:nvGrpSpPr>
          <p:cNvPr id="2761736" name="Group 8"/>
          <p:cNvGrpSpPr>
            <a:grpSpLocks/>
          </p:cNvGrpSpPr>
          <p:nvPr/>
        </p:nvGrpSpPr>
        <p:grpSpPr bwMode="auto">
          <a:xfrm>
            <a:off x="3657600" y="3352800"/>
            <a:ext cx="6629400" cy="3048000"/>
            <a:chOff x="1344" y="2112"/>
            <a:chExt cx="4176" cy="1920"/>
          </a:xfrm>
        </p:grpSpPr>
        <p:pic>
          <p:nvPicPr>
            <p:cNvPr id="2761737" name="Picture 9" descr="09julius"/>
            <p:cNvPicPr>
              <a:picLocks noChangeAspect="1" noChangeArrowheads="1"/>
            </p:cNvPicPr>
            <p:nvPr/>
          </p:nvPicPr>
          <p:blipFill>
            <a:blip r:embed="rId4" cstate="print"/>
            <a:srcRect/>
            <a:stretch>
              <a:fillRect/>
            </a:stretch>
          </p:blipFill>
          <p:spPr bwMode="auto">
            <a:xfrm>
              <a:off x="1827" y="2112"/>
              <a:ext cx="1245" cy="1680"/>
            </a:xfrm>
            <a:prstGeom prst="rect">
              <a:avLst/>
            </a:prstGeom>
            <a:noFill/>
            <a:ln w="38100">
              <a:solidFill>
                <a:srgbClr val="14455E"/>
              </a:solidFill>
              <a:miter lim="800000"/>
              <a:headEnd/>
              <a:tailEnd/>
            </a:ln>
          </p:spPr>
        </p:pic>
        <p:pic>
          <p:nvPicPr>
            <p:cNvPr id="2761738" name="Picture 10" descr="Leo X"/>
            <p:cNvPicPr>
              <a:picLocks noChangeAspect="1" noChangeArrowheads="1"/>
            </p:cNvPicPr>
            <p:nvPr/>
          </p:nvPicPr>
          <p:blipFill>
            <a:blip r:embed="rId5" cstate="print"/>
            <a:srcRect/>
            <a:stretch>
              <a:fillRect/>
            </a:stretch>
          </p:blipFill>
          <p:spPr bwMode="auto">
            <a:xfrm>
              <a:off x="3840" y="2112"/>
              <a:ext cx="1376" cy="1680"/>
            </a:xfrm>
            <a:prstGeom prst="rect">
              <a:avLst/>
            </a:prstGeom>
            <a:noFill/>
            <a:ln w="38100">
              <a:solidFill>
                <a:srgbClr val="14455E"/>
              </a:solidFill>
              <a:miter lim="800000"/>
              <a:headEnd/>
              <a:tailEnd/>
            </a:ln>
          </p:spPr>
        </p:pic>
        <p:sp>
          <p:nvSpPr>
            <p:cNvPr id="2761739" name="Text Box 11"/>
            <p:cNvSpPr txBox="1">
              <a:spLocks noChangeArrowheads="1"/>
            </p:cNvSpPr>
            <p:nvPr/>
          </p:nvSpPr>
          <p:spPr bwMode="auto">
            <a:xfrm>
              <a:off x="1344" y="3801"/>
              <a:ext cx="2208" cy="2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Pope Julius II </a:t>
              </a: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mn-cs"/>
                </a:rPr>
                <a:t>(1503-1513)</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sp>
          <p:nvSpPr>
            <p:cNvPr id="2761740" name="Text Box 12"/>
            <p:cNvSpPr txBox="1">
              <a:spLocks noChangeArrowheads="1"/>
            </p:cNvSpPr>
            <p:nvPr/>
          </p:nvSpPr>
          <p:spPr bwMode="auto">
            <a:xfrm>
              <a:off x="3552" y="3801"/>
              <a:ext cx="1968" cy="2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Times New Roman" pitchFamily="18" charset="0"/>
                  <a:ea typeface="+mn-ea"/>
                  <a:cs typeface="+mn-cs"/>
                </a:rPr>
                <a:t>Pope Leo X </a:t>
              </a:r>
              <a:r>
                <a:rPr kumimoji="0" lang="en-US" sz="1800" b="1" i="1" u="none" strike="noStrike" kern="1200" cap="none" spc="0" normalizeH="0" baseline="0" noProof="0">
                  <a:ln>
                    <a:noFill/>
                  </a:ln>
                  <a:solidFill>
                    <a:srgbClr val="000000"/>
                  </a:solidFill>
                  <a:effectLst/>
                  <a:uLnTx/>
                  <a:uFillTx/>
                  <a:latin typeface="Times New Roman" pitchFamily="18" charset="0"/>
                  <a:ea typeface="+mn-ea"/>
                  <a:cs typeface="+mn-cs"/>
                </a:rPr>
                <a:t>(1513-1521)</a:t>
              </a: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 </a:t>
              </a:r>
            </a:p>
          </p:txBody>
        </p:sp>
      </p:grpSp>
      <p:sp>
        <p:nvSpPr>
          <p:cNvPr id="2761741" name="Comment 13"/>
          <p:cNvSpPr>
            <a:spLocks noChangeArrowheads="1"/>
          </p:cNvSpPr>
          <p:nvPr/>
        </p:nvSpPr>
        <p:spPr bwMode="auto">
          <a:xfrm>
            <a:off x="1539876" y="-990600"/>
            <a:ext cx="40989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The Pirate Cossa Became Pope John XXIII </a:t>
            </a:r>
          </a:p>
        </p:txBody>
      </p:sp>
    </p:spTree>
    <p:extLst>
      <p:ext uri="{BB962C8B-B14F-4D97-AF65-F5344CB8AC3E}">
        <p14:creationId xmlns:p14="http://schemas.microsoft.com/office/powerpoint/2010/main" val="300186141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1735">
                                            <p:txEl>
                                              <p:pRg st="0" end="0"/>
                                            </p:txEl>
                                          </p:spTgt>
                                        </p:tgtEl>
                                        <p:attrNameLst>
                                          <p:attrName>style.visibility</p:attrName>
                                        </p:attrNameLst>
                                      </p:cBhvr>
                                      <p:to>
                                        <p:strVal val="visible"/>
                                      </p:to>
                                    </p:set>
                                  </p:childTnLst>
                                </p:cTn>
                              </p:par>
                            </p:childTnLst>
                          </p:cTn>
                        </p:par>
                        <p:par>
                          <p:cTn id="7" fill="hold">
                            <p:stCondLst>
                              <p:cond delay="500"/>
                            </p:stCondLst>
                            <p:childTnLst>
                              <p:par>
                                <p:cTn id="8" presetID="9" presetClass="entr" presetSubtype="0" fill="hold" nodeType="afterEffect">
                                  <p:stCondLst>
                                    <p:cond delay="0"/>
                                  </p:stCondLst>
                                  <p:childTnLst>
                                    <p:set>
                                      <p:cBhvr>
                                        <p:cTn id="9" dur="1" fill="hold">
                                          <p:stCondLst>
                                            <p:cond delay="0"/>
                                          </p:stCondLst>
                                        </p:cTn>
                                        <p:tgtEl>
                                          <p:spTgt spid="2761736"/>
                                        </p:tgtEl>
                                        <p:attrNameLst>
                                          <p:attrName>style.visibility</p:attrName>
                                        </p:attrNameLst>
                                      </p:cBhvr>
                                      <p:to>
                                        <p:strVal val="visible"/>
                                      </p:to>
                                    </p:set>
                                    <p:animEffect transition="in" filter="dissolve">
                                      <p:cBhvr>
                                        <p:cTn id="10" dur="500"/>
                                        <p:tgtEl>
                                          <p:spTgt spid="2761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173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1332" name="Picture 4"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1524000" y="0"/>
            <a:ext cx="7985760" cy="12649200"/>
          </a:xfrm>
          <a:prstGeom prst="rect">
            <a:avLst/>
          </a:prstGeom>
          <a:noFill/>
        </p:spPr>
      </p:pic>
      <p:pic>
        <p:nvPicPr>
          <p:cNvPr id="3171333" name="Picture 5"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171335" name="Rectangle 7"/>
          <p:cNvSpPr>
            <a:spLocks noChangeArrowheads="1"/>
          </p:cNvSpPr>
          <p:nvPr/>
        </p:nvSpPr>
        <p:spPr bwMode="auto">
          <a:xfrm>
            <a:off x="4724400" y="533400"/>
            <a:ext cx="3962400" cy="3048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171337" name="Rectangle 9"/>
          <p:cNvSpPr>
            <a:spLocks noChangeArrowheads="1"/>
          </p:cNvSpPr>
          <p:nvPr/>
        </p:nvSpPr>
        <p:spPr bwMode="auto">
          <a:xfrm>
            <a:off x="8839200" y="0"/>
            <a:ext cx="2057400" cy="304800"/>
          </a:xfrm>
          <a:prstGeom prst="rect">
            <a:avLst/>
          </a:prstGeom>
          <a:solidFill>
            <a:srgbClr val="0000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17108995" name="Rectangle 3"/>
          <p:cNvSpPr>
            <a:spLocks noChangeArrowheads="1"/>
          </p:cNvSpPr>
          <p:nvPr/>
        </p:nvSpPr>
        <p:spPr bwMode="auto">
          <a:xfrm>
            <a:off x="1524001" y="15876"/>
            <a:ext cx="184731" cy="240065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br>
              <a:rPr lang="en-US" sz="1200"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sz="1200" dirty="0">
              <a:solidFill>
                <a:srgbClr val="000000"/>
              </a:solidFill>
              <a:latin typeface="Arial" pitchFamily="34" charset="0"/>
              <a:cs typeface="Arial" pitchFamily="34" charset="0"/>
            </a:endParaRPr>
          </a:p>
          <a:p>
            <a:pPr eaLnBrk="0" fontAlgn="base" hangingPunct="0">
              <a:spcBef>
                <a:spcPct val="0"/>
              </a:spcBef>
              <a:spcAft>
                <a:spcPct val="0"/>
              </a:spcAft>
            </a:pPr>
            <a:endParaRPr lang="en-US" dirty="0">
              <a:solidFill>
                <a:srgbClr val="000000"/>
              </a:solidFill>
              <a:latin typeface="Arial" pitchFamily="34" charset="0"/>
              <a:cs typeface="Arial" pitchFamily="34" charset="0"/>
            </a:endParaRPr>
          </a:p>
        </p:txBody>
      </p:sp>
      <p:sp>
        <p:nvSpPr>
          <p:cNvPr id="12" name="Rectangle 11"/>
          <p:cNvSpPr/>
          <p:nvPr/>
        </p:nvSpPr>
        <p:spPr>
          <a:xfrm>
            <a:off x="0" y="0"/>
            <a:ext cx="12192000" cy="923330"/>
          </a:xfrm>
          <a:prstGeom prst="rect">
            <a:avLst/>
          </a:prstGeom>
          <a:noFill/>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fontAlgn="base">
              <a:spcBef>
                <a:spcPct val="0"/>
              </a:spcBef>
              <a:spcAft>
                <a:spcPct val="0"/>
              </a:spcAft>
            </a:pPr>
            <a:r>
              <a:rPr lang="en-US" sz="5400" b="1" dirty="0">
                <a:ln/>
                <a:solidFill>
                  <a:srgbClr val="AAE2CA">
                    <a:tint val="50000"/>
                    <a:satMod val="180000"/>
                  </a:srgbClr>
                </a:solidFill>
                <a:latin typeface="Calligrapher" pitchFamily="2" charset="0"/>
              </a:rPr>
              <a:t>13</a:t>
            </a:r>
            <a:r>
              <a:rPr lang="en-US" sz="5400" b="1" baseline="30000" dirty="0">
                <a:ln/>
                <a:solidFill>
                  <a:srgbClr val="AAE2CA">
                    <a:tint val="50000"/>
                    <a:satMod val="180000"/>
                  </a:srgbClr>
                </a:solidFill>
                <a:latin typeface="Calligrapher" pitchFamily="2" charset="0"/>
              </a:rPr>
              <a:t>th</a:t>
            </a:r>
            <a:r>
              <a:rPr lang="en-US" sz="5400" b="1" dirty="0">
                <a:ln/>
                <a:solidFill>
                  <a:srgbClr val="AAE2CA">
                    <a:tint val="50000"/>
                    <a:satMod val="180000"/>
                  </a:srgbClr>
                </a:solidFill>
                <a:latin typeface="Calligrapher" pitchFamily="2" charset="0"/>
              </a:rPr>
              <a:t> Century Cannibalism </a:t>
            </a:r>
          </a:p>
        </p:txBody>
      </p:sp>
      <p:sp>
        <p:nvSpPr>
          <p:cNvPr id="10" name="Rectangle 9"/>
          <p:cNvSpPr/>
          <p:nvPr/>
        </p:nvSpPr>
        <p:spPr>
          <a:xfrm>
            <a:off x="269507" y="644894"/>
            <a:ext cx="11646569" cy="6502728"/>
          </a:xfrm>
          <a:prstGeom prst="rect">
            <a:avLst/>
          </a:prstGeom>
        </p:spPr>
        <p:txBody>
          <a:bodyPr wrap="square">
            <a:spAutoFit/>
          </a:bodyPr>
          <a:lstStyle/>
          <a:p>
            <a:pPr fontAlgn="base">
              <a:spcBef>
                <a:spcPct val="0"/>
              </a:spcBef>
              <a:spcAft>
                <a:spcPct val="0"/>
              </a:spcAft>
            </a:pPr>
            <a:endParaRPr lang="en-US" sz="1400" b="1" dirty="0">
              <a:solidFill>
                <a:srgbClr val="FFFF99"/>
              </a:solidFill>
              <a:effectLst>
                <a:outerShdw blurRad="38100" dist="38100" dir="2700000" algn="tl">
                  <a:srgbClr val="000000">
                    <a:alpha val="43137"/>
                  </a:srgbClr>
                </a:outerShdw>
              </a:effectLst>
              <a:latin typeface="Calligrapher" pitchFamily="2" charset="0"/>
            </a:endParaRP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If I were to record all the acts of this kind that I have heard of, or seen with my own eyes, I would risk being suspected of exaggeration or taxed with chattering too much. All the facts I have reported being an eye-witness to came under my eye without any design on my part, and without my having intentionally frequented places where such things might be expected to occur. Chance alone was responsible. Far from looking for such sights, I most often avoided them, so great was the horror they inspired in me. People who, in contrast, stayed on duty at the commandant's headquarters, saw all kinds of tragic scenes throughout the day and night. Two or three children, even more, would be found in a single cooking pot. One day, they found a pot with ten hands cooking in it, prepared like sheep's trotters. Another time, they discovered a large cauldron with an adult's head and some of his limbs simmering with wheat grains. There were parallels without number.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Near the mosque of Ahmad </a:t>
            </a:r>
            <a:r>
              <a:rPr lang="en-US" sz="1400" b="1" dirty="0" err="1">
                <a:solidFill>
                  <a:srgbClr val="FFFF99"/>
                </a:solidFill>
                <a:effectLst>
                  <a:outerShdw blurRad="38100" dist="38100" dir="2700000" algn="tl">
                    <a:srgbClr val="000000">
                      <a:alpha val="43137"/>
                    </a:srgbClr>
                  </a:outerShdw>
                </a:effectLst>
                <a:latin typeface="Calligrapher" pitchFamily="2" charset="0"/>
              </a:rPr>
              <a:t>ibn</a:t>
            </a:r>
            <a:r>
              <a:rPr lang="en-US" sz="1400" b="1" dirty="0">
                <a:solidFill>
                  <a:srgbClr val="FFFF99"/>
                </a:solidFill>
                <a:effectLst>
                  <a:outerShdw blurRad="38100" dist="38100" dir="2700000" algn="tl">
                    <a:srgbClr val="000000">
                      <a:alpha val="43137"/>
                    </a:srgbClr>
                  </a:outerShdw>
                </a:effectLst>
                <a:latin typeface="Calligrapher" pitchFamily="2" charset="0"/>
              </a:rPr>
              <a:t> </a:t>
            </a:r>
            <a:r>
              <a:rPr lang="en-US" sz="1400" b="1" dirty="0" err="1">
                <a:solidFill>
                  <a:srgbClr val="FFFF99"/>
                </a:solidFill>
                <a:effectLst>
                  <a:outerShdw blurRad="38100" dist="38100" dir="2700000" algn="tl">
                    <a:srgbClr val="000000">
                      <a:alpha val="43137"/>
                    </a:srgbClr>
                  </a:outerShdw>
                </a:effectLst>
                <a:latin typeface="Calligrapher" pitchFamily="2" charset="0"/>
              </a:rPr>
              <a:t>Touloun</a:t>
            </a:r>
            <a:r>
              <a:rPr lang="en-US" sz="1400" b="1" dirty="0">
                <a:solidFill>
                  <a:srgbClr val="FFFF99"/>
                </a:solidFill>
                <a:effectLst>
                  <a:outerShdw blurRad="38100" dist="38100" dir="2700000" algn="tl">
                    <a:srgbClr val="000000">
                      <a:alpha val="43137"/>
                    </a:srgbClr>
                  </a:outerShdw>
                </a:effectLst>
                <a:latin typeface="Calligrapher" pitchFamily="2" charset="0"/>
              </a:rPr>
              <a:t> there were people who kidnapped men. One bookseller with whom I dealt, an elderly and corpulent man, fell into their net and escaped with great difficulty and almost at his last gasp. One of the officials of the </a:t>
            </a:r>
            <a:r>
              <a:rPr lang="en-US" sz="1400" b="1" dirty="0" err="1">
                <a:solidFill>
                  <a:srgbClr val="FFFF99"/>
                </a:solidFill>
                <a:effectLst>
                  <a:outerShdw blurRad="38100" dist="38100" dir="2700000" algn="tl">
                    <a:srgbClr val="000000">
                      <a:alpha val="43137"/>
                    </a:srgbClr>
                  </a:outerShdw>
                </a:effectLst>
                <a:latin typeface="Calligrapher" pitchFamily="2" charset="0"/>
              </a:rPr>
              <a:t>Misr</a:t>
            </a:r>
            <a:r>
              <a:rPr lang="en-US" sz="1400" b="1" dirty="0">
                <a:solidFill>
                  <a:srgbClr val="FFFF99"/>
                </a:solidFill>
                <a:effectLst>
                  <a:outerShdw blurRad="38100" dist="38100" dir="2700000" algn="tl">
                    <a:srgbClr val="000000">
                      <a:alpha val="43137"/>
                    </a:srgbClr>
                  </a:outerShdw>
                </a:effectLst>
                <a:latin typeface="Calligrapher" pitchFamily="2" charset="0"/>
              </a:rPr>
              <a:t> mosque similarly fell into the hands of another bunch of rascals at </a:t>
            </a:r>
            <a:r>
              <a:rPr lang="en-US" sz="1400" b="1" dirty="0" err="1">
                <a:solidFill>
                  <a:srgbClr val="FFFF99"/>
                </a:solidFill>
                <a:effectLst>
                  <a:outerShdw blurRad="38100" dist="38100" dir="2700000" algn="tl">
                    <a:srgbClr val="000000">
                      <a:alpha val="43137"/>
                    </a:srgbClr>
                  </a:outerShdw>
                </a:effectLst>
                <a:latin typeface="Calligrapher" pitchFamily="2" charset="0"/>
              </a:rPr>
              <a:t>Karafa</a:t>
            </a:r>
            <a:r>
              <a:rPr lang="en-US" sz="1400" b="1" dirty="0">
                <a:solidFill>
                  <a:srgbClr val="FFFF99"/>
                </a:solidFill>
                <a:effectLst>
                  <a:outerShdw blurRad="38100" dist="38100" dir="2700000" algn="tl">
                    <a:srgbClr val="000000">
                      <a:alpha val="43137"/>
                    </a:srgbClr>
                  </a:outerShdw>
                </a:effectLst>
                <a:latin typeface="Calligrapher" pitchFamily="2" charset="0"/>
              </a:rPr>
              <a:t>. Other people happening to come on the scene, he escaped and ran for his life. But there were many others who, having left their family to go out, never returned home again.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One person whom I know to be scrupulously truthful has assured me that, passing a forsaken spot, she saw a woman with a bloated and decomposing corpse in front of her; that the woman was eating flesh from the thighs of the corpse; and that when she reproached the woman with the horror of such a deed, she replied that the corpse was that of her husband. Nothing was more commonplace than to hear people who were eating human flesh say that it was the body of their son, their husband, or some other close relative. An old woman eating a tiny child would excuse herself by saying that it was her daughter's son, not an infant she did not know, and this it was better that she should eat him than that someone else should do so.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Nothing was more common than this kind of thing, and it would be difficult to find in the length and breadth of Egypt, even among people who live cloistered in monasteries, or women who spend their lives in the </a:t>
            </a:r>
            <a:r>
              <a:rPr lang="en-US" sz="1400" b="1" dirty="0" err="1">
                <a:solidFill>
                  <a:srgbClr val="FFFF99"/>
                </a:solidFill>
                <a:effectLst>
                  <a:outerShdw blurRad="38100" dist="38100" dir="2700000" algn="tl">
                    <a:srgbClr val="000000">
                      <a:alpha val="43137"/>
                    </a:srgbClr>
                  </a:outerShdw>
                </a:effectLst>
                <a:latin typeface="Calligrapher" pitchFamily="2" charset="0"/>
              </a:rPr>
              <a:t>zenana</a:t>
            </a:r>
            <a:r>
              <a:rPr lang="en-US" sz="1400" b="1" dirty="0">
                <a:solidFill>
                  <a:srgbClr val="FFFF99"/>
                </a:solidFill>
                <a:effectLst>
                  <a:outerShdw blurRad="38100" dist="38100" dir="2700000" algn="tl">
                    <a:srgbClr val="000000">
                      <a:alpha val="43137"/>
                    </a:srgbClr>
                  </a:outerShdw>
                </a:effectLst>
                <a:latin typeface="Calligrapher" pitchFamily="2" charset="0"/>
              </a:rPr>
              <a:t>, anyone who has not been eye-witness to such atrocities. Moreover, everybody knows that there were grave-robbers who ate or sold the bodies they dug up.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This hideous calamity I have just described struck the whole of Egypt. There was not a single inhabited spot where eating people was not extremely common. </a:t>
            </a:r>
            <a:r>
              <a:rPr lang="en-US" sz="1400" b="1" dirty="0" err="1">
                <a:solidFill>
                  <a:srgbClr val="FFFF99"/>
                </a:solidFill>
                <a:effectLst>
                  <a:outerShdw blurRad="38100" dist="38100" dir="2700000" algn="tl">
                    <a:srgbClr val="000000">
                      <a:alpha val="43137"/>
                    </a:srgbClr>
                  </a:outerShdw>
                </a:effectLst>
                <a:latin typeface="Calligrapher" pitchFamily="2" charset="0"/>
              </a:rPr>
              <a:t>Syene</a:t>
            </a:r>
            <a:r>
              <a:rPr lang="en-US" sz="1400" b="1" dirty="0">
                <a:solidFill>
                  <a:srgbClr val="FFFF99"/>
                </a:solidFill>
                <a:effectLst>
                  <a:outerShdw blurRad="38100" dist="38100" dir="2700000" algn="tl">
                    <a:srgbClr val="000000">
                      <a:alpha val="43137"/>
                    </a:srgbClr>
                  </a:outerShdw>
                </a:effectLst>
                <a:latin typeface="Calligrapher" pitchFamily="2" charset="0"/>
              </a:rPr>
              <a:t>, Kush, </a:t>
            </a:r>
            <a:r>
              <a:rPr lang="en-US" sz="1400" b="1" dirty="0" err="1">
                <a:solidFill>
                  <a:srgbClr val="FFFF99"/>
                </a:solidFill>
                <a:effectLst>
                  <a:outerShdw blurRad="38100" dist="38100" dir="2700000" algn="tl">
                    <a:srgbClr val="000000">
                      <a:alpha val="43137"/>
                    </a:srgbClr>
                  </a:outerShdw>
                </a:effectLst>
                <a:latin typeface="Calligrapher" pitchFamily="2" charset="0"/>
              </a:rPr>
              <a:t>Fayum</a:t>
            </a:r>
            <a:r>
              <a:rPr lang="en-US" sz="1400" b="1" dirty="0">
                <a:solidFill>
                  <a:srgbClr val="FFFF99"/>
                </a:solidFill>
                <a:effectLst>
                  <a:outerShdw blurRad="38100" dist="38100" dir="2700000" algn="tl">
                    <a:srgbClr val="000000">
                      <a:alpha val="43137"/>
                    </a:srgbClr>
                  </a:outerShdw>
                </a:effectLst>
                <a:latin typeface="Calligrapher" pitchFamily="2" charset="0"/>
              </a:rPr>
              <a:t>, </a:t>
            </a:r>
            <a:r>
              <a:rPr lang="en-US" sz="1400" b="1" dirty="0" err="1">
                <a:solidFill>
                  <a:srgbClr val="FFFF99"/>
                </a:solidFill>
                <a:effectLst>
                  <a:outerShdw blurRad="38100" dist="38100" dir="2700000" algn="tl">
                    <a:srgbClr val="000000">
                      <a:alpha val="43137"/>
                    </a:srgbClr>
                  </a:outerShdw>
                </a:effectLst>
                <a:latin typeface="Calligrapher" pitchFamily="2" charset="0"/>
              </a:rPr>
              <a:t>Mahalleh</a:t>
            </a:r>
            <a:r>
              <a:rPr lang="en-US" sz="1400" b="1" dirty="0">
                <a:solidFill>
                  <a:srgbClr val="FFFF99"/>
                </a:solidFill>
                <a:effectLst>
                  <a:outerShdw blurRad="38100" dist="38100" dir="2700000" algn="tl">
                    <a:srgbClr val="000000">
                      <a:alpha val="43137"/>
                    </a:srgbClr>
                  </a:outerShdw>
                </a:effectLst>
                <a:latin typeface="Calligrapher" pitchFamily="2" charset="0"/>
              </a:rPr>
              <a:t>, Alexandria, Damietta, and every other part of Egypt witnessed these scenes of horror.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A merchant friend of mine, a man you can count on, came from Alexandria and told me of a great many events of this kind that he had seen for himself. Most remarkable of what he told me was that he had seen five children's heads in a single cauldron, cooked with the choicest spices. </a:t>
            </a:r>
          </a:p>
          <a:p>
            <a:pPr fontAlgn="base">
              <a:spcBef>
                <a:spcPct val="0"/>
              </a:spcBef>
              <a:spcAft>
                <a:spcPct val="0"/>
              </a:spcAft>
            </a:pPr>
            <a:r>
              <a:rPr lang="en-US" sz="1400" b="1" dirty="0">
                <a:solidFill>
                  <a:srgbClr val="FFFF99"/>
                </a:solidFill>
                <a:effectLst>
                  <a:outerShdw blurRad="38100" dist="38100" dir="2700000" algn="tl">
                    <a:srgbClr val="000000">
                      <a:alpha val="43137"/>
                    </a:srgbClr>
                  </a:outerShdw>
                </a:effectLst>
                <a:latin typeface="Calligrapher" pitchFamily="2" charset="0"/>
              </a:rPr>
              <a:t>But that is enough of this subject, on which – though I have dwelt on it at length – I have still been too brief. </a:t>
            </a:r>
          </a:p>
          <a:p>
            <a:pPr fontAlgn="base">
              <a:spcBef>
                <a:spcPct val="0"/>
              </a:spcBef>
              <a:spcAft>
                <a:spcPct val="0"/>
              </a:spcAft>
            </a:pPr>
            <a:endParaRPr lang="en-US" sz="1400" b="1" dirty="0">
              <a:solidFill>
                <a:srgbClr val="FFFF99"/>
              </a:solidFill>
              <a:effectLst>
                <a:outerShdw blurRad="38100" dist="38100" dir="2700000" algn="tl">
                  <a:srgbClr val="000000">
                    <a:alpha val="43137"/>
                  </a:srgbClr>
                </a:outerShdw>
              </a:effectLst>
              <a:latin typeface="Calligrapher" pitchFamily="2" charset="0"/>
            </a:endParaRPr>
          </a:p>
          <a:p>
            <a:pPr fontAlgn="base">
              <a:spcBef>
                <a:spcPct val="0"/>
              </a:spcBef>
              <a:spcAft>
                <a:spcPct val="0"/>
              </a:spcAft>
            </a:pPr>
            <a:r>
              <a:rPr lang="en-US" sz="2000" b="1" dirty="0">
                <a:solidFill>
                  <a:srgbClr val="00B050"/>
                </a:solidFill>
                <a:effectLst>
                  <a:outerShdw blurRad="38100" dist="38100" dir="2700000" algn="tl">
                    <a:srgbClr val="000000">
                      <a:alpha val="43137"/>
                    </a:srgbClr>
                  </a:outerShdw>
                </a:effectLst>
                <a:latin typeface="Calligrapher" pitchFamily="2" charset="0"/>
              </a:rPr>
              <a:t>Dr. </a:t>
            </a:r>
            <a:r>
              <a:rPr lang="en-US" sz="2000" b="1" dirty="0" err="1">
                <a:solidFill>
                  <a:srgbClr val="00B050"/>
                </a:solidFill>
                <a:effectLst>
                  <a:outerShdw blurRad="38100" dist="38100" dir="2700000" algn="tl">
                    <a:srgbClr val="000000">
                      <a:alpha val="43137"/>
                    </a:srgbClr>
                  </a:outerShdw>
                </a:effectLst>
                <a:latin typeface="Calligrapher" pitchFamily="2" charset="0"/>
              </a:rPr>
              <a:t>Abd</a:t>
            </a:r>
            <a:r>
              <a:rPr lang="en-US" sz="2000" b="1" dirty="0">
                <a:solidFill>
                  <a:srgbClr val="00B050"/>
                </a:solidFill>
                <a:effectLst>
                  <a:outerShdw blurRad="38100" dist="38100" dir="2700000" algn="tl">
                    <a:srgbClr val="000000">
                      <a:alpha val="43137"/>
                    </a:srgbClr>
                  </a:outerShdw>
                </a:effectLst>
                <a:latin typeface="Calligrapher" pitchFamily="2" charset="0"/>
              </a:rPr>
              <a:t> al-</a:t>
            </a:r>
            <a:r>
              <a:rPr lang="en-US" sz="2000" b="1" dirty="0" err="1">
                <a:solidFill>
                  <a:srgbClr val="00B050"/>
                </a:solidFill>
                <a:effectLst>
                  <a:outerShdw blurRad="38100" dist="38100" dir="2700000" algn="tl">
                    <a:srgbClr val="000000">
                      <a:alpha val="43137"/>
                    </a:srgbClr>
                  </a:outerShdw>
                </a:effectLst>
                <a:latin typeface="Calligrapher" pitchFamily="2" charset="0"/>
              </a:rPr>
              <a:t>Latif</a:t>
            </a:r>
            <a:r>
              <a:rPr lang="en-US" sz="2000" b="1" dirty="0">
                <a:solidFill>
                  <a:srgbClr val="00B050"/>
                </a:solidFill>
                <a:effectLst>
                  <a:outerShdw blurRad="38100" dist="38100" dir="2700000" algn="tl">
                    <a:srgbClr val="000000">
                      <a:alpha val="43137"/>
                    </a:srgbClr>
                  </a:outerShdw>
                </a:effectLst>
                <a:latin typeface="Calligrapher" pitchFamily="2" charset="0"/>
              </a:rPr>
              <a:t>, </a:t>
            </a:r>
            <a:r>
              <a:rPr lang="en-US" sz="2000" b="1" i="1" dirty="0">
                <a:solidFill>
                  <a:srgbClr val="00B050"/>
                </a:solidFill>
                <a:effectLst>
                  <a:outerShdw blurRad="38100" dist="38100" dir="2700000" algn="tl">
                    <a:srgbClr val="000000">
                      <a:alpha val="43137"/>
                    </a:srgbClr>
                  </a:outerShdw>
                </a:effectLst>
                <a:latin typeface="Calligrapher" pitchFamily="2" charset="0"/>
              </a:rPr>
              <a:t>Relation de </a:t>
            </a:r>
            <a:r>
              <a:rPr lang="en-US" sz="2000" b="1" i="1" dirty="0" err="1">
                <a:solidFill>
                  <a:srgbClr val="00B050"/>
                </a:solidFill>
                <a:effectLst>
                  <a:outerShdw blurRad="38100" dist="38100" dir="2700000" algn="tl">
                    <a:srgbClr val="000000">
                      <a:alpha val="43137"/>
                    </a:srgbClr>
                  </a:outerShdw>
                </a:effectLst>
                <a:latin typeface="Calligrapher" pitchFamily="2" charset="0"/>
              </a:rPr>
              <a:t>l'Égypte</a:t>
            </a:r>
            <a:r>
              <a:rPr lang="en-US" sz="2000" b="1" i="1" dirty="0">
                <a:solidFill>
                  <a:srgbClr val="00B050"/>
                </a:solidFill>
                <a:effectLst>
                  <a:outerShdw blurRad="38100" dist="38100" dir="2700000" algn="tl">
                    <a:srgbClr val="000000">
                      <a:alpha val="43137"/>
                    </a:srgbClr>
                  </a:outerShdw>
                </a:effectLst>
                <a:latin typeface="Calligrapher" pitchFamily="2" charset="0"/>
              </a:rPr>
              <a:t> par </a:t>
            </a:r>
            <a:r>
              <a:rPr lang="en-US" sz="2000" b="1" i="1" dirty="0" err="1">
                <a:solidFill>
                  <a:srgbClr val="00B050"/>
                </a:solidFill>
                <a:effectLst>
                  <a:outerShdw blurRad="38100" dist="38100" dir="2700000" algn="tl">
                    <a:srgbClr val="000000">
                      <a:alpha val="43137"/>
                    </a:srgbClr>
                  </a:outerShdw>
                </a:effectLst>
                <a:latin typeface="Calligrapher" pitchFamily="2" charset="0"/>
              </a:rPr>
              <a:t>Abd-Allatif</a:t>
            </a:r>
            <a:r>
              <a:rPr lang="en-US" sz="2000" b="1" i="1" dirty="0">
                <a:solidFill>
                  <a:srgbClr val="00B050"/>
                </a:solidFill>
                <a:effectLst>
                  <a:outerShdw blurRad="38100" dist="38100" dir="2700000" algn="tl">
                    <a:srgbClr val="000000">
                      <a:alpha val="43137"/>
                    </a:srgbClr>
                  </a:outerShdw>
                </a:effectLst>
                <a:latin typeface="Calligrapher" pitchFamily="2" charset="0"/>
              </a:rPr>
              <a:t>, </a:t>
            </a:r>
            <a:r>
              <a:rPr lang="en-US" sz="2000" b="1" i="1" dirty="0" err="1">
                <a:solidFill>
                  <a:srgbClr val="00B050"/>
                </a:solidFill>
                <a:effectLst>
                  <a:outerShdw blurRad="38100" dist="38100" dir="2700000" algn="tl">
                    <a:srgbClr val="000000">
                      <a:alpha val="43137"/>
                    </a:srgbClr>
                  </a:outerShdw>
                </a:effectLst>
                <a:latin typeface="Calligrapher" pitchFamily="2" charset="0"/>
              </a:rPr>
              <a:t>Médecin</a:t>
            </a:r>
            <a:r>
              <a:rPr lang="en-US" sz="2000" b="1" i="1" dirty="0">
                <a:solidFill>
                  <a:srgbClr val="00B050"/>
                </a:solidFill>
                <a:effectLst>
                  <a:outerShdw blurRad="38100" dist="38100" dir="2700000" algn="tl">
                    <a:srgbClr val="000000">
                      <a:alpha val="43137"/>
                    </a:srgbClr>
                  </a:outerShdw>
                </a:effectLst>
                <a:latin typeface="Calligrapher" pitchFamily="2" charset="0"/>
              </a:rPr>
              <a:t> </a:t>
            </a:r>
            <a:r>
              <a:rPr lang="en-US" sz="2000" b="1" i="1" dirty="0" err="1">
                <a:solidFill>
                  <a:srgbClr val="00B050"/>
                </a:solidFill>
                <a:effectLst>
                  <a:outerShdw blurRad="38100" dist="38100" dir="2700000" algn="tl">
                    <a:srgbClr val="000000">
                      <a:alpha val="43137"/>
                    </a:srgbClr>
                  </a:outerShdw>
                </a:effectLst>
                <a:latin typeface="Calligrapher" pitchFamily="2" charset="0"/>
              </a:rPr>
              <a:t>arabe</a:t>
            </a:r>
            <a:r>
              <a:rPr lang="en-US" sz="2000" b="1" i="1" dirty="0">
                <a:solidFill>
                  <a:srgbClr val="00B050"/>
                </a:solidFill>
                <a:effectLst>
                  <a:outerShdw blurRad="38100" dist="38100" dir="2700000" algn="tl">
                    <a:srgbClr val="000000">
                      <a:alpha val="43137"/>
                    </a:srgbClr>
                  </a:outerShdw>
                </a:effectLst>
                <a:latin typeface="Calligrapher" pitchFamily="2" charset="0"/>
              </a:rPr>
              <a:t> de Bagdad</a:t>
            </a:r>
            <a:r>
              <a:rPr lang="en-US" sz="2000" b="1" dirty="0">
                <a:solidFill>
                  <a:srgbClr val="00B050"/>
                </a:solidFill>
                <a:effectLst>
                  <a:outerShdw blurRad="38100" dist="38100" dir="2700000" algn="tl">
                    <a:srgbClr val="000000">
                      <a:alpha val="43137"/>
                    </a:srgbClr>
                  </a:outerShdw>
                </a:effectLst>
                <a:latin typeface="Calligrapher" pitchFamily="2" charset="0"/>
              </a:rPr>
              <a:t>, Paris, 1810 (written 1201-1207).   In </a:t>
            </a:r>
            <a:r>
              <a:rPr lang="en-US" sz="2000" b="1" dirty="0" err="1">
                <a:solidFill>
                  <a:srgbClr val="00B050"/>
                </a:solidFill>
                <a:effectLst>
                  <a:outerShdw blurRad="38100" dist="38100" dir="2700000" algn="tl">
                    <a:srgbClr val="000000">
                      <a:alpha val="43137"/>
                    </a:srgbClr>
                  </a:outerShdw>
                </a:effectLst>
                <a:latin typeface="Calligrapher" pitchFamily="2" charset="0"/>
              </a:rPr>
              <a:t>Reay</a:t>
            </a:r>
            <a:r>
              <a:rPr lang="en-US" sz="2000" b="1" dirty="0">
                <a:solidFill>
                  <a:srgbClr val="00B050"/>
                </a:solidFill>
                <a:effectLst>
                  <a:outerShdw blurRad="38100" dist="38100" dir="2700000" algn="tl">
                    <a:srgbClr val="000000">
                      <a:alpha val="43137"/>
                    </a:srgbClr>
                  </a:outerShdw>
                </a:effectLst>
                <a:latin typeface="Calligrapher" pitchFamily="2" charset="0"/>
              </a:rPr>
              <a:t> </a:t>
            </a:r>
            <a:r>
              <a:rPr lang="en-US" sz="2000" b="1" dirty="0" err="1">
                <a:solidFill>
                  <a:srgbClr val="00B050"/>
                </a:solidFill>
                <a:effectLst>
                  <a:outerShdw blurRad="38100" dist="38100" dir="2700000" algn="tl">
                    <a:srgbClr val="000000">
                      <a:alpha val="43137"/>
                    </a:srgbClr>
                  </a:outerShdw>
                </a:effectLst>
                <a:latin typeface="Calligrapher" pitchFamily="2" charset="0"/>
              </a:rPr>
              <a:t>Tannahill</a:t>
            </a:r>
            <a:r>
              <a:rPr lang="en-US" sz="2000" b="1" dirty="0">
                <a:solidFill>
                  <a:srgbClr val="00B050"/>
                </a:solidFill>
                <a:effectLst>
                  <a:outerShdw blurRad="38100" dist="38100" dir="2700000" algn="tl">
                    <a:srgbClr val="000000">
                      <a:alpha val="43137"/>
                    </a:srgbClr>
                  </a:outerShdw>
                </a:effectLst>
                <a:latin typeface="Calligrapher" pitchFamily="2" charset="0"/>
              </a:rPr>
              <a:t>, </a:t>
            </a:r>
            <a:r>
              <a:rPr lang="en-US" sz="2000" b="1" i="1" dirty="0">
                <a:solidFill>
                  <a:srgbClr val="00B050"/>
                </a:solidFill>
                <a:effectLst>
                  <a:outerShdw blurRad="38100" dist="38100" dir="2700000" algn="tl">
                    <a:srgbClr val="000000">
                      <a:alpha val="43137"/>
                    </a:srgbClr>
                  </a:outerShdw>
                </a:effectLst>
                <a:latin typeface="Calligrapher" pitchFamily="2" charset="0"/>
              </a:rPr>
              <a:t>Flesh and Blood: A History of the Cannibal Complex</a:t>
            </a:r>
            <a:r>
              <a:rPr lang="en-US" sz="2000" b="1" dirty="0">
                <a:solidFill>
                  <a:srgbClr val="00B050"/>
                </a:solidFill>
                <a:effectLst>
                  <a:outerShdw blurRad="38100" dist="38100" dir="2700000" algn="tl">
                    <a:srgbClr val="000000">
                      <a:alpha val="43137"/>
                    </a:srgbClr>
                  </a:outerShdw>
                </a:effectLst>
                <a:latin typeface="Calligrapher" pitchFamily="2" charset="0"/>
              </a:rPr>
              <a:t>, London, 1975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pPr eaLnBrk="1" hangingPunct="1"/>
            <a:endParaRPr lang="en-US"/>
          </a:p>
        </p:txBody>
      </p:sp>
      <p:pic>
        <p:nvPicPr>
          <p:cNvPr id="851972" name="Picture 4" descr="C:\Documents and Settings\Owner\My Documents\Educational Illustrations\Plague.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51972"/>
                                        </p:tgtEl>
                                        <p:attrNameLst>
                                          <p:attrName>style.opacity</p:attrName>
                                        </p:attrNameLst>
                                      </p:cBhvr>
                                      <p:to>
                                        <p:strVal val="0.5"/>
                                      </p:to>
                                    </p:set>
                                    <p:animEffect filter="image" prLst="opacity: 0.5">
                                      <p:cBhvr rctx="IE">
                                        <p:cTn id="7" dur="indefinite"/>
                                        <p:tgtEl>
                                          <p:spTgt spid="85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76517" name="Picture 5" descr="BlackPlagueRats"/>
          <p:cNvPicPr>
            <a:picLocks noChangeAspect="1" noChangeArrowheads="1"/>
          </p:cNvPicPr>
          <p:nvPr/>
        </p:nvPicPr>
        <p:blipFill>
          <a:blip r:embed="rId4" cstate="print">
            <a:lum bright="-6000"/>
          </a:blip>
          <a:srcRect/>
          <a:stretch>
            <a:fillRect/>
          </a:stretch>
        </p:blipFill>
        <p:spPr bwMode="auto">
          <a:xfrm>
            <a:off x="1790299" y="1143000"/>
            <a:ext cx="4305701" cy="4834288"/>
          </a:xfrm>
          <a:prstGeom prst="rect">
            <a:avLst/>
          </a:prstGeom>
          <a:noFill/>
        </p:spPr>
      </p:pic>
      <p:sp>
        <p:nvSpPr>
          <p:cNvPr id="576518" name="Rectangle 6"/>
          <p:cNvSpPr>
            <a:spLocks noGrp="1" noChangeArrowheads="1"/>
          </p:cNvSpPr>
          <p:nvPr>
            <p:ph type="title"/>
          </p:nvPr>
        </p:nvSpPr>
        <p:spPr>
          <a:xfrm>
            <a:off x="1722922" y="114300"/>
            <a:ext cx="9859477" cy="419100"/>
          </a:xfrm>
        </p:spPr>
        <p:txBody>
          <a:bodyPr/>
          <a:lstStyle/>
          <a:p>
            <a:r>
              <a:rPr lang="en-US" sz="5400" dirty="0"/>
              <a:t>The Black Plague</a:t>
            </a:r>
          </a:p>
        </p:txBody>
      </p:sp>
      <p:sp>
        <p:nvSpPr>
          <p:cNvPr id="576519" name="Rectangle 7"/>
          <p:cNvSpPr>
            <a:spLocks noGrp="1" noChangeArrowheads="1"/>
          </p:cNvSpPr>
          <p:nvPr>
            <p:ph type="body" idx="1"/>
          </p:nvPr>
        </p:nvSpPr>
        <p:spPr>
          <a:xfrm>
            <a:off x="6096000" y="990600"/>
            <a:ext cx="4114800" cy="5334000"/>
          </a:xfrm>
        </p:spPr>
        <p:txBody>
          <a:bodyPr/>
          <a:lstStyle/>
          <a:p>
            <a:r>
              <a:rPr lang="en-US"/>
              <a:t>Papal struggles weren’t the only problems in the fourteenth century.</a:t>
            </a:r>
          </a:p>
          <a:p>
            <a:r>
              <a:rPr lang="en-US"/>
              <a:t>The Black Plague or “bubonic plague” struck Europe in 1347, probably spreading from a flea on a rat.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76517"/>
                                        </p:tgtEl>
                                        <p:attrNameLst>
                                          <p:attrName>style.visibility</p:attrName>
                                        </p:attrNameLst>
                                      </p:cBhvr>
                                      <p:to>
                                        <p:strVal val="visible"/>
                                      </p:to>
                                    </p:set>
                                    <p:anim calcmode="lin" valueType="num">
                                      <p:cBhvr>
                                        <p:cTn id="7" dur="1000" fill="hold"/>
                                        <p:tgtEl>
                                          <p:spTgt spid="576517"/>
                                        </p:tgtEl>
                                        <p:attrNameLst>
                                          <p:attrName>ppt_w</p:attrName>
                                        </p:attrNameLst>
                                      </p:cBhvr>
                                      <p:tavLst>
                                        <p:tav tm="0">
                                          <p:val>
                                            <p:strVal val="#ppt_w*0.70"/>
                                          </p:val>
                                        </p:tav>
                                        <p:tav tm="100000">
                                          <p:val>
                                            <p:strVal val="#ppt_w"/>
                                          </p:val>
                                        </p:tav>
                                      </p:tavLst>
                                    </p:anim>
                                    <p:anim calcmode="lin" valueType="num">
                                      <p:cBhvr>
                                        <p:cTn id="8" dur="1000" fill="hold"/>
                                        <p:tgtEl>
                                          <p:spTgt spid="576517"/>
                                        </p:tgtEl>
                                        <p:attrNameLst>
                                          <p:attrName>ppt_h</p:attrName>
                                        </p:attrNameLst>
                                      </p:cBhvr>
                                      <p:tavLst>
                                        <p:tav tm="0">
                                          <p:val>
                                            <p:strVal val="#ppt_h"/>
                                          </p:val>
                                        </p:tav>
                                        <p:tav tm="100000">
                                          <p:val>
                                            <p:strVal val="#ppt_h"/>
                                          </p:val>
                                        </p:tav>
                                      </p:tavLst>
                                    </p:anim>
                                    <p:animEffect transition="in" filter="fade">
                                      <p:cBhvr>
                                        <p:cTn id="9" dur="1000"/>
                                        <p:tgtEl>
                                          <p:spTgt spid="576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_bubonic_plague.jpg"/>
          <p:cNvPicPr>
            <a:picLocks noChangeAspect="1"/>
          </p:cNvPicPr>
          <p:nvPr/>
        </p:nvPicPr>
        <p:blipFill>
          <a:blip r:embed="rId2" cstate="print"/>
          <a:stretch>
            <a:fillRect/>
          </a:stretch>
        </p:blipFill>
        <p:spPr>
          <a:xfrm>
            <a:off x="1" y="0"/>
            <a:ext cx="12192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833512078"/>
              </p:ext>
            </p:extLst>
          </p:nvPr>
        </p:nvGraphicFramePr>
        <p:xfrm>
          <a:off x="159392" y="152400"/>
          <a:ext cx="11870421" cy="6705600"/>
        </p:xfrm>
        <a:graphic>
          <a:graphicData uri="http://schemas.openxmlformats.org/drawingml/2006/table">
            <a:tbl>
              <a:tblPr/>
              <a:tblGrid>
                <a:gridCol w="11749440">
                  <a:extLst>
                    <a:ext uri="{9D8B030D-6E8A-4147-A177-3AD203B41FA5}">
                      <a16:colId xmlns:a16="http://schemas.microsoft.com/office/drawing/2014/main" val="20000"/>
                    </a:ext>
                  </a:extLst>
                </a:gridCol>
                <a:gridCol w="120981">
                  <a:extLst>
                    <a:ext uri="{9D8B030D-6E8A-4147-A177-3AD203B41FA5}">
                      <a16:colId xmlns:a16="http://schemas.microsoft.com/office/drawing/2014/main" val="20001"/>
                    </a:ext>
                  </a:extLst>
                </a:gridCol>
              </a:tblGrid>
              <a:tr h="82724">
                <a:tc>
                  <a:txBody>
                    <a:bodyPr/>
                    <a:lstStyle/>
                    <a:p>
                      <a:endParaRPr lang="en-US" sz="400" dirty="0"/>
                    </a:p>
                  </a:txBody>
                  <a:tcPr marL="0" marR="0" marT="0" marB="0" anchor="ctr">
                    <a:lnL>
                      <a:noFill/>
                    </a:lnL>
                    <a:lnR>
                      <a:noFill/>
                    </a:lnR>
                    <a:lnT>
                      <a:noFill/>
                    </a:lnT>
                    <a:lnB>
                      <a:noFill/>
                    </a:lnB>
                  </a:tcPr>
                </a:tc>
                <a:tc>
                  <a:txBody>
                    <a:bodyPr/>
                    <a:lstStyle/>
                    <a:p>
                      <a:endParaRPr lang="en-US" sz="400"/>
                    </a:p>
                  </a:txBody>
                  <a:tcPr marL="18991" marR="18991" marT="9495" marB="9495">
                    <a:lnL>
                      <a:noFill/>
                    </a:lnL>
                  </a:tcPr>
                </a:tc>
                <a:extLst>
                  <a:ext uri="{0D108BD9-81ED-4DB2-BD59-A6C34878D82A}">
                    <a16:rowId xmlns:a16="http://schemas.microsoft.com/office/drawing/2014/main" val="10000"/>
                  </a:ext>
                </a:extLst>
              </a:tr>
              <a:tr h="252300">
                <a:tc>
                  <a:txBody>
                    <a:bodyPr/>
                    <a:lstStyle/>
                    <a:p>
                      <a:pPr algn="ctr"/>
                      <a:endParaRPr lang="en-US" sz="1600" b="1" dirty="0"/>
                    </a:p>
                  </a:txBody>
                  <a:tcPr marL="0" marR="0" marT="0" marB="0" anchor="ctr">
                    <a:lnL>
                      <a:noFill/>
                    </a:lnL>
                    <a:lnR>
                      <a:noFill/>
                    </a:lnR>
                    <a:lnT>
                      <a:noFill/>
                    </a:lnT>
                    <a:lnB>
                      <a:noFill/>
                    </a:lnB>
                  </a:tcPr>
                </a:tc>
                <a:tc>
                  <a:txBody>
                    <a:bodyPr/>
                    <a:lstStyle/>
                    <a:p>
                      <a:pPr algn="ctr"/>
                      <a:endParaRPr lang="en-US" sz="400"/>
                    </a:p>
                  </a:txBody>
                  <a:tcPr marL="0" marR="0" marT="0" marB="0" anchor="ctr">
                    <a:lnL>
                      <a:noFill/>
                    </a:lnL>
                    <a:lnR>
                      <a:noFill/>
                    </a:lnR>
                    <a:lnB>
                      <a:noFill/>
                    </a:lnB>
                  </a:tcPr>
                </a:tc>
                <a:extLst>
                  <a:ext uri="{0D108BD9-81ED-4DB2-BD59-A6C34878D82A}">
                    <a16:rowId xmlns:a16="http://schemas.microsoft.com/office/drawing/2014/main" val="10001"/>
                  </a:ext>
                </a:extLst>
              </a:tr>
              <a:tr h="6370576">
                <a:tc>
                  <a:txBody>
                    <a:bodyPr/>
                    <a:lstStyle/>
                    <a:p>
                      <a:pPr algn="ctr"/>
                      <a:r>
                        <a:rPr lang="en-US" sz="2800" b="1" dirty="0">
                          <a:solidFill>
                            <a:srgbClr val="990000"/>
                          </a:solidFill>
                          <a:latin typeface="Algerian" panose="04020705040A02060702" pitchFamily="82" charset="0"/>
                        </a:rPr>
                        <a:t>The Bubonic Plague</a:t>
                      </a:r>
                      <a:br>
                        <a:rPr lang="en-US" sz="1600" b="1" dirty="0">
                          <a:solidFill>
                            <a:srgbClr val="FF3300"/>
                          </a:solidFill>
                        </a:rPr>
                      </a:b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Ever since the first bubonic plague hit Europe in 1348, epidemics struck various regions about every thirty years.  Italy had the best health care in Europe, but it was hard to contain a plague when no one understood the cause.    The bacterium </a:t>
                      </a:r>
                      <a:r>
                        <a:rPr lang="en-US" sz="2000" b="1" i="1" dirty="0">
                          <a:solidFill>
                            <a:srgbClr val="FFC000"/>
                          </a:solidFill>
                          <a:effectLst>
                            <a:outerShdw blurRad="38100" dist="38100" dir="2700000" algn="tl">
                              <a:srgbClr val="000000">
                                <a:alpha val="43137"/>
                              </a:srgbClr>
                            </a:outerShdw>
                          </a:effectLst>
                          <a:latin typeface="Baskerville Old Face" panose="02020602080505020303" pitchFamily="18" charset="0"/>
                        </a:rPr>
                        <a:t>yersinia pestis</a:t>
                      </a:r>
                      <a:r>
                        <a:rPr lang="en-US" sz="2000" b="1" i="0" dirty="0">
                          <a:solidFill>
                            <a:srgbClr val="FFC000"/>
                          </a:solidFill>
                          <a:effectLst>
                            <a:outerShdw blurRad="38100" dist="38100" dir="2700000" algn="tl">
                              <a:srgbClr val="000000">
                                <a:alpha val="43137"/>
                              </a:srgbClr>
                            </a:outerShdw>
                          </a:effectLst>
                          <a:latin typeface="Baskerville Old Face" panose="02020602080505020303" pitchFamily="18" charset="0"/>
                        </a:rPr>
                        <a:t>,</a:t>
                      </a:r>
                      <a:r>
                        <a:rPr lang="en-US" sz="2000" b="1" i="0" baseline="0" dirty="0">
                          <a:solidFill>
                            <a:srgbClr val="FFC000"/>
                          </a:solidFill>
                          <a:effectLst>
                            <a:outerShdw blurRad="38100" dist="38100" dir="2700000" algn="tl">
                              <a:srgbClr val="000000">
                                <a:alpha val="43137"/>
                              </a:srgbClr>
                            </a:outerShdw>
                          </a:effectLst>
                          <a:latin typeface="Baskerville Old Face" panose="02020602080505020303" pitchFamily="18" charset="0"/>
                        </a:rPr>
                        <a:t> </a:t>
                      </a: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which lives in the stomachs of infected fleas, would not be discovered until</a:t>
                      </a:r>
                      <a:r>
                        <a:rPr lang="en-US" sz="2000" b="1" baseline="0" dirty="0">
                          <a:solidFill>
                            <a:srgbClr val="FFC000"/>
                          </a:solidFill>
                          <a:effectLst>
                            <a:outerShdw blurRad="38100" dist="38100" dir="2700000" algn="tl">
                              <a:srgbClr val="000000">
                                <a:alpha val="43137"/>
                              </a:srgbClr>
                            </a:outerShdw>
                          </a:effectLst>
                          <a:latin typeface="Baskerville Old Face" panose="02020602080505020303" pitchFamily="18" charset="0"/>
                        </a:rPr>
                        <a:t> </a:t>
                      </a: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1894.</a:t>
                      </a:r>
                      <a:r>
                        <a:rPr lang="en-US" sz="2000" b="1" baseline="0" dirty="0">
                          <a:solidFill>
                            <a:srgbClr val="FFC000"/>
                          </a:solidFill>
                          <a:effectLst>
                            <a:outerShdw blurRad="38100" dist="38100" dir="2700000" algn="tl">
                              <a:srgbClr val="000000">
                                <a:alpha val="43137"/>
                              </a:srgbClr>
                            </a:outerShdw>
                          </a:effectLst>
                          <a:latin typeface="Baskerville Old Face" panose="02020602080505020303" pitchFamily="18" charset="0"/>
                        </a:rPr>
                        <a:t>      </a:t>
                      </a: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Fleas feasted on rich and poor alike throughout the year.</a:t>
                      </a:r>
                    </a:p>
                    <a:p>
                      <a:pPr algn="ct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The papal government understood, however, that the plague spread from one sick individual to another. During     an epidemic, doctors visited every house in a given neighborhood to ferret out the sick and cart them off to a pesthouse. Many people, believing they were merely getting a cold, refused to enter the contagious miasmas of       the plague hospital where, if they didn’t have plague already, they would surely catch</a:t>
                      </a:r>
                      <a:r>
                        <a:rPr lang="en-US" sz="2000" b="1" baseline="0" dirty="0">
                          <a:solidFill>
                            <a:srgbClr val="FFC000"/>
                          </a:solidFill>
                          <a:effectLst>
                            <a:outerShdw blurRad="38100" dist="38100" dir="2700000" algn="tl">
                              <a:srgbClr val="000000">
                                <a:alpha val="43137"/>
                              </a:srgbClr>
                            </a:outerShdw>
                          </a:effectLst>
                          <a:latin typeface="Baskerville Old Face" panose="02020602080505020303" pitchFamily="18" charset="0"/>
                        </a:rPr>
                        <a:t> i</a:t>
                      </a: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t.</a:t>
                      </a:r>
                      <a:r>
                        <a:rPr lang="en-US" sz="2000" b="1" baseline="0" dirty="0">
                          <a:solidFill>
                            <a:srgbClr val="FFC000"/>
                          </a:solidFill>
                          <a:effectLst>
                            <a:outerShdw blurRad="38100" dist="38100" dir="2700000" algn="tl">
                              <a:srgbClr val="000000">
                                <a:alpha val="43137"/>
                              </a:srgbClr>
                            </a:outerShdw>
                          </a:effectLst>
                          <a:latin typeface="Baskerville Old Face" panose="02020602080505020303" pitchFamily="18" charset="0"/>
                        </a:rPr>
                        <a:t>  </a:t>
                      </a: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Their relatives tried to     hide them in the basement behind wine barrels or in the thatched roof over the attic, but the doctors, aware of     these tricks, usually plucked them out and carted them off.  </a:t>
                      </a:r>
                    </a:p>
                    <a:p>
                      <a:pPr algn="ctr"/>
                      <a:r>
                        <a:rPr lang="en-US" sz="2000" b="1" dirty="0">
                          <a:solidFill>
                            <a:srgbClr val="FFC000"/>
                          </a:solidFill>
                          <a:effectLst>
                            <a:outerShdw blurRad="38100" dist="38100" dir="2700000" algn="tl">
                              <a:srgbClr val="000000">
                                <a:alpha val="43137"/>
                              </a:srgbClr>
                            </a:outerShdw>
                          </a:effectLst>
                          <a:latin typeface="Baskerville Old Face" panose="02020602080505020303" pitchFamily="18" charset="0"/>
                        </a:rPr>
                        <a:t>Still, many Romans died at home, and grave diggers were supposed to collect the bodies and bury them. Some of them grew tired of hauling the non-stop cartloads of dead bodies far out of town and burying them eight feet under;  it was easier to bury them closer to town.  Sometimes as a joke they would dump the bodies in shallow graves next    to the homes of people they didn’t like.  Additionally, gravediggers were supposed to burn the contagious clothing and bedding of the deceased, but they often sold them, along with the bubonic fleas they harbored.  </a:t>
                      </a:r>
                    </a:p>
                  </a:txBody>
                  <a:tcPr marL="0" marR="0" marT="0" marB="0">
                    <a:lnL>
                      <a:noFill/>
                    </a:lnL>
                    <a:lnR>
                      <a:noFill/>
                    </a:lnR>
                    <a:lnT>
                      <a:noFill/>
                    </a:lnT>
                    <a:lnB>
                      <a:noFill/>
                    </a:lnB>
                  </a:tcPr>
                </a:tc>
                <a:tc>
                  <a:txBody>
                    <a:bodyPr/>
                    <a:lstStyle/>
                    <a:p>
                      <a:endParaRPr lang="en-US" sz="400" dirty="0"/>
                    </a:p>
                  </a:txBody>
                  <a:tcPr marL="18991" marR="18991" marT="9495" marB="9495">
                    <a:lnL>
                      <a:noFill/>
                    </a:lnL>
                    <a:lnT>
                      <a:noFill/>
                    </a:lnT>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DDCEB7-D00A-B824-E95C-3A8BECD3C2CB}"/>
              </a:ext>
            </a:extLst>
          </p:cNvPr>
          <p:cNvSpPr/>
          <p:nvPr/>
        </p:nvSpPr>
        <p:spPr>
          <a:xfrm>
            <a:off x="4504623" y="3570973"/>
            <a:ext cx="4177364" cy="923330"/>
          </a:xfrm>
          <a:prstGeom prst="rect">
            <a:avLst/>
          </a:prstGeom>
          <a:no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Or Was 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vertical)">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3778"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403779" name="Rectangle 3"/>
          <p:cNvSpPr>
            <a:spLocks noGrp="1" noChangeArrowheads="1"/>
          </p:cNvSpPr>
          <p:nvPr>
            <p:ph type="body" idx="1"/>
          </p:nvPr>
        </p:nvSpPr>
        <p:spPr>
          <a:xfrm>
            <a:off x="2667000" y="2286000"/>
            <a:ext cx="8001000" cy="4572000"/>
          </a:xfrm>
        </p:spPr>
        <p:txBody>
          <a:bodyPr/>
          <a:lstStyle/>
          <a:p>
            <a:pPr>
              <a:buClr>
                <a:srgbClr val="FFFF00"/>
              </a:buClr>
              <a:buFont typeface="Wingdings" pitchFamily="2" charset="2"/>
              <a:buChar char="Ø"/>
            </a:pPr>
            <a:r>
              <a:rPr lang="en-US" sz="2400">
                <a:solidFill>
                  <a:srgbClr val="FFFFFF"/>
                </a:solidFill>
                <a:effectLst>
                  <a:outerShdw blurRad="38100" dist="38100" dir="2700000" algn="tl">
                    <a:srgbClr val="C0C0C0"/>
                  </a:outerShdw>
                </a:effectLst>
              </a:rPr>
              <a:t>“Europeans naturally looked to the Church for answers to  the Black Death,  yet few were forthcoming.  Everyone agreed that God was angry,  but the reason for this anger  was debated.  Church leaders ordered fasts, prayer, and solemn processions of relics. Flagellants began to organize,  attempting to atone for the sins of Christendom.  They traveled in large groups, whipping each other in various rituals. City leaders occasionally made deals with saints or Mary to save them from plague,  resulting in the building    of great churches.  Many fingers also pointed to a wealthy Church and a pope who no longer lived in Rome.” </a:t>
            </a:r>
          </a:p>
        </p:txBody>
      </p:sp>
      <p:sp>
        <p:nvSpPr>
          <p:cNvPr id="3403780"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G O D  I S  A N G R Y !</a:t>
            </a:r>
          </a:p>
        </p:txBody>
      </p:sp>
      <p:pic>
        <p:nvPicPr>
          <p:cNvPr id="3403781" name="Picture 5" descr="C:\Documents and Settings\Owner\My Documents\Educational Illustrations\Terrorism &amp; 9-11!\black death.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403782" name="WordArt 6"/>
          <p:cNvSpPr>
            <a:spLocks noChangeArrowheads="1" noChangeShapeType="1" noTextEdit="1"/>
          </p:cNvSpPr>
          <p:nvPr/>
        </p:nvSpPr>
        <p:spPr bwMode="auto">
          <a:xfrm>
            <a:off x="2728914" y="3505200"/>
            <a:ext cx="6734175" cy="2057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0">
                  <a:gsLst>
                    <a:gs pos="0">
                      <a:srgbClr val="FFFFCC"/>
                    </a:gs>
                    <a:gs pos="100000">
                      <a:srgbClr val="FF9999"/>
                    </a:gs>
                  </a:gsLst>
                  <a:lin ang="5400000" scaled="1"/>
                </a:gradFill>
                <a:latin typeface="Times New Roman"/>
                <a:cs typeface="Times New Roman"/>
              </a:rPr>
              <a:t>From Bubonic Unto Pneumonic Peak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3780"/>
                                        </p:tgtEl>
                                        <p:attrNameLst>
                                          <p:attrName>style.visibility</p:attrName>
                                        </p:attrNameLst>
                                      </p:cBhvr>
                                      <p:to>
                                        <p:strVal val="visible"/>
                                      </p:to>
                                    </p:set>
                                    <p:anim calcmode="lin" valueType="num">
                                      <p:cBhvr>
                                        <p:cTn id="7" dur="500" fill="hold"/>
                                        <p:tgtEl>
                                          <p:spTgt spid="3403780"/>
                                        </p:tgtEl>
                                        <p:attrNameLst>
                                          <p:attrName>ppt_w</p:attrName>
                                        </p:attrNameLst>
                                      </p:cBhvr>
                                      <p:tavLst>
                                        <p:tav tm="0">
                                          <p:val>
                                            <p:strVal val="4/3*#ppt_w"/>
                                          </p:val>
                                        </p:tav>
                                        <p:tav tm="100000">
                                          <p:val>
                                            <p:strVal val="#ppt_w"/>
                                          </p:val>
                                        </p:tav>
                                      </p:tavLst>
                                    </p:anim>
                                    <p:anim calcmode="lin" valueType="num">
                                      <p:cBhvr>
                                        <p:cTn id="8" dur="500" fill="hold"/>
                                        <p:tgtEl>
                                          <p:spTgt spid="340378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3778">
                                            <p:txEl>
                                              <p:pRg st="0" end="0"/>
                                            </p:txEl>
                                          </p:spTgt>
                                        </p:tgtEl>
                                        <p:attrNameLst>
                                          <p:attrName>style.visibility</p:attrName>
                                        </p:attrNameLst>
                                      </p:cBhvr>
                                      <p:to>
                                        <p:strVal val="visible"/>
                                      </p:to>
                                    </p:set>
                                    <p:anim calcmode="lin" valueType="num">
                                      <p:cBhvr additive="base">
                                        <p:cTn id="13" dur="300" fill="hold"/>
                                        <p:tgtEl>
                                          <p:spTgt spid="340377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37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03779">
                                            <p:txEl>
                                              <p:pRg st="0" end="0"/>
                                            </p:txEl>
                                          </p:spTgt>
                                        </p:tgtEl>
                                        <p:attrNameLst>
                                          <p:attrName>style.visibility</p:attrName>
                                        </p:attrNameLst>
                                      </p:cBhvr>
                                      <p:to>
                                        <p:strVal val="visible"/>
                                      </p:to>
                                    </p:set>
                                    <p:animEffect transition="in" filter="wipe(left)">
                                      <p:cBhvr>
                                        <p:cTn id="19" dur="500"/>
                                        <p:tgtEl>
                                          <p:spTgt spid="340377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nodeType="clickEffect">
                                  <p:stCondLst>
                                    <p:cond delay="0"/>
                                  </p:stCondLst>
                                  <p:childTnLst>
                                    <p:set>
                                      <p:cBhvr>
                                        <p:cTn id="23" dur="1" fill="hold">
                                          <p:stCondLst>
                                            <p:cond delay="0"/>
                                          </p:stCondLst>
                                        </p:cTn>
                                        <p:tgtEl>
                                          <p:spTgt spid="3403781"/>
                                        </p:tgtEl>
                                        <p:attrNameLst>
                                          <p:attrName>style.visibility</p:attrName>
                                        </p:attrNameLst>
                                      </p:cBhvr>
                                      <p:to>
                                        <p:strVal val="visible"/>
                                      </p:to>
                                    </p:set>
                                    <p:anim calcmode="lin" valueType="num">
                                      <p:cBhvr>
                                        <p:cTn id="24" dur="5000" fill="hold"/>
                                        <p:tgtEl>
                                          <p:spTgt spid="3403781"/>
                                        </p:tgtEl>
                                        <p:attrNameLst>
                                          <p:attrName>ppt_w</p:attrName>
                                        </p:attrNameLst>
                                      </p:cBhvr>
                                      <p:tavLst>
                                        <p:tav tm="0" fmla="#ppt_w*sin(2.5*pi*$)">
                                          <p:val>
                                            <p:fltVal val="0"/>
                                          </p:val>
                                        </p:tav>
                                        <p:tav tm="100000">
                                          <p:val>
                                            <p:fltVal val="1"/>
                                          </p:val>
                                        </p:tav>
                                      </p:tavLst>
                                    </p:anim>
                                    <p:anim calcmode="lin" valueType="num">
                                      <p:cBhvr>
                                        <p:cTn id="25" dur="5000" fill="hold"/>
                                        <p:tgtEl>
                                          <p:spTgt spid="3403781"/>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3403782"/>
                                        </p:tgtEl>
                                        <p:attrNameLst>
                                          <p:attrName>style.visibility</p:attrName>
                                        </p:attrNameLst>
                                      </p:cBhvr>
                                      <p:to>
                                        <p:strVal val="visible"/>
                                      </p:to>
                                    </p:set>
                                    <p:anim calcmode="lin" valueType="num">
                                      <p:cBhvr>
                                        <p:cTn id="30" dur="500" fill="hold"/>
                                        <p:tgtEl>
                                          <p:spTgt spid="3403782"/>
                                        </p:tgtEl>
                                        <p:attrNameLst>
                                          <p:attrName>ppt_w</p:attrName>
                                        </p:attrNameLst>
                                      </p:cBhvr>
                                      <p:tavLst>
                                        <p:tav tm="0">
                                          <p:val>
                                            <p:strVal val="(6*min(max(#ppt_w*#ppt_h,.3),1)-7.4)/-.7*#ppt_w"/>
                                          </p:val>
                                        </p:tav>
                                        <p:tav tm="100000">
                                          <p:val>
                                            <p:strVal val="#ppt_w"/>
                                          </p:val>
                                        </p:tav>
                                      </p:tavLst>
                                    </p:anim>
                                    <p:anim calcmode="lin" valueType="num">
                                      <p:cBhvr>
                                        <p:cTn id="31" dur="500" fill="hold"/>
                                        <p:tgtEl>
                                          <p:spTgt spid="3403782"/>
                                        </p:tgtEl>
                                        <p:attrNameLst>
                                          <p:attrName>ppt_h</p:attrName>
                                        </p:attrNameLst>
                                      </p:cBhvr>
                                      <p:tavLst>
                                        <p:tav tm="0">
                                          <p:val>
                                            <p:strVal val="(6*min(max(#ppt_w*#ppt_h,.3),1)-7.4)/-.7*#ppt_h"/>
                                          </p:val>
                                        </p:tav>
                                        <p:tav tm="100000">
                                          <p:val>
                                            <p:strVal val="#ppt_h"/>
                                          </p:val>
                                        </p:tav>
                                      </p:tavLst>
                                    </p:anim>
                                    <p:anim calcmode="lin" valueType="num">
                                      <p:cBhvr>
                                        <p:cTn id="32" dur="500" fill="hold"/>
                                        <p:tgtEl>
                                          <p:spTgt spid="3403782"/>
                                        </p:tgtEl>
                                        <p:attrNameLst>
                                          <p:attrName>ppt_x</p:attrName>
                                        </p:attrNameLst>
                                      </p:cBhvr>
                                      <p:tavLst>
                                        <p:tav tm="0">
                                          <p:val>
                                            <p:fltVal val="0.5"/>
                                          </p:val>
                                        </p:tav>
                                        <p:tav tm="100000">
                                          <p:val>
                                            <p:strVal val="#ppt_x"/>
                                          </p:val>
                                        </p:tav>
                                      </p:tavLst>
                                    </p:anim>
                                    <p:anim calcmode="lin" valueType="num">
                                      <p:cBhvr>
                                        <p:cTn id="33" dur="500" fill="hold"/>
                                        <p:tgtEl>
                                          <p:spTgt spid="340378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3778" grpId="0" build="p" autoUpdateAnimBg="0"/>
      <p:bldP spid="3403779" grpId="0" build="p" autoUpdateAnimBg="0" rev="1"/>
      <p:bldP spid="3403780" grpId="0" animBg="1"/>
      <p:bldP spid="34037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p:txBody>
          <a:bodyPr/>
          <a:lstStyle/>
          <a:p>
            <a:endParaRPr lang="en-US" dirty="0"/>
          </a:p>
        </p:txBody>
      </p:sp>
      <p:pic>
        <p:nvPicPr>
          <p:cNvPr id="498691" name="Picture 2" descr="%20Black%20Death%20European%20Tour%20Long%20Sleeve%20T-Shirt%20(1618L).jpg"/>
          <p:cNvPicPr>
            <a:picLocks noChangeAspect="1"/>
          </p:cNvPicPr>
          <p:nvPr/>
        </p:nvPicPr>
        <p:blipFill>
          <a:blip r:embed="rId2" cstate="print"/>
          <a:srcRect/>
          <a:stretch>
            <a:fillRect/>
          </a:stretch>
        </p:blipFill>
        <p:spPr bwMode="auto">
          <a:xfrm>
            <a:off x="-1" y="0"/>
            <a:ext cx="12191999" cy="6858000"/>
          </a:xfrm>
          <a:prstGeom prst="rect">
            <a:avLst/>
          </a:prstGeom>
          <a:noFill/>
          <a:ln w="9525">
            <a:noFill/>
            <a:miter lim="800000"/>
            <a:headEnd/>
            <a:tailEnd/>
          </a:ln>
        </p:spPr>
      </p:pic>
      <p:pic>
        <p:nvPicPr>
          <p:cNvPr id="4" name="Picture 3" descr="Black%20Death%20European%20Tour%20Long%20Sleeve%20T-Shirt%20(1618LBack).jpg"/>
          <p:cNvPicPr>
            <a:picLocks noChangeAspect="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3778" name="Rectangle 2"/>
          <p:cNvSpPr>
            <a:spLocks noGrp="1" noChangeArrowheads="1"/>
          </p:cNvSpPr>
          <p:nvPr>
            <p:ph type="title"/>
          </p:nvPr>
        </p:nvSpPr>
        <p:spPr>
          <a:xfrm>
            <a:off x="2819400" y="914400"/>
            <a:ext cx="7620000" cy="1066800"/>
          </a:xfrm>
          <a:solidFill>
            <a:schemeClr val="accent1"/>
          </a:solidFill>
        </p:spPr>
        <p:txBody>
          <a:bodyPr/>
          <a:lstStyle/>
          <a:p>
            <a:r>
              <a:rPr lang="en-US" sz="3200" b="1" dirty="0">
                <a:solidFill>
                  <a:srgbClr val="FFFF00"/>
                </a:solidFill>
              </a:rPr>
              <a:t>From “The Black Death” by Sean Martin: </a:t>
            </a:r>
            <a:br>
              <a:rPr lang="en-US" sz="2800" dirty="0">
                <a:solidFill>
                  <a:srgbClr val="FFFF00"/>
                </a:solidFill>
              </a:rPr>
            </a:br>
            <a:r>
              <a:rPr lang="en-US" sz="4000" dirty="0">
                <a:solidFill>
                  <a:srgbClr val="FFFF00"/>
                </a:solidFill>
                <a:effectLst>
                  <a:outerShdw blurRad="38100" dist="38100" dir="2700000" algn="tl">
                    <a:srgbClr val="000000"/>
                  </a:outerShdw>
                </a:effectLst>
              </a:rPr>
              <a:t>Chronicler Gabriel de </a:t>
            </a:r>
            <a:r>
              <a:rPr lang="en-US" sz="4000" dirty="0" err="1">
                <a:solidFill>
                  <a:srgbClr val="FFFF00"/>
                </a:solidFill>
                <a:effectLst>
                  <a:outerShdw blurRad="38100" dist="38100" dir="2700000" algn="tl">
                    <a:srgbClr val="000000"/>
                  </a:outerShdw>
                </a:effectLst>
              </a:rPr>
              <a:t>Mussis</a:t>
            </a:r>
            <a:r>
              <a:rPr lang="en-US" sz="4000" dirty="0">
                <a:solidFill>
                  <a:srgbClr val="FFFF00"/>
                </a:solidFill>
                <a:effectLst>
                  <a:outerShdw blurRad="38100" dist="38100" dir="2700000" algn="tl">
                    <a:srgbClr val="000000"/>
                  </a:outerShdw>
                </a:effectLst>
              </a:rPr>
              <a:t> Quote </a:t>
            </a:r>
            <a:r>
              <a:rPr lang="en-US" dirty="0"/>
              <a:t> </a:t>
            </a:r>
          </a:p>
        </p:txBody>
      </p:sp>
      <p:sp>
        <p:nvSpPr>
          <p:cNvPr id="3403779" name="Rectangle 3"/>
          <p:cNvSpPr>
            <a:spLocks noGrp="1" noChangeArrowheads="1"/>
          </p:cNvSpPr>
          <p:nvPr>
            <p:ph type="body" idx="1"/>
          </p:nvPr>
        </p:nvSpPr>
        <p:spPr>
          <a:xfrm>
            <a:off x="2667000" y="2133600"/>
            <a:ext cx="8001000" cy="4724400"/>
          </a:xfrm>
        </p:spPr>
        <p:txBody>
          <a:bodyPr/>
          <a:lstStyle/>
          <a:p>
            <a:pPr>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“God sees the human race </a:t>
            </a:r>
            <a:r>
              <a:rPr lang="en-US" sz="2800" b="1" dirty="0">
                <a:solidFill>
                  <a:srgbClr val="FFFFFF"/>
                </a:solidFill>
                <a:effectLst>
                  <a:outerShdw blurRad="38100" dist="38100" dir="2700000" algn="tl">
                    <a:srgbClr val="C0C0C0"/>
                  </a:outerShdw>
                </a:effectLst>
              </a:rPr>
              <a:t>wallowing in the mire  of manifold wickedness.  </a:t>
            </a:r>
            <a:r>
              <a:rPr lang="en-US" sz="2800" dirty="0">
                <a:solidFill>
                  <a:srgbClr val="FFFFFF"/>
                </a:solidFill>
                <a:effectLst>
                  <a:outerShdw blurRad="38100" dist="38100" dir="2700000" algn="tl">
                    <a:srgbClr val="C0C0C0"/>
                  </a:outerShdw>
                </a:effectLst>
              </a:rPr>
              <a:t>God then pronounces judgment on humanity. ‘May your joys be turned to mourning ,  your prosperity be shaken by adversity,  the course of your life be passed in never-ending terror.  Behold the image of death.  Behold I open the infernal floodgates…  Let the sharp arrows of sudden death have dominion throughout the world.  Let no one be spared…  </a:t>
            </a:r>
            <a:r>
              <a:rPr lang="en-US" sz="2800" b="1" dirty="0">
                <a:solidFill>
                  <a:srgbClr val="FFFFFF"/>
                </a:solidFill>
                <a:effectLst>
                  <a:outerShdw blurRad="38100" dist="38100" dir="2700000" algn="tl">
                    <a:srgbClr val="C0C0C0"/>
                  </a:outerShdw>
                </a:effectLst>
              </a:rPr>
              <a:t>Let the innocent perish with the guilty and no one escape.’”</a:t>
            </a:r>
          </a:p>
        </p:txBody>
      </p:sp>
      <p:sp>
        <p:nvSpPr>
          <p:cNvPr id="3403780"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G O D  I S  A N G R Y !</a:t>
            </a:r>
          </a:p>
        </p:txBody>
      </p:sp>
      <p:pic>
        <p:nvPicPr>
          <p:cNvPr id="5" name="Picture 5" descr="C:\Documents and Settings\Owner\My Documents\Educational Illustrations\Terrorism &amp; 9-11!\black death.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6" name="WordArt 6"/>
          <p:cNvSpPr>
            <a:spLocks noChangeArrowheads="1" noChangeShapeType="1" noTextEdit="1"/>
          </p:cNvSpPr>
          <p:nvPr/>
        </p:nvSpPr>
        <p:spPr bwMode="auto">
          <a:xfrm>
            <a:off x="2728914" y="3505200"/>
            <a:ext cx="6734175" cy="20574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From Pneumonic Peak To </a:t>
            </a:r>
            <a:r>
              <a:rPr lang="en-US" sz="3600" b="1" kern="10" dirty="0" err="1">
                <a:ln w="9525">
                  <a:round/>
                  <a:headEnd/>
                  <a:tailEnd/>
                </a:ln>
                <a:gradFill rotWithShape="0">
                  <a:gsLst>
                    <a:gs pos="0">
                      <a:srgbClr val="FFFFCC"/>
                    </a:gs>
                    <a:gs pos="100000">
                      <a:srgbClr val="FF9999"/>
                    </a:gs>
                  </a:gsLst>
                  <a:lin ang="5400000" scaled="1"/>
                </a:gradFill>
                <a:latin typeface="Times New Roman"/>
                <a:cs typeface="Times New Roman"/>
              </a:rPr>
              <a:t>Septicaemic</a:t>
            </a:r>
            <a:r>
              <a:rPr lang="en-US" sz="3600" b="1" kern="10" dirty="0">
                <a:ln w="9525">
                  <a:round/>
                  <a:headEnd/>
                  <a:tailEnd/>
                </a:ln>
                <a:gradFill rotWithShape="0">
                  <a:gsLst>
                    <a:gs pos="0">
                      <a:srgbClr val="FFFFCC"/>
                    </a:gs>
                    <a:gs pos="100000">
                      <a:srgbClr val="FF9999"/>
                    </a:gs>
                  </a:gsLst>
                  <a:lin ang="5400000" scaled="1"/>
                </a:gradFill>
                <a:latin typeface="Times New Roman"/>
                <a:cs typeface="Times New Roman"/>
              </a:rPr>
              <a:t> Black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3780"/>
                                        </p:tgtEl>
                                        <p:attrNameLst>
                                          <p:attrName>style.visibility</p:attrName>
                                        </p:attrNameLst>
                                      </p:cBhvr>
                                      <p:to>
                                        <p:strVal val="visible"/>
                                      </p:to>
                                    </p:set>
                                    <p:anim calcmode="lin" valueType="num">
                                      <p:cBhvr>
                                        <p:cTn id="7" dur="500" fill="hold"/>
                                        <p:tgtEl>
                                          <p:spTgt spid="3403780"/>
                                        </p:tgtEl>
                                        <p:attrNameLst>
                                          <p:attrName>ppt_w</p:attrName>
                                        </p:attrNameLst>
                                      </p:cBhvr>
                                      <p:tavLst>
                                        <p:tav tm="0">
                                          <p:val>
                                            <p:strVal val="4/3*#ppt_w"/>
                                          </p:val>
                                        </p:tav>
                                        <p:tav tm="100000">
                                          <p:val>
                                            <p:strVal val="#ppt_w"/>
                                          </p:val>
                                        </p:tav>
                                      </p:tavLst>
                                    </p:anim>
                                    <p:anim calcmode="lin" valueType="num">
                                      <p:cBhvr>
                                        <p:cTn id="8" dur="500" fill="hold"/>
                                        <p:tgtEl>
                                          <p:spTgt spid="340378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3778">
                                            <p:txEl>
                                              <p:pRg st="0" end="0"/>
                                            </p:txEl>
                                          </p:spTgt>
                                        </p:tgtEl>
                                        <p:attrNameLst>
                                          <p:attrName>style.visibility</p:attrName>
                                        </p:attrNameLst>
                                      </p:cBhvr>
                                      <p:to>
                                        <p:strVal val="visible"/>
                                      </p:to>
                                    </p:set>
                                    <p:anim calcmode="lin" valueType="num">
                                      <p:cBhvr additive="base">
                                        <p:cTn id="13" dur="300" fill="hold"/>
                                        <p:tgtEl>
                                          <p:spTgt spid="340377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37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03779">
                                            <p:txEl>
                                              <p:pRg st="0" end="0"/>
                                            </p:txEl>
                                          </p:spTgt>
                                        </p:tgtEl>
                                        <p:attrNameLst>
                                          <p:attrName>style.visibility</p:attrName>
                                        </p:attrNameLst>
                                      </p:cBhvr>
                                      <p:to>
                                        <p:strVal val="visible"/>
                                      </p:to>
                                    </p:set>
                                    <p:animEffect transition="in" filter="wipe(left)">
                                      <p:cBhvr>
                                        <p:cTn id="19" dur="500"/>
                                        <p:tgtEl>
                                          <p:spTgt spid="340377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0" fill="hold"/>
                                        <p:tgtEl>
                                          <p:spTgt spid="5"/>
                                        </p:tgtEl>
                                        <p:attrNameLst>
                                          <p:attrName>ppt_w</p:attrName>
                                        </p:attrNameLst>
                                      </p:cBhvr>
                                      <p:tavLst>
                                        <p:tav tm="0" fmla="#ppt_w*sin(2.5*pi*$)">
                                          <p:val>
                                            <p:fltVal val="0"/>
                                          </p:val>
                                        </p:tav>
                                        <p:tav tm="100000">
                                          <p:val>
                                            <p:fltVal val="1"/>
                                          </p:val>
                                        </p:tav>
                                      </p:tavLst>
                                    </p:anim>
                                    <p:anim calcmode="lin" valueType="num">
                                      <p:cBhvr>
                                        <p:cTn id="25"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6*min(max(#ppt_w*#ppt_h,.3),1)-7.4)/-.7*#ppt_w"/>
                                          </p:val>
                                        </p:tav>
                                        <p:tav tm="100000">
                                          <p:val>
                                            <p:strVal val="#ppt_w"/>
                                          </p:val>
                                        </p:tav>
                                      </p:tavLst>
                                    </p:anim>
                                    <p:anim calcmode="lin" valueType="num">
                                      <p:cBhvr>
                                        <p:cTn id="31" dur="500" fill="hold"/>
                                        <p:tgtEl>
                                          <p:spTgt spid="6"/>
                                        </p:tgtEl>
                                        <p:attrNameLst>
                                          <p:attrName>ppt_h</p:attrName>
                                        </p:attrNameLst>
                                      </p:cBhvr>
                                      <p:tavLst>
                                        <p:tav tm="0">
                                          <p:val>
                                            <p:strVal val="(6*min(max(#ppt_w*#ppt_h,.3),1)-7.4)/-.7*#ppt_h"/>
                                          </p:val>
                                        </p:tav>
                                        <p:tav tm="100000">
                                          <p:val>
                                            <p:strVal val="#ppt_h"/>
                                          </p:val>
                                        </p:tav>
                                      </p:tavLst>
                                    </p:anim>
                                    <p:anim calcmode="lin" valueType="num">
                                      <p:cBhvr>
                                        <p:cTn id="32" dur="500" fill="hold"/>
                                        <p:tgtEl>
                                          <p:spTgt spid="6"/>
                                        </p:tgtEl>
                                        <p:attrNameLst>
                                          <p:attrName>ppt_x</p:attrName>
                                        </p:attrNameLst>
                                      </p:cBhvr>
                                      <p:tavLst>
                                        <p:tav tm="0">
                                          <p:val>
                                            <p:fltVal val="0.5"/>
                                          </p:val>
                                        </p:tav>
                                        <p:tav tm="100000">
                                          <p:val>
                                            <p:strVal val="#ppt_x"/>
                                          </p:val>
                                        </p:tav>
                                      </p:tavLst>
                                    </p:anim>
                                    <p:anim calcmode="lin" valueType="num">
                                      <p:cBhvr>
                                        <p:cTn id="33"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3778" grpId="0" build="p" autoUpdateAnimBg="0"/>
      <p:bldP spid="3403779" grpId="0" build="p" autoUpdateAnimBg="0" rev="1"/>
      <p:bldP spid="3403780"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itle 1"/>
          <p:cNvSpPr>
            <a:spLocks noGrp="1"/>
          </p:cNvSpPr>
          <p:nvPr>
            <p:ph type="title"/>
          </p:nvPr>
        </p:nvSpPr>
        <p:spPr/>
        <p:txBody>
          <a:bodyPr/>
          <a:lstStyle/>
          <a:p>
            <a:endParaRPr lang="en-US"/>
          </a:p>
        </p:txBody>
      </p:sp>
      <p:pic>
        <p:nvPicPr>
          <p:cNvPr id="5" name="Picture 4" descr="ss_3715r.jpg"/>
          <p:cNvPicPr>
            <a:picLocks noChangeAspect="1"/>
          </p:cNvPicPr>
          <p:nvPr/>
        </p:nvPicPr>
        <p:blipFill>
          <a:blip r:embed="rId4" cstate="print"/>
          <a:srcRect/>
          <a:stretch>
            <a:fillRect/>
          </a:stretch>
        </p:blipFill>
        <p:spPr bwMode="auto">
          <a:xfrm>
            <a:off x="0" y="0"/>
            <a:ext cx="12192000" cy="5867400"/>
          </a:xfrm>
          <a:prstGeom prst="rect">
            <a:avLst/>
          </a:prstGeom>
          <a:noFill/>
          <a:ln w="9525">
            <a:noFill/>
            <a:miter lim="800000"/>
            <a:headEnd/>
            <a:tailEnd/>
          </a:ln>
        </p:spPr>
      </p:pic>
      <p:sp>
        <p:nvSpPr>
          <p:cNvPr id="9" name="Rectangle 8"/>
          <p:cNvSpPr/>
          <p:nvPr/>
        </p:nvSpPr>
        <p:spPr>
          <a:xfrm>
            <a:off x="0" y="5867400"/>
            <a:ext cx="12192000" cy="923330"/>
          </a:xfrm>
          <a:prstGeom prst="rect">
            <a:avLst/>
          </a:prstGeom>
          <a:noFill/>
        </p:spPr>
        <p:txBody>
          <a:bodyPr wrap="square">
            <a:spAutoFit/>
          </a:bodyPr>
          <a:lstStyle/>
          <a:p>
            <a:pPr algn="ctr" fontAlgn="base">
              <a:spcBef>
                <a:spcPct val="0"/>
              </a:spcBef>
              <a:spcAft>
                <a:spcPct val="0"/>
              </a:spcAft>
              <a:defRPr/>
            </a:pPr>
            <a:r>
              <a:rPr lang="en-US" sz="5400" dirty="0">
                <a:ln w="10160">
                  <a:solidFill>
                    <a:srgbClr val="BBE0E3"/>
                  </a:solidFill>
                  <a:prstDash val="solid"/>
                </a:ln>
                <a:solidFill>
                  <a:srgbClr val="FFFFFF"/>
                </a:solidFill>
                <a:effectLst>
                  <a:outerShdw blurRad="38100" dist="32000" dir="5400000" algn="tl">
                    <a:srgbClr val="000000">
                      <a:alpha val="30000"/>
                    </a:srgbClr>
                  </a:outerShdw>
                </a:effectLst>
                <a:latin typeface="Calligrapher" pitchFamily="2" charset="0"/>
              </a:rPr>
              <a:t>“BRING OUT YOUR DEAD”</a:t>
            </a:r>
          </a:p>
        </p:txBody>
      </p:sp>
      <p:pic>
        <p:nvPicPr>
          <p:cNvPr id="7" name="bring_out_your_dead.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11719420" y="7011630"/>
            <a:ext cx="472580" cy="170743"/>
          </a:xfrm>
          <a:prstGeom prst="rect">
            <a:avLst/>
          </a:prstGeom>
          <a:noFill/>
          <a:ln w="9525">
            <a:noFill/>
            <a:miter lim="800000"/>
            <a:headEnd/>
            <a:tailEnd/>
          </a:ln>
        </p:spPr>
      </p:pic>
      <p:pic>
        <p:nvPicPr>
          <p:cNvPr id="503814" name="Picture 3" descr="file0024.gif"/>
          <p:cNvPicPr>
            <a:picLocks noChangeAspect="1"/>
          </p:cNvPicPr>
          <p:nvPr/>
        </p:nvPicPr>
        <p:blipFill>
          <a:blip r:embed="rId6" cstate="print"/>
          <a:srcRect/>
          <a:stretch>
            <a:fillRect/>
          </a:stretch>
        </p:blipFill>
        <p:spPr bwMode="auto">
          <a:xfrm>
            <a:off x="0" y="0"/>
            <a:ext cx="2583809" cy="2362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Clr clrSpc="rgb" dir="cw">
                                      <p:cBhvr override="childStyle">
                                        <p:cTn id="10" dur="100" fill="hold"/>
                                        <p:tgtEl>
                                          <p:spTgt spid="9"/>
                                        </p:tgtEl>
                                        <p:attrNameLst>
                                          <p:attrName>style.color</p:attrName>
                                        </p:attrNameLst>
                                      </p:cBhvr>
                                      <p:to>
                                        <a:schemeClr val="accent2"/>
                                      </p:to>
                                    </p:animClr>
                                    <p:animClr clrSpc="rgb" dir="cw">
                                      <p:cBhvr>
                                        <p:cTn id="11" dur="100" fill="hold"/>
                                        <p:tgtEl>
                                          <p:spTgt spid="9"/>
                                        </p:tgtEl>
                                        <p:attrNameLst>
                                          <p:attrName>fillcolor</p:attrName>
                                        </p:attrNameLst>
                                      </p:cBhvr>
                                      <p:to>
                                        <a:schemeClr val="accent2"/>
                                      </p:to>
                                    </p:animClr>
                                    <p:set>
                                      <p:cBhvr>
                                        <p:cTn id="12" dur="100" fill="hold"/>
                                        <p:tgtEl>
                                          <p:spTgt spid="9"/>
                                        </p:tgtEl>
                                        <p:attrNameLst>
                                          <p:attrName>fill.type</p:attrName>
                                        </p:attrNameLst>
                                      </p:cBhvr>
                                      <p:to>
                                        <p:strVal val="solid"/>
                                      </p:to>
                                    </p:set>
                                    <p:set>
                                      <p:cBhvr>
                                        <p:cTn id="13" dur="100" fill="hold"/>
                                        <p:tgtEl>
                                          <p:spTgt spid="9"/>
                                        </p:tgtEl>
                                        <p:attrNameLst>
                                          <p:attrName>fill.on</p:attrName>
                                        </p:attrNameLst>
                                      </p:cBhvr>
                                      <p:to>
                                        <p:strVal val="true"/>
                                      </p:to>
                                    </p:se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503814"/>
                                        </p:tgtEl>
                                        <p:attrNameLst>
                                          <p:attrName>style.visibility</p:attrName>
                                        </p:attrNameLst>
                                      </p:cBhvr>
                                      <p:to>
                                        <p:strVal val="visible"/>
                                      </p:to>
                                    </p:set>
                                    <p:anim calcmode="lin" valueType="num">
                                      <p:cBhvr additive="base">
                                        <p:cTn id="23" dur="500" fill="hold"/>
                                        <p:tgtEl>
                                          <p:spTgt spid="503814"/>
                                        </p:tgtEl>
                                        <p:attrNameLst>
                                          <p:attrName>ppt_x</p:attrName>
                                        </p:attrNameLst>
                                      </p:cBhvr>
                                      <p:tavLst>
                                        <p:tav tm="0">
                                          <p:val>
                                            <p:strVal val="#ppt_x"/>
                                          </p:val>
                                        </p:tav>
                                        <p:tav tm="100000">
                                          <p:val>
                                            <p:strVal val="#ppt_x"/>
                                          </p:val>
                                        </p:tav>
                                      </p:tavLst>
                                    </p:anim>
                                    <p:anim calcmode="lin" valueType="num">
                                      <p:cBhvr additive="base">
                                        <p:cTn id="24" dur="500" fill="hold"/>
                                        <p:tgtEl>
                                          <p:spTgt spid="5038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7542" name="Rectangle 6"/>
          <p:cNvSpPr>
            <a:spLocks noGrp="1" noChangeArrowheads="1"/>
          </p:cNvSpPr>
          <p:nvPr>
            <p:ph type="title"/>
          </p:nvPr>
        </p:nvSpPr>
        <p:spPr>
          <a:xfrm>
            <a:off x="1722922" y="0"/>
            <a:ext cx="9859478" cy="723900"/>
          </a:xfrm>
        </p:spPr>
        <p:txBody>
          <a:bodyPr/>
          <a:lstStyle/>
          <a:p>
            <a:r>
              <a:rPr lang="en-US" sz="6000" dirty="0"/>
              <a:t>The Black Plague</a:t>
            </a:r>
          </a:p>
        </p:txBody>
      </p:sp>
      <p:sp>
        <p:nvSpPr>
          <p:cNvPr id="577543" name="Rectangle 7"/>
          <p:cNvSpPr>
            <a:spLocks noGrp="1" noChangeArrowheads="1"/>
          </p:cNvSpPr>
          <p:nvPr>
            <p:ph type="body" idx="1"/>
          </p:nvPr>
        </p:nvSpPr>
        <p:spPr/>
        <p:txBody>
          <a:bodyPr/>
          <a:lstStyle/>
          <a:p>
            <a:r>
              <a:rPr lang="en-US" sz="4800" b="1" dirty="0"/>
              <a:t>The Black Plague took 23 million lives in Europe and Asia Minor.</a:t>
            </a:r>
          </a:p>
          <a:p>
            <a:r>
              <a:rPr lang="en-US" sz="4800" b="1" dirty="0"/>
              <a:t>In Constantinople, 88% of the population perished.</a:t>
            </a:r>
          </a:p>
          <a:p>
            <a:r>
              <a:rPr lang="en-US" sz="4800" b="1" dirty="0"/>
              <a:t>At one point, 800 people were dying every day in Paris.</a:t>
            </a:r>
          </a:p>
          <a:p>
            <a:endParaRPr 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91906" y="3429000"/>
            <a:ext cx="9555060" cy="1754326"/>
          </a:xfrm>
          <a:prstGeom prst="rect">
            <a:avLst/>
          </a:prstGeom>
          <a:noFill/>
        </p:spPr>
        <p:txBody>
          <a:bodyPr wrap="square">
            <a:spAutoFit/>
          </a:bodyPr>
          <a:lstStyle/>
          <a:p>
            <a:pPr algn="ctr" fontAlgn="base">
              <a:spcBef>
                <a:spcPct val="0"/>
              </a:spcBef>
              <a:spcAft>
                <a:spcPct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ligrapher" pitchFamily="2" charset="0"/>
              </a:rPr>
              <a:t>A  DIVINE  HOUSEKEEPING           @ REVELATION CHAPTER 6?</a:t>
            </a:r>
          </a:p>
        </p:txBody>
      </p:sp>
      <p:pic>
        <p:nvPicPr>
          <p:cNvPr id="500739" name="Picture 3" descr="file00810.gif"/>
          <p:cNvPicPr>
            <a:picLocks noChangeAspect="1"/>
          </p:cNvPicPr>
          <p:nvPr/>
        </p:nvPicPr>
        <p:blipFill>
          <a:blip r:embed="rId4" cstate="print"/>
          <a:srcRect/>
          <a:stretch>
            <a:fillRect/>
          </a:stretch>
        </p:blipFill>
        <p:spPr bwMode="auto">
          <a:xfrm>
            <a:off x="4267200" y="381000"/>
            <a:ext cx="2362200" cy="1905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3"/>
                                        </p:tgtEl>
                                        <p:attrNameLst>
                                          <p:attrName>style.color</p:attrName>
                                        </p:attrNameLst>
                                      </p:cBhvr>
                                      <p:to>
                                        <a:schemeClr val="accent2"/>
                                      </p:to>
                                    </p:animClr>
                                    <p:animClr clrSpc="rgb" dir="cw">
                                      <p:cBhvr>
                                        <p:cTn id="7" dur="1900" fill="hold">
                                          <p:stCondLst>
                                            <p:cond delay="100"/>
                                          </p:stCondLst>
                                        </p:cTn>
                                        <p:tgtEl>
                                          <p:spTgt spid="3"/>
                                        </p:tgtEl>
                                        <p:attrNameLst>
                                          <p:attrName>fillColor</p:attrName>
                                        </p:attrNameLst>
                                      </p:cBhvr>
                                      <p:to>
                                        <a:schemeClr val="accent2"/>
                                      </p:to>
                                    </p:animClr>
                                    <p:set>
                                      <p:cBhvr>
                                        <p:cTn id="8" dur="1900" fill="hold">
                                          <p:stCondLst>
                                            <p:cond delay="100"/>
                                          </p:stCondLst>
                                        </p:cTn>
                                        <p:tgtEl>
                                          <p:spTgt spid="3"/>
                                        </p:tgtEl>
                                        <p:attrNameLst>
                                          <p:attrName>fill.type</p:attrName>
                                        </p:attrNameLst>
                                      </p:cBhvr>
                                      <p:to>
                                        <p:strVal val="solid"/>
                                      </p:to>
                                    </p:set>
                                    <p:set>
                                      <p:cBhvr>
                                        <p:cTn id="9" dur="1900" fill="hold">
                                          <p:stCondLst>
                                            <p:cond delay="100"/>
                                          </p:stCondLst>
                                        </p:cTn>
                                        <p:tgtEl>
                                          <p:spTgt spid="3"/>
                                        </p:tgtEl>
                                        <p:attrNameLst>
                                          <p:attrName>fill.on</p:attrName>
                                        </p:attrNameLst>
                                      </p:cBhvr>
                                      <p:to>
                                        <p:strVal val="true"/>
                                      </p:to>
                                    </p:set>
                                    <p:animScale>
                                      <p:cBhvr>
                                        <p:cTn id="10" dur="200" fill="hold">
                                          <p:stCondLst>
                                            <p:cond delay="0"/>
                                          </p:stCondLst>
                                        </p:cTn>
                                        <p:tgtEl>
                                          <p:spTgt spid="3"/>
                                        </p:tgtEl>
                                      </p:cBhvr>
                                      <p:from x="100000" y="100000"/>
                                      <p:to x="100000" y="5000"/>
                                    </p:animScale>
                                    <p:animScale>
                                      <p:cBhvr>
                                        <p:cTn id="11" dur="200" fill="hold">
                                          <p:stCondLst>
                                            <p:cond delay="200"/>
                                          </p:stCondLst>
                                        </p:cTn>
                                        <p:tgtEl>
                                          <p:spTgt spid="3"/>
                                        </p:tgtEl>
                                      </p:cBhvr>
                                      <p:from x="100000" y="5000"/>
                                      <p:to x="120000" y="150000"/>
                                    </p:animScale>
                                    <p:animScale>
                                      <p:cBhvr>
                                        <p:cTn id="12" dur="600" fill="hold">
                                          <p:stCondLst>
                                            <p:cond delay="1400"/>
                                          </p:stCondLst>
                                        </p:cTn>
                                        <p:tgtEl>
                                          <p:spTgt spid="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1" descr="grim.jpg"/>
          <p:cNvPicPr>
            <a:picLocks noChangeAspect="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itle 1"/>
          <p:cNvSpPr>
            <a:spLocks noGrp="1"/>
          </p:cNvSpPr>
          <p:nvPr>
            <p:ph type="title"/>
          </p:nvPr>
        </p:nvSpPr>
        <p:spPr/>
        <p:txBody>
          <a:bodyPr/>
          <a:lstStyle/>
          <a:p>
            <a:endParaRPr lang="en-US"/>
          </a:p>
        </p:txBody>
      </p:sp>
      <p:pic>
        <p:nvPicPr>
          <p:cNvPr id="491523" name="Picture 3" descr="237366881_9e49620a7b.jpg"/>
          <p:cNvPicPr>
            <a:picLocks noChangeAspect="1"/>
          </p:cNvPicPr>
          <p:nvPr/>
        </p:nvPicPr>
        <p:blipFill>
          <a:blip r:embed="rId2" cstate="print"/>
          <a:srcRect/>
          <a:stretch>
            <a:fillRect/>
          </a:stretch>
        </p:blipFill>
        <p:spPr bwMode="auto">
          <a:xfrm>
            <a:off x="2438400" y="609600"/>
            <a:ext cx="7315200" cy="4645794"/>
          </a:xfrm>
          <a:prstGeom prst="rect">
            <a:avLst/>
          </a:prstGeom>
          <a:noFill/>
          <a:ln w="9525">
            <a:noFill/>
            <a:miter lim="800000"/>
            <a:headEnd/>
            <a:tailEnd/>
          </a:ln>
        </p:spPr>
      </p:pic>
      <p:sp>
        <p:nvSpPr>
          <p:cNvPr id="491524" name="Rectangle 4"/>
          <p:cNvSpPr>
            <a:spLocks noChangeArrowheads="1"/>
          </p:cNvSpPr>
          <p:nvPr/>
        </p:nvSpPr>
        <p:spPr bwMode="auto">
          <a:xfrm>
            <a:off x="2348564" y="5332396"/>
            <a:ext cx="7565457" cy="1477328"/>
          </a:xfrm>
          <a:prstGeom prst="rect">
            <a:avLst/>
          </a:prstGeom>
          <a:noFill/>
          <a:ln w="9525">
            <a:solidFill>
              <a:srgbClr val="CCFF33"/>
            </a:solidFill>
            <a:miter lim="800000"/>
            <a:headEnd/>
            <a:tailEnd/>
          </a:ln>
        </p:spPr>
        <p:txBody>
          <a:bodyPr wrap="square">
            <a:spAutoFit/>
          </a:bodyPr>
          <a:lstStyle/>
          <a:p>
            <a:pPr fontAlgn="base">
              <a:spcBef>
                <a:spcPct val="0"/>
              </a:spcBef>
              <a:spcAft>
                <a:spcPct val="0"/>
              </a:spcAft>
            </a:pPr>
            <a:r>
              <a:rPr lang="en-US" dirty="0">
                <a:solidFill>
                  <a:srgbClr val="FFFF00"/>
                </a:solidFill>
                <a:latin typeface="Calligrapher" pitchFamily="2" charset="0"/>
              </a:rPr>
              <a:t>During the plague in the Middle Ages, some doctors wore a primitive form of biohazard suit called “plague suits” (pictured above). The mask included red glass eyepieces, which were thought to make the wearer impervious to evil. The beak of the mask was often filled with strongly aromatic herbs and spices to overpower the miasmas or “bad air” which was  thought to carry the plague.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ic_bubonic_plague.jpg"/>
          <p:cNvPicPr>
            <a:picLocks noChangeAspect="1"/>
          </p:cNvPicPr>
          <p:nvPr/>
        </p:nvPicPr>
        <p:blipFill>
          <a:blip r:embed="rId2" cstate="print"/>
          <a:stretch>
            <a:fillRect/>
          </a:stretch>
        </p:blipFill>
        <p:spPr>
          <a:xfrm>
            <a:off x="1" y="0"/>
            <a:ext cx="12192000" cy="6858000"/>
          </a:xfrm>
          <a:prstGeom prst="rect">
            <a:avLst/>
          </a:prstGeom>
        </p:spPr>
      </p:pic>
      <p:pic>
        <p:nvPicPr>
          <p:cNvPr id="5" name="Picture 4" descr="season_of_the_witch-10.jpg">
            <a:extLst>
              <a:ext uri="{FF2B5EF4-FFF2-40B4-BE49-F238E27FC236}">
                <a16:creationId xmlns:a16="http://schemas.microsoft.com/office/drawing/2014/main" id="{8AF2D9A3-09ED-D337-F3A9-84B1FAC362B6}"/>
              </a:ext>
            </a:extLst>
          </p:cNvPr>
          <p:cNvPicPr>
            <a:picLocks noChangeAspect="1"/>
          </p:cNvPicPr>
          <p:nvPr/>
        </p:nvPicPr>
        <p:blipFill>
          <a:blip r:embed="rId3" cstate="print"/>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5703_12148042212.jpg"/>
          <p:cNvPicPr>
            <a:picLocks noChangeAspect="1"/>
          </p:cNvPicPr>
          <p:nvPr/>
        </p:nvPicPr>
        <p:blipFill>
          <a:blip r:embed="rId2" cstate="print"/>
          <a:stretch>
            <a:fillRect/>
          </a:stretch>
        </p:blipFill>
        <p:spPr>
          <a:xfrm>
            <a:off x="0" y="0"/>
            <a:ext cx="12191999"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2362200" y="838200"/>
            <a:ext cx="7391400" cy="762000"/>
          </a:xfrm>
        </p:spPr>
        <p:txBody>
          <a:bodyPr/>
          <a:lstStyle/>
          <a:p>
            <a:r>
              <a:rPr lang="en-US" sz="4400" dirty="0"/>
              <a:t>The Study of History</a:t>
            </a:r>
          </a:p>
        </p:txBody>
      </p:sp>
      <p:sp>
        <p:nvSpPr>
          <p:cNvPr id="178179" name="Rectangle 3"/>
          <p:cNvSpPr>
            <a:spLocks noGrp="1" noChangeArrowheads="1"/>
          </p:cNvSpPr>
          <p:nvPr>
            <p:ph type="body" idx="1"/>
          </p:nvPr>
        </p:nvSpPr>
        <p:spPr>
          <a:xfrm>
            <a:off x="3048000" y="1905000"/>
            <a:ext cx="6248400" cy="4191000"/>
          </a:xfrm>
        </p:spPr>
        <p:txBody>
          <a:bodyPr/>
          <a:lstStyle/>
          <a:p>
            <a:r>
              <a:rPr lang="en-US" sz="4800" dirty="0"/>
              <a:t>To be ignorant of what occurred before you were born is to remain always a child! </a:t>
            </a:r>
          </a:p>
          <a:p>
            <a:r>
              <a:rPr lang="en-US" sz="4400" dirty="0"/>
              <a:t>– </a:t>
            </a:r>
            <a:r>
              <a:rPr lang="en-US" sz="4000" b="1" dirty="0"/>
              <a:t>Marcus </a:t>
            </a:r>
            <a:r>
              <a:rPr lang="en-US" sz="4000" b="1" dirty="0" err="1"/>
              <a:t>Tullius</a:t>
            </a:r>
            <a:r>
              <a:rPr lang="en-US" sz="4000" b="1" dirty="0"/>
              <a:t> Cicero</a:t>
            </a:r>
          </a:p>
          <a:p>
            <a:r>
              <a:rPr lang="en-US" sz="4400" dirty="0"/>
              <a:t>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02569"/>
            <a:ext cx="9509760" cy="2569946"/>
          </a:xfrm>
        </p:spPr>
        <p:txBody>
          <a:bodyPr/>
          <a:lstStyle/>
          <a:p>
            <a:r>
              <a:rPr lang="en-US" sz="6000" b="1" dirty="0">
                <a:solidFill>
                  <a:srgbClr val="8B2939"/>
                </a:solidFill>
                <a:effectLst>
                  <a:outerShdw blurRad="38100" dist="38100" dir="2700000" algn="tl">
                    <a:srgbClr val="000000">
                      <a:alpha val="43137"/>
                    </a:srgbClr>
                  </a:outerShdw>
                </a:effectLst>
                <a:latin typeface="Papyrus" panose="03070502060502030205" pitchFamily="66" charset="0"/>
              </a:rPr>
              <a:t>WITH DEATH  EVERYWHERE WHERE WAS GOD?</a:t>
            </a:r>
          </a:p>
        </p:txBody>
      </p:sp>
    </p:spTree>
    <p:extLst>
      <p:ext uri="{BB962C8B-B14F-4D97-AF65-F5344CB8AC3E}">
        <p14:creationId xmlns:p14="http://schemas.microsoft.com/office/powerpoint/2010/main" val="91059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1332" name="Picture 4"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5640404" y="0"/>
            <a:ext cx="6551596" cy="12649200"/>
          </a:xfrm>
          <a:prstGeom prst="rect">
            <a:avLst/>
          </a:prstGeom>
          <a:noFill/>
        </p:spPr>
      </p:pic>
      <p:pic>
        <p:nvPicPr>
          <p:cNvPr id="3171333" name="Picture 5"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0" y="5029200"/>
            <a:ext cx="12192000" cy="1828800"/>
          </a:xfrm>
          <a:prstGeom prst="rect">
            <a:avLst/>
          </a:prstGeom>
          <a:noFill/>
        </p:spPr>
      </p:pic>
      <p:sp>
        <p:nvSpPr>
          <p:cNvPr id="3171335" name="Rectangle 7"/>
          <p:cNvSpPr>
            <a:spLocks noChangeArrowheads="1"/>
          </p:cNvSpPr>
          <p:nvPr/>
        </p:nvSpPr>
        <p:spPr bwMode="auto">
          <a:xfrm>
            <a:off x="4724400" y="533400"/>
            <a:ext cx="3962400" cy="3048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3171337" name="Rectangle 9"/>
          <p:cNvSpPr>
            <a:spLocks noChangeArrowheads="1"/>
          </p:cNvSpPr>
          <p:nvPr/>
        </p:nvSpPr>
        <p:spPr bwMode="auto">
          <a:xfrm>
            <a:off x="8839200" y="0"/>
            <a:ext cx="2057400" cy="304800"/>
          </a:xfrm>
          <a:prstGeom prst="rect">
            <a:avLst/>
          </a:prstGeom>
          <a:solidFill>
            <a:srgbClr val="000000"/>
          </a:solidFill>
          <a:ln w="9525">
            <a:solidFill>
              <a:schemeClr val="tx1"/>
            </a:solidFill>
            <a:miter lim="800000"/>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pic>
        <p:nvPicPr>
          <p:cNvPr id="7" name="Picture 7" descr="C:\Documents and Settings\Owner\My Documents\Educational Illustrations\WP__Cloud_cover_by_avrilw.jpg"/>
          <p:cNvPicPr>
            <a:picLocks noChangeAspect="1" noChangeArrowheads="1"/>
          </p:cNvPicPr>
          <p:nvPr/>
        </p:nvPicPr>
        <p:blipFill>
          <a:blip r:embed="rId5" cstate="print"/>
          <a:srcRect/>
          <a:stretch>
            <a:fillRect/>
          </a:stretch>
        </p:blipFill>
        <p:spPr bwMode="auto">
          <a:xfrm>
            <a:off x="1" y="0"/>
            <a:ext cx="12192000" cy="6991530"/>
          </a:xfrm>
          <a:prstGeom prst="rect">
            <a:avLst/>
          </a:prstGeom>
          <a:noFill/>
        </p:spPr>
      </p:pic>
      <p:sp>
        <p:nvSpPr>
          <p:cNvPr id="8" name="Rectangle 7"/>
          <p:cNvSpPr/>
          <p:nvPr/>
        </p:nvSpPr>
        <p:spPr>
          <a:xfrm>
            <a:off x="1524000" y="5791201"/>
            <a:ext cx="9144000" cy="1200329"/>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1" algn="ctr" fontAlgn="base">
              <a:spcBef>
                <a:spcPct val="0"/>
              </a:spcBef>
              <a:spcAft>
                <a:spcPct val="0"/>
              </a:spcAft>
            </a:pPr>
            <a:r>
              <a:rPr lang="en-US" sz="7200" b="1" dirty="0">
                <a:ln>
                  <a:prstDash val="solid"/>
                </a:ln>
                <a:solidFill>
                  <a:srgbClr val="FF0000"/>
                </a:solidFill>
                <a:effectLst>
                  <a:outerShdw blurRad="88000" dist="50800" dir="5040000" algn="tl">
                    <a:srgbClr val="000000">
                      <a:tint val="80000"/>
                      <a:satMod val="250000"/>
                      <a:alpha val="45000"/>
                    </a:srgbClr>
                  </a:outerShdw>
                </a:effectLst>
                <a:latin typeface="Calligrapher" pitchFamily="2" charset="0"/>
              </a:rPr>
              <a:t>THE HORSE OF DEATH</a:t>
            </a:r>
          </a:p>
        </p:txBody>
      </p:sp>
      <p:sp>
        <p:nvSpPr>
          <p:cNvPr id="9" name="TextBox 8"/>
          <p:cNvSpPr txBox="1"/>
          <p:nvPr/>
        </p:nvSpPr>
        <p:spPr>
          <a:xfrm>
            <a:off x="0" y="2057401"/>
            <a:ext cx="12192000" cy="2554545"/>
          </a:xfrm>
          <a:prstGeom prst="rect">
            <a:avLst/>
          </a:prstGeom>
          <a:noFill/>
        </p:spPr>
        <p:txBody>
          <a:bodyPr wrap="square" rtlCol="0">
            <a:spAutoFit/>
          </a:bodyPr>
          <a:lstStyle/>
          <a:p>
            <a:pPr algn="ctr" fontAlgn="base">
              <a:spcBef>
                <a:spcPct val="0"/>
              </a:spcBef>
              <a:spcAft>
                <a:spcPct val="0"/>
              </a:spcAft>
            </a:pPr>
            <a:r>
              <a:rPr lang="en-US" sz="3200" b="1" dirty="0">
                <a:solidFill>
                  <a:srgbClr val="FF5050"/>
                </a:solidFill>
                <a:effectLst>
                  <a:outerShdw blurRad="38100" dist="38100" dir="2700000" algn="tl">
                    <a:srgbClr val="000000">
                      <a:alpha val="43137"/>
                    </a:srgbClr>
                  </a:outerShdw>
                </a:effectLst>
                <a:latin typeface="Calligrapher" pitchFamily="2" charset="0"/>
              </a:rPr>
              <a:t>“Oh people, know that you have committed great sins.</a:t>
            </a:r>
          </a:p>
          <a:p>
            <a:pPr algn="ctr" fontAlgn="base">
              <a:spcBef>
                <a:spcPct val="0"/>
              </a:spcBef>
              <a:spcAft>
                <a:spcPct val="0"/>
              </a:spcAft>
            </a:pPr>
            <a:r>
              <a:rPr lang="en-US" sz="3200" b="1" dirty="0">
                <a:solidFill>
                  <a:srgbClr val="FF5050"/>
                </a:solidFill>
                <a:effectLst>
                  <a:outerShdw blurRad="38100" dist="38100" dir="2700000" algn="tl">
                    <a:srgbClr val="000000">
                      <a:alpha val="43137"/>
                    </a:srgbClr>
                  </a:outerShdw>
                </a:effectLst>
                <a:latin typeface="Calligrapher" pitchFamily="2" charset="0"/>
              </a:rPr>
              <a:t>If you ask me what proof I have for these words, I say it is because         I am the punishment of God. If you had not committed great sins,             God would not have sent a punishment like me upon you.”</a:t>
            </a:r>
          </a:p>
          <a:p>
            <a:pPr algn="ctr" fontAlgn="base">
              <a:spcBef>
                <a:spcPct val="0"/>
              </a:spcBef>
              <a:spcAft>
                <a:spcPct val="0"/>
              </a:spcAft>
            </a:pPr>
            <a:r>
              <a:rPr lang="en-US" sz="3200" b="1" dirty="0">
                <a:solidFill>
                  <a:srgbClr val="FF5050"/>
                </a:solidFill>
                <a:effectLst>
                  <a:outerShdw blurRad="38100" dist="38100" dir="2700000" algn="tl">
                    <a:srgbClr val="000000">
                      <a:alpha val="43137"/>
                    </a:srgbClr>
                  </a:outerShdw>
                </a:effectLst>
                <a:latin typeface="Calligrapher" pitchFamily="2" charset="0"/>
              </a:rPr>
              <a:t>- GENGHIS KAHN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 to="" calcmode="lin" valueType="num">
                                      <p:cBhvr>
                                        <p:cTn id="10" dur="1" fill="hold"/>
                                        <p:tgtEl>
                                          <p:spTgt spid="9">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to="" calcmode="lin" valueType="num">
                                      <p:cBhvr>
                                        <p:cTn id="13"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8325" name="Rectangle 5"/>
          <p:cNvSpPr>
            <a:spLocks noGrp="1" noChangeArrowheads="1"/>
          </p:cNvSpPr>
          <p:nvPr>
            <p:ph type="title"/>
          </p:nvPr>
        </p:nvSpPr>
        <p:spPr>
          <a:xfrm>
            <a:off x="1422400" y="0"/>
            <a:ext cx="10769600" cy="723900"/>
          </a:xfrm>
        </p:spPr>
        <p:txBody>
          <a:bodyPr/>
          <a:lstStyle/>
          <a:p>
            <a:r>
              <a:rPr lang="en-US" sz="5400" dirty="0"/>
              <a:t>What on Earth Was Happening?</a:t>
            </a:r>
          </a:p>
        </p:txBody>
      </p:sp>
      <p:sp>
        <p:nvSpPr>
          <p:cNvPr id="568326" name="Rectangle 6"/>
          <p:cNvSpPr>
            <a:spLocks noGrp="1" noChangeArrowheads="1"/>
          </p:cNvSpPr>
          <p:nvPr>
            <p:ph type="body" idx="1"/>
          </p:nvPr>
        </p:nvSpPr>
        <p:spPr>
          <a:xfrm>
            <a:off x="1422400" y="914400"/>
            <a:ext cx="10160000" cy="5410200"/>
          </a:xfrm>
        </p:spPr>
        <p:txBody>
          <a:bodyPr/>
          <a:lstStyle/>
          <a:p>
            <a:pPr marL="0" indent="0">
              <a:buNone/>
            </a:pPr>
            <a:endParaRPr lang="en-US" sz="2800" b="1" dirty="0"/>
          </a:p>
          <a:p>
            <a:r>
              <a:rPr lang="en-US" sz="3600" b="1" dirty="0">
                <a:effectLst>
                  <a:outerShdw blurRad="38100" dist="38100" dir="2700000" algn="tl">
                    <a:srgbClr val="000000">
                      <a:alpha val="43137"/>
                    </a:srgbClr>
                  </a:outerShdw>
                </a:effectLst>
              </a:rPr>
              <a:t>During the final centuries of the Middle Ages, the world was wracked with war, famine, plague, and political upheaval.</a:t>
            </a:r>
          </a:p>
          <a:p>
            <a:r>
              <a:rPr lang="en-US" sz="3600" b="1" dirty="0">
                <a:effectLst>
                  <a:outerShdw blurRad="38100" dist="38100" dir="2700000" algn="tl">
                    <a:srgbClr val="000000">
                      <a:alpha val="43137"/>
                    </a:srgbClr>
                  </a:outerShdw>
                </a:effectLst>
              </a:rPr>
              <a:t>New challenges brought new perspectives on the nature and function of the church.</a:t>
            </a:r>
          </a:p>
          <a:p>
            <a:r>
              <a:rPr lang="en-US" sz="4400" b="1" dirty="0">
                <a:solidFill>
                  <a:srgbClr val="C00000"/>
                </a:solidFill>
                <a:effectLst>
                  <a:outerShdw blurRad="38100" dist="38100" dir="2700000" algn="tl">
                    <a:srgbClr val="000000">
                      <a:alpha val="43137"/>
                    </a:srgbClr>
                  </a:outerShdw>
                </a:effectLst>
              </a:rPr>
              <a:t>These new perspectives eventually led to the Protestant Reformation.</a:t>
            </a:r>
          </a:p>
        </p:txBody>
      </p:sp>
    </p:spTree>
    <p:extLst>
      <p:ext uri="{BB962C8B-B14F-4D97-AF65-F5344CB8AC3E}">
        <p14:creationId xmlns:p14="http://schemas.microsoft.com/office/powerpoint/2010/main" val="171901755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357162" y="2502569"/>
            <a:ext cx="9509760" cy="2569946"/>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In crisis The church sees opportunity  </a:t>
            </a:r>
          </a:p>
        </p:txBody>
      </p:sp>
    </p:spTree>
    <p:extLst>
      <p:ext uri="{BB962C8B-B14F-4D97-AF65-F5344CB8AC3E}">
        <p14:creationId xmlns:p14="http://schemas.microsoft.com/office/powerpoint/2010/main" val="28968844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42" name="Rectangle 2"/>
          <p:cNvSpPr>
            <a:spLocks noGrp="1" noChangeArrowheads="1"/>
          </p:cNvSpPr>
          <p:nvPr>
            <p:ph type="title"/>
          </p:nvPr>
        </p:nvSpPr>
        <p:spPr/>
        <p:txBody>
          <a:bodyPr/>
          <a:lstStyle/>
          <a:p>
            <a:endParaRPr lang="en-US"/>
          </a:p>
        </p:txBody>
      </p:sp>
      <p:pic>
        <p:nvPicPr>
          <p:cNvPr id="5283843" name="Picture 3" descr="C:\Documents and Settings\Owner\My Documents\Educational Illustrations\darkages_bg.jpg"/>
          <p:cNvPicPr>
            <a:picLocks noChangeAspect="1" noChangeArrowheads="1"/>
          </p:cNvPicPr>
          <p:nvPr/>
        </p:nvPicPr>
        <p:blipFill>
          <a:blip r:embed="rId3" cstate="print"/>
          <a:srcRect/>
          <a:stretch>
            <a:fillRect/>
          </a:stretch>
        </p:blipFill>
        <p:spPr bwMode="auto">
          <a:xfrm>
            <a:off x="0" y="-1143000"/>
            <a:ext cx="12192000" cy="13792200"/>
          </a:xfrm>
          <a:prstGeom prst="rect">
            <a:avLst/>
          </a:prstGeom>
          <a:noFill/>
        </p:spPr>
      </p:pic>
      <p:pic>
        <p:nvPicPr>
          <p:cNvPr id="5283844" name="Picture 4" descr="C:\Documents and Settings\Owner\My Documents\Educational Illustrations\bottom_bg.jpg"/>
          <p:cNvPicPr>
            <a:picLocks noChangeAspect="1" noChangeArrowheads="1"/>
          </p:cNvPicPr>
          <p:nvPr/>
        </p:nvPicPr>
        <p:blipFill>
          <a:blip r:embed="rId4" cstate="print"/>
          <a:srcRect/>
          <a:stretch>
            <a:fillRect/>
          </a:stretch>
        </p:blipFill>
        <p:spPr bwMode="auto">
          <a:xfrm>
            <a:off x="1295400" y="5029200"/>
            <a:ext cx="9372600" cy="1828800"/>
          </a:xfrm>
          <a:prstGeom prst="rect">
            <a:avLst/>
          </a:prstGeom>
          <a:noFill/>
        </p:spPr>
      </p:pic>
      <p:sp>
        <p:nvSpPr>
          <p:cNvPr id="5283845" name="Rectangle 5"/>
          <p:cNvSpPr>
            <a:spLocks noChangeArrowheads="1"/>
          </p:cNvSpPr>
          <p:nvPr/>
        </p:nvSpPr>
        <p:spPr bwMode="auto">
          <a:xfrm>
            <a:off x="4724400" y="533400"/>
            <a:ext cx="4495800" cy="381000"/>
          </a:xfrm>
          <a:prstGeom prst="rect">
            <a:avLst/>
          </a:prstGeom>
          <a:gradFill rotWithShape="0">
            <a:gsLst>
              <a:gs pos="0">
                <a:srgbClr val="336699"/>
              </a:gs>
              <a:gs pos="100000">
                <a:srgbClr val="000000"/>
              </a:gs>
            </a:gsLst>
            <a:lin ang="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283846" name="Rectangle 6"/>
          <p:cNvSpPr>
            <a:spLocks noChangeArrowheads="1"/>
          </p:cNvSpPr>
          <p:nvPr/>
        </p:nvSpPr>
        <p:spPr bwMode="auto">
          <a:xfrm>
            <a:off x="8839200" y="0"/>
            <a:ext cx="2057400" cy="304800"/>
          </a:xfrm>
          <a:prstGeom prst="rect">
            <a:avLst/>
          </a:prstGeom>
          <a:solidFill>
            <a:srgbClr val="0000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283847" name="WordArt 7"/>
          <p:cNvSpPr>
            <a:spLocks noChangeArrowheads="1" noChangeShapeType="1" noTextEdit="1"/>
          </p:cNvSpPr>
          <p:nvPr/>
        </p:nvSpPr>
        <p:spPr bwMode="auto">
          <a:xfrm>
            <a:off x="1981200" y="1524000"/>
            <a:ext cx="4419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Pious Papal Frauds</a:t>
            </a:r>
          </a:p>
        </p:txBody>
      </p:sp>
      <p:sp>
        <p:nvSpPr>
          <p:cNvPr id="8" name="WordArt 7">
            <a:extLst>
              <a:ext uri="{FF2B5EF4-FFF2-40B4-BE49-F238E27FC236}">
                <a16:creationId xmlns:a16="http://schemas.microsoft.com/office/drawing/2014/main" id="{CEEB776F-98B5-4789-97E1-502671F2C8A6}"/>
              </a:ext>
            </a:extLst>
          </p:cNvPr>
          <p:cNvSpPr>
            <a:spLocks noChangeArrowheads="1" noChangeShapeType="1" noTextEdit="1"/>
          </p:cNvSpPr>
          <p:nvPr/>
        </p:nvSpPr>
        <p:spPr bwMode="auto">
          <a:xfrm>
            <a:off x="1981200" y="2819400"/>
            <a:ext cx="44196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Pseudo-</a:t>
            </a:r>
            <a:r>
              <a:rPr kumimoji="0" lang="en-US" sz="3600" b="0" i="0" u="none" strike="noStrike" kern="10" cap="none" spc="0" normalizeH="0" baseline="0" noProof="0" dirty="0" err="1">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Isidorian</a:t>
            </a: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Decretals</a:t>
            </a:r>
          </a:p>
        </p:txBody>
      </p:sp>
      <p:sp>
        <p:nvSpPr>
          <p:cNvPr id="10" name="WordArt 8">
            <a:extLst>
              <a:ext uri="{FF2B5EF4-FFF2-40B4-BE49-F238E27FC236}">
                <a16:creationId xmlns:a16="http://schemas.microsoft.com/office/drawing/2014/main" id="{010889C2-AA09-43C9-B7CE-7F59318D6705}"/>
              </a:ext>
            </a:extLst>
          </p:cNvPr>
          <p:cNvSpPr>
            <a:spLocks noChangeArrowheads="1" noChangeShapeType="1" noTextEdit="1"/>
          </p:cNvSpPr>
          <p:nvPr/>
        </p:nvSpPr>
        <p:spPr bwMode="auto">
          <a:xfrm>
            <a:off x="6858000" y="990600"/>
            <a:ext cx="3352800" cy="3505200"/>
          </a:xfrm>
          <a:prstGeom prst="rect">
            <a:avLst/>
          </a:prstGeom>
          <a:solidFill>
            <a:schemeClr val="accent2">
              <a:lumMod val="20000"/>
              <a:lumOff val="80000"/>
            </a:schemeClr>
          </a:solidFill>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The false 1st Cent Clement decrees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claimed unusual authority for the Roman Bishop.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The pope had freedom from secular oversight,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independence from the state,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and exemption from civil courts. </a:t>
            </a:r>
          </a:p>
        </p:txBody>
      </p:sp>
      <p:sp>
        <p:nvSpPr>
          <p:cNvPr id="11" name="Rectangle 10">
            <a:extLst>
              <a:ext uri="{FF2B5EF4-FFF2-40B4-BE49-F238E27FC236}">
                <a16:creationId xmlns:a16="http://schemas.microsoft.com/office/drawing/2014/main" id="{C441F021-9571-4A48-A9A2-516D83DBA7BC}"/>
              </a:ext>
            </a:extLst>
          </p:cNvPr>
          <p:cNvSpPr/>
          <p:nvPr/>
        </p:nvSpPr>
        <p:spPr>
          <a:xfrm>
            <a:off x="1524000" y="4876800"/>
            <a:ext cx="9144000" cy="120032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24500" cmpd="dbl">
                  <a:solidFill>
                    <a:srgbClr val="3333CC">
                      <a:shade val="85000"/>
                      <a:satMod val="155000"/>
                    </a:srgbClr>
                  </a:solidFill>
                  <a:prstDash val="solid"/>
                  <a:miter lim="800000"/>
                </a:ln>
                <a:gradFill>
                  <a:gsLst>
                    <a:gs pos="10000">
                      <a:srgbClr val="3333CC">
                        <a:tint val="10000"/>
                        <a:satMod val="155000"/>
                      </a:srgbClr>
                    </a:gs>
                    <a:gs pos="60000">
                      <a:srgbClr val="3333CC">
                        <a:tint val="30000"/>
                        <a:satMod val="155000"/>
                      </a:srgbClr>
                    </a:gs>
                    <a:gs pos="100000">
                      <a:srgbClr val="3333CC">
                        <a:tint val="73000"/>
                        <a:satMod val="155000"/>
                      </a:srgbClr>
                    </a:gs>
                  </a:gsLst>
                  <a:lin ang="5400000"/>
                </a:gradFill>
                <a:effectLst>
                  <a:outerShdw blurRad="38100" dist="38100" dir="7020000" algn="tl">
                    <a:srgbClr val="000000">
                      <a:alpha val="35000"/>
                    </a:srgbClr>
                  </a:outerShdw>
                </a:effectLst>
                <a:uLnTx/>
                <a:uFillTx/>
                <a:latin typeface="Calligrapher" pitchFamily="2" charset="0"/>
                <a:ea typeface="+mn-ea"/>
                <a:cs typeface="+mn-cs"/>
              </a:rPr>
              <a:t>THE PAPAL TRADITION OF CHOOSING A NEW NAME STARTS WITH           MERCURIUS IN A.D. 533 RENAMING HIMSELF JOHN THE SECOND.                         THIS PRACTICE WAS PRIOR ASSOCIATED WITH ROYAL DYNASTY.</a:t>
            </a:r>
          </a:p>
        </p:txBody>
      </p:sp>
    </p:spTree>
    <p:extLst>
      <p:ext uri="{BB962C8B-B14F-4D97-AF65-F5344CB8AC3E}">
        <p14:creationId xmlns:p14="http://schemas.microsoft.com/office/powerpoint/2010/main" val="12806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83847"/>
                                        </p:tgtEl>
                                        <p:attrNameLst>
                                          <p:attrName>style.visibility</p:attrName>
                                        </p:attrNameLst>
                                      </p:cBhvr>
                                      <p:to>
                                        <p:strVal val="visible"/>
                                      </p:to>
                                    </p:set>
                                    <p:animEffect transition="in" filter="dissolve">
                                      <p:cBhvr>
                                        <p:cTn id="7" dur="500"/>
                                        <p:tgtEl>
                                          <p:spTgt spid="52838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mph" presetSubtype="0" fill="hold" nodeType="clickEffect">
                                  <p:stCondLst>
                                    <p:cond delay="0"/>
                                  </p:stCondLst>
                                  <p:childTnLst>
                                    <p:animClr clrSpc="rgb" dir="cw">
                                      <p:cBhvr override="childStyle">
                                        <p:cTn id="22" dur="1900" fill="hold">
                                          <p:stCondLst>
                                            <p:cond delay="100"/>
                                          </p:stCondLst>
                                        </p:cTn>
                                        <p:tgtEl>
                                          <p:spTgt spid="11">
                                            <p:txEl>
                                              <p:pRg st="0" end="0"/>
                                            </p:txEl>
                                          </p:spTgt>
                                        </p:tgtEl>
                                        <p:attrNameLst>
                                          <p:attrName>style.color</p:attrName>
                                        </p:attrNameLst>
                                      </p:cBhvr>
                                      <p:to>
                                        <a:schemeClr val="accent2"/>
                                      </p:to>
                                    </p:animClr>
                                    <p:animClr clrSpc="rgb" dir="cw">
                                      <p:cBhvr>
                                        <p:cTn id="23" dur="1900" fill="hold">
                                          <p:stCondLst>
                                            <p:cond delay="100"/>
                                          </p:stCondLst>
                                        </p:cTn>
                                        <p:tgtEl>
                                          <p:spTgt spid="11">
                                            <p:txEl>
                                              <p:pRg st="0" end="0"/>
                                            </p:txEl>
                                          </p:spTgt>
                                        </p:tgtEl>
                                        <p:attrNameLst>
                                          <p:attrName>fillColor</p:attrName>
                                        </p:attrNameLst>
                                      </p:cBhvr>
                                      <p:to>
                                        <a:schemeClr val="accent2"/>
                                      </p:to>
                                    </p:animClr>
                                    <p:set>
                                      <p:cBhvr>
                                        <p:cTn id="24" dur="1900" fill="hold">
                                          <p:stCondLst>
                                            <p:cond delay="100"/>
                                          </p:stCondLst>
                                        </p:cTn>
                                        <p:tgtEl>
                                          <p:spTgt spid="11">
                                            <p:txEl>
                                              <p:pRg st="0" end="0"/>
                                            </p:txEl>
                                          </p:spTgt>
                                        </p:tgtEl>
                                        <p:attrNameLst>
                                          <p:attrName>fill.type</p:attrName>
                                        </p:attrNameLst>
                                      </p:cBhvr>
                                      <p:to>
                                        <p:strVal val="solid"/>
                                      </p:to>
                                    </p:set>
                                    <p:set>
                                      <p:cBhvr>
                                        <p:cTn id="25" dur="1900" fill="hold">
                                          <p:stCondLst>
                                            <p:cond delay="100"/>
                                          </p:stCondLst>
                                        </p:cTn>
                                        <p:tgtEl>
                                          <p:spTgt spid="11">
                                            <p:txEl>
                                              <p:pRg st="0" end="0"/>
                                            </p:txEl>
                                          </p:spTgt>
                                        </p:tgtEl>
                                        <p:attrNameLst>
                                          <p:attrName>fill.on</p:attrName>
                                        </p:attrNameLst>
                                      </p:cBhvr>
                                      <p:to>
                                        <p:strVal val="true"/>
                                      </p:to>
                                    </p:set>
                                    <p:animScale>
                                      <p:cBhvr>
                                        <p:cTn id="26" dur="200" fill="hold">
                                          <p:stCondLst>
                                            <p:cond delay="0"/>
                                          </p:stCondLst>
                                        </p:cTn>
                                        <p:tgtEl>
                                          <p:spTgt spid="11">
                                            <p:txEl>
                                              <p:pRg st="0" end="0"/>
                                            </p:txEl>
                                          </p:spTgt>
                                        </p:tgtEl>
                                      </p:cBhvr>
                                      <p:from x="100000" y="100000"/>
                                      <p:to x="100000" y="5000"/>
                                    </p:animScale>
                                    <p:animScale>
                                      <p:cBhvr>
                                        <p:cTn id="27" dur="200" fill="hold">
                                          <p:stCondLst>
                                            <p:cond delay="200"/>
                                          </p:stCondLst>
                                        </p:cTn>
                                        <p:tgtEl>
                                          <p:spTgt spid="11">
                                            <p:txEl>
                                              <p:pRg st="0" end="0"/>
                                            </p:txEl>
                                          </p:spTgt>
                                        </p:tgtEl>
                                      </p:cBhvr>
                                      <p:from x="100000" y="5000"/>
                                      <p:to x="120000" y="150000"/>
                                    </p:animScale>
                                    <p:animScale>
                                      <p:cBhvr>
                                        <p:cTn id="28" dur="600" fill="hold">
                                          <p:stCondLst>
                                            <p:cond delay="1400"/>
                                          </p:stCondLst>
                                        </p:cTn>
                                        <p:tgtEl>
                                          <p:spTgt spid="11">
                                            <p:txEl>
                                              <p:pRg st="0" end="0"/>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47"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A8856-2982-4FDD-9ABE-5E92284ECF17}"/>
              </a:ext>
            </a:extLst>
          </p:cNvPr>
          <p:cNvSpPr/>
          <p:nvPr/>
        </p:nvSpPr>
        <p:spPr>
          <a:xfrm>
            <a:off x="600365" y="415635"/>
            <a:ext cx="10963562" cy="59400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The </a:t>
            </a:r>
            <a:r>
              <a:rPr kumimoji="0" lang="en-US" sz="20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Donation of Constantine</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was a document of great importance in the Middle Ages. It was used by the Church to support its claim of supreme rule over even earthly powers. It supposedly was given by Emperor Constantine to Pope Sylvester I in the 4th century, when Constantine relocated his capital in Constantinople, granting the pope (therefore the Roman Church) dominion over all Italy, as well as over Jerusalem, Constantinople, and Alexandria. It also claimed that Constantine had bestowed upon the papacy supreme control over all clergy, and, more significantly, a great deal of political power (though Sylvester had, apparently, humbly refused to accept from Constantine the Imperial Crown!).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For centuries the Donation was accepted by all, giving the popes great political clout. However, in the 15th century it was proven by Nicholas of </a:t>
            </a:r>
            <a:r>
              <a:rPr kumimoji="0" lang="en-U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a:ea typeface="+mn-ea"/>
                <a:cs typeface="+mn-cs"/>
              </a:rPr>
              <a:t>Cusa</a:t>
            </a: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a German cardinal and scholar, to be a forgery.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Apparently it had been forged during the Frankish Empire in the 8th or 9th century. In that period the papacy was in a constant struggle for control with the powerful Carolingian rulers (such as the Holy Roman Emperor Charlemagne). The Church at Rome, seeing its power threatened, devised the idea, and produced the document that came to be known as The Donation.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The Waldensians (unaware that the document was a forgery) considered Sylvester’s supposed acceptance of worldly political power as a denial of the humility and poverty fundamental to obedient followers of Christ and the Apostles. They believed that from the 4th century on, the Church had compromised with the world, and therefore had denied Christ. And the power and luxury they saw in the Church seemed to support their claim.</a:t>
            </a:r>
          </a:p>
        </p:txBody>
      </p:sp>
    </p:spTree>
    <p:extLst>
      <p:ext uri="{BB962C8B-B14F-4D97-AF65-F5344CB8AC3E}">
        <p14:creationId xmlns:p14="http://schemas.microsoft.com/office/powerpoint/2010/main" val="865109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12162" name="Rectangle 2"/>
          <p:cNvSpPr>
            <a:spLocks noGrp="1" noChangeArrowheads="1"/>
          </p:cNvSpPr>
          <p:nvPr>
            <p:ph type="title"/>
          </p:nvPr>
        </p:nvSpPr>
        <p:spPr>
          <a:xfrm>
            <a:off x="1905000" y="6096000"/>
            <a:ext cx="8382000" cy="533400"/>
          </a:xfrm>
        </p:spPr>
        <p:txBody>
          <a:bodyPr/>
          <a:lstStyle/>
          <a:p>
            <a:r>
              <a:rPr lang="en-US" sz="3200" b="1">
                <a:effectLst>
                  <a:outerShdw blurRad="38100" dist="38100" dir="2700000" algn="tl">
                    <a:srgbClr val="C0C0C0"/>
                  </a:outerShdw>
                </a:effectLst>
              </a:rPr>
              <a:t>FABRICATED CONSTANTINE DONATION</a:t>
            </a:r>
            <a:r>
              <a:rPr lang="en-US"/>
              <a:t> </a:t>
            </a:r>
          </a:p>
        </p:txBody>
      </p:sp>
    </p:spTree>
    <p:extLst>
      <p:ext uri="{BB962C8B-B14F-4D97-AF65-F5344CB8AC3E}">
        <p14:creationId xmlns:p14="http://schemas.microsoft.com/office/powerpoint/2010/main" val="359998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012162">
                                            <p:txEl>
                                              <p:pRg st="0" end="0"/>
                                            </p:txEl>
                                          </p:spTgt>
                                        </p:tgtEl>
                                        <p:attrNameLst>
                                          <p:attrName>style.visibility</p:attrName>
                                        </p:attrNameLst>
                                      </p:cBhvr>
                                      <p:to>
                                        <p:strVal val="visible"/>
                                      </p:to>
                                    </p:set>
                                    <p:anim calcmode="lin" valueType="num">
                                      <p:cBhvr additive="base">
                                        <p:cTn id="7" dur="300" fill="hold"/>
                                        <p:tgtEl>
                                          <p:spTgt spid="2012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0121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216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5202" name="Rectangle 2"/>
          <p:cNvSpPr>
            <a:spLocks noGrp="1" noChangeArrowheads="1"/>
          </p:cNvSpPr>
          <p:nvPr>
            <p:ph type="title"/>
          </p:nvPr>
        </p:nvSpPr>
        <p:spPr>
          <a:xfrm>
            <a:off x="1524000" y="6096000"/>
            <a:ext cx="9144000" cy="762000"/>
          </a:xfrm>
        </p:spPr>
        <p:txBody>
          <a:bodyPr/>
          <a:lstStyle/>
          <a:p>
            <a:r>
              <a:rPr lang="en-US" b="1"/>
              <a:t>CITED PRECEDENT MELDING</a:t>
            </a:r>
            <a:r>
              <a:rPr lang="en-US"/>
              <a:t>  </a:t>
            </a:r>
          </a:p>
        </p:txBody>
      </p:sp>
    </p:spTree>
    <p:extLst>
      <p:ext uri="{BB962C8B-B14F-4D97-AF65-F5344CB8AC3E}">
        <p14:creationId xmlns:p14="http://schemas.microsoft.com/office/powerpoint/2010/main" val="23714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5202">
                                            <p:txEl>
                                              <p:pRg st="0" end="0"/>
                                            </p:txEl>
                                          </p:spTgt>
                                        </p:tgtEl>
                                        <p:attrNameLst>
                                          <p:attrName>style.visibility</p:attrName>
                                        </p:attrNameLst>
                                      </p:cBhvr>
                                      <p:to>
                                        <p:strVal val="visible"/>
                                      </p:to>
                                    </p:set>
                                    <p:anim calcmode="lin" valueType="num">
                                      <p:cBhvr additive="base">
                                        <p:cTn id="7" dur="300" fill="hold"/>
                                        <p:tgtEl>
                                          <p:spTgt spid="23552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520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02"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57250" name="Rectangle 2"/>
          <p:cNvSpPr>
            <a:spLocks noGrp="1" noChangeArrowheads="1"/>
          </p:cNvSpPr>
          <p:nvPr>
            <p:ph type="title"/>
          </p:nvPr>
        </p:nvSpPr>
        <p:spPr>
          <a:xfrm>
            <a:off x="1524000" y="6096000"/>
            <a:ext cx="9144000" cy="762000"/>
          </a:xfrm>
        </p:spPr>
        <p:txBody>
          <a:bodyPr/>
          <a:lstStyle/>
          <a:p>
            <a:r>
              <a:rPr lang="en-US" sz="4000" b="1">
                <a:effectLst>
                  <a:outerShdw blurRad="38100" dist="38100" dir="2700000" algn="tl">
                    <a:srgbClr val="C0C0C0"/>
                  </a:outerShdw>
                </a:effectLst>
              </a:rPr>
              <a:t>SPIRITUAL &amp; TEMPORAL SWORDS</a:t>
            </a:r>
            <a:r>
              <a:rPr lang="en-US" b="1"/>
              <a:t> </a:t>
            </a:r>
            <a:r>
              <a:rPr lang="en-US"/>
              <a:t>  </a:t>
            </a:r>
          </a:p>
        </p:txBody>
      </p:sp>
    </p:spTree>
    <p:extLst>
      <p:ext uri="{BB962C8B-B14F-4D97-AF65-F5344CB8AC3E}">
        <p14:creationId xmlns:p14="http://schemas.microsoft.com/office/powerpoint/2010/main" val="40428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357250">
                                            <p:txEl>
                                              <p:pRg st="0" end="0"/>
                                            </p:txEl>
                                          </p:spTgt>
                                        </p:tgtEl>
                                        <p:attrNameLst>
                                          <p:attrName>style.visibility</p:attrName>
                                        </p:attrNameLst>
                                      </p:cBhvr>
                                      <p:to>
                                        <p:strVal val="visible"/>
                                      </p:to>
                                    </p:set>
                                    <p:anim calcmode="lin" valueType="num">
                                      <p:cBhvr additive="base">
                                        <p:cTn id="7" dur="300" fill="hold"/>
                                        <p:tgtEl>
                                          <p:spTgt spid="23572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35725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50"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eksanteri_iso.jpg"/>
          <p:cNvPicPr>
            <a:picLocks noChangeAspect="1"/>
          </p:cNvPicPr>
          <p:nvPr/>
        </p:nvPicPr>
        <p:blipFill>
          <a:blip r:embed="rId2" cstate="print"/>
          <a:stretch>
            <a:fillRect/>
          </a:stretch>
        </p:blipFill>
        <p:spPr>
          <a:xfrm>
            <a:off x="0" y="0"/>
            <a:ext cx="12192000" cy="6858000"/>
          </a:xfrm>
          <a:prstGeom prst="rect">
            <a:avLst/>
          </a:prstGeom>
        </p:spPr>
      </p:pic>
      <p:pic>
        <p:nvPicPr>
          <p:cNvPr id="4" name="Picture 3" descr="Sacre_de_Charlemagne.jpg"/>
          <p:cNvPicPr>
            <a:picLocks noChangeAspect="1"/>
          </p:cNvPicPr>
          <p:nvPr/>
        </p:nvPicPr>
        <p:blipFill>
          <a:blip r:embed="rId3" cstate="print"/>
          <a:stretch>
            <a:fillRect/>
          </a:stretch>
        </p:blipFill>
        <p:spPr>
          <a:xfrm>
            <a:off x="0" y="1"/>
            <a:ext cx="12192000" cy="6858000"/>
          </a:xfrm>
          <a:prstGeom prst="rect">
            <a:avLst/>
          </a:prstGeom>
        </p:spPr>
      </p:pic>
      <p:sp>
        <p:nvSpPr>
          <p:cNvPr id="5" name="Rectangle 4"/>
          <p:cNvSpPr/>
          <p:nvPr/>
        </p:nvSpPr>
        <p:spPr>
          <a:xfrm>
            <a:off x="2590800" y="152400"/>
            <a:ext cx="70866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INSTITUTIONAL CHURCH      ORDAINS GOVERNMENTS</a:t>
            </a:r>
          </a:p>
        </p:txBody>
      </p:sp>
    </p:spTree>
    <p:extLst>
      <p:ext uri="{BB962C8B-B14F-4D97-AF65-F5344CB8AC3E}">
        <p14:creationId xmlns:p14="http://schemas.microsoft.com/office/powerpoint/2010/main" val="21423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0" fill="hold"/>
                                        <p:tgtEl>
                                          <p:spTgt spid="5"/>
                                        </p:tgtEl>
                                        <p:attrNameLst>
                                          <p:attrName>ppt_x</p:attrName>
                                        </p:attrNameLst>
                                      </p:cBhvr>
                                      <p:tavLst>
                                        <p:tav tm="0">
                                          <p:val>
                                            <p:strVal val="#ppt_x"/>
                                          </p:val>
                                        </p:tav>
                                        <p:tav tm="100000">
                                          <p:val>
                                            <p:strVal val="#ppt_x"/>
                                          </p:val>
                                        </p:tav>
                                      </p:tavLst>
                                    </p:anim>
                                    <p:anim calcmode="lin" valueType="num">
                                      <p:cBhvr additive="base">
                                        <p:cTn id="13"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4"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pic>
        <p:nvPicPr>
          <p:cNvPr id="2" name="Picture 1" descr="120px-Emblem_of_the_Papacy_SE_svg.png">
            <a:extLst>
              <a:ext uri="{FF2B5EF4-FFF2-40B4-BE49-F238E27FC236}">
                <a16:creationId xmlns:a16="http://schemas.microsoft.com/office/drawing/2014/main" id="{38FF177B-F86F-86F2-53DE-117C9943BE44}"/>
              </a:ext>
            </a:extLst>
          </p:cNvPr>
          <p:cNvPicPr>
            <a:picLocks noChangeAspect="1"/>
          </p:cNvPicPr>
          <p:nvPr/>
        </p:nvPicPr>
        <p:blipFill>
          <a:blip r:embed="rId5" cstate="print"/>
          <a:stretch>
            <a:fillRect/>
          </a:stretch>
        </p:blipFill>
        <p:spPr>
          <a:xfrm>
            <a:off x="115503" y="200526"/>
            <a:ext cx="3118585" cy="2937310"/>
          </a:xfrm>
          <a:prstGeom prst="rect">
            <a:avLst/>
          </a:prstGeom>
        </p:spPr>
      </p:pic>
    </p:spTree>
    <p:extLst>
      <p:ext uri="{BB962C8B-B14F-4D97-AF65-F5344CB8AC3E}">
        <p14:creationId xmlns:p14="http://schemas.microsoft.com/office/powerpoint/2010/main" val="11875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70" decel="100000"/>
                                        <p:tgtEl>
                                          <p:spTgt spid="2"/>
                                        </p:tgtEl>
                                      </p:cBhvr>
                                    </p:animEffect>
                                    <p:animScale>
                                      <p:cBhvr>
                                        <p:cTn id="20" dur="770" decel="100000"/>
                                        <p:tgtEl>
                                          <p:spTgt spid="2"/>
                                        </p:tgtEl>
                                      </p:cBhvr>
                                      <p:from x="10000" y="10000"/>
                                      <p:to x="200000" y="450000"/>
                                    </p:animScale>
                                    <p:animScale>
                                      <p:cBhvr>
                                        <p:cTn id="21" dur="1230" accel="100000" fill="hold">
                                          <p:stCondLst>
                                            <p:cond delay="770"/>
                                          </p:stCondLst>
                                        </p:cTn>
                                        <p:tgtEl>
                                          <p:spTgt spid="2"/>
                                        </p:tgtEl>
                                      </p:cBhvr>
                                      <p:from x="200000" y="450000"/>
                                      <p:to x="100000" y="100000"/>
                                    </p:animScale>
                                    <p:set>
                                      <p:cBhvr>
                                        <p:cTn id="22" dur="770" fill="hold"/>
                                        <p:tgtEl>
                                          <p:spTgt spid="2"/>
                                        </p:tgtEl>
                                        <p:attrNameLst>
                                          <p:attrName>ppt_x</p:attrName>
                                        </p:attrNameLst>
                                      </p:cBhvr>
                                      <p:to>
                                        <p:strVal val="(0.5)"/>
                                      </p:to>
                                    </p:set>
                                    <p:anim from="(0.5)" to="(#ppt_x)" calcmode="lin" valueType="num">
                                      <p:cBhvr>
                                        <p:cTn id="23" dur="1230" accel="100000" fill="hold">
                                          <p:stCondLst>
                                            <p:cond delay="770"/>
                                          </p:stCondLst>
                                        </p:cTn>
                                        <p:tgtEl>
                                          <p:spTgt spid="2"/>
                                        </p:tgtEl>
                                        <p:attrNameLst>
                                          <p:attrName>ppt_x</p:attrName>
                                        </p:attrNameLst>
                                      </p:cBhvr>
                                    </p:anim>
                                    <p:set>
                                      <p:cBhvr>
                                        <p:cTn id="24" dur="770" fill="hold"/>
                                        <p:tgtEl>
                                          <p:spTgt spid="2"/>
                                        </p:tgtEl>
                                        <p:attrNameLst>
                                          <p:attrName>ppt_y</p:attrName>
                                        </p:attrNameLst>
                                      </p:cBhvr>
                                      <p:to>
                                        <p:strVal val="(#ppt_y+0.4)"/>
                                      </p:to>
                                    </p:set>
                                    <p:anim from="(#ppt_y+0.4)" to="(#ppt_y)" calcmode="lin" valueType="num">
                                      <p:cBhvr>
                                        <p:cTn id="2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p:nvPr>
        </p:nvSpPr>
        <p:spPr>
          <a:xfrm>
            <a:off x="556180" y="0"/>
            <a:ext cx="11378153" cy="5231876"/>
          </a:xfrm>
        </p:spPr>
        <p:txBody>
          <a:bodyPr/>
          <a:lstStyle/>
          <a:p>
            <a:pPr>
              <a:buFontTx/>
              <a:buNone/>
            </a:pPr>
            <a:r>
              <a:rPr lang="en-US" sz="8000" dirty="0">
                <a:solidFill>
                  <a:srgbClr val="FF3300"/>
                </a:solidFill>
                <a:effectLst>
                  <a:outerShdw blurRad="38100" dist="38100" dir="2700000" algn="tl">
                    <a:srgbClr val="000000"/>
                  </a:outerShdw>
                </a:effectLst>
              </a:rPr>
              <a:t>HOLY ROMAN EMPIRE</a:t>
            </a:r>
          </a:p>
          <a:p>
            <a:pPr>
              <a:buFontTx/>
              <a:buNone/>
            </a:pPr>
            <a:r>
              <a:rPr lang="en-US" sz="9600" dirty="0">
                <a:solidFill>
                  <a:srgbClr val="FF6600"/>
                </a:solidFill>
                <a:effectLst>
                  <a:outerShdw blurRad="38100" dist="38100" dir="2700000" algn="tl">
                    <a:srgbClr val="000000"/>
                  </a:outerShdw>
                </a:effectLst>
              </a:rPr>
              <a:t>NEITHER - EMPIRE</a:t>
            </a:r>
          </a:p>
          <a:p>
            <a:pPr>
              <a:buFontTx/>
              <a:buNone/>
            </a:pPr>
            <a:r>
              <a:rPr lang="en-US" sz="8000" dirty="0">
                <a:solidFill>
                  <a:srgbClr val="FF9900"/>
                </a:solidFill>
              </a:rPr>
              <a:t> </a:t>
            </a:r>
            <a:r>
              <a:rPr lang="en-US" sz="9600" dirty="0">
                <a:solidFill>
                  <a:srgbClr val="FF9900"/>
                </a:solidFill>
                <a:effectLst>
                  <a:outerShdw blurRad="38100" dist="38100" dir="2700000" algn="tl">
                    <a:srgbClr val="000000"/>
                  </a:outerShdw>
                </a:effectLst>
              </a:rPr>
              <a:t>NEITHER-ROMAN</a:t>
            </a:r>
          </a:p>
          <a:p>
            <a:pPr>
              <a:buFontTx/>
              <a:buNone/>
            </a:pPr>
            <a:r>
              <a:rPr lang="en-US" sz="9600" i="1" dirty="0">
                <a:solidFill>
                  <a:srgbClr val="FFFF00"/>
                </a:solidFill>
                <a:effectLst>
                  <a:outerShdw blurRad="38100" dist="38100" dir="2700000" algn="tl">
                    <a:srgbClr val="000000"/>
                  </a:outerShdw>
                </a:effectLst>
              </a:rPr>
              <a:t>And Not In The Least</a:t>
            </a:r>
            <a:r>
              <a:rPr lang="en-US" sz="9600" dirty="0"/>
              <a:t> </a:t>
            </a:r>
          </a:p>
          <a:p>
            <a:pPr>
              <a:buFontTx/>
              <a:buNone/>
            </a:pPr>
            <a:r>
              <a:rPr lang="en-US" sz="6600" dirty="0"/>
              <a:t> </a:t>
            </a:r>
            <a:endParaRPr lang="en-US" sz="9600" dirty="0"/>
          </a:p>
        </p:txBody>
      </p:sp>
      <p:pic>
        <p:nvPicPr>
          <p:cNvPr id="5" name="Picture 4" descr="article-1378866-0BB5F5F300000578-817_634x258.jpg">
            <a:extLst>
              <a:ext uri="{FF2B5EF4-FFF2-40B4-BE49-F238E27FC236}">
                <a16:creationId xmlns:a16="http://schemas.microsoft.com/office/drawing/2014/main" id="{58CF3B2E-ED03-49BF-8C7E-466C8AC92AEC}"/>
              </a:ext>
            </a:extLst>
          </p:cNvPr>
          <p:cNvPicPr>
            <a:picLocks noChangeAspect="1"/>
          </p:cNvPicPr>
          <p:nvPr/>
        </p:nvPicPr>
        <p:blipFill>
          <a:blip r:embed="rId5" cstate="print"/>
          <a:stretch>
            <a:fillRect/>
          </a:stretch>
        </p:blipFill>
        <p:spPr>
          <a:xfrm>
            <a:off x="0" y="0"/>
            <a:ext cx="12192000" cy="6858000"/>
          </a:xfrm>
          <a:prstGeom prst="rect">
            <a:avLst/>
          </a:prstGeom>
        </p:spPr>
      </p:pic>
      <p:sp>
        <p:nvSpPr>
          <p:cNvPr id="6" name="WordArt 3">
            <a:extLst>
              <a:ext uri="{FF2B5EF4-FFF2-40B4-BE49-F238E27FC236}">
                <a16:creationId xmlns:a16="http://schemas.microsoft.com/office/drawing/2014/main" id="{D7367849-40FC-46B8-A7AB-B3A744688AD3}"/>
              </a:ext>
            </a:extLst>
          </p:cNvPr>
          <p:cNvSpPr>
            <a:spLocks noChangeArrowheads="1" noChangeShapeType="1" noTextEdit="1"/>
          </p:cNvSpPr>
          <p:nvPr/>
        </p:nvSpPr>
        <p:spPr bwMode="auto">
          <a:xfrm>
            <a:off x="838986" y="5334000"/>
            <a:ext cx="11265030" cy="1295400"/>
          </a:xfrm>
          <a:prstGeom prst="rect">
            <a:avLst/>
          </a:prstGeom>
        </p:spPr>
        <p:txBody>
          <a:bodyPr wrap="none" fromWordArt="1">
            <a:prstTxWarp prst="textPlain">
              <a:avLst>
                <a:gd name="adj" fmla="val 50000"/>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0" cap="none" spc="0" normalizeH="0" baseline="0" noProof="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H O L Y !</a:t>
            </a:r>
          </a:p>
        </p:txBody>
      </p:sp>
    </p:spTree>
    <p:extLst>
      <p:ext uri="{BB962C8B-B14F-4D97-AF65-F5344CB8AC3E}">
        <p14:creationId xmlns:p14="http://schemas.microsoft.com/office/powerpoint/2010/main" val="165531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20162">
                                            <p:txEl>
                                              <p:pRg st="0" end="0"/>
                                            </p:txEl>
                                          </p:spTgt>
                                        </p:tgtEl>
                                        <p:attrNameLst>
                                          <p:attrName>style.visibility</p:attrName>
                                        </p:attrNameLst>
                                      </p:cBhvr>
                                      <p:to>
                                        <p:strVal val="visible"/>
                                      </p:to>
                                    </p:set>
                                    <p:anim calcmode="lin" valueType="num">
                                      <p:cBhvr additive="base">
                                        <p:cTn id="7" dur="300" fill="hold"/>
                                        <p:tgtEl>
                                          <p:spTgt spid="2201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201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20162">
                                            <p:txEl>
                                              <p:pRg st="1" end="1"/>
                                            </p:txEl>
                                          </p:spTgt>
                                        </p:tgtEl>
                                        <p:attrNameLst>
                                          <p:attrName>style.visibility</p:attrName>
                                        </p:attrNameLst>
                                      </p:cBhvr>
                                      <p:to>
                                        <p:strVal val="visible"/>
                                      </p:to>
                                    </p:set>
                                    <p:anim calcmode="lin" valueType="num">
                                      <p:cBhvr additive="base">
                                        <p:cTn id="13" dur="300" fill="hold"/>
                                        <p:tgtEl>
                                          <p:spTgt spid="22016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201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20162">
                                            <p:txEl>
                                              <p:pRg st="2" end="2"/>
                                            </p:txEl>
                                          </p:spTgt>
                                        </p:tgtEl>
                                        <p:attrNameLst>
                                          <p:attrName>style.visibility</p:attrName>
                                        </p:attrNameLst>
                                      </p:cBhvr>
                                      <p:to>
                                        <p:strVal val="visible"/>
                                      </p:to>
                                    </p:set>
                                    <p:anim calcmode="lin" valueType="num">
                                      <p:cBhvr additive="base">
                                        <p:cTn id="19" dur="300" fill="hold"/>
                                        <p:tgtEl>
                                          <p:spTgt spid="22016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201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220162">
                                            <p:txEl>
                                              <p:pRg st="3" end="3"/>
                                            </p:txEl>
                                          </p:spTgt>
                                        </p:tgtEl>
                                        <p:attrNameLst>
                                          <p:attrName>style.visibility</p:attrName>
                                        </p:attrNameLst>
                                      </p:cBhvr>
                                      <p:to>
                                        <p:strVal val="visible"/>
                                      </p:to>
                                    </p:set>
                                    <p:anim calcmode="lin" valueType="num">
                                      <p:cBhvr additive="base">
                                        <p:cTn id="25" dur="300" fill="hold"/>
                                        <p:tgtEl>
                                          <p:spTgt spid="22016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201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220162">
                                            <p:txEl>
                                              <p:pRg st="4" end="4"/>
                                            </p:txEl>
                                          </p:spTgt>
                                        </p:tgtEl>
                                        <p:attrNameLst>
                                          <p:attrName>style.visibility</p:attrName>
                                        </p:attrNameLst>
                                      </p:cBhvr>
                                      <p:to>
                                        <p:strVal val="visible"/>
                                      </p:to>
                                    </p:set>
                                    <p:anim calcmode="lin" valueType="num">
                                      <p:cBhvr additive="base">
                                        <p:cTn id="31" dur="300" fill="hold"/>
                                        <p:tgtEl>
                                          <p:spTgt spid="220162">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220162">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900" decel="100000" fill="hold"/>
                                        <p:tgtEl>
                                          <p:spTgt spid="5"/>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uiExpand="1" build="p" autoUpdateAnimBg="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1676400" y="228600"/>
            <a:ext cx="8839200" cy="457200"/>
          </a:xfrm>
          <a:solidFill>
            <a:srgbClr val="CCCC00"/>
          </a:solidFill>
          <a:ln>
            <a:solidFill>
              <a:srgbClr val="CCCC00"/>
            </a:solidFill>
          </a:ln>
        </p:spPr>
        <p:txBody>
          <a:bodyPr/>
          <a:lstStyle/>
          <a:p>
            <a:r>
              <a:rPr lang="en-US" u="sng">
                <a:solidFill>
                  <a:srgbClr val="FF6600"/>
                </a:solidFill>
                <a:effectLst>
                  <a:outerShdw blurRad="38100" dist="38100" dir="2700000" algn="tl">
                    <a:srgbClr val="000000"/>
                  </a:outerShdw>
                </a:effectLst>
              </a:rPr>
              <a:t>POPESS JOHN VIII HISTORICITY </a:t>
            </a:r>
          </a:p>
        </p:txBody>
      </p:sp>
      <p:sp>
        <p:nvSpPr>
          <p:cNvPr id="214019" name="Rectangle 3"/>
          <p:cNvSpPr>
            <a:spLocks noGrp="1" noChangeArrowheads="1"/>
          </p:cNvSpPr>
          <p:nvPr>
            <p:ph type="body" sz="half" idx="1"/>
          </p:nvPr>
        </p:nvSpPr>
        <p:spPr>
          <a:xfrm>
            <a:off x="1676400" y="914400"/>
            <a:ext cx="6400800" cy="5791200"/>
          </a:xfrm>
          <a:noFill/>
          <a:ln>
            <a:solidFill>
              <a:schemeClr val="bg1"/>
            </a:solidFill>
          </a:ln>
        </p:spPr>
        <p:txBody>
          <a:bodyPr/>
          <a:lstStyle/>
          <a:p>
            <a:pPr>
              <a:lnSpc>
                <a:spcPct val="90000"/>
              </a:lnSpc>
            </a:pPr>
            <a:r>
              <a:rPr lang="en-US" sz="1400" dirty="0">
                <a:solidFill>
                  <a:srgbClr val="C00000"/>
                </a:solidFill>
              </a:rPr>
              <a:t>The first time mention by Scottish Monk </a:t>
            </a:r>
            <a:r>
              <a:rPr lang="en-US" sz="1400" dirty="0" err="1">
                <a:solidFill>
                  <a:srgbClr val="C00000"/>
                </a:solidFill>
              </a:rPr>
              <a:t>Marianus</a:t>
            </a:r>
            <a:r>
              <a:rPr lang="en-US" sz="1400" dirty="0">
                <a:solidFill>
                  <a:srgbClr val="C00000"/>
                </a:solidFill>
              </a:rPr>
              <a:t> </a:t>
            </a:r>
            <a:r>
              <a:rPr lang="en-US" sz="1400" dirty="0" err="1">
                <a:solidFill>
                  <a:srgbClr val="C00000"/>
                </a:solidFill>
              </a:rPr>
              <a:t>Scotus</a:t>
            </a:r>
            <a:r>
              <a:rPr lang="en-US" sz="1400" dirty="0">
                <a:solidFill>
                  <a:srgbClr val="C00000"/>
                </a:solidFill>
              </a:rPr>
              <a:t> in his 1058 book  </a:t>
            </a:r>
            <a:r>
              <a:rPr lang="en-US" sz="1400" i="1" dirty="0">
                <a:solidFill>
                  <a:srgbClr val="C00000"/>
                </a:solidFill>
              </a:rPr>
              <a:t>Universal Chronicle</a:t>
            </a:r>
            <a:r>
              <a:rPr lang="en-US" sz="1400" dirty="0">
                <a:solidFill>
                  <a:srgbClr val="C00000"/>
                </a:solidFill>
              </a:rPr>
              <a:t>: “Leo the pope died on the  1</a:t>
            </a:r>
            <a:r>
              <a:rPr lang="en-US" sz="1400" baseline="30000" dirty="0">
                <a:solidFill>
                  <a:srgbClr val="C00000"/>
                </a:solidFill>
              </a:rPr>
              <a:t>st</a:t>
            </a:r>
            <a:r>
              <a:rPr lang="en-US" sz="1400" dirty="0">
                <a:solidFill>
                  <a:srgbClr val="C00000"/>
                </a:solidFill>
              </a:rPr>
              <a:t> of August.   To him succeeded John, who, as it is asserted, was a woman, and sat for two years,      five months, and four days.”</a:t>
            </a:r>
          </a:p>
          <a:p>
            <a:pPr>
              <a:lnSpc>
                <a:spcPct val="90000"/>
              </a:lnSpc>
            </a:pPr>
            <a:r>
              <a:rPr lang="en-US" sz="1400" dirty="0">
                <a:solidFill>
                  <a:srgbClr val="C00000"/>
                </a:solidFill>
              </a:rPr>
              <a:t>In 1276,  after ordering a thorough search of the papal records, Pope John XX changed his own title to John XXI in official recognition of Joan’s reign as     Pope John XIII.  </a:t>
            </a:r>
          </a:p>
          <a:p>
            <a:pPr>
              <a:lnSpc>
                <a:spcPct val="90000"/>
              </a:lnSpc>
            </a:pPr>
            <a:r>
              <a:rPr lang="en-US" sz="1400" dirty="0">
                <a:solidFill>
                  <a:srgbClr val="C00000"/>
                </a:solidFill>
              </a:rPr>
              <a:t>In Tuscany, around 1400, her face was carved among the papal busts in the cathedral at Siena.  It remained there, travelers said, until its replacement by the bust of a male pope two centuries later.</a:t>
            </a:r>
          </a:p>
          <a:p>
            <a:pPr>
              <a:lnSpc>
                <a:spcPct val="90000"/>
              </a:lnSpc>
            </a:pPr>
            <a:r>
              <a:rPr lang="en-US" sz="1400" dirty="0">
                <a:solidFill>
                  <a:srgbClr val="C00000"/>
                </a:solidFill>
              </a:rPr>
              <a:t>In 1601, under command of Pope Clement VIII, her statues and busts suddenly “metamorphosed” into those of Pope Zacharias.  </a:t>
            </a:r>
          </a:p>
          <a:p>
            <a:pPr>
              <a:lnSpc>
                <a:spcPct val="90000"/>
              </a:lnSpc>
            </a:pPr>
            <a:r>
              <a:rPr lang="en-US" sz="1400" dirty="0">
                <a:solidFill>
                  <a:srgbClr val="C00000"/>
                </a:solidFill>
              </a:rPr>
              <a:t>Pope Joan first appeared on the Tarot Card Deck about the 13</a:t>
            </a:r>
            <a:r>
              <a:rPr lang="en-US" sz="1400" baseline="30000" dirty="0">
                <a:solidFill>
                  <a:srgbClr val="C00000"/>
                </a:solidFill>
              </a:rPr>
              <a:t>th</a:t>
            </a:r>
            <a:r>
              <a:rPr lang="en-US" sz="1400" dirty="0">
                <a:solidFill>
                  <a:srgbClr val="C00000"/>
                </a:solidFill>
              </a:rPr>
              <a:t> Century.  Moreover, Pope Joan was a card game once very popular in Scotland.  Although  it involved gambling, it was  popular during the Victorian era as a social activity.</a:t>
            </a:r>
          </a:p>
          <a:p>
            <a:pPr>
              <a:lnSpc>
                <a:spcPct val="90000"/>
              </a:lnSpc>
            </a:pPr>
            <a:r>
              <a:rPr lang="en-US" sz="1400" dirty="0">
                <a:solidFill>
                  <a:srgbClr val="C00000"/>
                </a:solidFill>
              </a:rPr>
              <a:t>Joan’s Story was included in the official guidebook to Rome used for 300 years. </a:t>
            </a:r>
          </a:p>
          <a:p>
            <a:pPr>
              <a:lnSpc>
                <a:spcPct val="90000"/>
              </a:lnSpc>
            </a:pPr>
            <a:r>
              <a:rPr lang="en-US" sz="1400" dirty="0">
                <a:solidFill>
                  <a:srgbClr val="C00000"/>
                </a:solidFill>
              </a:rPr>
              <a:t>Frederick </a:t>
            </a:r>
            <a:r>
              <a:rPr lang="en-US" sz="1400" dirty="0" err="1">
                <a:solidFill>
                  <a:srgbClr val="C00000"/>
                </a:solidFill>
              </a:rPr>
              <a:t>Spanheim</a:t>
            </a:r>
            <a:r>
              <a:rPr lang="en-US" sz="1400" dirty="0">
                <a:solidFill>
                  <a:srgbClr val="C00000"/>
                </a:solidFill>
              </a:rPr>
              <a:t>, the learned German historian who conducted an extensive study of these events, cites no fewer than 500 ancient manuscripts containing accounts of Joan’s papacy, including those of such acclaimed authors as Petrarch.   </a:t>
            </a:r>
          </a:p>
          <a:p>
            <a:pPr>
              <a:lnSpc>
                <a:spcPct val="90000"/>
              </a:lnSpc>
            </a:pPr>
            <a:r>
              <a:rPr lang="en-US" sz="1400" dirty="0">
                <a:solidFill>
                  <a:srgbClr val="C00000"/>
                </a:solidFill>
              </a:rPr>
              <a:t> J.N.D. Kelly writes in his </a:t>
            </a:r>
            <a:r>
              <a:rPr lang="en-US" sz="1400" i="1" dirty="0">
                <a:solidFill>
                  <a:srgbClr val="C00000"/>
                </a:solidFill>
              </a:rPr>
              <a:t>Oxford Dictionary Of</a:t>
            </a:r>
            <a:r>
              <a:rPr lang="en-US" sz="1400" dirty="0">
                <a:solidFill>
                  <a:srgbClr val="C00000"/>
                </a:solidFill>
              </a:rPr>
              <a:t> </a:t>
            </a:r>
            <a:r>
              <a:rPr lang="en-US" sz="1400" i="1" dirty="0">
                <a:solidFill>
                  <a:srgbClr val="C00000"/>
                </a:solidFill>
              </a:rPr>
              <a:t>Popes</a:t>
            </a:r>
            <a:r>
              <a:rPr lang="en-US" sz="1400" dirty="0">
                <a:solidFill>
                  <a:srgbClr val="C00000"/>
                </a:solidFill>
              </a:rPr>
              <a:t>: “The story of a pope named Joan was accepted without question in Catholic circles for centuries.”</a:t>
            </a:r>
          </a:p>
          <a:p>
            <a:pPr>
              <a:lnSpc>
                <a:spcPct val="90000"/>
              </a:lnSpc>
            </a:pPr>
            <a:r>
              <a:rPr lang="en-US" sz="1400" dirty="0">
                <a:solidFill>
                  <a:srgbClr val="C00000"/>
                </a:solidFill>
              </a:rPr>
              <a:t>Another striking piece of historical evidence is found in the well-documented 1413 trial of Jan Hus for heresy.  Hus was condemned for preaching the heretical doctrine that the Pope is fallible.  In his defense Hus cited many examples of Popes who had committed crimes against the Church.  To each charge his ecclesiastical court judges and jury replied in detail denying.  Only one Huss charge went unchallenged: “Many times have the Popes fallen into sin and error, for instance when Joan was elected Pope, who was a woman.”  </a:t>
            </a:r>
          </a:p>
          <a:p>
            <a:pPr>
              <a:lnSpc>
                <a:spcPct val="90000"/>
              </a:lnSpc>
            </a:pPr>
            <a:endParaRPr lang="en-US" sz="1400" i="1" dirty="0">
              <a:solidFill>
                <a:srgbClr val="FF3300"/>
              </a:solidFill>
            </a:endParaRPr>
          </a:p>
        </p:txBody>
      </p:sp>
      <p:pic>
        <p:nvPicPr>
          <p:cNvPr id="214022" name="Picture 6" descr="C:\Documents and Settings\Owner\My Documents\Educational Illustrations\tarot.gif">
            <a:hlinkClick r:id="rId4" action="ppaction://hlinkfile"/>
          </p:cNvPr>
          <p:cNvPicPr>
            <a:picLocks noGrp="1" noChangeAspect="1" noChangeArrowheads="1"/>
          </p:cNvPicPr>
          <p:nvPr>
            <p:ph sz="half" idx="2"/>
          </p:nvPr>
        </p:nvPicPr>
        <p:blipFill>
          <a:blip r:embed="rId5" cstate="print"/>
          <a:srcRect/>
          <a:stretch>
            <a:fillRect/>
          </a:stretch>
        </p:blipFill>
        <p:spPr>
          <a:xfrm>
            <a:off x="8229600" y="914400"/>
            <a:ext cx="2286000" cy="5791200"/>
          </a:xfrm>
          <a:noFill/>
          <a:ln/>
        </p:spPr>
      </p:pic>
    </p:spTree>
    <p:extLst>
      <p:ext uri="{BB962C8B-B14F-4D97-AF65-F5344CB8AC3E}">
        <p14:creationId xmlns:p14="http://schemas.microsoft.com/office/powerpoint/2010/main" val="23240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 calcmode="lin" valueType="num">
                                      <p:cBhvr>
                                        <p:cTn id="7" dur="1000" fill="hold"/>
                                        <p:tgtEl>
                                          <p:spTgt spid="2140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140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140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40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4019">
                                            <p:txEl>
                                              <p:pRg st="1" end="1"/>
                                            </p:txEl>
                                          </p:spTgt>
                                        </p:tgtEl>
                                        <p:attrNameLst>
                                          <p:attrName>style.visibility</p:attrName>
                                        </p:attrNameLst>
                                      </p:cBhvr>
                                      <p:to>
                                        <p:strVal val="visible"/>
                                      </p:to>
                                    </p:set>
                                    <p:anim calcmode="lin" valueType="num">
                                      <p:cBhvr>
                                        <p:cTn id="15" dur="1000" fill="hold"/>
                                        <p:tgtEl>
                                          <p:spTgt spid="21401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1401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140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40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4019">
                                            <p:txEl>
                                              <p:pRg st="2" end="2"/>
                                            </p:txEl>
                                          </p:spTgt>
                                        </p:tgtEl>
                                        <p:attrNameLst>
                                          <p:attrName>style.visibility</p:attrName>
                                        </p:attrNameLst>
                                      </p:cBhvr>
                                      <p:to>
                                        <p:strVal val="visible"/>
                                      </p:to>
                                    </p:set>
                                    <p:anim calcmode="lin" valueType="num">
                                      <p:cBhvr>
                                        <p:cTn id="23" dur="1000" fill="hold"/>
                                        <p:tgtEl>
                                          <p:spTgt spid="21401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1401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140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40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4019">
                                            <p:txEl>
                                              <p:pRg st="3" end="3"/>
                                            </p:txEl>
                                          </p:spTgt>
                                        </p:tgtEl>
                                        <p:attrNameLst>
                                          <p:attrName>style.visibility</p:attrName>
                                        </p:attrNameLst>
                                      </p:cBhvr>
                                      <p:to>
                                        <p:strVal val="visible"/>
                                      </p:to>
                                    </p:set>
                                    <p:anim calcmode="lin" valueType="num">
                                      <p:cBhvr>
                                        <p:cTn id="31" dur="1000" fill="hold"/>
                                        <p:tgtEl>
                                          <p:spTgt spid="21401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1401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140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40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4019">
                                            <p:txEl>
                                              <p:pRg st="4" end="4"/>
                                            </p:txEl>
                                          </p:spTgt>
                                        </p:tgtEl>
                                        <p:attrNameLst>
                                          <p:attrName>style.visibility</p:attrName>
                                        </p:attrNameLst>
                                      </p:cBhvr>
                                      <p:to>
                                        <p:strVal val="visible"/>
                                      </p:to>
                                    </p:set>
                                    <p:anim calcmode="lin" valueType="num">
                                      <p:cBhvr>
                                        <p:cTn id="39" dur="1000" fill="hold"/>
                                        <p:tgtEl>
                                          <p:spTgt spid="21401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1401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140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40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4019">
                                            <p:txEl>
                                              <p:pRg st="5" end="5"/>
                                            </p:txEl>
                                          </p:spTgt>
                                        </p:tgtEl>
                                        <p:attrNameLst>
                                          <p:attrName>style.visibility</p:attrName>
                                        </p:attrNameLst>
                                      </p:cBhvr>
                                      <p:to>
                                        <p:strVal val="visible"/>
                                      </p:to>
                                    </p:set>
                                    <p:anim calcmode="lin" valueType="num">
                                      <p:cBhvr>
                                        <p:cTn id="47" dur="1000" fill="hold"/>
                                        <p:tgtEl>
                                          <p:spTgt spid="214019">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14019">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1401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401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14019">
                                            <p:txEl>
                                              <p:pRg st="6" end="6"/>
                                            </p:txEl>
                                          </p:spTgt>
                                        </p:tgtEl>
                                        <p:attrNameLst>
                                          <p:attrName>style.visibility</p:attrName>
                                        </p:attrNameLst>
                                      </p:cBhvr>
                                      <p:to>
                                        <p:strVal val="visible"/>
                                      </p:to>
                                    </p:set>
                                    <p:anim calcmode="lin" valueType="num">
                                      <p:cBhvr>
                                        <p:cTn id="55" dur="1000" fill="hold"/>
                                        <p:tgtEl>
                                          <p:spTgt spid="214019">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214019">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21401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1401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14019">
                                            <p:txEl>
                                              <p:pRg st="7" end="7"/>
                                            </p:txEl>
                                          </p:spTgt>
                                        </p:tgtEl>
                                        <p:attrNameLst>
                                          <p:attrName>style.visibility</p:attrName>
                                        </p:attrNameLst>
                                      </p:cBhvr>
                                      <p:to>
                                        <p:strVal val="visible"/>
                                      </p:to>
                                    </p:set>
                                    <p:anim calcmode="lin" valueType="num">
                                      <p:cBhvr>
                                        <p:cTn id="63" dur="1000" fill="hold"/>
                                        <p:tgtEl>
                                          <p:spTgt spid="214019">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214019">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214019">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14019">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14019">
                                            <p:txEl>
                                              <p:pRg st="8" end="8"/>
                                            </p:txEl>
                                          </p:spTgt>
                                        </p:tgtEl>
                                        <p:attrNameLst>
                                          <p:attrName>style.visibility</p:attrName>
                                        </p:attrNameLst>
                                      </p:cBhvr>
                                      <p:to>
                                        <p:strVal val="visible"/>
                                      </p:to>
                                    </p:set>
                                    <p:anim calcmode="lin" valueType="num">
                                      <p:cBhvr>
                                        <p:cTn id="71" dur="1000" fill="hold"/>
                                        <p:tgtEl>
                                          <p:spTgt spid="214019">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214019">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214019">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14019">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709E-1731-4670-8E75-6BE74448F58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96B943C1-63DE-4C93-98D7-5907E1DA2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9397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1676400" y="228600"/>
            <a:ext cx="8839200" cy="457200"/>
          </a:xfrm>
          <a:solidFill>
            <a:srgbClr val="CCCC00"/>
          </a:solidFill>
          <a:ln>
            <a:solidFill>
              <a:srgbClr val="CCCC00"/>
            </a:solidFill>
          </a:ln>
        </p:spPr>
        <p:txBody>
          <a:bodyPr/>
          <a:lstStyle/>
          <a:p>
            <a:r>
              <a:rPr lang="en-US" u="sng">
                <a:solidFill>
                  <a:srgbClr val="FF6600"/>
                </a:solidFill>
                <a:effectLst>
                  <a:outerShdw blurRad="38100" dist="38100" dir="2700000" algn="tl">
                    <a:srgbClr val="000000"/>
                  </a:outerShdw>
                </a:effectLst>
              </a:rPr>
              <a:t>POPESS JOHN VIII HISTORICITY </a:t>
            </a:r>
          </a:p>
        </p:txBody>
      </p:sp>
      <p:sp>
        <p:nvSpPr>
          <p:cNvPr id="230403" name="Rectangle 3"/>
          <p:cNvSpPr>
            <a:spLocks noGrp="1" noChangeArrowheads="1"/>
          </p:cNvSpPr>
          <p:nvPr>
            <p:ph type="body" sz="half" idx="1"/>
          </p:nvPr>
        </p:nvSpPr>
        <p:spPr>
          <a:xfrm>
            <a:off x="1676400" y="914400"/>
            <a:ext cx="6400800" cy="5791200"/>
          </a:xfrm>
          <a:noFill/>
          <a:ln>
            <a:solidFill>
              <a:schemeClr val="bg1"/>
            </a:solidFill>
          </a:ln>
        </p:spPr>
        <p:txBody>
          <a:bodyPr/>
          <a:lstStyle/>
          <a:p>
            <a:pPr>
              <a:lnSpc>
                <a:spcPct val="90000"/>
              </a:lnSpc>
              <a:buFontTx/>
              <a:buNone/>
            </a:pPr>
            <a:endParaRPr lang="en-US" sz="900" dirty="0">
              <a:solidFill>
                <a:srgbClr val="FF3300"/>
              </a:solidFill>
            </a:endParaRPr>
          </a:p>
          <a:p>
            <a:pPr>
              <a:lnSpc>
                <a:spcPct val="90000"/>
              </a:lnSpc>
            </a:pPr>
            <a:r>
              <a:rPr lang="en-US" sz="1400" b="1" dirty="0">
                <a:solidFill>
                  <a:srgbClr val="C00000"/>
                </a:solidFill>
              </a:rPr>
              <a:t>The Sequence Of Events per Friar Martin of </a:t>
            </a:r>
            <a:r>
              <a:rPr lang="en-US" sz="1400" b="1" dirty="0" err="1">
                <a:solidFill>
                  <a:srgbClr val="C00000"/>
                </a:solidFill>
              </a:rPr>
              <a:t>Troppau</a:t>
            </a:r>
            <a:r>
              <a:rPr lang="en-US" sz="1400" b="1" dirty="0">
                <a:solidFill>
                  <a:srgbClr val="C00000"/>
                </a:solidFill>
              </a:rPr>
              <a:t> writing in 1265 A.D. -- The female pope reportedly was born in Germany of English missionary parents and grew up unusually bright in an era when learned women were considered unnatural if not dangerous.  To break the glass ceiling, it was said she pretended to be male.  At 12, she was taken in masculine attire to Athens by a monk described as her teacher.  Disguised in the sexless garb of a cleric she made much progress in her studies eventually giving a scholarly lecture at the </a:t>
            </a:r>
            <a:r>
              <a:rPr lang="en-US" sz="1400" b="1" dirty="0" err="1">
                <a:solidFill>
                  <a:srgbClr val="C00000"/>
                </a:solidFill>
              </a:rPr>
              <a:t>Trivium</a:t>
            </a:r>
            <a:r>
              <a:rPr lang="en-US" sz="1400" b="1" dirty="0">
                <a:solidFill>
                  <a:srgbClr val="C00000"/>
                </a:solidFill>
              </a:rPr>
              <a:t> in Rome and ultimately staying to climb the church hierarchy to the high rank of cardinal.  Here her knowledge of the scriptures so impressed her colleagues in the College Of Cardinals that they elected her Pope John </a:t>
            </a:r>
            <a:r>
              <a:rPr lang="en-US" sz="1400" b="1" dirty="0" err="1">
                <a:solidFill>
                  <a:srgbClr val="C00000"/>
                </a:solidFill>
              </a:rPr>
              <a:t>Anglicus</a:t>
            </a:r>
            <a:r>
              <a:rPr lang="en-US" sz="1400" b="1" dirty="0">
                <a:solidFill>
                  <a:srgbClr val="C00000"/>
                </a:solidFill>
              </a:rPr>
              <a:t> in 855 A.D..</a:t>
            </a:r>
          </a:p>
          <a:p>
            <a:pPr>
              <a:lnSpc>
                <a:spcPct val="90000"/>
              </a:lnSpc>
              <a:buFontTx/>
              <a:buNone/>
            </a:pPr>
            <a:endParaRPr lang="en-US" sz="1400" b="1" dirty="0">
              <a:solidFill>
                <a:srgbClr val="FF3300"/>
              </a:solidFill>
            </a:endParaRPr>
          </a:p>
          <a:p>
            <a:pPr>
              <a:lnSpc>
                <a:spcPct val="90000"/>
              </a:lnSpc>
            </a:pPr>
            <a:r>
              <a:rPr lang="en-US" sz="1200" b="1" dirty="0"/>
              <a:t>Papal Momma.</a:t>
            </a:r>
            <a:r>
              <a:rPr lang="en-US" sz="1200" dirty="0"/>
              <a:t>   According to most versions, spectators watched in horror as the pope, trying to mount a horse, went into labor and gave birth to a son.  Hierarchs who were profoundly devoted to the Holy See sought to save the day and change horror and disgust to amazement by crying out – “A miracle” – bellowing loudly for </a:t>
            </a:r>
            <a:r>
              <a:rPr lang="en-US" sz="1200" dirty="0" err="1"/>
              <a:t>for</a:t>
            </a:r>
            <a:r>
              <a:rPr lang="en-US" sz="1200" dirty="0"/>
              <a:t> the faithful to kneel and worship.   They were quite unsuccessful.  Moments later,  reports said, the crowd tied her feet to the horse’s tail, then stoned her to death as she was dragged along the street. {Marginal notes in a 15</a:t>
            </a:r>
            <a:r>
              <a:rPr lang="en-US" sz="1200" baseline="30000" dirty="0"/>
              <a:t>th</a:t>
            </a:r>
            <a:r>
              <a:rPr lang="en-US" sz="1200" dirty="0"/>
              <a:t> century document refer to a statue erected close by the Lateran called  - “The Woman Pope With Her Child.”}</a:t>
            </a:r>
          </a:p>
          <a:p>
            <a:pPr>
              <a:lnSpc>
                <a:spcPct val="90000"/>
              </a:lnSpc>
            </a:pPr>
            <a:r>
              <a:rPr lang="en-US" sz="1200" b="1" dirty="0"/>
              <a:t>Groping Chair.  </a:t>
            </a:r>
            <a:r>
              <a:rPr lang="en-US" sz="1200" dirty="0"/>
              <a:t>There is circumstantial evidence difficult to explain if there never was a female Pope.  The most important part of the medieval papal consecration ceremony for almost 600 years was the so-called chair exam.  Each newly elected  Pope after Joan sat on the </a:t>
            </a:r>
            <a:r>
              <a:rPr lang="en-US" sz="1200" i="1" dirty="0" err="1"/>
              <a:t>sella</a:t>
            </a:r>
            <a:r>
              <a:rPr lang="en-US" sz="1200" i="1" dirty="0"/>
              <a:t> </a:t>
            </a:r>
            <a:r>
              <a:rPr lang="en-US" sz="1200" i="1" dirty="0" err="1"/>
              <a:t>stercoraria</a:t>
            </a:r>
            <a:r>
              <a:rPr lang="en-US" sz="1200" i="1" dirty="0"/>
              <a:t> </a:t>
            </a:r>
            <a:r>
              <a:rPr lang="en-US" sz="1200" dirty="0"/>
              <a:t>(literally, “dung seat”), pierced in the middle like the classic Roman public toilet, where his genitals were examined to give proof of his manhood.  Afterward the examiner solemnly informed those gathered, </a:t>
            </a:r>
            <a:r>
              <a:rPr lang="en-US" sz="1200" i="1" dirty="0"/>
              <a:t>“</a:t>
            </a:r>
            <a:r>
              <a:rPr lang="en-US" sz="1200" i="1" dirty="0" err="1"/>
              <a:t>Mas</a:t>
            </a:r>
            <a:r>
              <a:rPr lang="en-US" sz="1200" i="1" dirty="0"/>
              <a:t> </a:t>
            </a:r>
            <a:r>
              <a:rPr lang="en-US" sz="1200" i="1" dirty="0" err="1"/>
              <a:t>nobis</a:t>
            </a:r>
            <a:r>
              <a:rPr lang="en-US" sz="1200" i="1" dirty="0"/>
              <a:t> </a:t>
            </a:r>
            <a:r>
              <a:rPr lang="en-US" sz="1200" i="1" dirty="0" err="1"/>
              <a:t>nominus</a:t>
            </a:r>
            <a:r>
              <a:rPr lang="en-US" sz="1200" i="1" dirty="0"/>
              <a:t> </a:t>
            </a:r>
            <a:r>
              <a:rPr lang="en-US" sz="1200" i="1" dirty="0" err="1"/>
              <a:t>est</a:t>
            </a:r>
            <a:r>
              <a:rPr lang="en-US" sz="1200" i="1" dirty="0"/>
              <a:t>”</a:t>
            </a:r>
            <a:r>
              <a:rPr lang="en-US" sz="1200" dirty="0"/>
              <a:t> – “Our nominee is a man.”  Only then was the Pope handed the keys of St. Peter.  The ceremony continued until the sixteenth century.  In his excellent 1999 book, </a:t>
            </a:r>
            <a:r>
              <a:rPr lang="en-US" sz="1200" i="1" dirty="0"/>
              <a:t>The Legend Of Pope Joan,</a:t>
            </a:r>
            <a:r>
              <a:rPr lang="en-US" sz="1200" dirty="0"/>
              <a:t> British writer Peter Stanford reports in visiting the basements of Vatican inspecting an unusual chair that meets this description;  He has convincing photo evidence included inside this publication.</a:t>
            </a:r>
            <a:endParaRPr lang="en-US" sz="1200" b="1" i="1" dirty="0"/>
          </a:p>
          <a:p>
            <a:pPr>
              <a:lnSpc>
                <a:spcPct val="90000"/>
              </a:lnSpc>
            </a:pPr>
            <a:endParaRPr lang="en-US" sz="1200" i="1" dirty="0"/>
          </a:p>
        </p:txBody>
      </p:sp>
      <p:pic>
        <p:nvPicPr>
          <p:cNvPr id="230404" name="Picture 4" descr="C:\Documents and Settings\Owner\My Documents\Educational Illustrations\tarot.gif"/>
          <p:cNvPicPr>
            <a:picLocks noGrp="1" noChangeAspect="1" noChangeArrowheads="1"/>
          </p:cNvPicPr>
          <p:nvPr>
            <p:ph sz="half" idx="2"/>
          </p:nvPr>
        </p:nvPicPr>
        <p:blipFill>
          <a:blip r:embed="rId4" cstate="print"/>
          <a:srcRect/>
          <a:stretch>
            <a:fillRect/>
          </a:stretch>
        </p:blipFill>
        <p:spPr>
          <a:xfrm>
            <a:off x="8229600" y="914400"/>
            <a:ext cx="2286000" cy="5791200"/>
          </a:xfrm>
          <a:noFill/>
          <a:ln/>
        </p:spPr>
      </p:pic>
      <p:pic>
        <p:nvPicPr>
          <p:cNvPr id="230405" name="Picture 5" descr="C:\Documents and Settings\Owner\My Documents\Educational Illustrations\PopeJ4.jpg"/>
          <p:cNvPicPr>
            <a:picLocks noChangeAspect="1" noChangeArrowheads="1"/>
          </p:cNvPicPr>
          <p:nvPr/>
        </p:nvPicPr>
        <p:blipFill>
          <a:blip r:embed="rId5" cstate="print"/>
          <a:srcRect/>
          <a:stretch>
            <a:fillRect/>
          </a:stretch>
        </p:blipFill>
        <p:spPr bwMode="auto">
          <a:xfrm>
            <a:off x="1752600" y="990600"/>
            <a:ext cx="6248400" cy="5638800"/>
          </a:xfrm>
          <a:prstGeom prst="rect">
            <a:avLst/>
          </a:prstGeom>
          <a:noFill/>
        </p:spPr>
      </p:pic>
      <p:sp>
        <p:nvSpPr>
          <p:cNvPr id="2" name="Rectangle 1"/>
          <p:cNvSpPr/>
          <p:nvPr/>
        </p:nvSpPr>
        <p:spPr>
          <a:xfrm>
            <a:off x="1981201" y="2209802"/>
            <a:ext cx="5638800" cy="243143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After Pope Joan the 10</a:t>
            </a:r>
            <a:r>
              <a:rPr kumimoji="0" lang="en-US" sz="5400" b="1" i="0" u="none" strike="noStrike" kern="1200" cap="none" spc="0" normalizeH="0" baseline="30000" noProof="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th</a:t>
            </a:r>
            <a:r>
              <a:rPr kumimoji="0" lang="en-US" sz="5400" b="1" i="0" u="none" strike="noStrike" kern="1200" cap="none" spc="0" normalizeH="0" baseline="0" noProof="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 Century </a:t>
            </a:r>
            <a:r>
              <a:rPr kumimoji="0" lang="en-US" sz="4400" b="1" i="0" u="none" strike="noStrike" kern="1200" cap="none" spc="0" normalizeH="0" baseline="0" noProof="0" dirty="0" err="1">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Marozia</a:t>
            </a:r>
            <a:r>
              <a:rPr kumimoji="0" lang="en-US" sz="4400" b="1" i="0" u="none" strike="noStrike" kern="1200" cap="none" spc="0" normalizeH="0" baseline="0" noProof="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 </a:t>
            </a:r>
            <a:r>
              <a:rPr kumimoji="0" lang="en-US" sz="4400" b="1" i="0" u="none" strike="noStrike" kern="1200" cap="none" spc="0" normalizeH="0" baseline="0" noProof="0" dirty="0" err="1">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rPr>
              <a:t>Pornocracy</a:t>
            </a:r>
            <a:endParaRPr kumimoji="0" lang="en-US" sz="4400" b="1" i="0" u="none" strike="noStrike" kern="1200" cap="none" spc="0" normalizeH="0" baseline="0" noProof="0" dirty="0">
              <a:ln w="19050">
                <a:solidFill>
                  <a:srgbClr val="000000">
                    <a:tint val="1000"/>
                  </a:srgbClr>
                </a:solidFill>
                <a:prstDash val="solid"/>
              </a:ln>
              <a:solidFill>
                <a:srgbClr val="FF9900"/>
              </a:solidFill>
              <a:effectLst>
                <a:outerShdw blurRad="50000" dist="50800" dir="7500000" algn="tl">
                  <a:srgbClr val="000000">
                    <a:shade val="5000"/>
                    <a:alpha val="35000"/>
                  </a:srgbClr>
                </a:outerShdw>
              </a:effectLst>
              <a:uLnTx/>
              <a:uFillTx/>
              <a:latin typeface="Times New Roman"/>
              <a:ea typeface="+mn-ea"/>
              <a:cs typeface="+mn-cs"/>
            </a:endParaRPr>
          </a:p>
        </p:txBody>
      </p:sp>
    </p:spTree>
    <p:extLst>
      <p:ext uri="{BB962C8B-B14F-4D97-AF65-F5344CB8AC3E}">
        <p14:creationId xmlns:p14="http://schemas.microsoft.com/office/powerpoint/2010/main" val="409785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0403">
                                            <p:txEl>
                                              <p:pRg st="1" end="1"/>
                                            </p:txEl>
                                          </p:spTgt>
                                        </p:tgtEl>
                                        <p:attrNameLst>
                                          <p:attrName>style.visibility</p:attrName>
                                        </p:attrNameLst>
                                      </p:cBhvr>
                                      <p:to>
                                        <p:strVal val="visible"/>
                                      </p:to>
                                    </p:set>
                                    <p:anim calcmode="lin" valueType="num">
                                      <p:cBhvr>
                                        <p:cTn id="7" dur="1000" fill="hold"/>
                                        <p:tgtEl>
                                          <p:spTgt spid="23040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3040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304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04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0403">
                                            <p:txEl>
                                              <p:pRg st="3" end="3"/>
                                            </p:txEl>
                                          </p:spTgt>
                                        </p:tgtEl>
                                        <p:attrNameLst>
                                          <p:attrName>style.visibility</p:attrName>
                                        </p:attrNameLst>
                                      </p:cBhvr>
                                      <p:to>
                                        <p:strVal val="visible"/>
                                      </p:to>
                                    </p:set>
                                    <p:anim calcmode="lin" valueType="num">
                                      <p:cBhvr>
                                        <p:cTn id="15" dur="1000" fill="hold"/>
                                        <p:tgtEl>
                                          <p:spTgt spid="23040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23040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2304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04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0403">
                                            <p:txEl>
                                              <p:pRg st="4" end="4"/>
                                            </p:txEl>
                                          </p:spTgt>
                                        </p:tgtEl>
                                        <p:attrNameLst>
                                          <p:attrName>style.visibility</p:attrName>
                                        </p:attrNameLst>
                                      </p:cBhvr>
                                      <p:to>
                                        <p:strVal val="visible"/>
                                      </p:to>
                                    </p:set>
                                    <p:anim calcmode="lin" valueType="num">
                                      <p:cBhvr>
                                        <p:cTn id="23" dur="1000" fill="hold"/>
                                        <p:tgtEl>
                                          <p:spTgt spid="23040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23040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2304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04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30405"/>
                                        </p:tgtEl>
                                        <p:attrNameLst>
                                          <p:attrName>style.visibility</p:attrName>
                                        </p:attrNameLst>
                                      </p:cBhvr>
                                      <p:to>
                                        <p:strVal val="visible"/>
                                      </p:to>
                                    </p:set>
                                    <p:animEffect transition="in" filter="box(out)">
                                      <p:cBhvr>
                                        <p:cTn id="31" dur="500"/>
                                        <p:tgtEl>
                                          <p:spTgt spid="23040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fade">
                                      <p:cBhvr>
                                        <p:cTn id="36" dur="1000"/>
                                        <p:tgtEl>
                                          <p:spTgt spid="2">
                                            <p:txEl>
                                              <p:pRg st="0" end="0"/>
                                            </p:txEl>
                                          </p:spTgt>
                                        </p:tgtEl>
                                      </p:cBhvr>
                                    </p:animEffect>
                                    <p:anim calcmode="lin" valueType="num">
                                      <p:cBhvr>
                                        <p:cTn id="3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9A38C-333D-4B8D-8C83-D1582782028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CA24418-767F-4003-9E2E-BF0011BCB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426" y="0"/>
            <a:ext cx="16697739" cy="6858000"/>
          </a:xfrm>
          <a:prstGeom prst="rect">
            <a:avLst/>
          </a:prstGeom>
        </p:spPr>
      </p:pic>
    </p:spTree>
    <p:extLst>
      <p:ext uri="{BB962C8B-B14F-4D97-AF65-F5344CB8AC3E}">
        <p14:creationId xmlns:p14="http://schemas.microsoft.com/office/powerpoint/2010/main" val="3113215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416F-D950-4BDA-BDFF-AAA2017FB9C5}"/>
              </a:ext>
            </a:extLst>
          </p:cNvPr>
          <p:cNvSpPr>
            <a:spLocks noGrp="1"/>
          </p:cNvSpPr>
          <p:nvPr>
            <p:ph type="title"/>
          </p:nvPr>
        </p:nvSpPr>
        <p:spPr/>
        <p:txBody>
          <a:bodyPr>
            <a:normAutofit/>
          </a:bodyPr>
          <a:lstStyle/>
          <a:p>
            <a:r>
              <a:rPr lang="en-US" sz="4800" b="1" dirty="0">
                <a:solidFill>
                  <a:schemeClr val="bg1"/>
                </a:solidFill>
                <a:effectLst>
                  <a:outerShdw blurRad="38100" dist="38100" dir="2700000" algn="tl">
                    <a:srgbClr val="000000">
                      <a:alpha val="43137"/>
                    </a:srgbClr>
                  </a:outerShdw>
                </a:effectLst>
              </a:rPr>
              <a:t>NETWORK SPECIAL ON THE WOMAN POPE</a:t>
            </a:r>
          </a:p>
        </p:txBody>
      </p:sp>
      <p:pic>
        <p:nvPicPr>
          <p:cNvPr id="4" name="Online Media 3">
            <a:hlinkClick r:id="" action="ppaction://media"/>
            <a:extLst>
              <a:ext uri="{FF2B5EF4-FFF2-40B4-BE49-F238E27FC236}">
                <a16:creationId xmlns:a16="http://schemas.microsoft.com/office/drawing/2014/main" id="{90B49334-6E43-4043-AC27-542BF24DF065}"/>
              </a:ext>
            </a:extLst>
          </p:cNvPr>
          <p:cNvPicPr>
            <a:picLocks noGrp="1" noRot="1" noChangeAspect="1"/>
          </p:cNvPicPr>
          <p:nvPr>
            <p:ph idx="1"/>
            <a:videoFile r:link="rId1"/>
          </p:nvPr>
        </p:nvPicPr>
        <p:blipFill>
          <a:blip r:embed="rId3"/>
          <a:stretch>
            <a:fillRect/>
          </a:stretch>
        </p:blipFill>
        <p:spPr>
          <a:xfrm>
            <a:off x="1794710" y="1570372"/>
            <a:ext cx="8602579" cy="4529638"/>
          </a:xfrm>
          <a:prstGeom prst="rect">
            <a:avLst/>
          </a:prstGeom>
        </p:spPr>
      </p:pic>
    </p:spTree>
    <p:extLst>
      <p:ext uri="{BB962C8B-B14F-4D97-AF65-F5344CB8AC3E}">
        <p14:creationId xmlns:p14="http://schemas.microsoft.com/office/powerpoint/2010/main" val="54567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15938" name="Rectangle 2"/>
          <p:cNvSpPr>
            <a:spLocks noGrp="1" noChangeArrowheads="1"/>
          </p:cNvSpPr>
          <p:nvPr>
            <p:ph type="title"/>
          </p:nvPr>
        </p:nvSpPr>
        <p:spPr/>
        <p:txBody>
          <a:bodyPr/>
          <a:lstStyle/>
          <a:p>
            <a:endParaRPr lang="en-US"/>
          </a:p>
        </p:txBody>
      </p:sp>
      <p:pic>
        <p:nvPicPr>
          <p:cNvPr id="5415939" name="Picture 3" descr="C:\Documents and Settings\Owner\My Documents\Educational Illustrations\chair.jpg"/>
          <p:cNvPicPr>
            <a:picLocks noChangeAspect="1" noChangeArrowheads="1"/>
          </p:cNvPicPr>
          <p:nvPr/>
        </p:nvPicPr>
        <p:blipFill>
          <a:blip r:embed="rId4" cstate="print"/>
          <a:srcRect/>
          <a:stretch>
            <a:fillRect/>
          </a:stretch>
        </p:blipFill>
        <p:spPr bwMode="auto">
          <a:xfrm>
            <a:off x="5146676" y="3276600"/>
            <a:ext cx="1897063" cy="2286000"/>
          </a:xfrm>
          <a:prstGeom prst="rect">
            <a:avLst/>
          </a:prstGeom>
          <a:noFill/>
        </p:spPr>
      </p:pic>
      <p:sp>
        <p:nvSpPr>
          <p:cNvPr id="5415940" name="WordArt 4"/>
          <p:cNvSpPr>
            <a:spLocks noChangeArrowheads="1" noChangeShapeType="1" noTextEdit="1"/>
          </p:cNvSpPr>
          <p:nvPr/>
        </p:nvSpPr>
        <p:spPr bwMode="auto">
          <a:xfrm>
            <a:off x="2547939" y="6553200"/>
            <a:ext cx="7096125"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TESTICULAR VERIFICATION OF GENDER</a:t>
            </a:r>
          </a:p>
        </p:txBody>
      </p:sp>
    </p:spTree>
    <p:extLst>
      <p:ext uri="{BB962C8B-B14F-4D97-AF65-F5344CB8AC3E}">
        <p14:creationId xmlns:p14="http://schemas.microsoft.com/office/powerpoint/2010/main" val="8725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5415939"/>
                                        </p:tgtEl>
                                        <p:attrNameLst>
                                          <p:attrName>style.visibility</p:attrName>
                                        </p:attrNameLst>
                                      </p:cBhvr>
                                      <p:to>
                                        <p:strVal val="visible"/>
                                      </p:to>
                                    </p:set>
                                    <p:anim calcmode="lin" valueType="num">
                                      <p:cBhvr>
                                        <p:cTn id="7" dur="500" fill="hold"/>
                                        <p:tgtEl>
                                          <p:spTgt spid="5415939"/>
                                        </p:tgtEl>
                                        <p:attrNameLst>
                                          <p:attrName>ppt_w</p:attrName>
                                        </p:attrNameLst>
                                      </p:cBhvr>
                                      <p:tavLst>
                                        <p:tav tm="0">
                                          <p:val>
                                            <p:strVal val="2/3*#ppt_w"/>
                                          </p:val>
                                        </p:tav>
                                        <p:tav tm="100000">
                                          <p:val>
                                            <p:strVal val="#ppt_w"/>
                                          </p:val>
                                        </p:tav>
                                      </p:tavLst>
                                    </p:anim>
                                    <p:anim calcmode="lin" valueType="num">
                                      <p:cBhvr>
                                        <p:cTn id="8" dur="500" fill="hold"/>
                                        <p:tgtEl>
                                          <p:spTgt spid="541593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415940"/>
                                        </p:tgtEl>
                                        <p:attrNameLst>
                                          <p:attrName>style.visibility</p:attrName>
                                        </p:attrNameLst>
                                      </p:cBhvr>
                                      <p:to>
                                        <p:strVal val="visible"/>
                                      </p:to>
                                    </p:set>
                                    <p:animEffect transition="in" filter="slide(fromBottom)">
                                      <p:cBhvr>
                                        <p:cTn id="13" dur="500"/>
                                        <p:tgtEl>
                                          <p:spTgt spid="541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59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20035" name="WordArt 3"/>
          <p:cNvSpPr>
            <a:spLocks noChangeArrowheads="1" noChangeShapeType="1" noTextEdit="1"/>
          </p:cNvSpPr>
          <p:nvPr/>
        </p:nvSpPr>
        <p:spPr bwMode="auto">
          <a:xfrm>
            <a:off x="3886200" y="3200400"/>
            <a:ext cx="6400800" cy="19812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SILVER HAMMER OF SUCCESSION</a:t>
            </a:r>
          </a:p>
        </p:txBody>
      </p:sp>
      <p:sp>
        <p:nvSpPr>
          <p:cNvPr id="5420036" name="WordArt 4"/>
          <p:cNvSpPr>
            <a:spLocks noChangeArrowheads="1" noChangeShapeType="1" noTextEdit="1"/>
          </p:cNvSpPr>
          <p:nvPr/>
        </p:nvSpPr>
        <p:spPr bwMode="auto">
          <a:xfrm>
            <a:off x="1524000" y="533400"/>
            <a:ext cx="8229600" cy="1524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To Make Sure The Pope's Death! </a:t>
            </a:r>
          </a:p>
        </p:txBody>
      </p:sp>
      <p:sp>
        <p:nvSpPr>
          <p:cNvPr id="5420037" name="Comment 5"/>
          <p:cNvSpPr>
            <a:spLocks noChangeArrowheads="1"/>
          </p:cNvSpPr>
          <p:nvPr/>
        </p:nvSpPr>
        <p:spPr bwMode="auto">
          <a:xfrm>
            <a:off x="1539876" y="-990600"/>
            <a:ext cx="27273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Like The Beatles Song?</a:t>
            </a:r>
          </a:p>
        </p:txBody>
      </p:sp>
    </p:spTree>
    <p:extLst>
      <p:ext uri="{BB962C8B-B14F-4D97-AF65-F5344CB8AC3E}">
        <p14:creationId xmlns:p14="http://schemas.microsoft.com/office/powerpoint/2010/main" val="32789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20035"/>
                                        </p:tgtEl>
                                        <p:attrNameLst>
                                          <p:attrName>style.visibility</p:attrName>
                                        </p:attrNameLst>
                                      </p:cBhvr>
                                      <p:to>
                                        <p:strVal val="visible"/>
                                      </p:to>
                                    </p:set>
                                    <p:anim calcmode="lin" valueType="num">
                                      <p:cBhvr>
                                        <p:cTn id="7" dur="5000" fill="hold"/>
                                        <p:tgtEl>
                                          <p:spTgt spid="5420035"/>
                                        </p:tgtEl>
                                        <p:attrNameLst>
                                          <p:attrName>ppt_w</p:attrName>
                                        </p:attrNameLst>
                                      </p:cBhvr>
                                      <p:tavLst>
                                        <p:tav tm="0" fmla="#ppt_w*sin(2.5*pi*$)">
                                          <p:val>
                                            <p:fltVal val="0"/>
                                          </p:val>
                                        </p:tav>
                                        <p:tav tm="100000">
                                          <p:val>
                                            <p:fltVal val="1"/>
                                          </p:val>
                                        </p:tav>
                                      </p:tavLst>
                                    </p:anim>
                                    <p:anim calcmode="lin" valueType="num">
                                      <p:cBhvr>
                                        <p:cTn id="8" dur="5000" fill="hold"/>
                                        <p:tgtEl>
                                          <p:spTgt spid="5420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0036"/>
                                        </p:tgtEl>
                                        <p:attrNameLst>
                                          <p:attrName>style.visibility</p:attrName>
                                        </p:attrNameLst>
                                      </p:cBhvr>
                                      <p:to>
                                        <p:strVal val="visible"/>
                                      </p:to>
                                    </p:set>
                                    <p:anim calcmode="lin" valueType="num">
                                      <p:cBhvr additive="base">
                                        <p:cTn id="13" dur="500" fill="hold"/>
                                        <p:tgtEl>
                                          <p:spTgt spid="5420036"/>
                                        </p:tgtEl>
                                        <p:attrNameLst>
                                          <p:attrName>ppt_x</p:attrName>
                                        </p:attrNameLst>
                                      </p:cBhvr>
                                      <p:tavLst>
                                        <p:tav tm="0">
                                          <p:val>
                                            <p:strVal val="0-#ppt_w/2"/>
                                          </p:val>
                                        </p:tav>
                                        <p:tav tm="100000">
                                          <p:val>
                                            <p:strVal val="#ppt_x"/>
                                          </p:val>
                                        </p:tav>
                                      </p:tavLst>
                                    </p:anim>
                                    <p:anim calcmode="lin" valueType="num">
                                      <p:cBhvr additive="base">
                                        <p:cTn id="14" dur="500" fill="hold"/>
                                        <p:tgtEl>
                                          <p:spTgt spid="54200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0035" grpId="0" animBg="1"/>
      <p:bldP spid="542003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524000" y="0"/>
            <a:ext cx="9144000" cy="1143000"/>
          </a:xfrm>
          <a:solidFill>
            <a:srgbClr val="009900"/>
          </a:solidFill>
        </p:spPr>
        <p:txBody>
          <a:bodyPr/>
          <a:lstStyle/>
          <a:p>
            <a:r>
              <a:rPr lang="en-US" u="sng" dirty="0">
                <a:solidFill>
                  <a:srgbClr val="FF6600"/>
                </a:solidFill>
                <a:effectLst>
                  <a:outerShdw blurRad="38100" dist="38100" dir="2700000" algn="tl">
                    <a:srgbClr val="000000"/>
                  </a:outerShdw>
                </a:effectLst>
              </a:rPr>
              <a:t>March 0f 896:  The Synod </a:t>
            </a:r>
            <a:r>
              <a:rPr lang="en-US" u="sng" dirty="0" err="1">
                <a:solidFill>
                  <a:srgbClr val="FF6600"/>
                </a:solidFill>
                <a:effectLst>
                  <a:outerShdw blurRad="38100" dist="38100" dir="2700000" algn="tl">
                    <a:srgbClr val="000000"/>
                  </a:outerShdw>
                </a:effectLst>
              </a:rPr>
              <a:t>Horrenda</a:t>
            </a:r>
            <a:r>
              <a:rPr lang="en-US" dirty="0">
                <a:solidFill>
                  <a:srgbClr val="FF6600"/>
                </a:solidFill>
              </a:rPr>
              <a:t> </a:t>
            </a:r>
            <a:r>
              <a:rPr lang="en-US" sz="2800" i="1" dirty="0">
                <a:solidFill>
                  <a:srgbClr val="FF6600"/>
                </a:solidFill>
              </a:rPr>
              <a:t>Quoting Pages 19 - 20,  </a:t>
            </a:r>
            <a:r>
              <a:rPr lang="en-US" sz="2800" i="1" u="sng" dirty="0">
                <a:solidFill>
                  <a:srgbClr val="FF6600"/>
                </a:solidFill>
              </a:rPr>
              <a:t>The Bad Popes</a:t>
            </a:r>
            <a:r>
              <a:rPr lang="en-US" sz="2800" i="1" dirty="0">
                <a:solidFill>
                  <a:srgbClr val="FF6600"/>
                </a:solidFill>
              </a:rPr>
              <a:t> by E. R. Chamberlin</a:t>
            </a:r>
            <a:r>
              <a:rPr lang="en-US" dirty="0"/>
              <a:t> </a:t>
            </a:r>
          </a:p>
        </p:txBody>
      </p:sp>
      <p:sp>
        <p:nvSpPr>
          <p:cNvPr id="217091" name="Rectangle 3" descr="Papyrus"/>
          <p:cNvSpPr>
            <a:spLocks noGrp="1" noChangeArrowheads="1"/>
          </p:cNvSpPr>
          <p:nvPr>
            <p:ph sz="half" idx="1"/>
          </p:nvPr>
        </p:nvSpPr>
        <p:spPr>
          <a:xfrm>
            <a:off x="1524000" y="1295400"/>
            <a:ext cx="9144000" cy="2286000"/>
          </a:xfrm>
          <a:blipFill dpi="0" rotWithShape="0">
            <a:blip r:embed="rId3" cstate="print"/>
            <a:srcRect/>
            <a:tile tx="0" ty="0" sx="100000" sy="100000" flip="none" algn="tl"/>
          </a:blipFill>
        </p:spPr>
        <p:txBody>
          <a:bodyPr/>
          <a:lstStyle/>
          <a:p>
            <a:pPr>
              <a:buFontTx/>
              <a:buNone/>
            </a:pPr>
            <a:r>
              <a:rPr lang="en-US" sz="2800"/>
              <a:t>Said Of Author &amp; Book By </a:t>
            </a:r>
            <a:r>
              <a:rPr lang="en-US" sz="2800" u="sng"/>
              <a:t>The Catholic World</a:t>
            </a:r>
            <a:r>
              <a:rPr lang="en-US" sz="2800"/>
              <a:t> Magazine:</a:t>
            </a:r>
          </a:p>
          <a:p>
            <a:pPr>
              <a:buFontTx/>
              <a:buNone/>
            </a:pPr>
            <a:r>
              <a:rPr lang="en-US" sz="1400"/>
              <a:t>“John XII, the dissolute, satyr-like Roman prince;  Benedict IX, who subjected the Papacy to its greatest indignity;  Boniface</a:t>
            </a:r>
          </a:p>
          <a:p>
            <a:pPr>
              <a:buFontTx/>
              <a:buNone/>
            </a:pPr>
            <a:r>
              <a:rPr lang="en-US" sz="1400"/>
              <a:t> VIII, ruthless in his insatiable hunger for absolute power;  Urban VI, the wild man from Naples whose grotesque savageries</a:t>
            </a:r>
          </a:p>
          <a:p>
            <a:pPr>
              <a:buFontTx/>
              <a:buNone/>
            </a:pPr>
            <a:r>
              <a:rPr lang="en-US" sz="1400"/>
              <a:t> widened the Great Schism;  Alexander VI, who brought Borgia intrigues and debauchery to the See of Peter;  Leo X, ruler of </a:t>
            </a:r>
          </a:p>
          <a:p>
            <a:pPr>
              <a:buFontTx/>
              <a:buNone/>
            </a:pPr>
            <a:r>
              <a:rPr lang="en-US" sz="1400"/>
              <a:t> Rome at the height of its glory and corruption;  Clement VII, the unskillful fox who brought ruin to the city and almost to his</a:t>
            </a:r>
          </a:p>
          <a:p>
            <a:pPr>
              <a:buFontTx/>
              <a:buNone/>
            </a:pPr>
            <a:r>
              <a:rPr lang="en-US" sz="1400"/>
              <a:t> Church.  Seven different Popes, each of whom precipitated a crisis in the Church  –  they stole, plundered, gambled, killed,</a:t>
            </a:r>
          </a:p>
          <a:p>
            <a:pPr>
              <a:buFontTx/>
              <a:buNone/>
            </a:pPr>
            <a:r>
              <a:rPr lang="en-US" sz="1400"/>
              <a:t> fornicated.  …E. R. Chamberlin’s in-depth approach adds much to the honesty of Church history and carries out Leo XIII’s</a:t>
            </a:r>
          </a:p>
          <a:p>
            <a:pPr>
              <a:buFontTx/>
              <a:buNone/>
            </a:pPr>
            <a:r>
              <a:rPr lang="en-US" sz="1400"/>
              <a:t> injunction at the opening of the Vatican archives to tell the truth.”    Cover Page Endorsement Along With Washington Post</a:t>
            </a:r>
            <a:endParaRPr lang="en-US" sz="2800"/>
          </a:p>
        </p:txBody>
      </p:sp>
      <p:sp>
        <p:nvSpPr>
          <p:cNvPr id="217092" name="Rectangle 4"/>
          <p:cNvSpPr>
            <a:spLocks noGrp="1" noChangeArrowheads="1"/>
          </p:cNvSpPr>
          <p:nvPr>
            <p:ph type="body" sz="half" idx="2"/>
          </p:nvPr>
        </p:nvSpPr>
        <p:spPr>
          <a:xfrm>
            <a:off x="1524000" y="3733800"/>
            <a:ext cx="9144000" cy="3124200"/>
          </a:xfrm>
        </p:spPr>
        <p:txBody>
          <a:bodyPr/>
          <a:lstStyle/>
          <a:p>
            <a:pPr>
              <a:buFontTx/>
              <a:buNone/>
            </a:pPr>
            <a:r>
              <a:rPr lang="en-US" sz="2000"/>
              <a:t>“In that month(March) the triumphant faction,  whose leader now ruled briefly as Pope</a:t>
            </a:r>
          </a:p>
          <a:p>
            <a:pPr>
              <a:buFontTx/>
              <a:buNone/>
            </a:pPr>
            <a:r>
              <a:rPr lang="en-US" sz="2000"/>
              <a:t> Stephen VII,  set in motion a solemn trial of the late Pope Formosus, quondam leader </a:t>
            </a:r>
          </a:p>
          <a:p>
            <a:pPr>
              <a:buFontTx/>
              <a:buNone/>
            </a:pPr>
            <a:r>
              <a:rPr lang="en-US" sz="2000"/>
              <a:t> of the rival faction.  The act of judgment was no mere formality.  The corpse itself was</a:t>
            </a:r>
          </a:p>
          <a:p>
            <a:pPr>
              <a:buFontTx/>
              <a:buNone/>
            </a:pPr>
            <a:r>
              <a:rPr lang="en-US" sz="2000"/>
              <a:t> dragged from the tomb where it had rested for eight months and,  dressed again in its</a:t>
            </a:r>
          </a:p>
          <a:p>
            <a:pPr>
              <a:buFontTx/>
              <a:buNone/>
            </a:pPr>
            <a:r>
              <a:rPr lang="en-US" sz="2000"/>
              <a:t> sacerdotal robes,  was brought into the council chamber.  There it was propped up in</a:t>
            </a:r>
          </a:p>
          <a:p>
            <a:pPr>
              <a:buFontTx/>
              <a:buNone/>
            </a:pPr>
            <a:r>
              <a:rPr lang="en-US" sz="2000"/>
              <a:t> the throne that it had occupied in life while, in a parody of legal form,  the ‘trial’ went</a:t>
            </a:r>
          </a:p>
          <a:p>
            <a:pPr>
              <a:buFontTx/>
              <a:buNone/>
            </a:pPr>
            <a:r>
              <a:rPr lang="en-US" sz="2000"/>
              <a:t> its blasphemous way.  The corpse was provided with a council, who wisely kept silent</a:t>
            </a:r>
          </a:p>
          <a:p>
            <a:pPr>
              <a:buFontTx/>
              <a:buNone/>
            </a:pPr>
            <a:r>
              <a:rPr lang="en-US" sz="2000"/>
              <a:t> while Pope Stephen raved and screamed his insults at it.”</a:t>
            </a:r>
          </a:p>
          <a:p>
            <a:pPr>
              <a:buFontTx/>
              <a:buNone/>
            </a:pPr>
            <a:endParaRPr lang="en-US" sz="2400"/>
          </a:p>
        </p:txBody>
      </p:sp>
      <p:pic>
        <p:nvPicPr>
          <p:cNvPr id="217093" name="Picture 5" descr="C:\Documents and Settings\Owner\My Documents\Educational Illustrations\800px-Jean_Paul_Laurens_Le_Pape_Formose_et_Etienne_VII_1870.jpg"/>
          <p:cNvPicPr>
            <a:picLocks noChangeAspect="1" noChangeArrowheads="1"/>
          </p:cNvPicPr>
          <p:nvPr/>
        </p:nvPicPr>
        <p:blipFill>
          <a:blip r:embed="rId4" cstate="print"/>
          <a:srcRect/>
          <a:stretch>
            <a:fillRect/>
          </a:stretch>
        </p:blipFill>
        <p:spPr bwMode="auto">
          <a:xfrm>
            <a:off x="1524000" y="609600"/>
            <a:ext cx="9144000" cy="6248400"/>
          </a:xfrm>
          <a:prstGeom prst="rect">
            <a:avLst/>
          </a:prstGeom>
          <a:noFill/>
        </p:spPr>
      </p:pic>
    </p:spTree>
    <p:extLst>
      <p:ext uri="{BB962C8B-B14F-4D97-AF65-F5344CB8AC3E}">
        <p14:creationId xmlns:p14="http://schemas.microsoft.com/office/powerpoint/2010/main" val="309309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217093"/>
                                        </p:tgtEl>
                                        <p:attrNameLst>
                                          <p:attrName>style.visibility</p:attrName>
                                        </p:attrNameLst>
                                      </p:cBhvr>
                                      <p:to>
                                        <p:strVal val="visible"/>
                                      </p:to>
                                    </p:set>
                                    <p:anim calcmode="lin" valueType="num">
                                      <p:cBhvr>
                                        <p:cTn id="7" dur="5000" fill="hold"/>
                                        <p:tgtEl>
                                          <p:spTgt spid="217093"/>
                                        </p:tgtEl>
                                        <p:attrNameLst>
                                          <p:attrName>ppt_w</p:attrName>
                                        </p:attrNameLst>
                                      </p:cBhvr>
                                      <p:tavLst>
                                        <p:tav tm="0" fmla="#ppt_w*sin(2.5*pi*$)">
                                          <p:val>
                                            <p:fltVal val="0"/>
                                          </p:val>
                                        </p:tav>
                                        <p:tav tm="100000">
                                          <p:val>
                                            <p:fltVal val="1"/>
                                          </p:val>
                                        </p:tav>
                                      </p:tavLst>
                                    </p:anim>
                                    <p:anim calcmode="lin" valueType="num">
                                      <p:cBhvr>
                                        <p:cTn id="8" dur="5000" fill="hold"/>
                                        <p:tgtEl>
                                          <p:spTgt spid="2170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332BD-FE87-42EF-8C48-CF331A7AE1D7}"/>
              </a:ext>
            </a:extLst>
          </p:cNvPr>
          <p:cNvPicPr>
            <a:picLocks noChangeAspect="1"/>
          </p:cNvPicPr>
          <p:nvPr/>
        </p:nvPicPr>
        <p:blipFill>
          <a:blip r:embed="rId2"/>
          <a:stretch>
            <a:fillRect/>
          </a:stretch>
        </p:blipFill>
        <p:spPr>
          <a:xfrm>
            <a:off x="794084" y="300788"/>
            <a:ext cx="10575758" cy="6268453"/>
          </a:xfrm>
          <a:prstGeom prst="rect">
            <a:avLst/>
          </a:prstGeom>
        </p:spPr>
      </p:pic>
    </p:spTree>
    <p:extLst>
      <p:ext uri="{BB962C8B-B14F-4D97-AF65-F5344CB8AC3E}">
        <p14:creationId xmlns:p14="http://schemas.microsoft.com/office/powerpoint/2010/main" val="403883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eeple Painting by Steve Shanks - Fine Art America">
            <a:extLst>
              <a:ext uri="{FF2B5EF4-FFF2-40B4-BE49-F238E27FC236}">
                <a16:creationId xmlns:a16="http://schemas.microsoft.com/office/drawing/2014/main" id="{4FEA43C1-B6C2-29F5-05A8-C9C36E7E2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8DF202F-0C2E-E972-2E96-AD3CBA296B8D}"/>
              </a:ext>
            </a:extLst>
          </p:cNvPr>
          <p:cNvSpPr/>
          <p:nvPr/>
        </p:nvSpPr>
        <p:spPr>
          <a:xfrm>
            <a:off x="265471" y="2753032"/>
            <a:ext cx="11926528" cy="1323439"/>
          </a:xfrm>
          <a:prstGeom prst="rect">
            <a:avLst/>
          </a:prstGeom>
          <a:noFill/>
        </p:spPr>
        <p:txBody>
          <a:bodyPr wrap="square" lIns="91440" tIns="45720" rIns="91440" bIns="45720">
            <a:spAutoFit/>
          </a:bodyPr>
          <a:lstStyle/>
          <a:p>
            <a:pPr algn="ctr" fontAlgn="base">
              <a:spcBef>
                <a:spcPct val="0"/>
              </a:spcBef>
              <a:spcAft>
                <a:spcPct val="0"/>
              </a:spcAft>
            </a:pPr>
            <a:r>
              <a:rPr lang="en-US" sz="8000" b="1" dirty="0">
                <a:ln w="17780" cmpd="sng">
                  <a:solidFill>
                    <a:srgbClr val="FFFFFF"/>
                  </a:solidFill>
                  <a:prstDash val="solid"/>
                  <a:miter lim="800000"/>
                </a:ln>
                <a:solidFill>
                  <a:srgbClr val="990033"/>
                </a:solidFill>
                <a:effectLst>
                  <a:outerShdw blurRad="50800" algn="tl" rotWithShape="0">
                    <a:srgbClr val="000000"/>
                  </a:outerShdw>
                </a:effectLst>
                <a:latin typeface="Storybook" pitchFamily="2" charset="0"/>
              </a:rPr>
              <a:t>BY HOOK OR BY CROOK</a:t>
            </a:r>
          </a:p>
        </p:txBody>
      </p:sp>
      <p:sp>
        <p:nvSpPr>
          <p:cNvPr id="5" name="TextBox 4">
            <a:extLst>
              <a:ext uri="{FF2B5EF4-FFF2-40B4-BE49-F238E27FC236}">
                <a16:creationId xmlns:a16="http://schemas.microsoft.com/office/drawing/2014/main" id="{B589E4AF-2592-860F-C597-C7D5AC354766}"/>
              </a:ext>
            </a:extLst>
          </p:cNvPr>
          <p:cNvSpPr txBox="1"/>
          <p:nvPr/>
        </p:nvSpPr>
        <p:spPr>
          <a:xfrm>
            <a:off x="-2" y="5879690"/>
            <a:ext cx="12192001" cy="707886"/>
          </a:xfrm>
          <a:prstGeom prst="rect">
            <a:avLst/>
          </a:prstGeom>
          <a:solidFill>
            <a:srgbClr val="660033"/>
          </a:solidFill>
        </p:spPr>
        <p:txBody>
          <a:bodyPr wrap="square" rtlCol="0">
            <a:spAutoFit/>
          </a:bodyPr>
          <a:lstStyle/>
          <a:p>
            <a:pPr algn="ctr" fontAlgn="base">
              <a:spcBef>
                <a:spcPct val="0"/>
              </a:spcBef>
              <a:spcAft>
                <a:spcPct val="0"/>
              </a:spcAft>
            </a:pPr>
            <a:r>
              <a:rPr lang="en-US" sz="2000" b="1" dirty="0">
                <a:solidFill>
                  <a:srgbClr val="FFFFCC"/>
                </a:solidFill>
                <a:effectLst>
                  <a:outerShdw blurRad="38100" dist="38100" dir="2700000" algn="tl">
                    <a:srgbClr val="000000">
                      <a:alpha val="43137"/>
                    </a:srgbClr>
                  </a:outerShdw>
                </a:effectLst>
                <a:latin typeface="Storybook" pitchFamily="2" charset="0"/>
              </a:rPr>
              <a:t>  Negative Connotation:  Shepherds rounded up flocks by means of a crook,  a long staff with curved end.                 A shepherd would chase after a reluctant lamb and hook it with his staff by any mean by hook or crook.  </a:t>
            </a:r>
          </a:p>
        </p:txBody>
      </p:sp>
    </p:spTree>
    <p:extLst>
      <p:ext uri="{BB962C8B-B14F-4D97-AF65-F5344CB8AC3E}">
        <p14:creationId xmlns:p14="http://schemas.microsoft.com/office/powerpoint/2010/main" val="30671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ox(ou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990600"/>
          </a:xfrm>
          <a:solidFill>
            <a:schemeClr val="accent1"/>
          </a:solidFill>
        </p:spPr>
        <p:txBody>
          <a:bodyPr/>
          <a:lstStyle/>
          <a:p>
            <a:r>
              <a:rPr lang="en-US" sz="3200" b="1" dirty="0">
                <a:solidFill>
                  <a:srgbClr val="FFFF00"/>
                </a:solidFill>
              </a:rPr>
              <a:t>From The Modern Scholar Course Guide:</a:t>
            </a:r>
            <a:br>
              <a:rPr lang="en-US" sz="2800" dirty="0">
                <a:solidFill>
                  <a:srgbClr val="FFFF00"/>
                </a:solidFill>
              </a:rPr>
            </a:br>
            <a:r>
              <a:rPr lang="en-US" sz="4000" dirty="0">
                <a:solidFill>
                  <a:srgbClr val="FFFF00"/>
                </a:solidFill>
                <a:effectLst>
                  <a:outerShdw blurRad="38100" dist="38100" dir="2700000" algn="tl">
                    <a:srgbClr val="000000"/>
                  </a:outerShdw>
                </a:effectLst>
              </a:rPr>
              <a:t>“One, Holy, Catholic, &amp; Apostolic”</a:t>
            </a:r>
            <a:r>
              <a:rPr lang="en-US" dirty="0"/>
              <a:t> </a:t>
            </a:r>
          </a:p>
        </p:txBody>
      </p:sp>
      <p:sp>
        <p:nvSpPr>
          <p:cNvPr id="3407875" name="Rectangle 3"/>
          <p:cNvSpPr>
            <a:spLocks noGrp="1" noChangeArrowheads="1"/>
          </p:cNvSpPr>
          <p:nvPr>
            <p:ph type="body" idx="1"/>
          </p:nvPr>
        </p:nvSpPr>
        <p:spPr>
          <a:xfrm>
            <a:off x="2667000" y="1600200"/>
            <a:ext cx="8001000" cy="5257800"/>
          </a:xfrm>
        </p:spPr>
        <p:txBody>
          <a:bodyPr/>
          <a:lstStyle/>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“The German Emperor Henry III sought to enact the first reform measure to purify the Church,  In 1046,  he deposed the three competing popes and appointed his own reform popes.  With the support of the emperor,  these non-Roman popes were able to enact reforms.  Reform popes brought to Rome reform-minded clerics from across Europe to staff church offices.”</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EARLY CLUNIAC REFORM</a:t>
            </a:r>
          </a:p>
        </p:txBody>
      </p:sp>
      <p:sp>
        <p:nvSpPr>
          <p:cNvPr id="5" name="Rectangle 4"/>
          <p:cNvSpPr/>
          <p:nvPr/>
        </p:nvSpPr>
        <p:spPr>
          <a:xfrm>
            <a:off x="2743200" y="6096001"/>
            <a:ext cx="7467600" cy="584775"/>
          </a:xfrm>
          <a:prstGeom prst="rect">
            <a:avLst/>
          </a:prstGeom>
          <a:solidFill>
            <a:srgbClr val="CCFF33"/>
          </a:solidFill>
        </p:spPr>
        <p:txBody>
          <a:bodyPr wrap="square">
            <a:spAutoFit/>
          </a:bodyPr>
          <a:lstStyle/>
          <a:p>
            <a:pPr algn="ctr" fontAlgn="base">
              <a:spcBef>
                <a:spcPct val="0"/>
              </a:spcBef>
              <a:spcAft>
                <a:spcPct val="0"/>
              </a:spcAft>
            </a:pPr>
            <a:r>
              <a:rPr lang="en-US" sz="1600" b="1" dirty="0">
                <a:solidFill>
                  <a:srgbClr val="000000"/>
                </a:solidFill>
                <a:effectLst>
                  <a:outerShdw blurRad="38100" dist="38100" dir="2700000" algn="tl">
                    <a:srgbClr val="000000">
                      <a:alpha val="43137"/>
                    </a:srgbClr>
                  </a:outerShdw>
                </a:effectLst>
                <a:latin typeface="Calligrapher" pitchFamily="2" charset="0"/>
              </a:rPr>
              <a:t>“The </a:t>
            </a:r>
            <a:r>
              <a:rPr lang="en-US" sz="1600" b="1" dirty="0" err="1">
                <a:solidFill>
                  <a:srgbClr val="000000"/>
                </a:solidFill>
                <a:effectLst>
                  <a:outerShdw blurRad="38100" dist="38100" dir="2700000" algn="tl">
                    <a:srgbClr val="000000">
                      <a:alpha val="43137"/>
                    </a:srgbClr>
                  </a:outerShdw>
                </a:effectLst>
                <a:latin typeface="Calligrapher" pitchFamily="2" charset="0"/>
              </a:rPr>
              <a:t>Cluniacs</a:t>
            </a:r>
            <a:r>
              <a:rPr lang="en-US" sz="1600" b="1" dirty="0">
                <a:solidFill>
                  <a:srgbClr val="000000"/>
                </a:solidFill>
                <a:effectLst>
                  <a:outerShdw blurRad="38100" dist="38100" dir="2700000" algn="tl">
                    <a:srgbClr val="000000">
                      <a:alpha val="43137"/>
                    </a:srgbClr>
                  </a:outerShdw>
                </a:effectLst>
                <a:latin typeface="Calligrapher" pitchFamily="2" charset="0"/>
              </a:rPr>
              <a:t> produced a new kind of specialized monk,  a military monk who rode on horse, upheld codes of chivalry &amp; was an effective killing machine when necessary.”</a:t>
            </a:r>
            <a:endParaRPr lang="en-US" sz="1600" dirty="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7874">
                                            <p:txEl>
                                              <p:pRg st="0" end="0"/>
                                            </p:txEl>
                                          </p:spTgt>
                                        </p:tgtEl>
                                        <p:attrNameLst>
                                          <p:attrName>style.visibility</p:attrName>
                                        </p:attrNameLst>
                                      </p:cBhvr>
                                      <p:to>
                                        <p:strVal val="visible"/>
                                      </p:to>
                                    </p:set>
                                    <p:anim calcmode="lin" valueType="num">
                                      <p:cBhvr additive="base">
                                        <p:cTn id="13" dur="300" fill="hold"/>
                                        <p:tgtEl>
                                          <p:spTgt spid="34078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07875">
                                            <p:txEl>
                                              <p:pRg st="0" end="0"/>
                                            </p:txEl>
                                          </p:spTgt>
                                        </p:tgtEl>
                                        <p:attrNameLst>
                                          <p:attrName>style.visibility</p:attrName>
                                        </p:attrNameLst>
                                      </p:cBhvr>
                                      <p:to>
                                        <p:strVal val="visible"/>
                                      </p:to>
                                    </p:set>
                                    <p:animEffect transition="in" filter="wipe(left)">
                                      <p:cBhvr>
                                        <p:cTn id="19" dur="500"/>
                                        <p:tgtEl>
                                          <p:spTgt spid="34078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5346"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85347" name="Rectangle 3"/>
          <p:cNvSpPr>
            <a:spLocks noGrp="1" noChangeArrowheads="1"/>
          </p:cNvSpPr>
          <p:nvPr>
            <p:ph type="body" idx="1"/>
          </p:nvPr>
        </p:nvSpPr>
        <p:spPr>
          <a:xfrm>
            <a:off x="2667000" y="2133600"/>
            <a:ext cx="8001000" cy="4724400"/>
          </a:xfrm>
        </p:spPr>
        <p:txBody>
          <a:bodyPr/>
          <a:lstStyle/>
          <a:p>
            <a:pPr>
              <a:lnSpc>
                <a:spcPct val="90000"/>
              </a:lnSpc>
              <a:buClr>
                <a:srgbClr val="FFFF00"/>
              </a:buClr>
              <a:buFont typeface="Wingdings" pitchFamily="2" charset="2"/>
              <a:buChar char="Ø"/>
            </a:pPr>
            <a:r>
              <a:rPr lang="en-US">
                <a:solidFill>
                  <a:srgbClr val="FFFFFF"/>
                </a:solidFill>
                <a:effectLst>
                  <a:outerShdw blurRad="38100" dist="38100" dir="2700000" algn="tl">
                    <a:srgbClr val="C0C0C0"/>
                  </a:outerShdw>
                </a:effectLst>
              </a:rPr>
              <a:t>“Henry III{German Holy Roman Emperor} died in 1056,  leaving a regent government.  This provided the opportunity for the well- established reformers in Rome to implement the second phase of reform.  As with others, the bishop of Rome would be chosen by the leading clergy of his see without interference.  The cardinals would henceforth elect popes.  Emperors and all other secular authorities would stay out.”</a:t>
            </a:r>
          </a:p>
        </p:txBody>
      </p:sp>
      <p:sp>
        <p:nvSpPr>
          <p:cNvPr id="3385348"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Papal Election Decree Of 1059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85348"/>
                                        </p:tgtEl>
                                        <p:attrNameLst>
                                          <p:attrName>style.visibility</p:attrName>
                                        </p:attrNameLst>
                                      </p:cBhvr>
                                      <p:to>
                                        <p:strVal val="visible"/>
                                      </p:to>
                                    </p:set>
                                    <p:anim calcmode="lin" valueType="num">
                                      <p:cBhvr>
                                        <p:cTn id="7" dur="500" fill="hold"/>
                                        <p:tgtEl>
                                          <p:spTgt spid="3385348"/>
                                        </p:tgtEl>
                                        <p:attrNameLst>
                                          <p:attrName>ppt_w</p:attrName>
                                        </p:attrNameLst>
                                      </p:cBhvr>
                                      <p:tavLst>
                                        <p:tav tm="0">
                                          <p:val>
                                            <p:strVal val="4/3*#ppt_w"/>
                                          </p:val>
                                        </p:tav>
                                        <p:tav tm="100000">
                                          <p:val>
                                            <p:strVal val="#ppt_w"/>
                                          </p:val>
                                        </p:tav>
                                      </p:tavLst>
                                    </p:anim>
                                    <p:anim calcmode="lin" valueType="num">
                                      <p:cBhvr>
                                        <p:cTn id="8" dur="500" fill="hold"/>
                                        <p:tgtEl>
                                          <p:spTgt spid="3385348"/>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85346">
                                            <p:txEl>
                                              <p:pRg st="0" end="0"/>
                                            </p:txEl>
                                          </p:spTgt>
                                        </p:tgtEl>
                                        <p:attrNameLst>
                                          <p:attrName>style.visibility</p:attrName>
                                        </p:attrNameLst>
                                      </p:cBhvr>
                                      <p:to>
                                        <p:strVal val="visible"/>
                                      </p:to>
                                    </p:set>
                                    <p:anim calcmode="lin" valueType="num">
                                      <p:cBhvr additive="base">
                                        <p:cTn id="13" dur="300" fill="hold"/>
                                        <p:tgtEl>
                                          <p:spTgt spid="3385346">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853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85347">
                                            <p:txEl>
                                              <p:pRg st="0" end="0"/>
                                            </p:txEl>
                                          </p:spTgt>
                                        </p:tgtEl>
                                        <p:attrNameLst>
                                          <p:attrName>style.visibility</p:attrName>
                                        </p:attrNameLst>
                                      </p:cBhvr>
                                      <p:to>
                                        <p:strVal val="visible"/>
                                      </p:to>
                                    </p:set>
                                    <p:animEffect transition="in" filter="wipe(left)">
                                      <p:cBhvr>
                                        <p:cTn id="19" dur="500"/>
                                        <p:tgtEl>
                                          <p:spTgt spid="3385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5346" grpId="0" build="p" autoUpdateAnimBg="0"/>
      <p:bldP spid="3385347" grpId="0" build="p" autoUpdateAnimBg="0" rev="1"/>
      <p:bldP spid="3385348"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83298" name="Rectangle 2"/>
          <p:cNvSpPr>
            <a:spLocks noGrp="1" noChangeArrowheads="1"/>
          </p:cNvSpPr>
          <p:nvPr>
            <p:ph type="title"/>
          </p:nvPr>
        </p:nvSpPr>
        <p:spPr>
          <a:xfrm>
            <a:off x="2819400" y="914400"/>
            <a:ext cx="7620000" cy="1066800"/>
          </a:xfrm>
          <a:solidFill>
            <a:schemeClr val="accent1"/>
          </a:solidFill>
        </p:spPr>
        <p:txBody>
          <a:bodyPr/>
          <a:lstStyle/>
          <a:p>
            <a:r>
              <a:rPr lang="en-US" sz="3200" b="1">
                <a:solidFill>
                  <a:srgbClr val="FFFF00"/>
                </a:solidFill>
              </a:rPr>
              <a:t>From The Modern Scholar Course Guide:</a:t>
            </a:r>
            <a:br>
              <a:rPr lang="en-US" sz="2800">
                <a:solidFill>
                  <a:srgbClr val="FFFF00"/>
                </a:solidFill>
              </a:rPr>
            </a:br>
            <a:r>
              <a:rPr lang="en-US" sz="4000">
                <a:solidFill>
                  <a:srgbClr val="FFFF00"/>
                </a:solidFill>
                <a:effectLst>
                  <a:outerShdw blurRad="38100" dist="38100" dir="2700000" algn="tl">
                    <a:srgbClr val="000000"/>
                  </a:outerShdw>
                </a:effectLst>
              </a:rPr>
              <a:t>“One, Holy, Catholic, &amp; Apostolic”</a:t>
            </a:r>
            <a:r>
              <a:rPr lang="en-US"/>
              <a:t> </a:t>
            </a:r>
          </a:p>
        </p:txBody>
      </p:sp>
      <p:sp>
        <p:nvSpPr>
          <p:cNvPr id="3383299" name="Rectangle 3"/>
          <p:cNvSpPr>
            <a:spLocks noGrp="1" noChangeArrowheads="1"/>
          </p:cNvSpPr>
          <p:nvPr>
            <p:ph type="body" idx="1"/>
          </p:nvPr>
        </p:nvSpPr>
        <p:spPr>
          <a:xfrm>
            <a:off x="2667000" y="2057400"/>
            <a:ext cx="8001000" cy="4800600"/>
          </a:xfrm>
        </p:spPr>
        <p:txBody>
          <a:bodyPr/>
          <a:lstStyle/>
          <a:p>
            <a:pPr>
              <a:lnSpc>
                <a:spcPct val="90000"/>
              </a:lnSpc>
              <a:buClr>
                <a:srgbClr val="FFFF00"/>
              </a:buClr>
              <a:buFont typeface="Wingdings" pitchFamily="2" charset="2"/>
              <a:buChar char="Ø"/>
            </a:pPr>
            <a:r>
              <a:rPr lang="en-US" sz="2800">
                <a:solidFill>
                  <a:srgbClr val="FFFFFF"/>
                </a:solidFill>
                <a:effectLst>
                  <a:outerShdw blurRad="38100" dist="38100" dir="2700000" algn="tl">
                    <a:srgbClr val="C0C0C0"/>
                  </a:outerShdw>
                </a:effectLst>
              </a:rPr>
              <a:t>“In 1075,  in a synod in Rome,  Gregory formally forbid lay investiture of clerical authority.  Henry IV assembled disgruntled German bishops at Worms in 1076 and wrote an extraordinary letter,  claiming that Gregory was no pope, that he wielded religion as a tool of violence,  and that he should step down.  Gregory’s response was a letter to St. Peter.  In it,  he deposed Henry and absolved his subjects from oaths of fealty.  Thus began the Investiture Controversy.  Henry’s empire began     to fall apart.  He was forced to travel to Canossa    in 1077 to beg forgiveness from the pope.”</a:t>
            </a:r>
          </a:p>
        </p:txBody>
      </p:sp>
      <p:sp>
        <p:nvSpPr>
          <p:cNvPr id="3383300" name="WordArt 4"/>
          <p:cNvSpPr>
            <a:spLocks noChangeArrowheads="1" noChangeShapeType="1" noTextEdit="1"/>
          </p:cNvSpPr>
          <p:nvPr/>
        </p:nvSpPr>
        <p:spPr bwMode="auto">
          <a:xfrm>
            <a:off x="3048000" y="228600"/>
            <a:ext cx="7162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Investiture Controversy Of 1075</a:t>
            </a:r>
          </a:p>
        </p:txBody>
      </p:sp>
      <p:pic>
        <p:nvPicPr>
          <p:cNvPr id="3383301" name="Picture 5" descr="C:\Documents and Settings\Owner\My Documents\Educational Illustrations\Canossa-gate.jpg"/>
          <p:cNvPicPr>
            <a:picLocks noChangeAspect="1" noChangeArrowheads="1"/>
          </p:cNvPicPr>
          <p:nvPr/>
        </p:nvPicPr>
        <p:blipFill>
          <a:blip r:embed="rId4" cstate="print"/>
          <a:srcRect/>
          <a:stretch>
            <a:fillRect/>
          </a:stretch>
        </p:blipFill>
        <p:spPr bwMode="auto">
          <a:xfrm>
            <a:off x="2743200" y="2057400"/>
            <a:ext cx="7696200" cy="4800600"/>
          </a:xfrm>
          <a:prstGeom prst="rect">
            <a:avLst/>
          </a:prstGeom>
          <a:noFill/>
        </p:spPr>
      </p:pic>
      <p:pic>
        <p:nvPicPr>
          <p:cNvPr id="3383302" name="Picture 6" descr="C:\Documents and Settings\Owner\My Documents\Educational Illustrations\Canossa-three.jpg"/>
          <p:cNvPicPr>
            <a:picLocks noChangeAspect="1" noChangeArrowheads="1"/>
          </p:cNvPicPr>
          <p:nvPr/>
        </p:nvPicPr>
        <p:blipFill>
          <a:blip r:embed="rId5" cstate="print"/>
          <a:srcRect/>
          <a:stretch>
            <a:fillRect/>
          </a:stretch>
        </p:blipFill>
        <p:spPr bwMode="auto">
          <a:xfrm>
            <a:off x="1524000" y="0"/>
            <a:ext cx="10668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383300"/>
                                        </p:tgtEl>
                                        <p:attrNameLst>
                                          <p:attrName>style.visibility</p:attrName>
                                        </p:attrNameLst>
                                      </p:cBhvr>
                                      <p:to>
                                        <p:strVal val="visible"/>
                                      </p:to>
                                    </p:set>
                                    <p:anim calcmode="lin" valueType="num">
                                      <p:cBhvr>
                                        <p:cTn id="7" dur="500" fill="hold"/>
                                        <p:tgtEl>
                                          <p:spTgt spid="3383300"/>
                                        </p:tgtEl>
                                        <p:attrNameLst>
                                          <p:attrName>ppt_w</p:attrName>
                                        </p:attrNameLst>
                                      </p:cBhvr>
                                      <p:tavLst>
                                        <p:tav tm="0">
                                          <p:val>
                                            <p:strVal val="4/3*#ppt_w"/>
                                          </p:val>
                                        </p:tav>
                                        <p:tav tm="100000">
                                          <p:val>
                                            <p:strVal val="#ppt_w"/>
                                          </p:val>
                                        </p:tav>
                                      </p:tavLst>
                                    </p:anim>
                                    <p:anim calcmode="lin" valueType="num">
                                      <p:cBhvr>
                                        <p:cTn id="8" dur="500" fill="hold"/>
                                        <p:tgtEl>
                                          <p:spTgt spid="338330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383298">
                                            <p:txEl>
                                              <p:pRg st="0" end="0"/>
                                            </p:txEl>
                                          </p:spTgt>
                                        </p:tgtEl>
                                        <p:attrNameLst>
                                          <p:attrName>style.visibility</p:attrName>
                                        </p:attrNameLst>
                                      </p:cBhvr>
                                      <p:to>
                                        <p:strVal val="visible"/>
                                      </p:to>
                                    </p:set>
                                    <p:anim calcmode="lin" valueType="num">
                                      <p:cBhvr additive="base">
                                        <p:cTn id="13" dur="300" fill="hold"/>
                                        <p:tgtEl>
                                          <p:spTgt spid="338329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3832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83299">
                                            <p:txEl>
                                              <p:pRg st="0" end="0"/>
                                            </p:txEl>
                                          </p:spTgt>
                                        </p:tgtEl>
                                        <p:attrNameLst>
                                          <p:attrName>style.visibility</p:attrName>
                                        </p:attrNameLst>
                                      </p:cBhvr>
                                      <p:to>
                                        <p:strVal val="visible"/>
                                      </p:to>
                                    </p:set>
                                    <p:animEffect transition="in" filter="wipe(left)">
                                      <p:cBhvr>
                                        <p:cTn id="19" dur="500"/>
                                        <p:tgtEl>
                                          <p:spTgt spid="338329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 fill="hold">
                                          <p:stCondLst>
                                            <p:cond delay="0"/>
                                          </p:stCondLst>
                                        </p:cTn>
                                        <p:tgtEl>
                                          <p:spTgt spid="3383301"/>
                                        </p:tgtEl>
                                        <p:attrNameLst>
                                          <p:attrName>style.visibility</p:attrName>
                                        </p:attrNameLst>
                                      </p:cBhvr>
                                      <p:to>
                                        <p:strVal val="visible"/>
                                      </p:to>
                                    </p:set>
                                    <p:anim calcmode="lin" valueType="num">
                                      <p:cBhvr additive="base">
                                        <p:cTn id="24" dur="5000" fill="hold"/>
                                        <p:tgtEl>
                                          <p:spTgt spid="3383301"/>
                                        </p:tgtEl>
                                        <p:attrNameLst>
                                          <p:attrName>ppt_x</p:attrName>
                                        </p:attrNameLst>
                                      </p:cBhvr>
                                      <p:tavLst>
                                        <p:tav tm="0">
                                          <p:val>
                                            <p:strVal val="#ppt_x"/>
                                          </p:val>
                                        </p:tav>
                                        <p:tav tm="100000">
                                          <p:val>
                                            <p:strVal val="#ppt_x"/>
                                          </p:val>
                                        </p:tav>
                                      </p:tavLst>
                                    </p:anim>
                                    <p:anim calcmode="lin" valueType="num">
                                      <p:cBhvr additive="base">
                                        <p:cTn id="25" dur="5000" fill="hold"/>
                                        <p:tgtEl>
                                          <p:spTgt spid="338330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9" presetClass="entr" presetSubtype="10" fill="hold" nodeType="clickEffect">
                                  <p:stCondLst>
                                    <p:cond delay="0"/>
                                  </p:stCondLst>
                                  <p:childTnLst>
                                    <p:set>
                                      <p:cBhvr>
                                        <p:cTn id="29" dur="1" fill="hold">
                                          <p:stCondLst>
                                            <p:cond delay="0"/>
                                          </p:stCondLst>
                                        </p:cTn>
                                        <p:tgtEl>
                                          <p:spTgt spid="3383302"/>
                                        </p:tgtEl>
                                        <p:attrNameLst>
                                          <p:attrName>style.visibility</p:attrName>
                                        </p:attrNameLst>
                                      </p:cBhvr>
                                      <p:to>
                                        <p:strVal val="visible"/>
                                      </p:to>
                                    </p:set>
                                    <p:anim calcmode="lin" valueType="num">
                                      <p:cBhvr>
                                        <p:cTn id="30" dur="5000" fill="hold"/>
                                        <p:tgtEl>
                                          <p:spTgt spid="3383302"/>
                                        </p:tgtEl>
                                        <p:attrNameLst>
                                          <p:attrName>ppt_w</p:attrName>
                                        </p:attrNameLst>
                                      </p:cBhvr>
                                      <p:tavLst>
                                        <p:tav tm="0" fmla="#ppt_w*sin(2.5*pi*$)">
                                          <p:val>
                                            <p:fltVal val="0"/>
                                          </p:val>
                                        </p:tav>
                                        <p:tav tm="100000">
                                          <p:val>
                                            <p:fltVal val="1"/>
                                          </p:val>
                                        </p:tav>
                                      </p:tavLst>
                                    </p:anim>
                                    <p:anim calcmode="lin" valueType="num">
                                      <p:cBhvr>
                                        <p:cTn id="31" dur="5000" fill="hold"/>
                                        <p:tgtEl>
                                          <p:spTgt spid="33833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3298" grpId="0" build="p" autoUpdateAnimBg="0"/>
      <p:bldP spid="3383299" grpId="0" build="p" autoUpdateAnimBg="0" rev="1"/>
      <p:bldP spid="338330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76450" name="Rectangle 2"/>
          <p:cNvSpPr>
            <a:spLocks noGrp="1" noChangeArrowheads="1"/>
          </p:cNvSpPr>
          <p:nvPr>
            <p:ph type="title"/>
          </p:nvPr>
        </p:nvSpPr>
        <p:spPr/>
        <p:txBody>
          <a:bodyPr/>
          <a:lstStyle/>
          <a:p>
            <a:endParaRPr lang="en-US"/>
          </a:p>
        </p:txBody>
      </p:sp>
      <p:pic>
        <p:nvPicPr>
          <p:cNvPr id="3176451" name="Picture 3" descr="C:\Documents and Settings\Owner\My Documents\Educational Illustrations\hre_map.pn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176453" name="WordArt 5"/>
          <p:cNvSpPr>
            <a:spLocks noChangeArrowheads="1" noChangeShapeType="1" noTextEdit="1"/>
          </p:cNvSpPr>
          <p:nvPr/>
        </p:nvSpPr>
        <p:spPr bwMode="auto">
          <a:xfrm>
            <a:off x="3581400" y="2590800"/>
            <a:ext cx="5105400" cy="2133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THE HOLY ROMAN EMPIRE!</a:t>
            </a:r>
          </a:p>
        </p:txBody>
      </p:sp>
      <p:pic>
        <p:nvPicPr>
          <p:cNvPr id="3176454" name="Picture 6" descr="C:\Documents and Settings\Owner\My Documents\Educational Illustrations\01107_67.jpg"/>
          <p:cNvPicPr>
            <a:picLocks noChangeAspect="1" noChangeArrowheads="1"/>
          </p:cNvPicPr>
          <p:nvPr/>
        </p:nvPicPr>
        <p:blipFill>
          <a:blip r:embed="rId5" cstate="print"/>
          <a:srcRect/>
          <a:stretch>
            <a:fillRect/>
          </a:stretch>
        </p:blipFill>
        <p:spPr bwMode="auto">
          <a:xfrm>
            <a:off x="1" y="0"/>
            <a:ext cx="12192000" cy="7543800"/>
          </a:xfrm>
          <a:prstGeom prst="rect">
            <a:avLst/>
          </a:prstGeom>
          <a:noFill/>
        </p:spPr>
      </p:pic>
      <p:sp>
        <p:nvSpPr>
          <p:cNvPr id="2" name="TextBox 1">
            <a:extLst>
              <a:ext uri="{FF2B5EF4-FFF2-40B4-BE49-F238E27FC236}">
                <a16:creationId xmlns:a16="http://schemas.microsoft.com/office/drawing/2014/main" id="{002A7535-79A6-5E79-0F20-AFE45D6490C3}"/>
              </a:ext>
            </a:extLst>
          </p:cNvPr>
          <p:cNvSpPr txBox="1"/>
          <p:nvPr/>
        </p:nvSpPr>
        <p:spPr>
          <a:xfrm>
            <a:off x="994787" y="532563"/>
            <a:ext cx="10199078" cy="3539430"/>
          </a:xfrm>
          <a:prstGeom prst="rect">
            <a:avLst/>
          </a:prstGeom>
          <a:solidFill>
            <a:schemeClr val="accent3"/>
          </a:solidFill>
        </p:spPr>
        <p:txBody>
          <a:bodyPr wrap="square" rtlCol="0">
            <a:spAutoFit/>
          </a:bodyPr>
          <a:lstStyle/>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“As Pope Gregory, Hildebrand invented the modern papacy.</a:t>
            </a:r>
          </a:p>
          <a:p>
            <a:pPr algn="ctr" fontAlgn="base">
              <a:spcBef>
                <a:spcPct val="0"/>
              </a:spcBef>
              <a:spcAft>
                <a:spcPct val="0"/>
              </a:spcAft>
            </a:pPr>
            <a:r>
              <a:rPr lang="en-US" sz="3200" b="1" dirty="0">
                <a:solidFill>
                  <a:srgbClr val="000000"/>
                </a:solidFill>
                <a:effectLst>
                  <a:outerShdw blurRad="38100" dist="38100" dir="2700000" algn="tl">
                    <a:srgbClr val="000000">
                      <a:alpha val="43137"/>
                    </a:srgbClr>
                  </a:outerShdw>
                </a:effectLst>
                <a:latin typeface="Calligrapher" pitchFamily="2" charset="0"/>
              </a:rPr>
              <a:t>He created a legal monarchy and elevated canon law above secular codes.  He changed the papacy from ‘vicar of Peter’ to ‘vicar of Christ’ and his  </a:t>
            </a:r>
            <a:r>
              <a:rPr lang="en-US" sz="3200" b="1" i="1" dirty="0" err="1">
                <a:solidFill>
                  <a:srgbClr val="000000"/>
                </a:solidFill>
                <a:effectLst>
                  <a:outerShdw blurRad="38100" dist="38100" dir="2700000" algn="tl">
                    <a:srgbClr val="000000">
                      <a:alpha val="43137"/>
                    </a:srgbClr>
                  </a:outerShdw>
                </a:effectLst>
                <a:latin typeface="Calligrapher" pitchFamily="2" charset="0"/>
              </a:rPr>
              <a:t>Dictatus</a:t>
            </a:r>
            <a:r>
              <a:rPr lang="en-US" sz="3200" b="1" i="1" dirty="0">
                <a:solidFill>
                  <a:srgbClr val="000000"/>
                </a:solidFill>
                <a:effectLst>
                  <a:outerShdw blurRad="38100" dist="38100" dir="2700000" algn="tl">
                    <a:srgbClr val="000000">
                      <a:alpha val="43137"/>
                    </a:srgbClr>
                  </a:outerShdw>
                </a:effectLst>
                <a:latin typeface="Calligrapher" pitchFamily="2" charset="0"/>
              </a:rPr>
              <a:t> </a:t>
            </a:r>
            <a:r>
              <a:rPr lang="en-US" sz="3200" b="1" i="1" dirty="0" err="1">
                <a:solidFill>
                  <a:srgbClr val="000000"/>
                </a:solidFill>
                <a:effectLst>
                  <a:outerShdw blurRad="38100" dist="38100" dir="2700000" algn="tl">
                    <a:srgbClr val="000000">
                      <a:alpha val="43137"/>
                    </a:srgbClr>
                  </a:outerShdw>
                </a:effectLst>
                <a:latin typeface="Calligrapher" pitchFamily="2" charset="0"/>
              </a:rPr>
              <a:t>papae</a:t>
            </a:r>
            <a:r>
              <a:rPr lang="en-US" sz="3200" b="1" i="1" dirty="0">
                <a:solidFill>
                  <a:srgbClr val="000000"/>
                </a:solidFill>
                <a:effectLst>
                  <a:outerShdw blurRad="38100" dist="38100" dir="2700000" algn="tl">
                    <a:srgbClr val="000000">
                      <a:alpha val="43137"/>
                    </a:srgbClr>
                  </a:outerShdw>
                </a:effectLst>
                <a:latin typeface="Calligrapher" pitchFamily="2" charset="0"/>
              </a:rPr>
              <a:t>  </a:t>
            </a:r>
            <a:r>
              <a:rPr lang="en-US" sz="3200" b="1" dirty="0">
                <a:solidFill>
                  <a:srgbClr val="000000"/>
                </a:solidFill>
                <a:effectLst>
                  <a:outerShdw blurRad="38100" dist="38100" dir="2700000" algn="tl">
                    <a:srgbClr val="000000">
                      <a:alpha val="43137"/>
                    </a:srgbClr>
                  </a:outerShdw>
                </a:effectLst>
                <a:latin typeface="Calligrapher" pitchFamily="2" charset="0"/>
              </a:rPr>
              <a:t>decreed twenty-seven truths, among them the dictate that ‘only the pope’s feet are to be kissed by all princes’  and not the feet of  kings or emperors.”   - pg. 6,  </a:t>
            </a:r>
            <a:r>
              <a:rPr lang="en-US" sz="3200" b="1" u="sng" dirty="0">
                <a:solidFill>
                  <a:srgbClr val="000000"/>
                </a:solidFill>
                <a:effectLst>
                  <a:outerShdw blurRad="38100" dist="38100" dir="2700000" algn="tl">
                    <a:srgbClr val="000000">
                      <a:alpha val="43137"/>
                    </a:srgbClr>
                  </a:outerShdw>
                </a:effectLst>
                <a:latin typeface="Calligrapher" pitchFamily="2" charset="0"/>
              </a:rPr>
              <a:t>The Proof of God</a:t>
            </a:r>
          </a:p>
        </p:txBody>
      </p:sp>
    </p:spTree>
    <p:extLst>
      <p:ext uri="{BB962C8B-B14F-4D97-AF65-F5344CB8AC3E}">
        <p14:creationId xmlns:p14="http://schemas.microsoft.com/office/powerpoint/2010/main" val="10862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176453"/>
                                        </p:tgtEl>
                                        <p:attrNameLst>
                                          <p:attrName>style.visibility</p:attrName>
                                        </p:attrNameLst>
                                      </p:cBhvr>
                                      <p:to>
                                        <p:strVal val="visible"/>
                                      </p:to>
                                    </p:set>
                                    <p:anim calcmode="lin" valueType="num">
                                      <p:cBhvr additive="base">
                                        <p:cTn id="7" dur="5000" fill="hold"/>
                                        <p:tgtEl>
                                          <p:spTgt spid="3176453"/>
                                        </p:tgtEl>
                                        <p:attrNameLst>
                                          <p:attrName>ppt_x</p:attrName>
                                        </p:attrNameLst>
                                      </p:cBhvr>
                                      <p:tavLst>
                                        <p:tav tm="0">
                                          <p:val>
                                            <p:strVal val="#ppt_x"/>
                                          </p:val>
                                        </p:tav>
                                        <p:tav tm="100000">
                                          <p:val>
                                            <p:strVal val="#ppt_x"/>
                                          </p:val>
                                        </p:tav>
                                      </p:tavLst>
                                    </p:anim>
                                    <p:anim calcmode="lin" valueType="num">
                                      <p:cBhvr additive="base">
                                        <p:cTn id="8" dur="5000" fill="hold"/>
                                        <p:tgtEl>
                                          <p:spTgt spid="31764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3176454"/>
                                        </p:tgtEl>
                                        <p:attrNameLst>
                                          <p:attrName>style.visibility</p:attrName>
                                        </p:attrNameLst>
                                      </p:cBhvr>
                                      <p:to>
                                        <p:strVal val="visible"/>
                                      </p:to>
                                    </p:set>
                                    <p:anim calcmode="lin" valueType="num">
                                      <p:cBhvr>
                                        <p:cTn id="13" dur="5000" fill="hold"/>
                                        <p:tgtEl>
                                          <p:spTgt spid="3176454"/>
                                        </p:tgtEl>
                                        <p:attrNameLst>
                                          <p:attrName>ppt_w</p:attrName>
                                        </p:attrNameLst>
                                      </p:cBhvr>
                                      <p:tavLst>
                                        <p:tav tm="0" fmla="#ppt_w*sin(2.5*pi*$)">
                                          <p:val>
                                            <p:fltVal val="0"/>
                                          </p:val>
                                        </p:tav>
                                        <p:tav tm="100000">
                                          <p:val>
                                            <p:fltVal val="1"/>
                                          </p:val>
                                        </p:tav>
                                      </p:tavLst>
                                    </p:anim>
                                    <p:anim calcmode="lin" valueType="num">
                                      <p:cBhvr>
                                        <p:cTn id="14" dur="5000" fill="hold"/>
                                        <p:tgtEl>
                                          <p:spTgt spid="317645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ox(in)">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453"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4DEB2-13C0-48C1-B0E6-026195FC4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a:extLst>
              <a:ext uri="{FF2B5EF4-FFF2-40B4-BE49-F238E27FC236}">
                <a16:creationId xmlns:a16="http://schemas.microsoft.com/office/drawing/2014/main" id="{307662EF-25FA-485C-2D79-FCBE299FE173}"/>
              </a:ext>
            </a:extLst>
          </p:cNvPr>
          <p:cNvPicPr>
            <a:picLocks noChangeAspect="1"/>
          </p:cNvPicPr>
          <p:nvPr/>
        </p:nvPicPr>
        <p:blipFill>
          <a:blip r:embed="rId3"/>
          <a:stretch>
            <a:fillRect/>
          </a:stretch>
        </p:blipFill>
        <p:spPr>
          <a:xfrm>
            <a:off x="2511241" y="2121294"/>
            <a:ext cx="7169517" cy="2615411"/>
          </a:xfrm>
          <a:prstGeom prst="rect">
            <a:avLst/>
          </a:prstGeom>
        </p:spPr>
      </p:pic>
    </p:spTree>
    <p:extLst>
      <p:ext uri="{BB962C8B-B14F-4D97-AF65-F5344CB8AC3E}">
        <p14:creationId xmlns:p14="http://schemas.microsoft.com/office/powerpoint/2010/main" val="235909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6390555-E246-10DA-E35E-E8D7CA1C1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071" y="0"/>
            <a:ext cx="14089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026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826" name="Picture 2" descr="I:\DEPTCOMM\Zamcomm\Jody\ChartsEPS\94 copy.jpg"/>
          <p:cNvPicPr>
            <a:picLocks noChangeAspect="1" noChangeArrowheads="1"/>
          </p:cNvPicPr>
          <p:nvPr/>
        </p:nvPicPr>
        <p:blipFill>
          <a:blip r:embed="rId3" cstate="print"/>
          <a:srcRect/>
          <a:stretch>
            <a:fillRect/>
          </a:stretch>
        </p:blipFill>
        <p:spPr bwMode="auto">
          <a:xfrm>
            <a:off x="827772" y="0"/>
            <a:ext cx="10481911" cy="7440328"/>
          </a:xfrm>
          <a:prstGeom prst="rect">
            <a:avLst/>
          </a:prstGeom>
          <a:noFill/>
        </p:spPr>
      </p:pic>
      <p:sp>
        <p:nvSpPr>
          <p:cNvPr id="1357827" name="Oval 3"/>
          <p:cNvSpPr>
            <a:spLocks noChangeArrowheads="1"/>
          </p:cNvSpPr>
          <p:nvPr/>
        </p:nvSpPr>
        <p:spPr bwMode="auto">
          <a:xfrm>
            <a:off x="1376412" y="4475747"/>
            <a:ext cx="2646948" cy="895150"/>
          </a:xfrm>
          <a:prstGeom prst="ellipse">
            <a:avLst/>
          </a:prstGeom>
          <a:noFill/>
          <a:ln w="9525">
            <a:solidFill>
              <a:srgbClr val="0070C0"/>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357827"/>
                                        </p:tgtEl>
                                        <p:attrNameLst>
                                          <p:attrName>style.visibility</p:attrName>
                                        </p:attrNameLst>
                                      </p:cBhvr>
                                      <p:to>
                                        <p:strVal val="visible"/>
                                      </p:to>
                                    </p:set>
                                    <p:anim calcmode="lin" valueType="num">
                                      <p:cBhvr>
                                        <p:cTn id="7" dur="500" fill="hold"/>
                                        <p:tgtEl>
                                          <p:spTgt spid="1357827"/>
                                        </p:tgtEl>
                                        <p:attrNameLst>
                                          <p:attrName>ppt_w</p:attrName>
                                        </p:attrNameLst>
                                      </p:cBhvr>
                                      <p:tavLst>
                                        <p:tav tm="0">
                                          <p:val>
                                            <p:strVal val="4*#ppt_w"/>
                                          </p:val>
                                        </p:tav>
                                        <p:tav tm="100000">
                                          <p:val>
                                            <p:strVal val="#ppt_w"/>
                                          </p:val>
                                        </p:tav>
                                      </p:tavLst>
                                    </p:anim>
                                    <p:anim calcmode="lin" valueType="num">
                                      <p:cBhvr>
                                        <p:cTn id="8" dur="500" fill="hold"/>
                                        <p:tgtEl>
                                          <p:spTgt spid="13578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82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C:\Documents and Settings\Owner\My Documents\Educational Illustrations\Niederl%C3%A4ndische+Historienbibel+-+BSB+Cgm+5062.jpg">
            <a:extLst>
              <a:ext uri="{FF2B5EF4-FFF2-40B4-BE49-F238E27FC236}">
                <a16:creationId xmlns:a16="http://schemas.microsoft.com/office/drawing/2014/main" id="{33E5F2D5-4895-4CBC-9C8C-64FF6E595004}"/>
              </a:ext>
            </a:extLst>
          </p:cNvPr>
          <p:cNvPicPr>
            <a:picLocks noChangeAspect="1" noChangeArrowheads="1"/>
          </p:cNvPicPr>
          <p:nvPr/>
        </p:nvPicPr>
        <p:blipFill>
          <a:blip r:embed="rId3" cstate="print"/>
          <a:srcRect/>
          <a:stretch>
            <a:fillRect/>
          </a:stretch>
        </p:blipFill>
        <p:spPr bwMode="auto">
          <a:xfrm>
            <a:off x="0" y="0"/>
            <a:ext cx="12192000" cy="7086600"/>
          </a:xfrm>
          <a:prstGeom prst="rect">
            <a:avLst/>
          </a:prstGeom>
          <a:noFill/>
        </p:spPr>
      </p:pic>
      <p:sp>
        <p:nvSpPr>
          <p:cNvPr id="4" name="WordArt 7">
            <a:extLst>
              <a:ext uri="{FF2B5EF4-FFF2-40B4-BE49-F238E27FC236}">
                <a16:creationId xmlns:a16="http://schemas.microsoft.com/office/drawing/2014/main" id="{D9FA0956-AF6A-44BD-A6A1-BC2A69583EA3}"/>
              </a:ext>
            </a:extLst>
          </p:cNvPr>
          <p:cNvSpPr>
            <a:spLocks noChangeArrowheads="1" noChangeShapeType="1" noTextEdit="1"/>
          </p:cNvSpPr>
          <p:nvPr/>
        </p:nvSpPr>
        <p:spPr bwMode="auto">
          <a:xfrm>
            <a:off x="3473117" y="3810000"/>
            <a:ext cx="5141493" cy="1259305"/>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FROM SHEPHERD'S STAFF</a:t>
            </a:r>
          </a:p>
        </p:txBody>
      </p:sp>
      <p:sp>
        <p:nvSpPr>
          <p:cNvPr id="5" name="WordArt 8">
            <a:extLst>
              <a:ext uri="{FF2B5EF4-FFF2-40B4-BE49-F238E27FC236}">
                <a16:creationId xmlns:a16="http://schemas.microsoft.com/office/drawing/2014/main" id="{C70F57BD-8DE7-4DCA-A5E9-C51C950F5E1A}"/>
              </a:ext>
            </a:extLst>
          </p:cNvPr>
          <p:cNvSpPr>
            <a:spLocks noChangeArrowheads="1" noChangeShapeType="1" noTextEdit="1"/>
          </p:cNvSpPr>
          <p:nvPr/>
        </p:nvSpPr>
        <p:spPr bwMode="auto">
          <a:xfrm>
            <a:off x="3473117" y="200526"/>
            <a:ext cx="5205662" cy="1323474"/>
          </a:xfrm>
          <a:prstGeom prst="rect">
            <a:avLst/>
          </a:prstGeom>
        </p:spPr>
        <p:txBody>
          <a:bodyPr wrap="none" fromWordArt="1">
            <a:prstTxWarp prst="textSlantUp">
              <a:avLst>
                <a:gd name="adj" fmla="val 32056"/>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n-ea"/>
                <a:cs typeface="+mn-cs"/>
              </a:rPr>
              <a:t>UNTO KING'S SCEPTER</a:t>
            </a:r>
          </a:p>
        </p:txBody>
      </p:sp>
    </p:spTree>
    <p:extLst>
      <p:ext uri="{BB962C8B-B14F-4D97-AF65-F5344CB8AC3E}">
        <p14:creationId xmlns:p14="http://schemas.microsoft.com/office/powerpoint/2010/main" val="45488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7826" name="Picture 2" descr="I:\DEPTCOMM\Zamcomm\Jody\ChartsEPS\94 copy.jpg"/>
          <p:cNvPicPr>
            <a:picLocks noChangeAspect="1" noChangeArrowheads="1"/>
          </p:cNvPicPr>
          <p:nvPr/>
        </p:nvPicPr>
        <p:blipFill>
          <a:blip r:embed="rId3" cstate="print"/>
          <a:srcRect/>
          <a:stretch>
            <a:fillRect/>
          </a:stretch>
        </p:blipFill>
        <p:spPr bwMode="auto">
          <a:xfrm>
            <a:off x="827772" y="0"/>
            <a:ext cx="10481911" cy="7440328"/>
          </a:xfrm>
          <a:prstGeom prst="rect">
            <a:avLst/>
          </a:prstGeom>
          <a:noFill/>
        </p:spPr>
      </p:pic>
      <p:sp>
        <p:nvSpPr>
          <p:cNvPr id="1357827" name="Oval 3"/>
          <p:cNvSpPr>
            <a:spLocks noChangeArrowheads="1"/>
          </p:cNvSpPr>
          <p:nvPr/>
        </p:nvSpPr>
        <p:spPr bwMode="auto">
          <a:xfrm>
            <a:off x="1376412" y="6006164"/>
            <a:ext cx="2646948" cy="924026"/>
          </a:xfrm>
          <a:prstGeom prst="ellipse">
            <a:avLst/>
          </a:prstGeom>
          <a:noFill/>
          <a:ln w="9525">
            <a:solidFill>
              <a:srgbClr val="0070C0"/>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Tree>
    <p:extLst>
      <p:ext uri="{BB962C8B-B14F-4D97-AF65-F5344CB8AC3E}">
        <p14:creationId xmlns:p14="http://schemas.microsoft.com/office/powerpoint/2010/main" val="27413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1357827"/>
                                        </p:tgtEl>
                                        <p:attrNameLst>
                                          <p:attrName>style.visibility</p:attrName>
                                        </p:attrNameLst>
                                      </p:cBhvr>
                                      <p:to>
                                        <p:strVal val="visible"/>
                                      </p:to>
                                    </p:set>
                                    <p:anim calcmode="lin" valueType="num">
                                      <p:cBhvr>
                                        <p:cTn id="7" dur="500" fill="hold"/>
                                        <p:tgtEl>
                                          <p:spTgt spid="1357827"/>
                                        </p:tgtEl>
                                        <p:attrNameLst>
                                          <p:attrName>ppt_w</p:attrName>
                                        </p:attrNameLst>
                                      </p:cBhvr>
                                      <p:tavLst>
                                        <p:tav tm="0">
                                          <p:val>
                                            <p:strVal val="4*#ppt_w"/>
                                          </p:val>
                                        </p:tav>
                                        <p:tav tm="100000">
                                          <p:val>
                                            <p:strVal val="#ppt_w"/>
                                          </p:val>
                                        </p:tav>
                                      </p:tavLst>
                                    </p:anim>
                                    <p:anim calcmode="lin" valueType="num">
                                      <p:cBhvr>
                                        <p:cTn id="8" dur="500" fill="hold"/>
                                        <p:tgtEl>
                                          <p:spTgt spid="135782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827"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29378" name="Rectangle 2"/>
          <p:cNvSpPr>
            <a:spLocks noGrp="1" noChangeArrowheads="1"/>
          </p:cNvSpPr>
          <p:nvPr>
            <p:ph type="title"/>
          </p:nvPr>
        </p:nvSpPr>
        <p:spPr>
          <a:xfrm>
            <a:off x="2773345" y="914400"/>
            <a:ext cx="8109019" cy="1066800"/>
          </a:xfrm>
          <a:solidFill>
            <a:schemeClr val="accent1"/>
          </a:solidFill>
        </p:spPr>
        <p:txBody>
          <a:bodyPr/>
          <a:lstStyle/>
          <a:p>
            <a:r>
              <a:rPr lang="en-US" sz="3200" b="1" dirty="0">
                <a:solidFill>
                  <a:srgbClr val="FFFF00"/>
                </a:solidFill>
              </a:rPr>
              <a:t>From The Modern Scholar Course Guide:</a:t>
            </a:r>
            <a:br>
              <a:rPr lang="en-US" sz="2800" dirty="0">
                <a:solidFill>
                  <a:srgbClr val="FFFF00"/>
                </a:solidFill>
              </a:rPr>
            </a:br>
            <a:r>
              <a:rPr lang="en-US" sz="4000" dirty="0">
                <a:solidFill>
                  <a:srgbClr val="FFFF00"/>
                </a:solidFill>
                <a:effectLst>
                  <a:outerShdw blurRad="38100" dist="38100" dir="2700000" algn="tl">
                    <a:srgbClr val="000000"/>
                  </a:outerShdw>
                </a:effectLst>
              </a:rPr>
              <a:t>“One, Holy, Catholic, &amp; Apostolic”</a:t>
            </a:r>
            <a:r>
              <a:rPr lang="en-US" dirty="0"/>
              <a:t> </a:t>
            </a:r>
          </a:p>
        </p:txBody>
      </p:sp>
      <p:sp>
        <p:nvSpPr>
          <p:cNvPr id="3429379" name="Rectangle 3"/>
          <p:cNvSpPr>
            <a:spLocks noGrp="1" noChangeArrowheads="1"/>
          </p:cNvSpPr>
          <p:nvPr>
            <p:ph type="body" idx="1"/>
          </p:nvPr>
        </p:nvSpPr>
        <p:spPr>
          <a:xfrm>
            <a:off x="2632668" y="1981200"/>
            <a:ext cx="8541099" cy="4876800"/>
          </a:xfrm>
        </p:spPr>
        <p:txBody>
          <a:bodyPr/>
          <a:lstStyle/>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 “Unum Sanctum in 1302 laid out completely Philip’s, and every other Christian’s, duty to obey the pope in matters of sin.  ‘There is only one Holy, Catholic, and Apostolic Church.’ The pope as the Vicar of Christ is the head of that Church.  Those who deny that aren’t of the Church. The two swords are given by God to the Church for the service of his people and salvation of souls.  The spiritual must act when the temporal moves to sin.  ‘It is altogether necessary to salvation for every human creature to be subject to the Roman Pontiff.’ Philip was given a year to repent.   Philip called councils of French clergy, who then condemned Boniface as a murderer and heretic.  Troops entered </a:t>
            </a:r>
            <a:r>
              <a:rPr lang="en-US" sz="2400" dirty="0" err="1">
                <a:solidFill>
                  <a:srgbClr val="FFFFFF"/>
                </a:solidFill>
                <a:effectLst>
                  <a:outerShdw blurRad="38100" dist="38100" dir="2700000" algn="tl">
                    <a:srgbClr val="C0C0C0"/>
                  </a:outerShdw>
                </a:effectLst>
              </a:rPr>
              <a:t>Anagni</a:t>
            </a:r>
            <a:r>
              <a:rPr lang="en-US" sz="2400" dirty="0">
                <a:solidFill>
                  <a:srgbClr val="FFFFFF"/>
                </a:solidFill>
                <a:effectLst>
                  <a:outerShdw blurRad="38100" dist="38100" dir="2700000" algn="tl">
                    <a:srgbClr val="C0C0C0"/>
                  </a:outerShdw>
                </a:effectLst>
              </a:rPr>
              <a:t> in Sept. 1303, just before the pope was to excommunicate Philip, and arrested  the pope.  He died shortly thereafter.”</a:t>
            </a:r>
          </a:p>
        </p:txBody>
      </p:sp>
      <p:sp>
        <p:nvSpPr>
          <p:cNvPr id="3429380" name="WordArt 4"/>
          <p:cNvSpPr>
            <a:spLocks noChangeArrowheads="1" noChangeShapeType="1" noTextEdit="1"/>
          </p:cNvSpPr>
          <p:nvPr/>
        </p:nvSpPr>
        <p:spPr bwMode="auto">
          <a:xfrm>
            <a:off x="2773345" y="228600"/>
            <a:ext cx="810902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UNAM SANCTAM OF 1302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29380"/>
                                        </p:tgtEl>
                                        <p:attrNameLst>
                                          <p:attrName>style.visibility</p:attrName>
                                        </p:attrNameLst>
                                      </p:cBhvr>
                                      <p:to>
                                        <p:strVal val="visible"/>
                                      </p:to>
                                    </p:set>
                                    <p:anim calcmode="lin" valueType="num">
                                      <p:cBhvr>
                                        <p:cTn id="7" dur="500" fill="hold"/>
                                        <p:tgtEl>
                                          <p:spTgt spid="3429380"/>
                                        </p:tgtEl>
                                        <p:attrNameLst>
                                          <p:attrName>ppt_w</p:attrName>
                                        </p:attrNameLst>
                                      </p:cBhvr>
                                      <p:tavLst>
                                        <p:tav tm="0">
                                          <p:val>
                                            <p:strVal val="4/3*#ppt_w"/>
                                          </p:val>
                                        </p:tav>
                                        <p:tav tm="100000">
                                          <p:val>
                                            <p:strVal val="#ppt_w"/>
                                          </p:val>
                                        </p:tav>
                                      </p:tavLst>
                                    </p:anim>
                                    <p:anim calcmode="lin" valueType="num">
                                      <p:cBhvr>
                                        <p:cTn id="8" dur="500" fill="hold"/>
                                        <p:tgtEl>
                                          <p:spTgt spid="342938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29378">
                                            <p:txEl>
                                              <p:pRg st="0" end="0"/>
                                            </p:txEl>
                                          </p:spTgt>
                                        </p:tgtEl>
                                        <p:attrNameLst>
                                          <p:attrName>style.visibility</p:attrName>
                                        </p:attrNameLst>
                                      </p:cBhvr>
                                      <p:to>
                                        <p:strVal val="visible"/>
                                      </p:to>
                                    </p:set>
                                    <p:anim calcmode="lin" valueType="num">
                                      <p:cBhvr additive="base">
                                        <p:cTn id="13" dur="300" fill="hold"/>
                                        <p:tgtEl>
                                          <p:spTgt spid="3429378">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293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29379">
                                            <p:txEl>
                                              <p:pRg st="0" end="0"/>
                                            </p:txEl>
                                          </p:spTgt>
                                        </p:tgtEl>
                                        <p:attrNameLst>
                                          <p:attrName>style.visibility</p:attrName>
                                        </p:attrNameLst>
                                      </p:cBhvr>
                                      <p:to>
                                        <p:strVal val="visible"/>
                                      </p:to>
                                    </p:set>
                                    <p:animEffect transition="in" filter="wipe(left)">
                                      <p:cBhvr>
                                        <p:cTn id="19" dur="500"/>
                                        <p:tgtEl>
                                          <p:spTgt spid="34293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9378" grpId="0" build="p" autoUpdateAnimBg="0"/>
      <p:bldP spid="3429379" grpId="0" build="p" autoUpdateAnimBg="0" rev="1"/>
      <p:bldP spid="34293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2274" name="Picture 2" descr="I:\DEPTCOMM\Zamcomm\Jody\ChartsEPS\77 copy.jpg"/>
          <p:cNvPicPr>
            <a:picLocks noChangeAspect="1" noChangeArrowheads="1"/>
          </p:cNvPicPr>
          <p:nvPr/>
        </p:nvPicPr>
        <p:blipFill>
          <a:blip r:embed="rId3" cstate="print"/>
          <a:srcRect/>
          <a:stretch>
            <a:fillRect/>
          </a:stretch>
        </p:blipFill>
        <p:spPr bwMode="auto">
          <a:xfrm>
            <a:off x="0" y="-311499"/>
            <a:ext cx="12192000" cy="765684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3314" name="AutoShape 2"/>
          <p:cNvSpPr>
            <a:spLocks noChangeArrowheads="1"/>
          </p:cNvSpPr>
          <p:nvPr/>
        </p:nvSpPr>
        <p:spPr bwMode="auto">
          <a:xfrm>
            <a:off x="3505200" y="1066800"/>
            <a:ext cx="6934200" cy="54864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5" name="Text Box 3"/>
          <p:cNvSpPr txBox="1">
            <a:spLocks noChangeArrowheads="1"/>
          </p:cNvSpPr>
          <p:nvPr/>
        </p:nvSpPr>
        <p:spPr bwMode="auto">
          <a:xfrm>
            <a:off x="1524000" y="204789"/>
            <a:ext cx="1828800" cy="57943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itchFamily="18" charset="0"/>
                <a:ea typeface="+mn-ea"/>
                <a:cs typeface="+mn-cs"/>
              </a:rPr>
              <a:t>1334</a:t>
            </a:r>
            <a:endParaRPr kumimoji="0" lang="en-US" sz="2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6" name="Line 4"/>
          <p:cNvSpPr>
            <a:spLocks noChangeShapeType="1"/>
          </p:cNvSpPr>
          <p:nvPr/>
        </p:nvSpPr>
        <p:spPr bwMode="auto">
          <a:xfrm>
            <a:off x="2667000" y="4953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33317" name="Text Box 5"/>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8" name="Rectangle 6"/>
          <p:cNvSpPr>
            <a:spLocks noChangeArrowheads="1"/>
          </p:cNvSpPr>
          <p:nvPr/>
        </p:nvSpPr>
        <p:spPr bwMode="auto">
          <a:xfrm>
            <a:off x="3352800" y="152400"/>
            <a:ext cx="73152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0" i="0" u="none" strike="noStrike" kern="1200" cap="none" spc="0" normalizeH="0" baseline="0" noProof="0">
                <a:ln>
                  <a:noFill/>
                </a:ln>
                <a:solidFill>
                  <a:srgbClr val="000000"/>
                </a:solidFill>
                <a:effectLst/>
                <a:uLnTx/>
                <a:uFillTx/>
                <a:latin typeface="Times New Roman" pitchFamily="18" charset="0"/>
                <a:ea typeface="+mn-ea"/>
                <a:cs typeface="+mn-cs"/>
              </a:rPr>
              <a:t>1334-1342  </a:t>
            </a:r>
            <a:r>
              <a:rPr kumimoji="0" lang="en-US" sz="4000" b="1" i="0" u="none" strike="noStrike" kern="1200" cap="none" spc="0" normalizeH="0" baseline="0" noProof="0">
                <a:ln>
                  <a:noFill/>
                </a:ln>
                <a:solidFill>
                  <a:srgbClr val="000000"/>
                </a:solidFill>
                <a:effectLst/>
                <a:uLnTx/>
                <a:uFillTx/>
                <a:latin typeface="Times New Roman" pitchFamily="18" charset="0"/>
                <a:ea typeface="+mn-ea"/>
                <a:cs typeface="+mn-cs"/>
              </a:rPr>
              <a:t>Pope Benedict XII</a:t>
            </a:r>
            <a:r>
              <a:rPr kumimoji="0" lang="en-US" sz="3600" b="0" i="0" u="none" strike="noStrike" kern="1200" cap="none" spc="0" normalizeH="0" baseline="0" noProof="0">
                <a:ln>
                  <a:noFill/>
                </a:ln>
                <a:solidFill>
                  <a:srgbClr val="000000"/>
                </a:solidFill>
                <a:effectLst/>
                <a:uLnTx/>
                <a:uFillTx/>
                <a:latin typeface="Times New Roman" pitchFamily="18" charset="0"/>
                <a:ea typeface="+mn-ea"/>
                <a:cs typeface="+mn-cs"/>
              </a:rPr>
              <a:t> </a:t>
            </a:r>
            <a:endParaRPr kumimoji="0" lang="en-US" sz="3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33319" name="Rectangle 7"/>
          <p:cNvSpPr>
            <a:spLocks noChangeArrowheads="1"/>
          </p:cNvSpPr>
          <p:nvPr/>
        </p:nvSpPr>
        <p:spPr bwMode="auto">
          <a:xfrm>
            <a:off x="3429000" y="1752600"/>
            <a:ext cx="6858000" cy="990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31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rPr>
              <a:t>“The Pope’s Three Crowns” became evident with Benedict.  The first crown symbolizes (every) pope’s universal episcopate,  second his supremacy or jurisdiction and the third his temporal influence – father of princes and kings,  ruler of the world,  Vicar of our Savior Jesus Christ”(New Catholic Dictionary)</a:t>
            </a:r>
            <a:endParaRPr kumimoji="0" lang="en-US" sz="3200" b="0" i="0" u="none" strike="noStrike" kern="1200" cap="none" spc="0" normalizeH="0" baseline="0" noProof="0" dirty="0">
              <a:ln>
                <a:noFill/>
              </a:ln>
              <a:solidFill>
                <a:srgbClr val="660033"/>
              </a:solidFill>
              <a:effectLst>
                <a:outerShdw blurRad="38100" dist="38100" dir="2700000" algn="tl">
                  <a:srgbClr val="C0C0C0"/>
                </a:outerShdw>
              </a:effectLst>
              <a:uLnTx/>
              <a:uFillTx/>
              <a:latin typeface="Times New Roman" pitchFamily="18" charset="0"/>
              <a:ea typeface="+mn-ea"/>
              <a:cs typeface="+mn-cs"/>
            </a:endParaRPr>
          </a:p>
        </p:txBody>
      </p:sp>
      <p:pic>
        <p:nvPicPr>
          <p:cNvPr id="8" name="Picture 7" descr="JlBhCUpCKSqcobrwLv5Xpw32188.jpg"/>
          <p:cNvPicPr>
            <a:picLocks noChangeAspect="1"/>
          </p:cNvPicPr>
          <p:nvPr/>
        </p:nvPicPr>
        <p:blipFill>
          <a:blip r:embed="rId4" cstate="print"/>
          <a:stretch>
            <a:fillRect/>
          </a:stretch>
        </p:blipFill>
        <p:spPr>
          <a:xfrm>
            <a:off x="3733800" y="1828800"/>
            <a:ext cx="6400800" cy="3810000"/>
          </a:xfrm>
          <a:prstGeom prst="rect">
            <a:avLst/>
          </a:prstGeom>
        </p:spPr>
      </p:pic>
    </p:spTree>
    <p:extLst>
      <p:ext uri="{BB962C8B-B14F-4D97-AF65-F5344CB8AC3E}">
        <p14:creationId xmlns:p14="http://schemas.microsoft.com/office/powerpoint/2010/main" val="41566959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333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3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amond(ou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3319"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_Desktop_Rook_Concept_1920x1200.jpg"/>
          <p:cNvPicPr>
            <a:picLocks noChangeAspect="1"/>
          </p:cNvPicPr>
          <p:nvPr/>
        </p:nvPicPr>
        <p:blipFill>
          <a:blip r:embed="rId2"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1056803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7305" name="Rectangle 9"/>
          <p:cNvSpPr>
            <a:spLocks noGrp="1" noChangeArrowheads="1"/>
          </p:cNvSpPr>
          <p:nvPr>
            <p:ph type="title"/>
          </p:nvPr>
        </p:nvSpPr>
        <p:spPr>
          <a:xfrm>
            <a:off x="1524000" y="114300"/>
            <a:ext cx="9144000" cy="609600"/>
          </a:xfrm>
        </p:spPr>
        <p:txBody>
          <a:bodyPr/>
          <a:lstStyle/>
          <a:p>
            <a:r>
              <a:rPr lang="en-US" dirty="0"/>
              <a:t> ANOTHER PERIOD OF TRANSITION</a:t>
            </a:r>
          </a:p>
        </p:txBody>
      </p:sp>
      <p:sp>
        <p:nvSpPr>
          <p:cNvPr id="567306" name="Rectangle 10"/>
          <p:cNvSpPr>
            <a:spLocks noGrp="1" noChangeArrowheads="1"/>
          </p:cNvSpPr>
          <p:nvPr>
            <p:ph type="body" idx="1"/>
          </p:nvPr>
        </p:nvSpPr>
        <p:spPr>
          <a:xfrm>
            <a:off x="2590800" y="1447800"/>
            <a:ext cx="7620000" cy="4876800"/>
          </a:xfrm>
        </p:spPr>
        <p:txBody>
          <a:bodyPr/>
          <a:lstStyle/>
          <a:p>
            <a:r>
              <a:rPr lang="en-US" sz="8800" b="1" dirty="0">
                <a:solidFill>
                  <a:srgbClr val="000000"/>
                </a:solidFill>
              </a:rPr>
              <a:t> Holy Empire Contest With Thee Church</a:t>
            </a:r>
            <a:endParaRPr lang="en-US" sz="8800"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0" name="Rectangle 4"/>
          <p:cNvSpPr>
            <a:spLocks noChangeArrowheads="1"/>
          </p:cNvSpPr>
          <p:nvPr/>
        </p:nvSpPr>
        <p:spPr bwMode="auto">
          <a:xfrm>
            <a:off x="2514600" y="0"/>
            <a:ext cx="7696200" cy="14478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6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Two dynasties stand out as rulers of the empire. The </a:t>
            </a:r>
            <a:r>
              <a:rPr kumimoji="0" lang="en-US" sz="36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Hohenstaufens</a:t>
            </a:r>
            <a:r>
              <a:rPr kumimoji="0" lang="en-US" sz="36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led the empire during the Crusades.  In fact,  it was because of the Crusades that Frederick II dubbed his empire “Holy.”  In the 13</a:t>
            </a:r>
            <a:r>
              <a:rPr kumimoji="0" lang="en-US" sz="3600" b="1" i="1" u="none" strike="noStrike" kern="1200" cap="none" spc="0" normalizeH="0" baseline="30000" noProof="0" dirty="0">
                <a:ln>
                  <a:noFill/>
                </a:ln>
                <a:solidFill>
                  <a:srgbClr val="000000"/>
                </a:solidFill>
                <a:effectLst>
                  <a:outerShdw blurRad="38100" dist="38100" dir="2700000" algn="tl">
                    <a:srgbClr val="C0C0C0"/>
                  </a:outerShdw>
                </a:effectLst>
                <a:uLnTx/>
                <a:uFillTx/>
                <a:latin typeface="Times New Roman"/>
                <a:ea typeface="+mn-ea"/>
                <a:cs typeface="+mn-cs"/>
              </a:rPr>
              <a:t>th</a:t>
            </a:r>
            <a:r>
              <a:rPr kumimoji="0" lang="en-US" sz="36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century, however, the </a:t>
            </a:r>
            <a:r>
              <a:rPr kumimoji="0" lang="en-US" sz="3600" b="1" i="1" u="none" strike="noStrike" kern="1200" cap="none" spc="0" normalizeH="0" baseline="0" noProof="0" dirty="0" err="1">
                <a:ln>
                  <a:noFill/>
                </a:ln>
                <a:solidFill>
                  <a:srgbClr val="000000"/>
                </a:solidFill>
                <a:effectLst>
                  <a:outerShdw blurRad="38100" dist="38100" dir="2700000" algn="tl">
                    <a:srgbClr val="C0C0C0"/>
                  </a:outerShdw>
                </a:effectLst>
                <a:uLnTx/>
                <a:uFillTx/>
                <a:latin typeface="Times New Roman"/>
                <a:ea typeface="+mn-ea"/>
                <a:cs typeface="+mn-cs"/>
              </a:rPr>
              <a:t>Hohenstaufens</a:t>
            </a:r>
            <a:r>
              <a:rPr kumimoji="0" lang="en-US" sz="36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were replaced by the Hapsburgs, who were all over the thrones of Europe for the next 800 years.  In the process,  they won the history reward as </a:t>
            </a:r>
            <a:r>
              <a:rPr kumimoji="0" lang="en-US" sz="3600" b="1" i="1" u="sng"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most thoroughly inbred royal family there ever was!  </a:t>
            </a: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THE END OF AN EMPIRE</a:t>
            </a:r>
          </a:p>
        </p:txBody>
      </p:sp>
    </p:spTree>
    <p:extLst>
      <p:ext uri="{BB962C8B-B14F-4D97-AF65-F5344CB8AC3E}">
        <p14:creationId xmlns:p14="http://schemas.microsoft.com/office/powerpoint/2010/main" val="21613454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49700">
                                            <p:txEl>
                                              <p:pRg st="0" end="0"/>
                                            </p:txEl>
                                          </p:spTgt>
                                        </p:tgtEl>
                                        <p:attrNameLst>
                                          <p:attrName>style.visibility</p:attrName>
                                        </p:attrNameLst>
                                      </p:cBhvr>
                                      <p:to>
                                        <p:strVal val="visible"/>
                                      </p:to>
                                    </p:set>
                                    <p:anim calcmode="lin" valueType="num">
                                      <p:cBhvr additive="base">
                                        <p:cTn id="17" dur="300" fill="hold"/>
                                        <p:tgtEl>
                                          <p:spTgt spid="514970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4970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0" grpId="0" build="p" autoUpdateAnimBg="0"/>
      <p:bldP spid="5149701" grpId="0" build="p" autoUpdateAnimBg="0"/>
      <p:bldP spid="5149702"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75298" name="Picture 2" descr="I:\DEPTCOMM\Zamcomm\Jody\ChartsEPS\103 copy.jpg"/>
          <p:cNvPicPr>
            <a:picLocks noChangeAspect="1" noChangeArrowheads="1"/>
          </p:cNvPicPr>
          <p:nvPr/>
        </p:nvPicPr>
        <p:blipFill>
          <a:blip r:embed="rId3" cstate="print"/>
          <a:srcRect/>
          <a:stretch>
            <a:fillRect/>
          </a:stretch>
        </p:blipFill>
        <p:spPr bwMode="auto">
          <a:xfrm>
            <a:off x="-356134" y="-685800"/>
            <a:ext cx="6604532" cy="8299383"/>
          </a:xfrm>
          <a:prstGeom prst="rect">
            <a:avLst/>
          </a:prstGeom>
          <a:noFill/>
        </p:spPr>
      </p:pic>
      <p:sp>
        <p:nvSpPr>
          <p:cNvPr id="5175299" name="Rectangle 3"/>
          <p:cNvSpPr>
            <a:spLocks noGrp="1" noChangeArrowheads="1"/>
          </p:cNvSpPr>
          <p:nvPr>
            <p:ph type="title"/>
          </p:nvPr>
        </p:nvSpPr>
        <p:spPr>
          <a:xfrm>
            <a:off x="5813657" y="0"/>
            <a:ext cx="6378341" cy="685800"/>
          </a:xfrm>
          <a:solidFill>
            <a:srgbClr val="FF9900"/>
          </a:solidFill>
        </p:spPr>
        <p:txBody>
          <a:bodyPr/>
          <a:lstStyle/>
          <a:p>
            <a:r>
              <a:rPr lang="en-US" sz="3600" b="1" dirty="0">
                <a:solidFill>
                  <a:schemeClr val="accent1"/>
                </a:solidFill>
                <a:effectLst>
                  <a:outerShdw blurRad="38100" dist="38100" dir="2700000" algn="tl">
                    <a:srgbClr val="000000"/>
                  </a:outerShdw>
                </a:effectLst>
              </a:rPr>
              <a:t>Teutonic Inheritance Principle</a:t>
            </a:r>
          </a:p>
        </p:txBody>
      </p:sp>
      <p:sp>
        <p:nvSpPr>
          <p:cNvPr id="5175301" name="Rectangle 5"/>
          <p:cNvSpPr>
            <a:spLocks noGrp="1" noChangeArrowheads="1"/>
          </p:cNvSpPr>
          <p:nvPr>
            <p:ph type="body" sz="half" idx="2"/>
          </p:nvPr>
        </p:nvSpPr>
        <p:spPr>
          <a:xfrm>
            <a:off x="5813659" y="685800"/>
            <a:ext cx="6378341" cy="6172200"/>
          </a:xfrm>
          <a:solidFill>
            <a:schemeClr val="accent1"/>
          </a:solidFill>
        </p:spPr>
        <p:txBody>
          <a:bodyPr/>
          <a:lstStyle/>
          <a:p>
            <a:pPr>
              <a:lnSpc>
                <a:spcPct val="90000"/>
              </a:lnSpc>
            </a:pPr>
            <a:endParaRPr lang="en-US" b="1" dirty="0">
              <a:solidFill>
                <a:srgbClr val="FFCC00"/>
              </a:solidFill>
              <a:effectLst>
                <a:outerShdw blurRad="38100" dist="38100" dir="2700000" algn="tl">
                  <a:srgbClr val="000000">
                    <a:alpha val="43137"/>
                  </a:srgbClr>
                </a:outerShdw>
              </a:effectLst>
            </a:endParaRPr>
          </a:p>
          <a:p>
            <a:pPr>
              <a:lnSpc>
                <a:spcPct val="90000"/>
              </a:lnSpc>
            </a:pPr>
            <a:r>
              <a:rPr lang="en-US" b="1" dirty="0">
                <a:solidFill>
                  <a:srgbClr val="FFCC00"/>
                </a:solidFill>
                <a:effectLst>
                  <a:outerShdw blurRad="38100" dist="38100" dir="2700000" algn="tl">
                    <a:srgbClr val="000000">
                      <a:alpha val="43137"/>
                    </a:srgbClr>
                  </a:outerShdw>
                </a:effectLst>
              </a:rPr>
              <a:t>The most important factor in the decline of the Frankish phase of  the Holy Roman Empire was the fragmentation fatally introduced into the imperial structure by   the Teutonic principle that prescribed the division of lands of the father among his sons.  Concepts of an invisible empire,  held by the Romans,  was foreign to the Teutonic mind.</a:t>
            </a:r>
            <a:r>
              <a:rPr lang="en-US" dirty="0">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175299"/>
                                        </p:tgtEl>
                                        <p:attrNameLst>
                                          <p:attrName>style.visibility</p:attrName>
                                        </p:attrNameLst>
                                      </p:cBhvr>
                                      <p:to>
                                        <p:strVal val="visible"/>
                                      </p:to>
                                    </p:set>
                                    <p:anim calcmode="lin" valueType="num">
                                      <p:cBhvr>
                                        <p:cTn id="7" dur="500" fill="hold"/>
                                        <p:tgtEl>
                                          <p:spTgt spid="5175299"/>
                                        </p:tgtEl>
                                        <p:attrNameLst>
                                          <p:attrName>ppt_w</p:attrName>
                                        </p:attrNameLst>
                                      </p:cBhvr>
                                      <p:tavLst>
                                        <p:tav tm="0">
                                          <p:val>
                                            <p:fltVal val="0"/>
                                          </p:val>
                                        </p:tav>
                                        <p:tav tm="100000">
                                          <p:val>
                                            <p:strVal val="#ppt_w"/>
                                          </p:val>
                                        </p:tav>
                                      </p:tavLst>
                                    </p:anim>
                                    <p:anim calcmode="lin" valueType="num">
                                      <p:cBhvr>
                                        <p:cTn id="8" dur="500" fill="hold"/>
                                        <p:tgtEl>
                                          <p:spTgt spid="5175299"/>
                                        </p:tgtEl>
                                        <p:attrNameLst>
                                          <p:attrName>ppt_h</p:attrName>
                                        </p:attrNameLst>
                                      </p:cBhvr>
                                      <p:tavLst>
                                        <p:tav tm="0">
                                          <p:val>
                                            <p:fltVal val="0"/>
                                          </p:val>
                                        </p:tav>
                                        <p:tav tm="100000">
                                          <p:val>
                                            <p:strVal val="#ppt_h"/>
                                          </p:val>
                                        </p:tav>
                                      </p:tavLst>
                                    </p:anim>
                                    <p:anim calcmode="lin" valueType="num">
                                      <p:cBhvr>
                                        <p:cTn id="9" dur="500" fill="hold"/>
                                        <p:tgtEl>
                                          <p:spTgt spid="5175299"/>
                                        </p:tgtEl>
                                        <p:attrNameLst>
                                          <p:attrName>ppt_x</p:attrName>
                                        </p:attrNameLst>
                                      </p:cBhvr>
                                      <p:tavLst>
                                        <p:tav tm="0">
                                          <p:val>
                                            <p:fltVal val="0.5"/>
                                          </p:val>
                                        </p:tav>
                                        <p:tav tm="100000">
                                          <p:val>
                                            <p:strVal val="#ppt_x"/>
                                          </p:val>
                                        </p:tav>
                                      </p:tavLst>
                                    </p:anim>
                                    <p:anim calcmode="lin" valueType="num">
                                      <p:cBhvr>
                                        <p:cTn id="10" dur="500" fill="hold"/>
                                        <p:tgtEl>
                                          <p:spTgt spid="517529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5175298"/>
                                        </p:tgtEl>
                                        <p:attrNameLst>
                                          <p:attrName>style.visibility</p:attrName>
                                        </p:attrNameLst>
                                      </p:cBhvr>
                                      <p:to>
                                        <p:strVal val="visible"/>
                                      </p:to>
                                    </p:set>
                                    <p:animEffect transition="in" filter="box(out)">
                                      <p:cBhvr>
                                        <p:cTn id="15" dur="500"/>
                                        <p:tgtEl>
                                          <p:spTgt spid="517529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iterate type="wd">
                                    <p:tmPct val="100000"/>
                                  </p:iterate>
                                  <p:childTnLst>
                                    <p:set>
                                      <p:cBhvr>
                                        <p:cTn id="19" dur="1" fill="hold">
                                          <p:stCondLst>
                                            <p:cond delay="0"/>
                                          </p:stCondLst>
                                        </p:cTn>
                                        <p:tgtEl>
                                          <p:spTgt spid="5175301">
                                            <p:txEl>
                                              <p:pRg st="1" end="1"/>
                                            </p:txEl>
                                          </p:spTgt>
                                        </p:tgtEl>
                                        <p:attrNameLst>
                                          <p:attrName>style.visibility</p:attrName>
                                        </p:attrNameLst>
                                      </p:cBhvr>
                                      <p:to>
                                        <p:strVal val="visible"/>
                                      </p:to>
                                    </p:set>
                                    <p:anim calcmode="lin" valueType="num">
                                      <p:cBhvr additive="base">
                                        <p:cTn id="20" dur="300" fill="hold"/>
                                        <p:tgtEl>
                                          <p:spTgt spid="5175301">
                                            <p:txEl>
                                              <p:pRg st="1" end="1"/>
                                            </p:txEl>
                                          </p:spTgt>
                                        </p:tgtEl>
                                        <p:attrNameLst>
                                          <p:attrName>ppt_x</p:attrName>
                                        </p:attrNameLst>
                                      </p:cBhvr>
                                      <p:tavLst>
                                        <p:tav tm="0">
                                          <p:val>
                                            <p:strVal val="#ppt_x"/>
                                          </p:val>
                                        </p:tav>
                                        <p:tav tm="100000">
                                          <p:val>
                                            <p:strVal val="#ppt_x"/>
                                          </p:val>
                                        </p:tav>
                                      </p:tavLst>
                                    </p:anim>
                                    <p:anim calcmode="lin" valueType="num">
                                      <p:cBhvr additive="base">
                                        <p:cTn id="21" dur="300" fill="hold"/>
                                        <p:tgtEl>
                                          <p:spTgt spid="5175301">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5299" grpId="0" animBg="1" autoUpdateAnimBg="0"/>
      <p:bldP spid="5175301"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THE LAST HOHENSTAUFEN</a:t>
            </a:r>
          </a:p>
        </p:txBody>
      </p:sp>
      <p:sp>
        <p:nvSpPr>
          <p:cNvPr id="7" name="Rectangle 4"/>
          <p:cNvSpPr>
            <a:spLocks noChangeArrowheads="1"/>
          </p:cNvSpPr>
          <p:nvPr/>
        </p:nvSpPr>
        <p:spPr bwMode="auto">
          <a:xfrm>
            <a:off x="2438400" y="304800"/>
            <a:ext cx="7848600" cy="6248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“To his friends,  Frederick Hohenstaufen was the stupor mundi or  ‘world wonder.’  To his enemies,  he was the Antichrist. Of course,  to the people of Sicily &amp; the Holy Roman Empire, he was simply the king &amp; skilled warlord.  As a linguist,  he wrote scientific tracts in a dozen languages. He was an early advocate of the experimental method and performed rather interesting (highly unethical) experiments – such as raising children in silence to see if they would speak a ‘natural language.’”</a:t>
            </a:r>
            <a:endParaRPr kumimoji="0" lang="en-US" sz="3200" b="1" i="1" u="sng"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spTree>
    <p:extLst>
      <p:ext uri="{BB962C8B-B14F-4D97-AF65-F5344CB8AC3E}">
        <p14:creationId xmlns:p14="http://schemas.microsoft.com/office/powerpoint/2010/main" val="360302776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THE LAST HOHENSTAUFEN</a:t>
            </a:r>
          </a:p>
        </p:txBody>
      </p:sp>
      <p:sp>
        <p:nvSpPr>
          <p:cNvPr id="7" name="Rectangle 4"/>
          <p:cNvSpPr>
            <a:spLocks noChangeArrowheads="1"/>
          </p:cNvSpPr>
          <p:nvPr/>
        </p:nvSpPr>
        <p:spPr bwMode="auto">
          <a:xfrm>
            <a:off x="2286000" y="457200"/>
            <a:ext cx="8153400" cy="6096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“FRED [HOHENSTAUFEN] WAS BEST KNOWN FOR HIS DECADENT LIFESTYLE – ENAMORED OF ISLAMIC CULTURE &amp; PHILOSOPHY,  HE KEPT A HAREM OF NUBILE YOUNG LADIES     AT HIS BECK AND CALL.”</a:t>
            </a:r>
            <a:endParaRPr kumimoji="0" lang="en-US" sz="4400" b="1" i="1" u="sng"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sp>
        <p:nvSpPr>
          <p:cNvPr id="8" name="Rectangle 7"/>
          <p:cNvSpPr/>
          <p:nvPr/>
        </p:nvSpPr>
        <p:spPr>
          <a:xfrm>
            <a:off x="2438400" y="5791200"/>
            <a:ext cx="8001000" cy="70788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Mental Floss, Forbidden Knowledge</a:t>
            </a:r>
          </a:p>
        </p:txBody>
      </p:sp>
    </p:spTree>
    <p:extLst>
      <p:ext uri="{BB962C8B-B14F-4D97-AF65-F5344CB8AC3E}">
        <p14:creationId xmlns:p14="http://schemas.microsoft.com/office/powerpoint/2010/main" val="380859505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2286000" y="152400"/>
            <a:ext cx="8153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Sacred illustration</a:t>
            </a:r>
          </a:p>
        </p:txBody>
      </p:sp>
      <p:sp>
        <p:nvSpPr>
          <p:cNvPr id="7" name="Rectangle 4"/>
          <p:cNvSpPr>
            <a:spLocks noChangeArrowheads="1"/>
          </p:cNvSpPr>
          <p:nvPr/>
        </p:nvSpPr>
        <p:spPr bwMode="auto">
          <a:xfrm>
            <a:off x="2286000" y="762000"/>
            <a:ext cx="8153400" cy="5791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Emperor Wenzel (1378-1419) had the margins of his German Bible translation decorated with pictures of himself being bathed and his hair washed by comely attendants wearing transparent white dresses.</a:t>
            </a:r>
            <a:endParaRPr kumimoji="0" lang="en-US" sz="4400" b="1" i="1" u="sng"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sp>
        <p:nvSpPr>
          <p:cNvPr id="8" name="Rectangle 7"/>
          <p:cNvSpPr/>
          <p:nvPr/>
        </p:nvSpPr>
        <p:spPr>
          <a:xfrm>
            <a:off x="2438400" y="5791200"/>
            <a:ext cx="800100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Kay </a:t>
            </a:r>
            <a:r>
              <a:rPr kumimoji="0" lang="en-US" sz="48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Ashenburg</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r>
              <a:rPr kumimoji="0" lang="en-US" sz="48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Unsanitized</a:t>
            </a:r>
            <a:r>
              <a:rPr kumimoji="0" lang="en-US" sz="4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History</a:t>
            </a:r>
          </a:p>
        </p:txBody>
      </p:sp>
    </p:spTree>
    <p:extLst>
      <p:ext uri="{BB962C8B-B14F-4D97-AF65-F5344CB8AC3E}">
        <p14:creationId xmlns:p14="http://schemas.microsoft.com/office/powerpoint/2010/main" val="22757348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1" grpId="0" build="p" autoUpdateAnimBg="0"/>
      <p:bldP spid="5149702" grpId="0" animBg="1"/>
      <p:bldP spid="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4969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0" name="Rectangle 4"/>
          <p:cNvSpPr>
            <a:spLocks noChangeArrowheads="1"/>
          </p:cNvSpPr>
          <p:nvPr/>
        </p:nvSpPr>
        <p:spPr bwMode="auto">
          <a:xfrm>
            <a:off x="3581400" y="228600"/>
            <a:ext cx="66294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In theory the Holy Roman Empire was a continuation of the ancient Roman Empire.  The fathers of the church had maintained that when the Roman Empire finally collapsed it would signal collapse of the great cycle of empires and begin the reign of  the Antichrist.  </a:t>
            </a:r>
          </a:p>
        </p:txBody>
      </p:sp>
      <p:sp>
        <p:nvSpPr>
          <p:cNvPr id="514970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49702"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WHITE ROBE BLACK ROBE</a:t>
            </a:r>
          </a:p>
        </p:txBody>
      </p:sp>
      <p:sp>
        <p:nvSpPr>
          <p:cNvPr id="5149703"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Politics Of Indulgences</a:t>
            </a:r>
          </a:p>
        </p:txBody>
      </p:sp>
      <p:sp>
        <p:nvSpPr>
          <p:cNvPr id="5149704"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Charles Mee</a:t>
            </a:r>
          </a:p>
        </p:txBody>
      </p:sp>
      <p:sp>
        <p:nvSpPr>
          <p:cNvPr id="2" name="Rectangle 1"/>
          <p:cNvSpPr/>
          <p:nvPr/>
        </p:nvSpPr>
        <p:spPr>
          <a:xfrm rot="10800000" flipV="1">
            <a:off x="3429000" y="6527130"/>
            <a:ext cx="7315200" cy="40011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baseline="0" noProof="0"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Times New Roman"/>
                <a:ea typeface="+mn-ea"/>
                <a:cs typeface="+mn-cs"/>
              </a:rPr>
              <a:t>See - PAGE 170 - </a:t>
            </a:r>
            <a:r>
              <a:rPr kumimoji="0" lang="en-US" sz="2000" b="1" i="1" u="none" strike="noStrike" kern="1200" cap="all" spc="0" normalizeH="0" baseline="0" noProof="0"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Times New Roman"/>
                <a:ea typeface="+mn-ea"/>
                <a:cs typeface="+mn-cs"/>
              </a:rPr>
              <a:t>The Time Was At Hand </a:t>
            </a:r>
            <a:r>
              <a:rPr kumimoji="0" lang="en-US" sz="2000" b="1" i="0" u="none" strike="noStrike" kern="1200" cap="all" spc="0" normalizeH="0" baseline="0" noProof="0"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Times New Roman"/>
                <a:ea typeface="+mn-ea"/>
                <a:cs typeface="+mn-cs"/>
              </a:rPr>
              <a:t>by ROB </a:t>
            </a:r>
            <a:r>
              <a:rPr kumimoji="0" lang="en-US" sz="2000" b="1" i="0" u="none" strike="noStrike" kern="1200" cap="all" spc="0" normalizeH="0" baseline="0" noProof="0" dirty="0" err="1">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Times New Roman"/>
                <a:ea typeface="+mn-ea"/>
                <a:cs typeface="+mn-cs"/>
              </a:rPr>
              <a:t>fINLEY</a:t>
            </a:r>
            <a:endParaRPr kumimoji="0" lang="en-US" sz="2000" b="1" i="0" u="none" strike="noStrike" kern="1200" cap="all" spc="0" normalizeH="0" baseline="0" noProof="0" dirty="0">
              <a:ln/>
              <a:solidFill>
                <a:srgbClr val="FFC0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Times New Roman"/>
              <a:ea typeface="+mn-ea"/>
              <a:cs typeface="+mn-cs"/>
            </a:endParaRPr>
          </a:p>
        </p:txBody>
      </p:sp>
      <p:pic>
        <p:nvPicPr>
          <p:cNvPr id="1026" name="Picture 2" descr="http://superstore.wnd.com/DV4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0082" y="3352801"/>
            <a:ext cx="914400" cy="129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922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497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49702"/>
                                        </p:tgtEl>
                                        <p:attrNameLst>
                                          <p:attrName>style.visibility</p:attrName>
                                        </p:attrNameLst>
                                      </p:cBhvr>
                                      <p:to>
                                        <p:strVal val="visible"/>
                                      </p:to>
                                    </p:set>
                                    <p:anim calcmode="lin" valueType="num">
                                      <p:cBhvr additive="base">
                                        <p:cTn id="11" dur="5000" fill="hold"/>
                                        <p:tgtEl>
                                          <p:spTgt spid="5149702"/>
                                        </p:tgtEl>
                                        <p:attrNameLst>
                                          <p:attrName>ppt_x</p:attrName>
                                        </p:attrNameLst>
                                      </p:cBhvr>
                                      <p:tavLst>
                                        <p:tav tm="0">
                                          <p:val>
                                            <p:strVal val="#ppt_x"/>
                                          </p:val>
                                        </p:tav>
                                        <p:tav tm="100000">
                                          <p:val>
                                            <p:strVal val="#ppt_x"/>
                                          </p:val>
                                        </p:tav>
                                      </p:tavLst>
                                    </p:anim>
                                    <p:anim calcmode="lin" valueType="num">
                                      <p:cBhvr additive="base">
                                        <p:cTn id="12" dur="5000" fill="hold"/>
                                        <p:tgtEl>
                                          <p:spTgt spid="514970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49703"/>
                                        </p:tgtEl>
                                        <p:attrNameLst>
                                          <p:attrName>style.visibility</p:attrName>
                                        </p:attrNameLst>
                                      </p:cBhvr>
                                      <p:to>
                                        <p:strVal val="visible"/>
                                      </p:to>
                                    </p:set>
                                    <p:anim calcmode="lin" valueType="num">
                                      <p:cBhvr additive="base">
                                        <p:cTn id="17" dur="5000" fill="hold"/>
                                        <p:tgtEl>
                                          <p:spTgt spid="5149703"/>
                                        </p:tgtEl>
                                        <p:attrNameLst>
                                          <p:attrName>ppt_x</p:attrName>
                                        </p:attrNameLst>
                                      </p:cBhvr>
                                      <p:tavLst>
                                        <p:tav tm="0">
                                          <p:val>
                                            <p:strVal val="0-#ppt_w/2"/>
                                          </p:val>
                                        </p:tav>
                                        <p:tav tm="100000">
                                          <p:val>
                                            <p:strVal val="#ppt_x"/>
                                          </p:val>
                                        </p:tav>
                                      </p:tavLst>
                                    </p:anim>
                                    <p:anim calcmode="lin" valueType="num">
                                      <p:cBhvr additive="base">
                                        <p:cTn id="18" dur="5000" fill="hold"/>
                                        <p:tgtEl>
                                          <p:spTgt spid="514970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49704"/>
                                        </p:tgtEl>
                                        <p:attrNameLst>
                                          <p:attrName>style.visibility</p:attrName>
                                        </p:attrNameLst>
                                      </p:cBhvr>
                                      <p:to>
                                        <p:strVal val="visible"/>
                                      </p:to>
                                    </p:set>
                                    <p:anim calcmode="lin" valueType="num">
                                      <p:cBhvr additive="base">
                                        <p:cTn id="23" dur="5000" fill="hold"/>
                                        <p:tgtEl>
                                          <p:spTgt spid="5149704"/>
                                        </p:tgtEl>
                                        <p:attrNameLst>
                                          <p:attrName>ppt_x</p:attrName>
                                        </p:attrNameLst>
                                      </p:cBhvr>
                                      <p:tavLst>
                                        <p:tav tm="0">
                                          <p:val>
                                            <p:strVal val="#ppt_x"/>
                                          </p:val>
                                        </p:tav>
                                        <p:tav tm="100000">
                                          <p:val>
                                            <p:strVal val="#ppt_x"/>
                                          </p:val>
                                        </p:tav>
                                      </p:tavLst>
                                    </p:anim>
                                    <p:anim calcmode="lin" valueType="num">
                                      <p:cBhvr additive="base">
                                        <p:cTn id="24" dur="5000" fill="hold"/>
                                        <p:tgtEl>
                                          <p:spTgt spid="51497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49700">
                                            <p:txEl>
                                              <p:pRg st="0" end="0"/>
                                            </p:txEl>
                                          </p:spTgt>
                                        </p:tgtEl>
                                        <p:attrNameLst>
                                          <p:attrName>style.visibility</p:attrName>
                                        </p:attrNameLst>
                                      </p:cBhvr>
                                      <p:to>
                                        <p:strVal val="visible"/>
                                      </p:to>
                                    </p:set>
                                    <p:anim calcmode="lin" valueType="num">
                                      <p:cBhvr additive="base">
                                        <p:cTn id="29" dur="300" fill="hold"/>
                                        <p:tgtEl>
                                          <p:spTgt spid="5149700">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4970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
                                        </p:tgtEl>
                                        <p:attrNameLst>
                                          <p:attrName>fillcolor</p:attrName>
                                        </p:attrNameLst>
                                      </p:cBhvr>
                                      <p:to>
                                        <a:schemeClr val="accent2"/>
                                      </p:to>
                                    </p:animClr>
                                    <p:set>
                                      <p:cBhvr>
                                        <p:cTn id="35" dur="2000" fill="hold"/>
                                        <p:tgtEl>
                                          <p:spTgt spid="2"/>
                                        </p:tgtEl>
                                        <p:attrNameLst>
                                          <p:attrName>fill.type</p:attrName>
                                        </p:attrNameLst>
                                      </p:cBhvr>
                                      <p:to>
                                        <p:strVal val="solid"/>
                                      </p:to>
                                    </p:set>
                                    <p:set>
                                      <p:cBhvr>
                                        <p:cTn id="36" dur="2000" fill="hold"/>
                                        <p:tgtEl>
                                          <p:spTgt spid="2"/>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circle(in)">
                                      <p:cBhvr>
                                        <p:cTn id="4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700" grpId="0" build="p" autoUpdateAnimBg="0"/>
      <p:bldP spid="5149701" grpId="0" build="p" autoUpdateAnimBg="0"/>
      <p:bldP spid="5149702" grpId="0" animBg="1"/>
      <p:bldP spid="5149703" grpId="0" animBg="1"/>
      <p:bldP spid="514970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1746"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1747"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1748" name="Rectangle 4"/>
          <p:cNvSpPr>
            <a:spLocks noChangeArrowheads="1"/>
          </p:cNvSpPr>
          <p:nvPr/>
        </p:nvSpPr>
        <p:spPr bwMode="auto">
          <a:xfrm>
            <a:off x="3581400" y="609600"/>
            <a:ext cx="6629400" cy="586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In truth,  all that remained of the   old empire was a bit of magic in     the imperial name.  The emperor labored in vain to keep his electors under the impression that they were his vassals.  Where once the empire had seemed strong because all its enemies were weak,  now the newly united nations of England,  France and Spain defied the empire with impunity.</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r>
              <a:rPr kumimoji="0" lang="en-US" sz="4000" b="1" i="1"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a:t>
            </a:r>
          </a:p>
        </p:txBody>
      </p:sp>
      <p:sp>
        <p:nvSpPr>
          <p:cNvPr id="5151749"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1750"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WHITE ROBE BLACK ROBE</a:t>
            </a:r>
          </a:p>
        </p:txBody>
      </p:sp>
      <p:sp>
        <p:nvSpPr>
          <p:cNvPr id="5151751"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Politics Of Indulgences</a:t>
            </a:r>
          </a:p>
        </p:txBody>
      </p:sp>
      <p:sp>
        <p:nvSpPr>
          <p:cNvPr id="5151752"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Charles Mee</a:t>
            </a:r>
          </a:p>
        </p:txBody>
      </p:sp>
    </p:spTree>
    <p:extLst>
      <p:ext uri="{BB962C8B-B14F-4D97-AF65-F5344CB8AC3E}">
        <p14:creationId xmlns:p14="http://schemas.microsoft.com/office/powerpoint/2010/main" val="3868796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17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1750"/>
                                        </p:tgtEl>
                                        <p:attrNameLst>
                                          <p:attrName>style.visibility</p:attrName>
                                        </p:attrNameLst>
                                      </p:cBhvr>
                                      <p:to>
                                        <p:strVal val="visible"/>
                                      </p:to>
                                    </p:set>
                                    <p:anim calcmode="lin" valueType="num">
                                      <p:cBhvr additive="base">
                                        <p:cTn id="11" dur="5000" fill="hold"/>
                                        <p:tgtEl>
                                          <p:spTgt spid="5151750"/>
                                        </p:tgtEl>
                                        <p:attrNameLst>
                                          <p:attrName>ppt_x</p:attrName>
                                        </p:attrNameLst>
                                      </p:cBhvr>
                                      <p:tavLst>
                                        <p:tav tm="0">
                                          <p:val>
                                            <p:strVal val="#ppt_x"/>
                                          </p:val>
                                        </p:tav>
                                        <p:tav tm="100000">
                                          <p:val>
                                            <p:strVal val="#ppt_x"/>
                                          </p:val>
                                        </p:tav>
                                      </p:tavLst>
                                    </p:anim>
                                    <p:anim calcmode="lin" valueType="num">
                                      <p:cBhvr additive="base">
                                        <p:cTn id="12" dur="5000" fill="hold"/>
                                        <p:tgtEl>
                                          <p:spTgt spid="515175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1751"/>
                                        </p:tgtEl>
                                        <p:attrNameLst>
                                          <p:attrName>style.visibility</p:attrName>
                                        </p:attrNameLst>
                                      </p:cBhvr>
                                      <p:to>
                                        <p:strVal val="visible"/>
                                      </p:to>
                                    </p:set>
                                    <p:anim calcmode="lin" valueType="num">
                                      <p:cBhvr additive="base">
                                        <p:cTn id="17" dur="5000" fill="hold"/>
                                        <p:tgtEl>
                                          <p:spTgt spid="5151751"/>
                                        </p:tgtEl>
                                        <p:attrNameLst>
                                          <p:attrName>ppt_x</p:attrName>
                                        </p:attrNameLst>
                                      </p:cBhvr>
                                      <p:tavLst>
                                        <p:tav tm="0">
                                          <p:val>
                                            <p:strVal val="0-#ppt_w/2"/>
                                          </p:val>
                                        </p:tav>
                                        <p:tav tm="100000">
                                          <p:val>
                                            <p:strVal val="#ppt_x"/>
                                          </p:val>
                                        </p:tav>
                                      </p:tavLst>
                                    </p:anim>
                                    <p:anim calcmode="lin" valueType="num">
                                      <p:cBhvr additive="base">
                                        <p:cTn id="18" dur="5000" fill="hold"/>
                                        <p:tgtEl>
                                          <p:spTgt spid="515175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1752"/>
                                        </p:tgtEl>
                                        <p:attrNameLst>
                                          <p:attrName>style.visibility</p:attrName>
                                        </p:attrNameLst>
                                      </p:cBhvr>
                                      <p:to>
                                        <p:strVal val="visible"/>
                                      </p:to>
                                    </p:set>
                                    <p:anim calcmode="lin" valueType="num">
                                      <p:cBhvr additive="base">
                                        <p:cTn id="23" dur="5000" fill="hold"/>
                                        <p:tgtEl>
                                          <p:spTgt spid="5151752"/>
                                        </p:tgtEl>
                                        <p:attrNameLst>
                                          <p:attrName>ppt_x</p:attrName>
                                        </p:attrNameLst>
                                      </p:cBhvr>
                                      <p:tavLst>
                                        <p:tav tm="0">
                                          <p:val>
                                            <p:strVal val="#ppt_x"/>
                                          </p:val>
                                        </p:tav>
                                        <p:tav tm="100000">
                                          <p:val>
                                            <p:strVal val="#ppt_x"/>
                                          </p:val>
                                        </p:tav>
                                      </p:tavLst>
                                    </p:anim>
                                    <p:anim calcmode="lin" valueType="num">
                                      <p:cBhvr additive="base">
                                        <p:cTn id="24" dur="5000" fill="hold"/>
                                        <p:tgtEl>
                                          <p:spTgt spid="515175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1748">
                                            <p:txEl>
                                              <p:pRg st="0" end="0"/>
                                            </p:txEl>
                                          </p:spTgt>
                                        </p:tgtEl>
                                        <p:attrNameLst>
                                          <p:attrName>style.visibility</p:attrName>
                                        </p:attrNameLst>
                                      </p:cBhvr>
                                      <p:to>
                                        <p:strVal val="visible"/>
                                      </p:to>
                                    </p:set>
                                    <p:anim calcmode="lin" valueType="num">
                                      <p:cBhvr additive="base">
                                        <p:cTn id="29" dur="300" fill="hold"/>
                                        <p:tgtEl>
                                          <p:spTgt spid="5151748">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174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1748">
                                            <p:txEl>
                                              <p:pRg st="1" end="1"/>
                                            </p:txEl>
                                          </p:spTgt>
                                        </p:tgtEl>
                                        <p:attrNameLst>
                                          <p:attrName>style.visibility</p:attrName>
                                        </p:attrNameLst>
                                      </p:cBhvr>
                                      <p:to>
                                        <p:strVal val="visible"/>
                                      </p:to>
                                    </p:set>
                                    <p:anim calcmode="lin" valueType="num">
                                      <p:cBhvr additive="base">
                                        <p:cTn id="35" dur="300" fill="hold"/>
                                        <p:tgtEl>
                                          <p:spTgt spid="5151748">
                                            <p:txEl>
                                              <p:pRg st="1" end="1"/>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17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1748">
                                            <p:txEl>
                                              <p:pRg st="2" end="2"/>
                                            </p:txEl>
                                          </p:spTgt>
                                        </p:tgtEl>
                                        <p:attrNameLst>
                                          <p:attrName>style.visibility</p:attrName>
                                        </p:attrNameLst>
                                      </p:cBhvr>
                                      <p:to>
                                        <p:strVal val="visible"/>
                                      </p:to>
                                    </p:set>
                                    <p:anim calcmode="lin" valueType="num">
                                      <p:cBhvr additive="base">
                                        <p:cTn id="41" dur="300" fill="hold"/>
                                        <p:tgtEl>
                                          <p:spTgt spid="5151748">
                                            <p:txEl>
                                              <p:pRg st="2" end="2"/>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174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748" grpId="0" build="p" autoUpdateAnimBg="0"/>
      <p:bldP spid="5151749" grpId="0" build="p" autoUpdateAnimBg="0"/>
      <p:bldP spid="5151750" grpId="0" animBg="1"/>
      <p:bldP spid="5151751" grpId="0" animBg="1"/>
      <p:bldP spid="51517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ebfbaaf1c46de2b.jpg"/>
          <p:cNvPicPr>
            <a:picLocks noGrp="1" noChangeAspect="1"/>
          </p:cNvPicPr>
          <p:nvPr>
            <p:ph idx="1"/>
          </p:nvPr>
        </p:nvPicPr>
        <p:blipFill>
          <a:blip r:embed="rId2" cstate="print"/>
          <a:stretch>
            <a:fillRect/>
          </a:stretch>
        </p:blipFill>
        <p:spPr>
          <a:xfrm>
            <a:off x="0" y="0"/>
            <a:ext cx="12191999"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AutoShape 2"/>
          <p:cNvSpPr>
            <a:spLocks noChangeArrowheads="1"/>
          </p:cNvSpPr>
          <p:nvPr/>
        </p:nvSpPr>
        <p:spPr bwMode="auto">
          <a:xfrm>
            <a:off x="3429000" y="152400"/>
            <a:ext cx="70104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3795"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3796" name="Rectangle 4"/>
          <p:cNvSpPr>
            <a:spLocks noChangeArrowheads="1"/>
          </p:cNvSpPr>
          <p:nvPr/>
        </p:nvSpPr>
        <p:spPr bwMode="auto">
          <a:xfrm>
            <a:off x="3581400" y="609600"/>
            <a:ext cx="6629400" cy="5867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32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Holy Roman Empire had no discernible boundaries &amp; no center!</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emperor couldn’t collect taxes,  keep standing army,  or support a police force.</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For that matter,  it is a moot point just what laws police could have enforced.  There was an imperial court of justice,  but it had the scantiest of funds &amp; few obeyed its mandates in any case.</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8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emperor was an infamous figure,  scourge of innkeepers,  because he could never afford to pay his bills. His empire was an omnium-gatherum that added up to a web of family ties and hopeless confusion.</a:t>
            </a:r>
          </a:p>
          <a:p>
            <a:pPr marL="342900" marR="0" lvl="0" indent="-342900" algn="l" defTabSz="914400" rtl="0" eaLnBrk="1" fontAlgn="base" latinLnBrk="0" hangingPunct="1">
              <a:lnSpc>
                <a:spcPct val="100000"/>
              </a:lnSpc>
              <a:spcBef>
                <a:spcPct val="20000"/>
              </a:spcBef>
              <a:spcAft>
                <a:spcPct val="0"/>
              </a:spcAft>
              <a:buClr>
                <a:srgbClr val="7E7F00"/>
              </a:buClr>
              <a:buSzTx/>
              <a:buFontTx/>
              <a:buNone/>
              <a:tabLst/>
              <a:defRPr/>
            </a:pPr>
            <a:endPar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sp>
        <p:nvSpPr>
          <p:cNvPr id="5153797"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3798" name="WordArt 6"/>
          <p:cNvSpPr>
            <a:spLocks noChangeArrowheads="1" noChangeShapeType="1" noTextEdit="1"/>
          </p:cNvSpPr>
          <p:nvPr/>
        </p:nvSpPr>
        <p:spPr bwMode="auto">
          <a:xfrm rot="5400000">
            <a:off x="-1495425" y="3086100"/>
            <a:ext cx="6724650" cy="6858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WHITE ROBE BLACK ROBE</a:t>
            </a:r>
          </a:p>
        </p:txBody>
      </p:sp>
      <p:sp>
        <p:nvSpPr>
          <p:cNvPr id="5153799" name="WordArt 7"/>
          <p:cNvSpPr>
            <a:spLocks noChangeArrowheads="1" noChangeShapeType="1" noTextEdit="1"/>
          </p:cNvSpPr>
          <p:nvPr/>
        </p:nvSpPr>
        <p:spPr bwMode="auto">
          <a:xfrm rot="5400000">
            <a:off x="-685800" y="3200400"/>
            <a:ext cx="6400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Politics Of Indulgences</a:t>
            </a:r>
          </a:p>
        </p:txBody>
      </p:sp>
      <p:sp>
        <p:nvSpPr>
          <p:cNvPr id="5153800" name="WordArt 8"/>
          <p:cNvSpPr>
            <a:spLocks noChangeArrowheads="1" noChangeShapeType="1" noTextEdit="1"/>
          </p:cNvSpPr>
          <p:nvPr/>
        </p:nvSpPr>
        <p:spPr bwMode="auto">
          <a:xfrm rot="5400000">
            <a:off x="609600" y="3352800"/>
            <a:ext cx="4876800" cy="457200"/>
          </a:xfrm>
          <a:prstGeom prst="rect">
            <a:avLst/>
          </a:prstGeom>
        </p:spPr>
        <p:txBody>
          <a:bodyPr vert="wordArtVert" wrap="none" fromWordArt="1">
            <a:prstTxWarp prst="textPlain">
              <a:avLst>
                <a:gd name="adj" fmla="val 50000"/>
              </a:avLst>
            </a:prstTxWarp>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a:ln w="9525">
                  <a:solidFill>
                    <a:srgbClr val="800000"/>
                  </a:solidFill>
                  <a:round/>
                  <a:headEnd/>
                  <a:tailEnd/>
                </a:ln>
                <a:solidFill>
                  <a:srgbClr val="800000"/>
                </a:solidFill>
                <a:effectLst>
                  <a:outerShdw dist="35921" dir="2700000" algn="ctr" rotWithShape="0">
                    <a:srgbClr val="C0C0C0"/>
                  </a:outerShdw>
                </a:effectLst>
                <a:uLnTx/>
                <a:uFillTx/>
                <a:latin typeface="Arial Black"/>
                <a:ea typeface="+mn-ea"/>
                <a:cs typeface="+mn-cs"/>
              </a:rPr>
              <a:t>by Charles Mee</a:t>
            </a:r>
          </a:p>
        </p:txBody>
      </p:sp>
    </p:spTree>
    <p:extLst>
      <p:ext uri="{BB962C8B-B14F-4D97-AF65-F5344CB8AC3E}">
        <p14:creationId xmlns:p14="http://schemas.microsoft.com/office/powerpoint/2010/main" val="294484841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37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grpId="0" nodeType="clickEffect">
                                  <p:stCondLst>
                                    <p:cond delay="0"/>
                                  </p:stCondLst>
                                  <p:childTnLst>
                                    <p:set>
                                      <p:cBhvr>
                                        <p:cTn id="10" dur="1" fill="hold">
                                          <p:stCondLst>
                                            <p:cond delay="0"/>
                                          </p:stCondLst>
                                        </p:cTn>
                                        <p:tgtEl>
                                          <p:spTgt spid="5153798"/>
                                        </p:tgtEl>
                                        <p:attrNameLst>
                                          <p:attrName>style.visibility</p:attrName>
                                        </p:attrNameLst>
                                      </p:cBhvr>
                                      <p:to>
                                        <p:strVal val="visible"/>
                                      </p:to>
                                    </p:set>
                                    <p:anim calcmode="lin" valueType="num">
                                      <p:cBhvr additive="base">
                                        <p:cTn id="11" dur="5000" fill="hold"/>
                                        <p:tgtEl>
                                          <p:spTgt spid="5153798"/>
                                        </p:tgtEl>
                                        <p:attrNameLst>
                                          <p:attrName>ppt_x</p:attrName>
                                        </p:attrNameLst>
                                      </p:cBhvr>
                                      <p:tavLst>
                                        <p:tav tm="0">
                                          <p:val>
                                            <p:strVal val="#ppt_x"/>
                                          </p:val>
                                        </p:tav>
                                        <p:tav tm="100000">
                                          <p:val>
                                            <p:strVal val="#ppt_x"/>
                                          </p:val>
                                        </p:tav>
                                      </p:tavLst>
                                    </p:anim>
                                    <p:anim calcmode="lin" valueType="num">
                                      <p:cBhvr additive="base">
                                        <p:cTn id="12" dur="5000" fill="hold"/>
                                        <p:tgtEl>
                                          <p:spTgt spid="515379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7" presetClass="entr" presetSubtype="8" fill="hold" grpId="0" nodeType="clickEffect">
                                  <p:stCondLst>
                                    <p:cond delay="0"/>
                                  </p:stCondLst>
                                  <p:childTnLst>
                                    <p:set>
                                      <p:cBhvr>
                                        <p:cTn id="16" dur="1" fill="hold">
                                          <p:stCondLst>
                                            <p:cond delay="0"/>
                                          </p:stCondLst>
                                        </p:cTn>
                                        <p:tgtEl>
                                          <p:spTgt spid="5153799"/>
                                        </p:tgtEl>
                                        <p:attrNameLst>
                                          <p:attrName>style.visibility</p:attrName>
                                        </p:attrNameLst>
                                      </p:cBhvr>
                                      <p:to>
                                        <p:strVal val="visible"/>
                                      </p:to>
                                    </p:set>
                                    <p:anim calcmode="lin" valueType="num">
                                      <p:cBhvr additive="base">
                                        <p:cTn id="17" dur="5000" fill="hold"/>
                                        <p:tgtEl>
                                          <p:spTgt spid="5153799"/>
                                        </p:tgtEl>
                                        <p:attrNameLst>
                                          <p:attrName>ppt_x</p:attrName>
                                        </p:attrNameLst>
                                      </p:cBhvr>
                                      <p:tavLst>
                                        <p:tav tm="0">
                                          <p:val>
                                            <p:strVal val="0-#ppt_w/2"/>
                                          </p:val>
                                        </p:tav>
                                        <p:tav tm="100000">
                                          <p:val>
                                            <p:strVal val="#ppt_x"/>
                                          </p:val>
                                        </p:tav>
                                      </p:tavLst>
                                    </p:anim>
                                    <p:anim calcmode="lin" valueType="num">
                                      <p:cBhvr additive="base">
                                        <p:cTn id="18" dur="5000" fill="hold"/>
                                        <p:tgtEl>
                                          <p:spTgt spid="515379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7" presetClass="entr" presetSubtype="4" fill="hold" grpId="0" nodeType="clickEffect">
                                  <p:stCondLst>
                                    <p:cond delay="0"/>
                                  </p:stCondLst>
                                  <p:childTnLst>
                                    <p:set>
                                      <p:cBhvr>
                                        <p:cTn id="22" dur="1" fill="hold">
                                          <p:stCondLst>
                                            <p:cond delay="0"/>
                                          </p:stCondLst>
                                        </p:cTn>
                                        <p:tgtEl>
                                          <p:spTgt spid="5153800"/>
                                        </p:tgtEl>
                                        <p:attrNameLst>
                                          <p:attrName>style.visibility</p:attrName>
                                        </p:attrNameLst>
                                      </p:cBhvr>
                                      <p:to>
                                        <p:strVal val="visible"/>
                                      </p:to>
                                    </p:set>
                                    <p:anim calcmode="lin" valueType="num">
                                      <p:cBhvr additive="base">
                                        <p:cTn id="23" dur="5000" fill="hold"/>
                                        <p:tgtEl>
                                          <p:spTgt spid="5153800"/>
                                        </p:tgtEl>
                                        <p:attrNameLst>
                                          <p:attrName>ppt_x</p:attrName>
                                        </p:attrNameLst>
                                      </p:cBhvr>
                                      <p:tavLst>
                                        <p:tav tm="0">
                                          <p:val>
                                            <p:strVal val="#ppt_x"/>
                                          </p:val>
                                        </p:tav>
                                        <p:tav tm="100000">
                                          <p:val>
                                            <p:strVal val="#ppt_x"/>
                                          </p:val>
                                        </p:tav>
                                      </p:tavLst>
                                    </p:anim>
                                    <p:anim calcmode="lin" valueType="num">
                                      <p:cBhvr additive="base">
                                        <p:cTn id="24" dur="5000" fill="hold"/>
                                        <p:tgtEl>
                                          <p:spTgt spid="515380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3796">
                                            <p:txEl>
                                              <p:pRg st="0" end="0"/>
                                            </p:txEl>
                                          </p:spTgt>
                                        </p:tgtEl>
                                        <p:attrNameLst>
                                          <p:attrName>style.visibility</p:attrName>
                                        </p:attrNameLst>
                                      </p:cBhvr>
                                      <p:to>
                                        <p:strVal val="visible"/>
                                      </p:to>
                                    </p:set>
                                    <p:anim calcmode="lin" valueType="num">
                                      <p:cBhvr additive="base">
                                        <p:cTn id="29" dur="300" fill="hold"/>
                                        <p:tgtEl>
                                          <p:spTgt spid="5153796">
                                            <p:txEl>
                                              <p:pRg st="0" end="0"/>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37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3796">
                                            <p:txEl>
                                              <p:pRg st="1" end="1"/>
                                            </p:txEl>
                                          </p:spTgt>
                                        </p:tgtEl>
                                        <p:attrNameLst>
                                          <p:attrName>style.visibility</p:attrName>
                                        </p:attrNameLst>
                                      </p:cBhvr>
                                      <p:to>
                                        <p:strVal val="visible"/>
                                      </p:to>
                                    </p:set>
                                    <p:anim calcmode="lin" valueType="num">
                                      <p:cBhvr additive="base">
                                        <p:cTn id="35" dur="300" fill="hold"/>
                                        <p:tgtEl>
                                          <p:spTgt spid="5153796">
                                            <p:txEl>
                                              <p:pRg st="1" end="1"/>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379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iterate type="wd">
                                    <p:tmPct val="100000"/>
                                  </p:iterate>
                                  <p:childTnLst>
                                    <p:set>
                                      <p:cBhvr>
                                        <p:cTn id="40" dur="1" fill="hold">
                                          <p:stCondLst>
                                            <p:cond delay="0"/>
                                          </p:stCondLst>
                                        </p:cTn>
                                        <p:tgtEl>
                                          <p:spTgt spid="5153796">
                                            <p:txEl>
                                              <p:pRg st="3" end="3"/>
                                            </p:txEl>
                                          </p:spTgt>
                                        </p:tgtEl>
                                        <p:attrNameLst>
                                          <p:attrName>style.visibility</p:attrName>
                                        </p:attrNameLst>
                                      </p:cBhvr>
                                      <p:to>
                                        <p:strVal val="visible"/>
                                      </p:to>
                                    </p:set>
                                    <p:anim calcmode="lin" valueType="num">
                                      <p:cBhvr additive="base">
                                        <p:cTn id="41" dur="300" fill="hold"/>
                                        <p:tgtEl>
                                          <p:spTgt spid="5153796">
                                            <p:txEl>
                                              <p:pRg st="3" end="3"/>
                                            </p:txEl>
                                          </p:spTgt>
                                        </p:tgtEl>
                                        <p:attrNameLst>
                                          <p:attrName>ppt_x</p:attrName>
                                        </p:attrNameLst>
                                      </p:cBhvr>
                                      <p:tavLst>
                                        <p:tav tm="0">
                                          <p:val>
                                            <p:strVal val="#ppt_x"/>
                                          </p:val>
                                        </p:tav>
                                        <p:tav tm="100000">
                                          <p:val>
                                            <p:strVal val="#ppt_x"/>
                                          </p:val>
                                        </p:tav>
                                      </p:tavLst>
                                    </p:anim>
                                    <p:anim calcmode="lin" valueType="num">
                                      <p:cBhvr additive="base">
                                        <p:cTn id="42" dur="300" fill="hold"/>
                                        <p:tgtEl>
                                          <p:spTgt spid="515379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grpId="0" nodeType="clickEffect">
                                  <p:stCondLst>
                                    <p:cond delay="0"/>
                                  </p:stCondLst>
                                  <p:iterate type="wd">
                                    <p:tmPct val="100000"/>
                                  </p:iterate>
                                  <p:childTnLst>
                                    <p:set>
                                      <p:cBhvr>
                                        <p:cTn id="46" dur="1" fill="hold">
                                          <p:stCondLst>
                                            <p:cond delay="0"/>
                                          </p:stCondLst>
                                        </p:cTn>
                                        <p:tgtEl>
                                          <p:spTgt spid="5153796">
                                            <p:txEl>
                                              <p:pRg st="5" end="5"/>
                                            </p:txEl>
                                          </p:spTgt>
                                        </p:tgtEl>
                                        <p:attrNameLst>
                                          <p:attrName>style.visibility</p:attrName>
                                        </p:attrNameLst>
                                      </p:cBhvr>
                                      <p:to>
                                        <p:strVal val="visible"/>
                                      </p:to>
                                    </p:set>
                                    <p:anim calcmode="lin" valueType="num">
                                      <p:cBhvr additive="base">
                                        <p:cTn id="47" dur="300" fill="hold"/>
                                        <p:tgtEl>
                                          <p:spTgt spid="5153796">
                                            <p:txEl>
                                              <p:pRg st="5" end="5"/>
                                            </p:txEl>
                                          </p:spTgt>
                                        </p:tgtEl>
                                        <p:attrNameLst>
                                          <p:attrName>ppt_x</p:attrName>
                                        </p:attrNameLst>
                                      </p:cBhvr>
                                      <p:tavLst>
                                        <p:tav tm="0">
                                          <p:val>
                                            <p:strVal val="#ppt_x"/>
                                          </p:val>
                                        </p:tav>
                                        <p:tav tm="100000">
                                          <p:val>
                                            <p:strVal val="#ppt_x"/>
                                          </p:val>
                                        </p:tav>
                                      </p:tavLst>
                                    </p:anim>
                                    <p:anim calcmode="lin" valueType="num">
                                      <p:cBhvr additive="base">
                                        <p:cTn id="48" dur="300" fill="hold"/>
                                        <p:tgtEl>
                                          <p:spTgt spid="515379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3796" grpId="0" build="p" autoUpdateAnimBg="0"/>
      <p:bldP spid="5153797" grpId="0" build="p" autoUpdateAnimBg="0"/>
      <p:bldP spid="5153798" grpId="0" animBg="1"/>
      <p:bldP spid="5153799" grpId="0" animBg="1"/>
      <p:bldP spid="5153800"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2594"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2595" name="Rectangle 3"/>
          <p:cNvSpPr>
            <a:spLocks noGrp="1" noChangeArrowheads="1"/>
          </p:cNvSpPr>
          <p:nvPr>
            <p:ph type="body" idx="1"/>
          </p:nvPr>
        </p:nvSpPr>
        <p:spPr>
          <a:xfrm>
            <a:off x="2133600" y="1447800"/>
            <a:ext cx="7848600" cy="54102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“Another custom of the medieval period was the so-called  ‘right of the first night’  (jus primae noctis) whereby the lord of the manor under his ‘driot de seigneur’  could enjoy a bride on the first night of her marriage,  before the husband had carnal knowledge of his wife. This right was often exercised by clerical higher-ups, and a few monasteries made this a steady practice.  All brides-to-be, married under the auspices of such an institution, were required to make pilgrimage to the monastery,  there to be deflowered.  In some localities,  it was customary for the bride    to bring a gift to the cleric who was scheduled to take her virginity.”</a:t>
            </a:r>
            <a:endParaRPr lang="en-US" sz="2800"/>
          </a:p>
        </p:txBody>
      </p:sp>
    </p:spTree>
    <p:extLst>
      <p:ext uri="{BB962C8B-B14F-4D97-AF65-F5344CB8AC3E}">
        <p14:creationId xmlns:p14="http://schemas.microsoft.com/office/powerpoint/2010/main" val="240287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02595">
                                            <p:txEl>
                                              <p:pRg st="0" end="0"/>
                                            </p:txEl>
                                          </p:spTgt>
                                        </p:tgtEl>
                                        <p:attrNameLst>
                                          <p:attrName>style.visibility</p:attrName>
                                        </p:attrNameLst>
                                      </p:cBhvr>
                                      <p:to>
                                        <p:strVal val="visible"/>
                                      </p:to>
                                    </p:set>
                                    <p:anim calcmode="lin" valueType="num">
                                      <p:cBhvr>
                                        <p:cTn id="7" dur="5000" fill="hold"/>
                                        <p:tgtEl>
                                          <p:spTgt spid="510259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10259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521538"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3521539"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“Under Sir Ecgbert’s code of 729,  a monk who fornicated with a woman was required to fast for three years.  But if a child was born,  the deprivation would extend to four years;  and if they slew the child, retribution extended to seven years.”</a:t>
            </a:r>
          </a:p>
          <a:p>
            <a:pPr>
              <a:lnSpc>
                <a:spcPct val="90000"/>
              </a:lnSpc>
              <a:buFont typeface="Wingdings" pitchFamily="2" charset="2"/>
              <a:buChar char="v"/>
            </a:pPr>
            <a:r>
              <a:rPr lang="en-US" sz="2800" b="1" i="1">
                <a:effectLst>
                  <a:outerShdw blurRad="38100" dist="38100" dir="2700000" algn="tl">
                    <a:srgbClr val="C0C0C0"/>
                  </a:outerShdw>
                </a:effectLst>
              </a:rPr>
              <a:t> “St. Ecgbert also ordained that a habitually homosexual bishop would have a similar penance for 14 years;  and that a bishop who fornicated with cattle should be punished by a eight-year fast for a first offense,  and by a ten-year fast for repeated malfeasance.”</a:t>
            </a:r>
            <a:r>
              <a:rPr lang="en-US" sz="2400" b="1"/>
              <a:t>     </a:t>
            </a:r>
          </a:p>
          <a:p>
            <a:pPr>
              <a:lnSpc>
                <a:spcPct val="90000"/>
              </a:lnSpc>
              <a:buFontTx/>
              <a:buChar char="-"/>
            </a:pPr>
            <a:endParaRPr lang="en-US" sz="2400" b="1"/>
          </a:p>
          <a:p>
            <a:pPr>
              <a:lnSpc>
                <a:spcPct val="90000"/>
              </a:lnSpc>
              <a:buFontTx/>
              <a:buChar char="-"/>
            </a:pPr>
            <a:endParaRPr lang="en-US"/>
          </a:p>
          <a:p>
            <a:pPr>
              <a:lnSpc>
                <a:spcPct val="90000"/>
              </a:lnSpc>
              <a:buFontTx/>
              <a:buChar char="-"/>
            </a:pPr>
            <a:endParaRPr lang="en-US"/>
          </a:p>
          <a:p>
            <a:pPr>
              <a:lnSpc>
                <a:spcPct val="90000"/>
              </a:lnSpc>
              <a:buFontTx/>
              <a:buNone/>
            </a:pPr>
            <a:endParaRPr lang="en-US"/>
          </a:p>
        </p:txBody>
      </p:sp>
      <p:pic>
        <p:nvPicPr>
          <p:cNvPr id="4" name="Picture 3" descr="yup anim.gif"/>
          <p:cNvPicPr>
            <a:picLocks noChangeAspect="1"/>
          </p:cNvPicPr>
          <p:nvPr/>
        </p:nvPicPr>
        <p:blipFill>
          <a:blip r:embed="rId4" cstate="print"/>
          <a:stretch>
            <a:fillRect/>
          </a:stretch>
        </p:blipFill>
        <p:spPr>
          <a:xfrm>
            <a:off x="5410200" y="6400800"/>
            <a:ext cx="666750" cy="247650"/>
          </a:xfrm>
          <a:prstGeom prst="rect">
            <a:avLst/>
          </a:prstGeom>
        </p:spPr>
      </p:pic>
    </p:spTree>
    <p:extLst>
      <p:ext uri="{BB962C8B-B14F-4D97-AF65-F5344CB8AC3E}">
        <p14:creationId xmlns:p14="http://schemas.microsoft.com/office/powerpoint/2010/main" val="122343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521539">
                                            <p:txEl>
                                              <p:pRg st="0" end="0"/>
                                            </p:txEl>
                                          </p:spTgt>
                                        </p:tgtEl>
                                        <p:attrNameLst>
                                          <p:attrName>style.visibility</p:attrName>
                                        </p:attrNameLst>
                                      </p:cBhvr>
                                      <p:to>
                                        <p:strVal val="visible"/>
                                      </p:to>
                                    </p:set>
                                    <p:anim calcmode="lin" valueType="num">
                                      <p:cBhvr>
                                        <p:cTn id="7" dur="5000" fill="hold"/>
                                        <p:tgtEl>
                                          <p:spTgt spid="352153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5215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3521539">
                                            <p:txEl>
                                              <p:pRg st="1" end="1"/>
                                            </p:txEl>
                                          </p:spTgt>
                                        </p:tgtEl>
                                        <p:attrNameLst>
                                          <p:attrName>style.visibility</p:attrName>
                                        </p:attrNameLst>
                                      </p:cBhvr>
                                      <p:to>
                                        <p:strVal val="visible"/>
                                      </p:to>
                                    </p:set>
                                    <p:anim calcmode="lin" valueType="num">
                                      <p:cBhvr>
                                        <p:cTn id="13" dur="5000" fill="hold"/>
                                        <p:tgtEl>
                                          <p:spTgt spid="3521539">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3521539">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15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85186"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85187" name="Rectangle 3"/>
          <p:cNvSpPr>
            <a:spLocks noGrp="1" noChangeArrowheads="1"/>
          </p:cNvSpPr>
          <p:nvPr>
            <p:ph type="body" idx="1"/>
          </p:nvPr>
        </p:nvSpPr>
        <p:spPr>
          <a:xfrm>
            <a:off x="2514600" y="1447800"/>
            <a:ext cx="7086600" cy="5410200"/>
          </a:xfrm>
          <a:solidFill>
            <a:srgbClr val="FFFFFF"/>
          </a:solidFill>
        </p:spPr>
        <p:txBody>
          <a:bodyPr/>
          <a:lstStyle/>
          <a:p>
            <a:pPr>
              <a:lnSpc>
                <a:spcPct val="90000"/>
              </a:lnSpc>
              <a:buFont typeface="Wingdings" pitchFamily="2" charset="2"/>
              <a:buChar char="v"/>
            </a:pPr>
            <a:r>
              <a:rPr lang="en-US" sz="2400" b="1" i="1">
                <a:effectLst>
                  <a:outerShdw blurRad="38100" dist="38100" dir="2700000" algn="tl">
                    <a:srgbClr val="C0C0C0"/>
                  </a:outerShdw>
                </a:effectLst>
              </a:rPr>
              <a:t>  “Similar codes existed through the centuries.  Nevertheless,  offenders among the clergy often went unscathed – first because such men were part of the very establishment which administered the laws, and secondly because the Church could not afford to lose the services of every capable man who was guilty of sexual misdeeds.  An offender, though sometimes deposed from his exalted station,  was more often merely transferred to an equally lucrative benefice.”</a:t>
            </a:r>
          </a:p>
          <a:p>
            <a:pPr>
              <a:lnSpc>
                <a:spcPct val="90000"/>
              </a:lnSpc>
              <a:buFont typeface="Wingdings" pitchFamily="2" charset="2"/>
              <a:buChar char="v"/>
            </a:pPr>
            <a:r>
              <a:rPr lang="en-US" sz="2400" b="1" i="1">
                <a:effectLst>
                  <a:outerShdw blurRad="38100" dist="38100" dir="2700000" algn="tl">
                    <a:srgbClr val="C0C0C0"/>
                  </a:outerShdw>
                </a:effectLst>
              </a:rPr>
              <a:t> “During Gregory VII’s reign,  a number of priests who had married were caught up by the mob and castrated and then exposed in their mutilated state to the public.  Gregory’s successor,  Urban II,  simply offered the wives of priests as slaves to any nobleman who would accept them.”</a:t>
            </a:r>
            <a:endParaRPr lang="en-US" sz="2800"/>
          </a:p>
        </p:txBody>
      </p:sp>
    </p:spTree>
    <p:extLst>
      <p:ext uri="{BB962C8B-B14F-4D97-AF65-F5344CB8AC3E}">
        <p14:creationId xmlns:p14="http://schemas.microsoft.com/office/powerpoint/2010/main" val="314201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85187">
                                            <p:txEl>
                                              <p:pRg st="0" end="0"/>
                                            </p:txEl>
                                          </p:spTgt>
                                        </p:tgtEl>
                                        <p:attrNameLst>
                                          <p:attrName>style.visibility</p:attrName>
                                        </p:attrNameLst>
                                      </p:cBhvr>
                                      <p:to>
                                        <p:strVal val="visible"/>
                                      </p:to>
                                    </p:set>
                                    <p:anim calcmode="lin" valueType="num">
                                      <p:cBhvr>
                                        <p:cTn id="7" dur="5000" fill="hold"/>
                                        <p:tgtEl>
                                          <p:spTgt spid="508518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851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85187">
                                            <p:txEl>
                                              <p:pRg st="1" end="1"/>
                                            </p:txEl>
                                          </p:spTgt>
                                        </p:tgtEl>
                                        <p:attrNameLst>
                                          <p:attrName>style.visibility</p:attrName>
                                        </p:attrNameLst>
                                      </p:cBhvr>
                                      <p:to>
                                        <p:strVal val="visible"/>
                                      </p:to>
                                    </p:set>
                                    <p:anim calcmode="lin" valueType="num">
                                      <p:cBhvr>
                                        <p:cTn id="13" dur="5000" fill="hold"/>
                                        <p:tgtEl>
                                          <p:spTgt spid="508518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8518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5187"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8498"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8499"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“In 836,  the Council of Aix-la-Chapelle openly declared that many abbesses were to blame for running their convents as bawdy-houses.  The Council directed future architects to be sure that there would be      no ‘dark corners’ in convents that could    be used for immoral purposes. (Upon the dissolution of the convents in England under Henry VIII the bones of newborn babies were found ‘all over the place,’ in convents, for it was much more difficult for nuns than for priests to get their bastards accepted in the outside world.)” </a:t>
            </a:r>
          </a:p>
        </p:txBody>
      </p:sp>
    </p:spTree>
    <p:extLst>
      <p:ext uri="{BB962C8B-B14F-4D97-AF65-F5344CB8AC3E}">
        <p14:creationId xmlns:p14="http://schemas.microsoft.com/office/powerpoint/2010/main" val="226432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8499">
                                            <p:txEl>
                                              <p:pRg st="0" end="0"/>
                                            </p:txEl>
                                          </p:spTgt>
                                        </p:tgtEl>
                                        <p:attrNameLst>
                                          <p:attrName>style.visibility</p:attrName>
                                        </p:attrNameLst>
                                      </p:cBhvr>
                                      <p:to>
                                        <p:strVal val="visible"/>
                                      </p:to>
                                    </p:set>
                                    <p:anim calcmode="lin" valueType="num">
                                      <p:cBhvr>
                                        <p:cTn id="7" dur="5000" fill="hold"/>
                                        <p:tgtEl>
                                          <p:spTgt spid="5098499">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8499">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849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0546"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0547" name="Rectangle 3"/>
          <p:cNvSpPr>
            <a:spLocks noGrp="1" noChangeArrowheads="1"/>
          </p:cNvSpPr>
          <p:nvPr>
            <p:ph type="body" idx="1"/>
          </p:nvPr>
        </p:nvSpPr>
        <p:spPr>
          <a:xfrm>
            <a:off x="2514600" y="1524000"/>
            <a:ext cx="7086600" cy="5334000"/>
          </a:xfrm>
          <a:solidFill>
            <a:srgbClr val="FFFFFF"/>
          </a:solidFill>
        </p:spPr>
        <p:txBody>
          <a:bodyPr/>
          <a:lstStyle/>
          <a:p>
            <a:pPr>
              <a:buFont typeface="Wingdings" pitchFamily="2" charset="2"/>
              <a:buChar char="v"/>
            </a:pPr>
            <a:r>
              <a:rPr lang="en-US" sz="2800" b="1" i="1">
                <a:effectLst>
                  <a:outerShdw blurRad="38100" dist="38100" dir="2700000" algn="tl">
                    <a:srgbClr val="C0C0C0"/>
                  </a:outerShdw>
                </a:effectLst>
              </a:rPr>
              <a:t> “Looking back on this period,  the scholar Erasmus wrote that chastity was more endangered in the cloister than out of it;  and Thomas Fuller philosophically mused that ‘Virginity is least kept where it is most constrained.’ ”</a:t>
            </a:r>
          </a:p>
          <a:p>
            <a:pPr>
              <a:buFont typeface="Wingdings" pitchFamily="2" charset="2"/>
              <a:buChar char="v"/>
            </a:pPr>
            <a:r>
              <a:rPr lang="en-US" sz="2800" b="1" i="1">
                <a:effectLst>
                  <a:outerShdw blurRad="38100" dist="38100" dir="2700000" algn="tl">
                    <a:srgbClr val="C0C0C0"/>
                  </a:outerShdw>
                </a:effectLst>
              </a:rPr>
              <a:t> “During the 10th century, loose federations of monks and nuns were established which led to the building of ‘double monasteries’ with only a wall between monks &amp; nuns -  this innovation notoriously unsuccessful,  nearly all the nuns becoming pregnant.” </a:t>
            </a:r>
            <a:endParaRPr lang="en-US"/>
          </a:p>
        </p:txBody>
      </p:sp>
      <p:pic>
        <p:nvPicPr>
          <p:cNvPr id="5100548" name="Picture 4" descr="C:\Documents and Settings\Owner\My Documents\matlist108.jpg"/>
          <p:cNvPicPr>
            <a:picLocks noChangeAspect="1" noChangeArrowheads="1"/>
          </p:cNvPicPr>
          <p:nvPr/>
        </p:nvPicPr>
        <p:blipFill>
          <a:blip r:embed="rId4" cstate="print"/>
          <a:srcRect/>
          <a:stretch>
            <a:fillRect/>
          </a:stretch>
        </p:blipFill>
        <p:spPr bwMode="auto">
          <a:xfrm>
            <a:off x="-1852863" y="-685800"/>
            <a:ext cx="28226084" cy="10287000"/>
          </a:xfrm>
          <a:prstGeom prst="rect">
            <a:avLst/>
          </a:prstGeom>
          <a:noFill/>
        </p:spPr>
      </p:pic>
    </p:spTree>
    <p:extLst>
      <p:ext uri="{BB962C8B-B14F-4D97-AF65-F5344CB8AC3E}">
        <p14:creationId xmlns:p14="http://schemas.microsoft.com/office/powerpoint/2010/main" val="9324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00547">
                                            <p:txEl>
                                              <p:pRg st="0" end="0"/>
                                            </p:txEl>
                                          </p:spTgt>
                                        </p:tgtEl>
                                        <p:attrNameLst>
                                          <p:attrName>style.visibility</p:attrName>
                                        </p:attrNameLst>
                                      </p:cBhvr>
                                      <p:to>
                                        <p:strVal val="visible"/>
                                      </p:to>
                                    </p:set>
                                    <p:anim calcmode="lin" valueType="num">
                                      <p:cBhvr>
                                        <p:cTn id="7" dur="5000" fill="hold"/>
                                        <p:tgtEl>
                                          <p:spTgt spid="5100547">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1005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100547">
                                            <p:txEl>
                                              <p:pRg st="1" end="1"/>
                                            </p:txEl>
                                          </p:spTgt>
                                        </p:tgtEl>
                                        <p:attrNameLst>
                                          <p:attrName>style.visibility</p:attrName>
                                        </p:attrNameLst>
                                      </p:cBhvr>
                                      <p:to>
                                        <p:strVal val="visible"/>
                                      </p:to>
                                    </p:set>
                                    <p:anim calcmode="lin" valueType="num">
                                      <p:cBhvr>
                                        <p:cTn id="13" dur="5000" fill="hold"/>
                                        <p:tgtEl>
                                          <p:spTgt spid="5100547">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1005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00548"/>
                                        </p:tgtEl>
                                        <p:attrNameLst>
                                          <p:attrName>style.visibility</p:attrName>
                                        </p:attrNameLst>
                                      </p:cBhvr>
                                      <p:to>
                                        <p:strVal val="visible"/>
                                      </p:to>
                                    </p:set>
                                    <p:animEffect transition="in" filter="randombar(horizontal)">
                                      <p:cBhvr>
                                        <p:cTn id="19" dur="500"/>
                                        <p:tgtEl>
                                          <p:spTgt spid="5100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0547"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1330"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1331"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  “Pope John XII, who ruled from 955 to 964,  kept a harem in the Lateran Palace.  This man,  who became Pope at the age of 18 through the influence of his family,  was deposed on grounds of perjury,  murder,  sacrilege,  and incest.”</a:t>
            </a:r>
          </a:p>
          <a:p>
            <a:pPr>
              <a:lnSpc>
                <a:spcPct val="90000"/>
              </a:lnSpc>
              <a:buFont typeface="Wingdings" pitchFamily="2" charset="2"/>
              <a:buChar char="v"/>
            </a:pPr>
            <a:r>
              <a:rPr lang="en-US" sz="2800" b="1" i="1">
                <a:effectLst>
                  <a:outerShdw blurRad="38100" dist="38100" dir="2700000" algn="tl">
                    <a:srgbClr val="C0C0C0"/>
                  </a:outerShdw>
                </a:effectLst>
              </a:rPr>
              <a:t>  “In 1126,  Cardinal Giovanni of Cremona was sent by Pope Honorius II to restore discipline among the English clergy.  He called a meeting of the London Synod and denounced concubinage among British priests.  That very night,  however,  he was himself surprised in bed with a prostitute.”</a:t>
            </a:r>
          </a:p>
          <a:p>
            <a:pPr>
              <a:lnSpc>
                <a:spcPct val="90000"/>
              </a:lnSpc>
              <a:buFont typeface="Wingdings" pitchFamily="2" charset="2"/>
              <a:buNone/>
            </a:pPr>
            <a:endParaRPr lang="en-US" sz="2800"/>
          </a:p>
        </p:txBody>
      </p:sp>
    </p:spTree>
    <p:extLst>
      <p:ext uri="{BB962C8B-B14F-4D97-AF65-F5344CB8AC3E}">
        <p14:creationId xmlns:p14="http://schemas.microsoft.com/office/powerpoint/2010/main" val="4276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1331">
                                            <p:txEl>
                                              <p:pRg st="0" end="0"/>
                                            </p:txEl>
                                          </p:spTgt>
                                        </p:tgtEl>
                                        <p:attrNameLst>
                                          <p:attrName>style.visibility</p:attrName>
                                        </p:attrNameLst>
                                      </p:cBhvr>
                                      <p:to>
                                        <p:strVal val="visible"/>
                                      </p:to>
                                    </p:set>
                                    <p:anim calcmode="lin" valueType="num">
                                      <p:cBhvr>
                                        <p:cTn id="7" dur="5000" fill="hold"/>
                                        <p:tgtEl>
                                          <p:spTgt spid="509133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133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1331">
                                            <p:txEl>
                                              <p:pRg st="1" end="1"/>
                                            </p:txEl>
                                          </p:spTgt>
                                        </p:tgtEl>
                                        <p:attrNameLst>
                                          <p:attrName>style.visibility</p:attrName>
                                        </p:attrNameLst>
                                      </p:cBhvr>
                                      <p:to>
                                        <p:strVal val="visible"/>
                                      </p:to>
                                    </p:set>
                                    <p:anim calcmode="lin" valueType="num">
                                      <p:cBhvr>
                                        <p:cTn id="13" dur="5000" fill="hold"/>
                                        <p:tgtEl>
                                          <p:spTgt spid="509133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133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1331"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440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4403" name="Rectangle 3"/>
          <p:cNvSpPr>
            <a:spLocks noGrp="1" noChangeArrowheads="1"/>
          </p:cNvSpPr>
          <p:nvPr>
            <p:ph type="body" idx="1"/>
          </p:nvPr>
        </p:nvSpPr>
        <p:spPr>
          <a:xfrm>
            <a:off x="2514600" y="1524000"/>
            <a:ext cx="7086600" cy="5334000"/>
          </a:xfrm>
          <a:solidFill>
            <a:srgbClr val="FFFFFF"/>
          </a:solidFill>
        </p:spPr>
        <p:txBody>
          <a:bodyPr/>
          <a:lstStyle/>
          <a:p>
            <a:pPr>
              <a:lnSpc>
                <a:spcPct val="90000"/>
              </a:lnSpc>
              <a:buFont typeface="Wingdings" pitchFamily="2" charset="2"/>
              <a:buChar char="v"/>
            </a:pPr>
            <a:r>
              <a:rPr lang="en-US" sz="2800" b="1" i="1" dirty="0">
                <a:effectLst>
                  <a:outerShdw blurRad="38100" dist="38100" dir="2700000" algn="tl">
                    <a:srgbClr val="C0C0C0"/>
                  </a:outerShdw>
                </a:effectLst>
              </a:rPr>
              <a:t> “Many archbishops and abbots installed,  not only hawks and hounds,  but women – either in abbeys or other residences.  Illegitimate children were legion.  In 1171,  one </a:t>
            </a:r>
            <a:r>
              <a:rPr lang="en-US" sz="2800" b="1" i="1" dirty="0" err="1">
                <a:effectLst>
                  <a:outerShdw blurRad="38100" dist="38100" dir="2700000" algn="tl">
                    <a:srgbClr val="C0C0C0"/>
                  </a:outerShdw>
                </a:effectLst>
              </a:rPr>
              <a:t>Clarembald</a:t>
            </a:r>
            <a:r>
              <a:rPr lang="en-US" sz="2800" b="1" i="1" dirty="0">
                <a:effectLst>
                  <a:outerShdw blurRad="38100" dist="38100" dir="2700000" algn="tl">
                    <a:srgbClr val="C0C0C0"/>
                  </a:outerShdw>
                </a:effectLst>
              </a:rPr>
              <a:t>,  abbot  of St. Augustine’s foundation at Canterbury,  boasted that he had fathered 17 bastards in one village alone. The Prince Bishop of Liege similarly admitted having achieved the paternity of 14 bastards in 22 months.  </a:t>
            </a:r>
            <a:r>
              <a:rPr lang="en-US" sz="2800" b="1" i="1" dirty="0">
                <a:solidFill>
                  <a:srgbClr val="C00000"/>
                </a:solidFill>
                <a:effectLst>
                  <a:outerShdw blurRad="38100" dist="38100" dir="2700000" algn="tl">
                    <a:srgbClr val="C0C0C0"/>
                  </a:outerShdw>
                </a:effectLst>
              </a:rPr>
              <a:t>In Germany,  the word </a:t>
            </a:r>
            <a:r>
              <a:rPr lang="en-US" sz="2800" b="1" i="1" dirty="0" err="1">
                <a:solidFill>
                  <a:srgbClr val="C00000"/>
                </a:solidFill>
                <a:effectLst>
                  <a:outerShdw blurRad="38100" dist="38100" dir="2700000" algn="tl">
                    <a:srgbClr val="C0C0C0"/>
                  </a:outerShdw>
                </a:effectLst>
              </a:rPr>
              <a:t>Pfaffenkind</a:t>
            </a:r>
            <a:r>
              <a:rPr lang="en-US" sz="2800" b="1" i="1" dirty="0">
                <a:solidFill>
                  <a:srgbClr val="C00000"/>
                </a:solidFill>
                <a:effectLst>
                  <a:outerShdw blurRad="38100" dist="38100" dir="2700000" algn="tl">
                    <a:srgbClr val="C0C0C0"/>
                  </a:outerShdw>
                </a:effectLst>
              </a:rPr>
              <a:t> (literally, ‘priest’s child’) became the commonly used word for any child born out of wedlock.”</a:t>
            </a:r>
            <a:r>
              <a:rPr lang="en-US" sz="2400" b="1" i="1" dirty="0">
                <a:solidFill>
                  <a:srgbClr val="C00000"/>
                </a:solidFill>
                <a:effectLst>
                  <a:outerShdw blurRad="38100" dist="38100" dir="2700000" algn="tl">
                    <a:srgbClr val="C0C0C0"/>
                  </a:outerShdw>
                </a:effectLst>
              </a:rPr>
              <a:t>  </a:t>
            </a:r>
          </a:p>
          <a:p>
            <a:pPr>
              <a:lnSpc>
                <a:spcPct val="90000"/>
              </a:lnSpc>
              <a:buFont typeface="Wingdings" pitchFamily="2" charset="2"/>
              <a:buNone/>
            </a:pPr>
            <a:r>
              <a:rPr lang="en-US" sz="2400" b="1" i="1" dirty="0">
                <a:effectLst>
                  <a:outerShdw blurRad="38100" dist="38100" dir="2700000" algn="tl">
                    <a:srgbClr val="C0C0C0"/>
                  </a:outerShdw>
                </a:effectLst>
              </a:rPr>
              <a:t>      </a:t>
            </a:r>
            <a:endParaRPr lang="en-US" sz="2800" dirty="0"/>
          </a:p>
        </p:txBody>
      </p:sp>
    </p:spTree>
    <p:extLst>
      <p:ext uri="{BB962C8B-B14F-4D97-AF65-F5344CB8AC3E}">
        <p14:creationId xmlns:p14="http://schemas.microsoft.com/office/powerpoint/2010/main" val="38257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4403">
                                            <p:txEl>
                                              <p:pRg st="0" end="0"/>
                                            </p:txEl>
                                          </p:spTgt>
                                        </p:tgtEl>
                                        <p:attrNameLst>
                                          <p:attrName>style.visibility</p:attrName>
                                        </p:attrNameLst>
                                      </p:cBhvr>
                                      <p:to>
                                        <p:strVal val="visible"/>
                                      </p:to>
                                    </p:set>
                                    <p:anim calcmode="lin" valueType="num">
                                      <p:cBhvr>
                                        <p:cTn id="7" dur="5000" fill="hold"/>
                                        <p:tgtEl>
                                          <p:spTgt spid="5094403">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44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4403">
                                            <p:txEl>
                                              <p:pRg st="1" end="1"/>
                                            </p:txEl>
                                          </p:spTgt>
                                        </p:tgtEl>
                                        <p:attrNameLst>
                                          <p:attrName>style.visibility</p:attrName>
                                        </p:attrNameLst>
                                      </p:cBhvr>
                                      <p:to>
                                        <p:strVal val="visible"/>
                                      </p:to>
                                    </p:set>
                                    <p:anim calcmode="lin" valueType="num">
                                      <p:cBhvr>
                                        <p:cTn id="13" dur="5000" fill="hold"/>
                                        <p:tgtEl>
                                          <p:spTgt spid="5094403">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440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440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21858" name="Rectangle 2" descr="Purple mesh"/>
          <p:cNvSpPr>
            <a:spLocks noGrp="1" noChangeArrowheads="1"/>
          </p:cNvSpPr>
          <p:nvPr>
            <p:ph type="body" idx="1"/>
          </p:nvPr>
        </p:nvSpPr>
        <p:spPr>
          <a:xfrm>
            <a:off x="2209800" y="1447800"/>
            <a:ext cx="7696200" cy="4572000"/>
          </a:xfrm>
          <a:blipFill dpi="0" rotWithShape="0">
            <a:blip r:embed="rId4" cstate="print"/>
            <a:srcRect/>
            <a:tile tx="0" ty="0" sx="100000" sy="100000" flip="none" algn="tl"/>
          </a:blipFill>
        </p:spPr>
        <p:txBody>
          <a:bodyPr/>
          <a:lstStyle/>
          <a:p>
            <a:pPr>
              <a:buFont typeface="Wingdings" pitchFamily="2" charset="2"/>
              <a:buChar char="v"/>
            </a:pPr>
            <a:endParaRPr lang="en-US" sz="1600" b="1">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3600" b="1">
                <a:solidFill>
                  <a:srgbClr val="FFFF00"/>
                </a:solidFill>
                <a:effectLst>
                  <a:outerShdw blurRad="38100" dist="38100" dir="2700000" algn="tl">
                    <a:srgbClr val="000000"/>
                  </a:outerShdw>
                </a:effectLst>
                <a:latin typeface="Old English Text MT" pitchFamily="66" charset="0"/>
              </a:rPr>
              <a:t> </a:t>
            </a:r>
            <a:r>
              <a:rPr lang="en-US" sz="4000" b="1">
                <a:solidFill>
                  <a:srgbClr val="FFFF00"/>
                </a:solidFill>
                <a:effectLst>
                  <a:outerShdw blurRad="38100" dist="38100" dir="2700000" algn="tl">
                    <a:srgbClr val="000000"/>
                  </a:outerShdw>
                </a:effectLst>
                <a:latin typeface="Old English Text MT" pitchFamily="66" charset="0"/>
              </a:rPr>
              <a:t>“A term used pejoratively of persons or church traditions that see the essence of Christianity as participation in the sacraments rather than as inner transform-      -ation and personal piety.”</a:t>
            </a:r>
            <a:endParaRPr lang="en-US" sz="4000"/>
          </a:p>
        </p:txBody>
      </p:sp>
      <p:sp>
        <p:nvSpPr>
          <p:cNvPr id="3321859" name="WordArt 3"/>
          <p:cNvSpPr>
            <a:spLocks noChangeArrowheads="1" noChangeShapeType="1" noTextEdit="1"/>
          </p:cNvSpPr>
          <p:nvPr/>
        </p:nvSpPr>
        <p:spPr bwMode="auto">
          <a:xfrm>
            <a:off x="2209800" y="152400"/>
            <a:ext cx="7696200" cy="10668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b="1"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SACRAMENTALISM</a:t>
            </a:r>
          </a:p>
        </p:txBody>
      </p:sp>
      <p:sp>
        <p:nvSpPr>
          <p:cNvPr id="332186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  Dictionary Of Theological Terms,  Grenz &amp; Guretzki</a:t>
            </a:r>
          </a:p>
        </p:txBody>
      </p:sp>
      <p:pic>
        <p:nvPicPr>
          <p:cNvPr id="6" name="Picture 5" descr="confession_by_Peterio.jpg"/>
          <p:cNvPicPr>
            <a:picLocks noChangeAspect="1"/>
          </p:cNvPicPr>
          <p:nvPr/>
        </p:nvPicPr>
        <p:blipFill>
          <a:blip r:embed="rId5" cstate="print"/>
          <a:stretch>
            <a:fillRect/>
          </a:stretch>
        </p:blipFill>
        <p:spPr>
          <a:xfrm>
            <a:off x="0" y="0"/>
            <a:ext cx="12192000" cy="6857999"/>
          </a:xfrm>
          <a:prstGeom prst="rect">
            <a:avLst/>
          </a:prstGeom>
        </p:spPr>
      </p:pic>
      <p:sp>
        <p:nvSpPr>
          <p:cNvPr id="7" name="Rectangle 6"/>
          <p:cNvSpPr/>
          <p:nvPr/>
        </p:nvSpPr>
        <p:spPr>
          <a:xfrm>
            <a:off x="3522847" y="152401"/>
            <a:ext cx="5082138"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Storybook" pitchFamily="2" charset="0"/>
              </a:rPr>
              <a:t>The Confessional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6258" name="Picture 2" descr="I:\DEPTCOMM\Zamcomm\Jody\ChartsEPS\99copy.jpg"/>
          <p:cNvPicPr>
            <a:picLocks noChangeAspect="1" noChangeArrowheads="1"/>
          </p:cNvPicPr>
          <p:nvPr/>
        </p:nvPicPr>
        <p:blipFill>
          <a:blip r:embed="rId5" cstate="print"/>
          <a:srcRect/>
          <a:stretch>
            <a:fillRect/>
          </a:stretch>
        </p:blipFill>
        <p:spPr bwMode="auto">
          <a:xfrm>
            <a:off x="404261" y="0"/>
            <a:ext cx="11444437" cy="6858000"/>
          </a:xfrm>
          <a:prstGeom prst="rect">
            <a:avLst/>
          </a:prstGeom>
          <a:noFill/>
        </p:spPr>
      </p:pic>
      <p:sp>
        <p:nvSpPr>
          <p:cNvPr id="5216259" name="Oval 3"/>
          <p:cNvSpPr>
            <a:spLocks noChangeArrowheads="1"/>
          </p:cNvSpPr>
          <p:nvPr/>
        </p:nvSpPr>
        <p:spPr bwMode="auto">
          <a:xfrm>
            <a:off x="9894772" y="4196614"/>
            <a:ext cx="981776" cy="1183907"/>
          </a:xfrm>
          <a:prstGeom prst="ellipse">
            <a:avLst/>
          </a:prstGeom>
          <a:noFill/>
          <a:ln w="9525">
            <a:solidFill>
              <a:schemeClr val="accent1">
                <a:lumMod val="60000"/>
                <a:lumOff val="40000"/>
              </a:schemeClr>
            </a:solidFill>
            <a:round/>
            <a:headEnd/>
            <a:tailEnd/>
          </a:ln>
          <a:effectLst/>
        </p:spPr>
        <p:txBody>
          <a:bodyPr wrap="none" anchor="ctr"/>
          <a:lstStyle/>
          <a:p>
            <a:pPr algn="ctr" fontAlgn="base">
              <a:spcBef>
                <a:spcPct val="0"/>
              </a:spcBef>
              <a:spcAft>
                <a:spcPct val="0"/>
              </a:spcAft>
            </a:pPr>
            <a:endParaRPr lang="en-US" sz="3200" b="1" dirty="0">
              <a:solidFill>
                <a:srgbClr val="00B050"/>
              </a:solidFill>
              <a:effectLst>
                <a:outerShdw blurRad="38100" dist="38100" dir="2700000" algn="tl">
                  <a:srgbClr val="000000">
                    <a:alpha val="43137"/>
                  </a:srgbClr>
                </a:outerShdw>
              </a:effectLst>
              <a:latin typeface="Storybook" pitchFamily="2" charset="0"/>
            </a:endParaRPr>
          </a:p>
        </p:txBody>
      </p:sp>
      <p:pic>
        <p:nvPicPr>
          <p:cNvPr id="5216260" name="Picture 4" descr="confessional"/>
          <p:cNvPicPr>
            <a:picLocks noChangeAspect="1" noChangeArrowheads="1"/>
          </p:cNvPicPr>
          <p:nvPr/>
        </p:nvPicPr>
        <p:blipFill>
          <a:blip r:embed="rId6" cstate="print"/>
          <a:srcRect/>
          <a:stretch>
            <a:fillRect/>
          </a:stretch>
        </p:blipFill>
        <p:spPr bwMode="auto">
          <a:xfrm>
            <a:off x="0" y="0"/>
            <a:ext cx="12191999" cy="6858000"/>
          </a:xfrm>
          <a:prstGeom prst="rect">
            <a:avLst/>
          </a:prstGeom>
          <a:noFill/>
          <a:ln w="9525">
            <a:noFill/>
            <a:miter lim="800000"/>
            <a:headEnd/>
            <a:tailEnd/>
          </a:ln>
        </p:spPr>
      </p:pic>
      <p:pic>
        <p:nvPicPr>
          <p:cNvPr id="6" name="man_behind_curtai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324599" y="-433136"/>
            <a:ext cx="737937" cy="346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16259"/>
                                        </p:tgtEl>
                                        <p:attrNameLst>
                                          <p:attrName>style.visibility</p:attrName>
                                        </p:attrNameLst>
                                      </p:cBhvr>
                                      <p:to>
                                        <p:strVal val="visible"/>
                                      </p:to>
                                    </p:set>
                                    <p:anim calcmode="lin" valueType="num">
                                      <p:cBhvr>
                                        <p:cTn id="7" dur="500" fill="hold"/>
                                        <p:tgtEl>
                                          <p:spTgt spid="5216259"/>
                                        </p:tgtEl>
                                        <p:attrNameLst>
                                          <p:attrName>ppt_w</p:attrName>
                                        </p:attrNameLst>
                                      </p:cBhvr>
                                      <p:tavLst>
                                        <p:tav tm="0">
                                          <p:val>
                                            <p:fltVal val="0"/>
                                          </p:val>
                                        </p:tav>
                                        <p:tav tm="100000">
                                          <p:val>
                                            <p:strVal val="#ppt_w"/>
                                          </p:val>
                                        </p:tav>
                                      </p:tavLst>
                                    </p:anim>
                                    <p:anim calcmode="lin" valueType="num">
                                      <p:cBhvr>
                                        <p:cTn id="8" dur="500" fill="hold"/>
                                        <p:tgtEl>
                                          <p:spTgt spid="5216259"/>
                                        </p:tgtEl>
                                        <p:attrNameLst>
                                          <p:attrName>ppt_h</p:attrName>
                                        </p:attrNameLst>
                                      </p:cBhvr>
                                      <p:tavLst>
                                        <p:tav tm="0">
                                          <p:val>
                                            <p:fltVal val="0"/>
                                          </p:val>
                                        </p:tav>
                                        <p:tav tm="100000">
                                          <p:val>
                                            <p:strVal val="#ppt_h"/>
                                          </p:val>
                                        </p:tav>
                                      </p:tavLst>
                                    </p:anim>
                                    <p:anim calcmode="lin" valueType="num">
                                      <p:cBhvr>
                                        <p:cTn id="9" dur="500" fill="hold"/>
                                        <p:tgtEl>
                                          <p:spTgt spid="5216259"/>
                                        </p:tgtEl>
                                        <p:attrNameLst>
                                          <p:attrName>ppt_x</p:attrName>
                                        </p:attrNameLst>
                                      </p:cBhvr>
                                      <p:tavLst>
                                        <p:tav tm="0">
                                          <p:val>
                                            <p:fltVal val="0.5"/>
                                          </p:val>
                                        </p:tav>
                                        <p:tav tm="100000">
                                          <p:val>
                                            <p:strVal val="#ppt_x"/>
                                          </p:val>
                                        </p:tav>
                                      </p:tavLst>
                                    </p:anim>
                                    <p:anim calcmode="lin" valueType="num">
                                      <p:cBhvr>
                                        <p:cTn id="10" dur="500" fill="hold"/>
                                        <p:tgtEl>
                                          <p:spTgt spid="521625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5216260"/>
                                        </p:tgtEl>
                                        <p:attrNameLst>
                                          <p:attrName>style.visibility</p:attrName>
                                        </p:attrNameLst>
                                      </p:cBhvr>
                                      <p:to>
                                        <p:strVal val="visible"/>
                                      </p:to>
                                    </p:set>
                                    <p:anim calcmode="lin" valueType="num">
                                      <p:cBhvr>
                                        <p:cTn id="15" dur="5000" fill="hold"/>
                                        <p:tgtEl>
                                          <p:spTgt spid="5216260"/>
                                        </p:tgtEl>
                                        <p:attrNameLst>
                                          <p:attrName>ppt_w</p:attrName>
                                        </p:attrNameLst>
                                      </p:cBhvr>
                                      <p:tavLst>
                                        <p:tav tm="0" fmla="#ppt_w*sin(2.5*pi*$)">
                                          <p:val>
                                            <p:fltVal val="0"/>
                                          </p:val>
                                        </p:tav>
                                        <p:tav tm="100000">
                                          <p:val>
                                            <p:fltVal val="1"/>
                                          </p:val>
                                        </p:tav>
                                      </p:tavLst>
                                    </p:anim>
                                    <p:anim calcmode="lin" valueType="num">
                                      <p:cBhvr>
                                        <p:cTn id="16" dur="5000" fill="hold"/>
                                        <p:tgtEl>
                                          <p:spTgt spid="5216260"/>
                                        </p:tgtEl>
                                        <p:attrNameLst>
                                          <p:attrName>ppt_h</p:attrName>
                                        </p:attrNameLst>
                                      </p:cBhvr>
                                      <p:tavLst>
                                        <p:tav tm="0">
                                          <p:val>
                                            <p:strVal val="#ppt_h"/>
                                          </p:val>
                                        </p:tav>
                                        <p:tav tm="100000">
                                          <p:val>
                                            <p:strVal val="#ppt_h"/>
                                          </p:val>
                                        </p:tav>
                                      </p:tavLst>
                                    </p:anim>
                                  </p:childTnLst>
                                </p:cTn>
                              </p:par>
                            </p:childTnLst>
                          </p:cTn>
                        </p:par>
                        <p:par>
                          <p:cTn id="17" fill="hold">
                            <p:stCondLst>
                              <p:cond delay="5000"/>
                            </p:stCondLst>
                            <p:childTnLst>
                              <p:par>
                                <p:cTn id="18" presetID="1" presetClass="mediacall" presetSubtype="0" fill="hold" nodeType="afterEffect">
                                  <p:stCondLst>
                                    <p:cond delay="0"/>
                                  </p:stCondLst>
                                  <p:childTnLst>
                                    <p:cmd type="call" cmd="playFrom(0.0)">
                                      <p:cBhvr>
                                        <p:cTn id="19" dur="3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52162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21133"/>
            <a:ext cx="12192000" cy="6858000"/>
          </a:xfrm>
          <a:prstGeom prst="rect">
            <a:avLst/>
          </a:prstGeom>
        </p:spPr>
      </p:pic>
      <p:sp>
        <p:nvSpPr>
          <p:cNvPr id="4" name="Rectangle 3"/>
          <p:cNvSpPr/>
          <p:nvPr/>
        </p:nvSpPr>
        <p:spPr>
          <a:xfrm>
            <a:off x="566687" y="312004"/>
            <a:ext cx="10964378"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443789" y="1143001"/>
            <a:ext cx="9134375"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Chalcedonian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4509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6450"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096451" name="Rectangle 3"/>
          <p:cNvSpPr>
            <a:spLocks noGrp="1" noChangeArrowheads="1"/>
          </p:cNvSpPr>
          <p:nvPr>
            <p:ph type="body" idx="1"/>
          </p:nvPr>
        </p:nvSpPr>
        <p:spPr>
          <a:xfrm>
            <a:off x="2362200" y="1524000"/>
            <a:ext cx="7391400" cy="5334000"/>
          </a:xfrm>
          <a:solidFill>
            <a:srgbClr val="FFFFFF"/>
          </a:solidFill>
        </p:spPr>
        <p:txBody>
          <a:bodyPr/>
          <a:lstStyle/>
          <a:p>
            <a:pPr>
              <a:buFont typeface="Wingdings" pitchFamily="2" charset="2"/>
              <a:buNone/>
            </a:pPr>
            <a:r>
              <a:rPr lang="en-US" sz="3600" b="1" i="1">
                <a:effectLst>
                  <a:outerShdw blurRad="38100" dist="38100" dir="2700000" algn="tl">
                    <a:srgbClr val="C0C0C0"/>
                  </a:outerShdw>
                </a:effectLst>
              </a:rPr>
              <a:t> </a:t>
            </a:r>
          </a:p>
          <a:p>
            <a:pPr>
              <a:buFont typeface="Wingdings" pitchFamily="2" charset="2"/>
              <a:buChar char="v"/>
            </a:pPr>
            <a:r>
              <a:rPr lang="en-US" sz="3600" b="1" i="1">
                <a:effectLst>
                  <a:outerShdw blurRad="38100" dist="38100" dir="2700000" algn="tl">
                    <a:srgbClr val="C0C0C0"/>
                  </a:outerShdw>
                </a:effectLst>
              </a:rPr>
              <a:t>“I cannot with a safe conscience commit the confessions of the laity to you.  Ye lead women behind the altar under pretence of confession and there ye deal as the sons of Eli dealt at the door of the tabernacle,  which is horrible to relate and more horrible to do.”</a:t>
            </a:r>
            <a:endParaRPr lang="en-US"/>
          </a:p>
        </p:txBody>
      </p:sp>
      <p:sp>
        <p:nvSpPr>
          <p:cNvPr id="5096452" name="WordArt 4"/>
          <p:cNvSpPr>
            <a:spLocks noChangeArrowheads="1" noChangeShapeType="1" noTextEdit="1"/>
          </p:cNvSpPr>
          <p:nvPr/>
        </p:nvSpPr>
        <p:spPr bwMode="auto">
          <a:xfrm>
            <a:off x="2667000" y="1676400"/>
            <a:ext cx="6858000" cy="5334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In 1261, at the Council of Ravenna, the presiding archbishop said:</a:t>
            </a:r>
          </a:p>
        </p:txBody>
      </p:sp>
    </p:spTree>
    <p:extLst>
      <p:ext uri="{BB962C8B-B14F-4D97-AF65-F5344CB8AC3E}">
        <p14:creationId xmlns:p14="http://schemas.microsoft.com/office/powerpoint/2010/main" val="39571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096451">
                                            <p:txEl>
                                              <p:pRg st="0" end="0"/>
                                            </p:txEl>
                                          </p:spTgt>
                                        </p:tgtEl>
                                        <p:attrNameLst>
                                          <p:attrName>style.visibility</p:attrName>
                                        </p:attrNameLst>
                                      </p:cBhvr>
                                      <p:to>
                                        <p:strVal val="visible"/>
                                      </p:to>
                                    </p:set>
                                    <p:anim calcmode="lin" valueType="num">
                                      <p:cBhvr>
                                        <p:cTn id="7" dur="5000" fill="hold"/>
                                        <p:tgtEl>
                                          <p:spTgt spid="5096451">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09645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5096451">
                                            <p:txEl>
                                              <p:pRg st="1" end="1"/>
                                            </p:txEl>
                                          </p:spTgt>
                                        </p:tgtEl>
                                        <p:attrNameLst>
                                          <p:attrName>style.visibility</p:attrName>
                                        </p:attrNameLst>
                                      </p:cBhvr>
                                      <p:to>
                                        <p:strVal val="visible"/>
                                      </p:to>
                                    </p:set>
                                    <p:anim calcmode="lin" valueType="num">
                                      <p:cBhvr>
                                        <p:cTn id="13" dur="5000" fill="hold"/>
                                        <p:tgtEl>
                                          <p:spTgt spid="5096451">
                                            <p:txEl>
                                              <p:pRg st="1" end="1"/>
                                            </p:txEl>
                                          </p:spTgt>
                                        </p:tgtEl>
                                        <p:attrNameLst>
                                          <p:attrName>ppt_w</p:attrName>
                                        </p:attrNameLst>
                                      </p:cBhvr>
                                      <p:tavLst>
                                        <p:tav tm="0" fmla="#ppt_w*sin(2.5*pi*$)">
                                          <p:val>
                                            <p:fltVal val="0"/>
                                          </p:val>
                                        </p:tav>
                                        <p:tav tm="100000">
                                          <p:val>
                                            <p:fltVal val="1"/>
                                          </p:val>
                                        </p:tav>
                                      </p:tavLst>
                                    </p:anim>
                                    <p:anim calcmode="lin" valueType="num">
                                      <p:cBhvr>
                                        <p:cTn id="14" dur="5000" fill="hold"/>
                                        <p:tgtEl>
                                          <p:spTgt spid="5096451">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6451"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096450" name="Rectangle 2"/>
          <p:cNvSpPr>
            <a:spLocks noGrp="1" noChangeArrowheads="1"/>
          </p:cNvSpPr>
          <p:nvPr>
            <p:ph type="title"/>
          </p:nvPr>
        </p:nvSpPr>
        <p:spPr>
          <a:xfrm>
            <a:off x="2133600" y="152400"/>
            <a:ext cx="7867650" cy="1219200"/>
          </a:xfrm>
          <a:ln>
            <a:solidFill>
              <a:schemeClr val="bg1"/>
            </a:solidFill>
          </a:ln>
        </p:spPr>
        <p:txBody>
          <a:bodyPr/>
          <a:lstStyle/>
          <a:p>
            <a:r>
              <a:rPr lang="en-US" sz="3200" dirty="0">
                <a:solidFill>
                  <a:srgbClr val="0000FF"/>
                </a:solidFill>
              </a:rPr>
              <a:t>The Priest the Woman and the Confessional</a:t>
            </a:r>
            <a:br>
              <a:rPr lang="en-US" sz="3200" dirty="0"/>
            </a:br>
            <a:r>
              <a:rPr lang="en-US" sz="3200" dirty="0"/>
              <a:t>chapter in book by Father Charles </a:t>
            </a:r>
            <a:r>
              <a:rPr lang="en-US" sz="3200" dirty="0" err="1"/>
              <a:t>Chiniquy</a:t>
            </a:r>
            <a:endParaRPr lang="en-US" sz="3200" dirty="0"/>
          </a:p>
        </p:txBody>
      </p:sp>
      <p:sp>
        <p:nvSpPr>
          <p:cNvPr id="5096451" name="Rectangle 3"/>
          <p:cNvSpPr>
            <a:spLocks noGrp="1" noChangeArrowheads="1"/>
          </p:cNvSpPr>
          <p:nvPr>
            <p:ph type="body" idx="1"/>
          </p:nvPr>
        </p:nvSpPr>
        <p:spPr>
          <a:xfrm>
            <a:off x="2209800" y="1828800"/>
            <a:ext cx="7772400" cy="4572000"/>
          </a:xfrm>
          <a:solidFill>
            <a:srgbClr val="FFFFFF"/>
          </a:solidFill>
        </p:spPr>
        <p:txBody>
          <a:bodyPr/>
          <a:lstStyle/>
          <a:p>
            <a:pPr>
              <a:buFont typeface="Wingdings" pitchFamily="2" charset="2"/>
              <a:buChar char="v"/>
            </a:pPr>
            <a:r>
              <a:rPr lang="en-US" b="1" i="1" dirty="0">
                <a:effectLst>
                  <a:outerShdw blurRad="38100" dist="38100" dir="2700000" algn="tl">
                    <a:srgbClr val="C0C0C0"/>
                  </a:outerShdw>
                </a:effectLst>
              </a:rPr>
              <a:t>“There is not a single one of the Roman Catholic authors,  who have written on that subject for the priests,  who has not deplored their innumerable &amp; degrading sins against purity,  on account of the auricular confession; but those very men will be the first to try to prove the very contrary when they write books for the people.”</a:t>
            </a:r>
            <a:endParaRPr lang="en-US" dirty="0"/>
          </a:p>
        </p:txBody>
      </p:sp>
    </p:spTree>
    <p:extLst>
      <p:ext uri="{BB962C8B-B14F-4D97-AF65-F5344CB8AC3E}">
        <p14:creationId xmlns:p14="http://schemas.microsoft.com/office/powerpoint/2010/main" val="41231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096451">
                                            <p:txEl>
                                              <p:pRg st="0" end="0"/>
                                            </p:txEl>
                                          </p:spTgt>
                                        </p:tgtEl>
                                        <p:attrNameLst>
                                          <p:attrName>style.visibility</p:attrName>
                                        </p:attrNameLst>
                                      </p:cBhvr>
                                      <p:to>
                                        <p:strVal val="visible"/>
                                      </p:to>
                                    </p:set>
                                    <p:anim calcmode="discrete" valueType="clr">
                                      <p:cBhvr override="childStyle">
                                        <p:cTn id="7" dur="80"/>
                                        <p:tgtEl>
                                          <p:spTgt spid="50964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9645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09645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6258" name="Picture 2" descr="I:\DEPTCOMM\Zamcomm\Jody\ChartsEPS\99copy.jpg"/>
          <p:cNvPicPr>
            <a:picLocks noChangeAspect="1" noChangeArrowheads="1"/>
          </p:cNvPicPr>
          <p:nvPr/>
        </p:nvPicPr>
        <p:blipFill>
          <a:blip r:embed="rId3" cstate="print"/>
          <a:srcRect/>
          <a:stretch>
            <a:fillRect/>
          </a:stretch>
        </p:blipFill>
        <p:spPr bwMode="auto">
          <a:xfrm>
            <a:off x="404261" y="0"/>
            <a:ext cx="11444437" cy="6858000"/>
          </a:xfrm>
          <a:prstGeom prst="rect">
            <a:avLst/>
          </a:prstGeom>
          <a:noFill/>
        </p:spPr>
      </p:pic>
      <p:sp>
        <p:nvSpPr>
          <p:cNvPr id="5216259" name="Oval 3"/>
          <p:cNvSpPr>
            <a:spLocks noChangeArrowheads="1"/>
          </p:cNvSpPr>
          <p:nvPr/>
        </p:nvSpPr>
        <p:spPr bwMode="auto">
          <a:xfrm>
            <a:off x="9894772" y="4196614"/>
            <a:ext cx="981776" cy="1183907"/>
          </a:xfrm>
          <a:prstGeom prst="ellipse">
            <a:avLst/>
          </a:prstGeom>
          <a:noFill/>
          <a:ln w="9525">
            <a:solidFill>
              <a:schemeClr val="accent1">
                <a:lumMod val="60000"/>
                <a:lumOff val="40000"/>
              </a:schemeClr>
            </a:solidFill>
            <a:round/>
            <a:headEnd/>
            <a:tailEnd/>
          </a:ln>
          <a:effectLst/>
        </p:spPr>
        <p:txBody>
          <a:bodyPr wrap="none" anchor="ctr"/>
          <a:lstStyle/>
          <a:p>
            <a:pPr algn="ctr" fontAlgn="base">
              <a:spcBef>
                <a:spcPct val="0"/>
              </a:spcBef>
              <a:spcAft>
                <a:spcPct val="0"/>
              </a:spcAft>
            </a:pPr>
            <a:endParaRPr lang="en-US" sz="3200" b="1" dirty="0">
              <a:solidFill>
                <a:srgbClr val="00B050"/>
              </a:solidFill>
              <a:effectLst>
                <a:outerShdw blurRad="38100" dist="38100" dir="2700000" algn="tl">
                  <a:srgbClr val="000000">
                    <a:alpha val="43137"/>
                  </a:srgbClr>
                </a:outerShdw>
              </a:effectLst>
              <a:latin typeface="Storybook" pitchFamily="2" charset="0"/>
            </a:endParaRPr>
          </a:p>
        </p:txBody>
      </p:sp>
      <p:pic>
        <p:nvPicPr>
          <p:cNvPr id="5216260" name="Picture 4" descr="confessional"/>
          <p:cNvPicPr>
            <a:picLocks noChangeAspect="1" noChangeArrowheads="1"/>
          </p:cNvPicPr>
          <p:nvPr/>
        </p:nvPicPr>
        <p:blipFill>
          <a:blip r:embed="rId4" cstate="print"/>
          <a:srcRect/>
          <a:stretch>
            <a:fillRect/>
          </a:stretch>
        </p:blipFill>
        <p:spPr bwMode="auto">
          <a:xfrm>
            <a:off x="0" y="0"/>
            <a:ext cx="12191999" cy="6858000"/>
          </a:xfrm>
          <a:prstGeom prst="rect">
            <a:avLst/>
          </a:prstGeom>
          <a:noFill/>
          <a:ln w="9525">
            <a:noFill/>
            <a:miter lim="800000"/>
            <a:headEnd/>
            <a:tailEnd/>
          </a:ln>
        </p:spPr>
      </p:pic>
      <p:sp>
        <p:nvSpPr>
          <p:cNvPr id="2" name="WordArt 5">
            <a:extLst>
              <a:ext uri="{FF2B5EF4-FFF2-40B4-BE49-F238E27FC236}">
                <a16:creationId xmlns:a16="http://schemas.microsoft.com/office/drawing/2014/main" id="{50F354E5-4EF1-6FFF-959D-47B2C9865886}"/>
              </a:ext>
            </a:extLst>
          </p:cNvPr>
          <p:cNvSpPr>
            <a:spLocks noChangeArrowheads="1" noChangeShapeType="1" noTextEdit="1"/>
          </p:cNvSpPr>
          <p:nvPr/>
        </p:nvSpPr>
        <p:spPr bwMode="auto">
          <a:xfrm>
            <a:off x="1905000" y="990600"/>
            <a:ext cx="8305800" cy="1905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A little girl, being asked by a priest to attend religious services,</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refused,  saying that it was against her father's wishes.</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The priest said she should obey him,  for he was "Father."</a:t>
            </a:r>
          </a:p>
        </p:txBody>
      </p:sp>
      <p:sp>
        <p:nvSpPr>
          <p:cNvPr id="3" name="WordArt 6">
            <a:extLst>
              <a:ext uri="{FF2B5EF4-FFF2-40B4-BE49-F238E27FC236}">
                <a16:creationId xmlns:a16="http://schemas.microsoft.com/office/drawing/2014/main" id="{90D7AA84-979C-CAB2-B112-629CB53E1605}"/>
              </a:ext>
            </a:extLst>
          </p:cNvPr>
          <p:cNvSpPr>
            <a:spLocks noChangeArrowheads="1" noChangeShapeType="1" noTextEdit="1"/>
          </p:cNvSpPr>
          <p:nvPr/>
        </p:nvSpPr>
        <p:spPr bwMode="auto">
          <a:xfrm>
            <a:off x="2209800" y="3048001"/>
            <a:ext cx="7924800" cy="167957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"Oh, no,  for Jesus said,</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'Call no man your father upon the earth,</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for one is your father,  which is in heaven,' " the girl replied.</a:t>
            </a:r>
          </a:p>
        </p:txBody>
      </p:sp>
      <p:sp>
        <p:nvSpPr>
          <p:cNvPr id="4" name="WordArt 7">
            <a:extLst>
              <a:ext uri="{FF2B5EF4-FFF2-40B4-BE49-F238E27FC236}">
                <a16:creationId xmlns:a16="http://schemas.microsoft.com/office/drawing/2014/main" id="{E2BED5F0-26EF-E3A7-3C72-7ABE11CCE134}"/>
              </a:ext>
            </a:extLst>
          </p:cNvPr>
          <p:cNvSpPr>
            <a:spLocks noChangeArrowheads="1" noChangeShapeType="1" noTextEdit="1"/>
          </p:cNvSpPr>
          <p:nvPr/>
        </p:nvSpPr>
        <p:spPr bwMode="auto">
          <a:xfrm>
            <a:off x="2362200" y="4953000"/>
            <a:ext cx="7696200" cy="1600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 priest was not anxious to lose a religious discussion</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with so small a girl,  so he said,</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"You have no business reading the Bible."</a:t>
            </a:r>
          </a:p>
        </p:txBody>
      </p:sp>
    </p:spTree>
    <p:extLst>
      <p:ext uri="{BB962C8B-B14F-4D97-AF65-F5344CB8AC3E}">
        <p14:creationId xmlns:p14="http://schemas.microsoft.com/office/powerpoint/2010/main" val="12039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16259"/>
                                        </p:tgtEl>
                                        <p:attrNameLst>
                                          <p:attrName>style.visibility</p:attrName>
                                        </p:attrNameLst>
                                      </p:cBhvr>
                                      <p:to>
                                        <p:strVal val="visible"/>
                                      </p:to>
                                    </p:set>
                                    <p:anim calcmode="lin" valueType="num">
                                      <p:cBhvr>
                                        <p:cTn id="7" dur="500" fill="hold"/>
                                        <p:tgtEl>
                                          <p:spTgt spid="5216259"/>
                                        </p:tgtEl>
                                        <p:attrNameLst>
                                          <p:attrName>ppt_w</p:attrName>
                                        </p:attrNameLst>
                                      </p:cBhvr>
                                      <p:tavLst>
                                        <p:tav tm="0">
                                          <p:val>
                                            <p:fltVal val="0"/>
                                          </p:val>
                                        </p:tav>
                                        <p:tav tm="100000">
                                          <p:val>
                                            <p:strVal val="#ppt_w"/>
                                          </p:val>
                                        </p:tav>
                                      </p:tavLst>
                                    </p:anim>
                                    <p:anim calcmode="lin" valueType="num">
                                      <p:cBhvr>
                                        <p:cTn id="8" dur="500" fill="hold"/>
                                        <p:tgtEl>
                                          <p:spTgt spid="5216259"/>
                                        </p:tgtEl>
                                        <p:attrNameLst>
                                          <p:attrName>ppt_h</p:attrName>
                                        </p:attrNameLst>
                                      </p:cBhvr>
                                      <p:tavLst>
                                        <p:tav tm="0">
                                          <p:val>
                                            <p:fltVal val="0"/>
                                          </p:val>
                                        </p:tav>
                                        <p:tav tm="100000">
                                          <p:val>
                                            <p:strVal val="#ppt_h"/>
                                          </p:val>
                                        </p:tav>
                                      </p:tavLst>
                                    </p:anim>
                                    <p:anim calcmode="lin" valueType="num">
                                      <p:cBhvr>
                                        <p:cTn id="9" dur="500" fill="hold"/>
                                        <p:tgtEl>
                                          <p:spTgt spid="5216259"/>
                                        </p:tgtEl>
                                        <p:attrNameLst>
                                          <p:attrName>ppt_x</p:attrName>
                                        </p:attrNameLst>
                                      </p:cBhvr>
                                      <p:tavLst>
                                        <p:tav tm="0">
                                          <p:val>
                                            <p:fltVal val="0.5"/>
                                          </p:val>
                                        </p:tav>
                                        <p:tav tm="100000">
                                          <p:val>
                                            <p:strVal val="#ppt_x"/>
                                          </p:val>
                                        </p:tav>
                                      </p:tavLst>
                                    </p:anim>
                                    <p:anim calcmode="lin" valueType="num">
                                      <p:cBhvr>
                                        <p:cTn id="10" dur="500" fill="hold"/>
                                        <p:tgtEl>
                                          <p:spTgt spid="521625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ppt_x</p:attrName>
                                        </p:attrNameLst>
                                      </p:cBhvr>
                                      <p:tavLst>
                                        <p:tav tm="0">
                                          <p:val>
                                            <p:fltVal val="0.5"/>
                                          </p:val>
                                        </p:tav>
                                        <p:tav tm="100000">
                                          <p:val>
                                            <p:strVal val="#ppt_x"/>
                                          </p:val>
                                        </p:tav>
                                      </p:tavLst>
                                    </p:anim>
                                    <p:anim calcmode="lin" valueType="num">
                                      <p:cBhvr>
                                        <p:cTn id="2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ppt_x</p:attrName>
                                        </p:attrNameLst>
                                      </p:cBhvr>
                                      <p:tavLst>
                                        <p:tav tm="0">
                                          <p:val>
                                            <p:fltVal val="0.5"/>
                                          </p:val>
                                        </p:tav>
                                        <p:tav tm="100000">
                                          <p:val>
                                            <p:strVal val="#ppt_x"/>
                                          </p:val>
                                        </p:tav>
                                      </p:tavLst>
                                    </p:anim>
                                    <p:anim calcmode="lin" valueType="num">
                                      <p:cBhvr>
                                        <p:cTn id="34"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6259" grpId="0" animBg="1"/>
      <p:bldP spid="2" grpId="0" animBg="1"/>
      <p:bldP spid="3" grpId="0" animBg="1"/>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6258" name="Picture 2" descr="I:\DEPTCOMM\Zamcomm\Jody\ChartsEPS\99copy.jpg"/>
          <p:cNvPicPr>
            <a:picLocks noChangeAspect="1" noChangeArrowheads="1"/>
          </p:cNvPicPr>
          <p:nvPr/>
        </p:nvPicPr>
        <p:blipFill>
          <a:blip r:embed="rId3" cstate="print"/>
          <a:srcRect/>
          <a:stretch>
            <a:fillRect/>
          </a:stretch>
        </p:blipFill>
        <p:spPr bwMode="auto">
          <a:xfrm>
            <a:off x="404261" y="0"/>
            <a:ext cx="11444437" cy="6858000"/>
          </a:xfrm>
          <a:prstGeom prst="rect">
            <a:avLst/>
          </a:prstGeom>
          <a:noFill/>
        </p:spPr>
      </p:pic>
      <p:sp>
        <p:nvSpPr>
          <p:cNvPr id="5216259" name="Oval 3"/>
          <p:cNvSpPr>
            <a:spLocks noChangeArrowheads="1"/>
          </p:cNvSpPr>
          <p:nvPr/>
        </p:nvSpPr>
        <p:spPr bwMode="auto">
          <a:xfrm>
            <a:off x="9894772" y="4196614"/>
            <a:ext cx="981776" cy="1183907"/>
          </a:xfrm>
          <a:prstGeom prst="ellipse">
            <a:avLst/>
          </a:prstGeom>
          <a:noFill/>
          <a:ln w="9525">
            <a:solidFill>
              <a:schemeClr val="accent1">
                <a:lumMod val="60000"/>
                <a:lumOff val="40000"/>
              </a:schemeClr>
            </a:solidFill>
            <a:round/>
            <a:headEnd/>
            <a:tailEnd/>
          </a:ln>
          <a:effectLst/>
        </p:spPr>
        <p:txBody>
          <a:bodyPr wrap="none" anchor="ctr"/>
          <a:lstStyle/>
          <a:p>
            <a:pPr algn="ctr" fontAlgn="base">
              <a:spcBef>
                <a:spcPct val="0"/>
              </a:spcBef>
              <a:spcAft>
                <a:spcPct val="0"/>
              </a:spcAft>
            </a:pPr>
            <a:endParaRPr lang="en-US" sz="3200" b="1" dirty="0">
              <a:solidFill>
                <a:srgbClr val="00B050"/>
              </a:solidFill>
              <a:effectLst>
                <a:outerShdw blurRad="38100" dist="38100" dir="2700000" algn="tl">
                  <a:srgbClr val="000000">
                    <a:alpha val="43137"/>
                  </a:srgbClr>
                </a:outerShdw>
              </a:effectLst>
              <a:latin typeface="Storybook" pitchFamily="2" charset="0"/>
            </a:endParaRPr>
          </a:p>
        </p:txBody>
      </p:sp>
      <p:pic>
        <p:nvPicPr>
          <p:cNvPr id="5216260" name="Picture 4" descr="confessional"/>
          <p:cNvPicPr>
            <a:picLocks noChangeAspect="1" noChangeArrowheads="1"/>
          </p:cNvPicPr>
          <p:nvPr/>
        </p:nvPicPr>
        <p:blipFill>
          <a:blip r:embed="rId4" cstate="print"/>
          <a:srcRect/>
          <a:stretch>
            <a:fillRect/>
          </a:stretch>
        </p:blipFill>
        <p:spPr bwMode="auto">
          <a:xfrm>
            <a:off x="0" y="0"/>
            <a:ext cx="12191999" cy="6858000"/>
          </a:xfrm>
          <a:prstGeom prst="rect">
            <a:avLst/>
          </a:prstGeom>
          <a:noFill/>
          <a:ln w="9525">
            <a:noFill/>
            <a:miter lim="800000"/>
            <a:headEnd/>
            <a:tailEnd/>
          </a:ln>
        </p:spPr>
      </p:pic>
      <p:sp>
        <p:nvSpPr>
          <p:cNvPr id="2" name="WordArt 8">
            <a:extLst>
              <a:ext uri="{FF2B5EF4-FFF2-40B4-BE49-F238E27FC236}">
                <a16:creationId xmlns:a16="http://schemas.microsoft.com/office/drawing/2014/main" id="{D4B91107-A60E-5460-ABBC-075D618B03D9}"/>
              </a:ext>
            </a:extLst>
          </p:cNvPr>
          <p:cNvSpPr>
            <a:spLocks noChangeArrowheads="1" noChangeShapeType="1" noTextEdit="1"/>
          </p:cNvSpPr>
          <p:nvPr/>
        </p:nvSpPr>
        <p:spPr bwMode="auto">
          <a:xfrm>
            <a:off x="2166939" y="762000"/>
            <a:ext cx="7858125" cy="2057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"Then why did Jesus tell me to search the scriptures,' "</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she said.  The priest answered,</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"That is only for clergy.</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You understand that a child</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cannot know the scriptures." </a:t>
            </a:r>
          </a:p>
        </p:txBody>
      </p:sp>
      <p:sp>
        <p:nvSpPr>
          <p:cNvPr id="3" name="WordArt 9">
            <a:extLst>
              <a:ext uri="{FF2B5EF4-FFF2-40B4-BE49-F238E27FC236}">
                <a16:creationId xmlns:a16="http://schemas.microsoft.com/office/drawing/2014/main" id="{3ABAF15B-B1BF-7C32-E1D1-C4CA02365987}"/>
              </a:ext>
            </a:extLst>
          </p:cNvPr>
          <p:cNvSpPr>
            <a:spLocks noChangeArrowheads="1" noChangeShapeType="1" noTextEdit="1"/>
          </p:cNvSpPr>
          <p:nvPr/>
        </p:nvSpPr>
        <p:spPr bwMode="auto">
          <a:xfrm>
            <a:off x="2133600" y="2971800"/>
            <a:ext cx="8001000" cy="1447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"Then why,"  she asked,</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"did Paul tell Timothy that</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'from a child thou hast known the holy scriptures,</a:t>
            </a:r>
          </a:p>
          <a:p>
            <a:pPr algn="ctr" fontAlgn="base">
              <a:spcBef>
                <a:spcPct val="0"/>
              </a:spcBef>
              <a:spcAft>
                <a:spcPct val="0"/>
              </a:spcAft>
            </a:pPr>
            <a:r>
              <a:rPr lang="en-US" sz="3600" b="1" kern="10" spc="72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which are able to make thee wise unto salvation?' "  </a:t>
            </a:r>
          </a:p>
        </p:txBody>
      </p:sp>
      <p:sp>
        <p:nvSpPr>
          <p:cNvPr id="4" name="WordArt 10">
            <a:extLst>
              <a:ext uri="{FF2B5EF4-FFF2-40B4-BE49-F238E27FC236}">
                <a16:creationId xmlns:a16="http://schemas.microsoft.com/office/drawing/2014/main" id="{4E454F94-E284-5958-06D1-9960C5F6CF4B}"/>
              </a:ext>
            </a:extLst>
          </p:cNvPr>
          <p:cNvSpPr>
            <a:spLocks noChangeArrowheads="1" noChangeShapeType="1" noTextEdit="1"/>
          </p:cNvSpPr>
          <p:nvPr/>
        </p:nvSpPr>
        <p:spPr bwMode="auto">
          <a:xfrm>
            <a:off x="2286000" y="4648200"/>
            <a:ext cx="7696200"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"Timothy was being trained to be bishop and was</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being taught by church authorities," the priest countered.</a:t>
            </a:r>
          </a:p>
        </p:txBody>
      </p:sp>
      <p:sp>
        <p:nvSpPr>
          <p:cNvPr id="5" name="WordArt 11">
            <a:extLst>
              <a:ext uri="{FF2B5EF4-FFF2-40B4-BE49-F238E27FC236}">
                <a16:creationId xmlns:a16="http://schemas.microsoft.com/office/drawing/2014/main" id="{A29F0D6A-3596-09B3-D073-DC049F79FB6C}"/>
              </a:ext>
            </a:extLst>
          </p:cNvPr>
          <p:cNvSpPr>
            <a:spLocks noChangeArrowheads="1" noChangeShapeType="1" noTextEdit="1"/>
          </p:cNvSpPr>
          <p:nvPr/>
        </p:nvSpPr>
        <p:spPr bwMode="auto">
          <a:xfrm>
            <a:off x="2209800" y="5562600"/>
            <a:ext cx="7696200" cy="990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"That cannot be,"  the girl replied,</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"for he was taught by his mother and grandmother,</a:t>
            </a:r>
          </a:p>
          <a:p>
            <a:pPr algn="ctr" fontAlgn="base">
              <a:spcBef>
                <a:spcPct val="0"/>
              </a:spcBef>
              <a:spcAft>
                <a:spcPct val="0"/>
              </a:spcAft>
            </a:pPr>
            <a:r>
              <a:rPr lang="en-US" sz="2000" b="1" kern="10" spc="400" dirty="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  Eunice and Lois.  At least that is what Paul wrote."</a:t>
            </a:r>
          </a:p>
        </p:txBody>
      </p:sp>
    </p:spTree>
    <p:extLst>
      <p:ext uri="{BB962C8B-B14F-4D97-AF65-F5344CB8AC3E}">
        <p14:creationId xmlns:p14="http://schemas.microsoft.com/office/powerpoint/2010/main" val="293779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16259"/>
                                        </p:tgtEl>
                                        <p:attrNameLst>
                                          <p:attrName>style.visibility</p:attrName>
                                        </p:attrNameLst>
                                      </p:cBhvr>
                                      <p:to>
                                        <p:strVal val="visible"/>
                                      </p:to>
                                    </p:set>
                                    <p:anim calcmode="lin" valueType="num">
                                      <p:cBhvr>
                                        <p:cTn id="7" dur="500" fill="hold"/>
                                        <p:tgtEl>
                                          <p:spTgt spid="5216259"/>
                                        </p:tgtEl>
                                        <p:attrNameLst>
                                          <p:attrName>ppt_w</p:attrName>
                                        </p:attrNameLst>
                                      </p:cBhvr>
                                      <p:tavLst>
                                        <p:tav tm="0">
                                          <p:val>
                                            <p:fltVal val="0"/>
                                          </p:val>
                                        </p:tav>
                                        <p:tav tm="100000">
                                          <p:val>
                                            <p:strVal val="#ppt_w"/>
                                          </p:val>
                                        </p:tav>
                                      </p:tavLst>
                                    </p:anim>
                                    <p:anim calcmode="lin" valueType="num">
                                      <p:cBhvr>
                                        <p:cTn id="8" dur="500" fill="hold"/>
                                        <p:tgtEl>
                                          <p:spTgt spid="5216259"/>
                                        </p:tgtEl>
                                        <p:attrNameLst>
                                          <p:attrName>ppt_h</p:attrName>
                                        </p:attrNameLst>
                                      </p:cBhvr>
                                      <p:tavLst>
                                        <p:tav tm="0">
                                          <p:val>
                                            <p:fltVal val="0"/>
                                          </p:val>
                                        </p:tav>
                                        <p:tav tm="100000">
                                          <p:val>
                                            <p:strVal val="#ppt_h"/>
                                          </p:val>
                                        </p:tav>
                                      </p:tavLst>
                                    </p:anim>
                                    <p:anim calcmode="lin" valueType="num">
                                      <p:cBhvr>
                                        <p:cTn id="9" dur="500" fill="hold"/>
                                        <p:tgtEl>
                                          <p:spTgt spid="5216259"/>
                                        </p:tgtEl>
                                        <p:attrNameLst>
                                          <p:attrName>ppt_x</p:attrName>
                                        </p:attrNameLst>
                                      </p:cBhvr>
                                      <p:tavLst>
                                        <p:tav tm="0">
                                          <p:val>
                                            <p:fltVal val="0.5"/>
                                          </p:val>
                                        </p:tav>
                                        <p:tav tm="100000">
                                          <p:val>
                                            <p:strVal val="#ppt_x"/>
                                          </p:val>
                                        </p:tav>
                                      </p:tavLst>
                                    </p:anim>
                                    <p:anim calcmode="lin" valueType="num">
                                      <p:cBhvr>
                                        <p:cTn id="10" dur="500" fill="hold"/>
                                        <p:tgtEl>
                                          <p:spTgt spid="521625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ppt_x</p:attrName>
                                        </p:attrNameLst>
                                      </p:cBhvr>
                                      <p:tavLst>
                                        <p:tav tm="0">
                                          <p:val>
                                            <p:fltVal val="0.5"/>
                                          </p:val>
                                        </p:tav>
                                        <p:tav tm="100000">
                                          <p:val>
                                            <p:strVal val="#ppt_x"/>
                                          </p:val>
                                        </p:tav>
                                      </p:tavLst>
                                    </p:anim>
                                    <p:anim calcmode="lin" valueType="num">
                                      <p:cBhvr>
                                        <p:cTn id="26"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ppt_x</p:attrName>
                                        </p:attrNameLst>
                                      </p:cBhvr>
                                      <p:tavLst>
                                        <p:tav tm="0">
                                          <p:val>
                                            <p:fltVal val="0.5"/>
                                          </p:val>
                                        </p:tav>
                                        <p:tav tm="100000">
                                          <p:val>
                                            <p:strVal val="#ppt_x"/>
                                          </p:val>
                                        </p:tav>
                                      </p:tavLst>
                                    </p:anim>
                                    <p:anim calcmode="lin" valueType="num">
                                      <p:cBhvr>
                                        <p:cTn id="34"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 calcmode="lin" valueType="num">
                                      <p:cBhvr>
                                        <p:cTn id="41" dur="500" fill="hold"/>
                                        <p:tgtEl>
                                          <p:spTgt spid="5"/>
                                        </p:tgtEl>
                                        <p:attrNameLst>
                                          <p:attrName>ppt_x</p:attrName>
                                        </p:attrNameLst>
                                      </p:cBhvr>
                                      <p:tavLst>
                                        <p:tav tm="0">
                                          <p:val>
                                            <p:fltVal val="0.5"/>
                                          </p:val>
                                        </p:tav>
                                        <p:tav tm="100000">
                                          <p:val>
                                            <p:strVal val="#ppt_x"/>
                                          </p:val>
                                        </p:tav>
                                      </p:tavLst>
                                    </p:anim>
                                    <p:anim calcmode="lin" valueType="num">
                                      <p:cBhvr>
                                        <p:cTn id="42"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6259" grpId="0" animBg="1"/>
      <p:bldP spid="2" grpId="0" animBg="1"/>
      <p:bldP spid="3" grpId="0" animBg="1"/>
      <p:bldP spid="4"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6258" name="Picture 2" descr="I:\DEPTCOMM\Zamcomm\Jody\ChartsEPS\99copy.jpg"/>
          <p:cNvPicPr>
            <a:picLocks noChangeAspect="1" noChangeArrowheads="1"/>
          </p:cNvPicPr>
          <p:nvPr/>
        </p:nvPicPr>
        <p:blipFill>
          <a:blip r:embed="rId3" cstate="print"/>
          <a:srcRect/>
          <a:stretch>
            <a:fillRect/>
          </a:stretch>
        </p:blipFill>
        <p:spPr bwMode="auto">
          <a:xfrm>
            <a:off x="404261" y="0"/>
            <a:ext cx="11444437" cy="6858000"/>
          </a:xfrm>
          <a:prstGeom prst="rect">
            <a:avLst/>
          </a:prstGeom>
          <a:noFill/>
        </p:spPr>
      </p:pic>
      <p:sp>
        <p:nvSpPr>
          <p:cNvPr id="5216259" name="Oval 3"/>
          <p:cNvSpPr>
            <a:spLocks noChangeArrowheads="1"/>
          </p:cNvSpPr>
          <p:nvPr/>
        </p:nvSpPr>
        <p:spPr bwMode="auto">
          <a:xfrm>
            <a:off x="9894772" y="4196614"/>
            <a:ext cx="981776" cy="1183907"/>
          </a:xfrm>
          <a:prstGeom prst="ellipse">
            <a:avLst/>
          </a:prstGeom>
          <a:noFill/>
          <a:ln w="9525">
            <a:solidFill>
              <a:schemeClr val="accent1">
                <a:lumMod val="60000"/>
                <a:lumOff val="40000"/>
              </a:schemeClr>
            </a:solidFill>
            <a:round/>
            <a:headEnd/>
            <a:tailEnd/>
          </a:ln>
          <a:effectLst/>
        </p:spPr>
        <p:txBody>
          <a:bodyPr wrap="none" anchor="ctr"/>
          <a:lstStyle/>
          <a:p>
            <a:pPr algn="ctr" fontAlgn="base">
              <a:spcBef>
                <a:spcPct val="0"/>
              </a:spcBef>
              <a:spcAft>
                <a:spcPct val="0"/>
              </a:spcAft>
            </a:pPr>
            <a:endParaRPr lang="en-US" sz="3200" b="1" dirty="0">
              <a:solidFill>
                <a:srgbClr val="00B050"/>
              </a:solidFill>
              <a:effectLst>
                <a:outerShdw blurRad="38100" dist="38100" dir="2700000" algn="tl">
                  <a:srgbClr val="000000">
                    <a:alpha val="43137"/>
                  </a:srgbClr>
                </a:outerShdw>
              </a:effectLst>
              <a:latin typeface="Storybook" pitchFamily="2" charset="0"/>
            </a:endParaRPr>
          </a:p>
        </p:txBody>
      </p:sp>
      <p:pic>
        <p:nvPicPr>
          <p:cNvPr id="5216260" name="Picture 4" descr="confessional"/>
          <p:cNvPicPr>
            <a:picLocks noChangeAspect="1" noChangeArrowheads="1"/>
          </p:cNvPicPr>
          <p:nvPr/>
        </p:nvPicPr>
        <p:blipFill>
          <a:blip r:embed="rId4" cstate="print"/>
          <a:srcRect/>
          <a:stretch>
            <a:fillRect/>
          </a:stretch>
        </p:blipFill>
        <p:spPr bwMode="auto">
          <a:xfrm>
            <a:off x="0" y="0"/>
            <a:ext cx="12191999" cy="6858000"/>
          </a:xfrm>
          <a:prstGeom prst="rect">
            <a:avLst/>
          </a:prstGeom>
          <a:noFill/>
          <a:ln w="9525">
            <a:noFill/>
            <a:miter lim="800000"/>
            <a:headEnd/>
            <a:tailEnd/>
          </a:ln>
        </p:spPr>
      </p:pic>
      <p:sp>
        <p:nvSpPr>
          <p:cNvPr id="2" name="WordArt 5">
            <a:extLst>
              <a:ext uri="{FF2B5EF4-FFF2-40B4-BE49-F238E27FC236}">
                <a16:creationId xmlns:a16="http://schemas.microsoft.com/office/drawing/2014/main" id="{4821B79F-AFAD-2B3A-1856-C285A2C55244}"/>
              </a:ext>
            </a:extLst>
          </p:cNvPr>
          <p:cNvSpPr>
            <a:spLocks noChangeArrowheads="1" noChangeShapeType="1" noTextEdit="1"/>
          </p:cNvSpPr>
          <p:nvPr/>
        </p:nvSpPr>
        <p:spPr bwMode="auto">
          <a:xfrm>
            <a:off x="1828800" y="1828800"/>
            <a:ext cx="8382000" cy="4038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The priest turned away,</a:t>
            </a:r>
          </a:p>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and someone heard him mumble something about</a:t>
            </a:r>
          </a:p>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"that girl knows enough about the Bible</a:t>
            </a:r>
          </a:p>
          <a:p>
            <a:pPr algn="ctr" fontAlgn="base">
              <a:spcBef>
                <a:spcPct val="0"/>
              </a:spcBef>
              <a:spcAft>
                <a:spcPct val="0"/>
              </a:spcAft>
            </a:pPr>
            <a:r>
              <a:rPr lang="en-US" sz="3600" b="1" kern="1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cs typeface="Times New Roman"/>
              </a:rPr>
              <a:t> to poison a whole parish!"</a:t>
            </a:r>
          </a:p>
        </p:txBody>
      </p:sp>
    </p:spTree>
    <p:extLst>
      <p:ext uri="{BB962C8B-B14F-4D97-AF65-F5344CB8AC3E}">
        <p14:creationId xmlns:p14="http://schemas.microsoft.com/office/powerpoint/2010/main" val="17818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216259"/>
                                        </p:tgtEl>
                                        <p:attrNameLst>
                                          <p:attrName>style.visibility</p:attrName>
                                        </p:attrNameLst>
                                      </p:cBhvr>
                                      <p:to>
                                        <p:strVal val="visible"/>
                                      </p:to>
                                    </p:set>
                                    <p:anim calcmode="lin" valueType="num">
                                      <p:cBhvr>
                                        <p:cTn id="7" dur="500" fill="hold"/>
                                        <p:tgtEl>
                                          <p:spTgt spid="5216259"/>
                                        </p:tgtEl>
                                        <p:attrNameLst>
                                          <p:attrName>ppt_w</p:attrName>
                                        </p:attrNameLst>
                                      </p:cBhvr>
                                      <p:tavLst>
                                        <p:tav tm="0">
                                          <p:val>
                                            <p:fltVal val="0"/>
                                          </p:val>
                                        </p:tav>
                                        <p:tav tm="100000">
                                          <p:val>
                                            <p:strVal val="#ppt_w"/>
                                          </p:val>
                                        </p:tav>
                                      </p:tavLst>
                                    </p:anim>
                                    <p:anim calcmode="lin" valueType="num">
                                      <p:cBhvr>
                                        <p:cTn id="8" dur="500" fill="hold"/>
                                        <p:tgtEl>
                                          <p:spTgt spid="5216259"/>
                                        </p:tgtEl>
                                        <p:attrNameLst>
                                          <p:attrName>ppt_h</p:attrName>
                                        </p:attrNameLst>
                                      </p:cBhvr>
                                      <p:tavLst>
                                        <p:tav tm="0">
                                          <p:val>
                                            <p:fltVal val="0"/>
                                          </p:val>
                                        </p:tav>
                                        <p:tav tm="100000">
                                          <p:val>
                                            <p:strVal val="#ppt_h"/>
                                          </p:val>
                                        </p:tav>
                                      </p:tavLst>
                                    </p:anim>
                                    <p:anim calcmode="lin" valueType="num">
                                      <p:cBhvr>
                                        <p:cTn id="9" dur="500" fill="hold"/>
                                        <p:tgtEl>
                                          <p:spTgt spid="5216259"/>
                                        </p:tgtEl>
                                        <p:attrNameLst>
                                          <p:attrName>ppt_x</p:attrName>
                                        </p:attrNameLst>
                                      </p:cBhvr>
                                      <p:tavLst>
                                        <p:tav tm="0">
                                          <p:val>
                                            <p:fltVal val="0.5"/>
                                          </p:val>
                                        </p:tav>
                                        <p:tav tm="100000">
                                          <p:val>
                                            <p:strVal val="#ppt_x"/>
                                          </p:val>
                                        </p:tav>
                                      </p:tavLst>
                                    </p:anim>
                                    <p:anim calcmode="lin" valueType="num">
                                      <p:cBhvr>
                                        <p:cTn id="10" dur="500" fill="hold"/>
                                        <p:tgtEl>
                                          <p:spTgt spid="5216259"/>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6259" grpId="0" animBg="1"/>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4642"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4643" name="Rectangle 3"/>
          <p:cNvSpPr>
            <a:spLocks noGrp="1" noChangeArrowheads="1"/>
          </p:cNvSpPr>
          <p:nvPr>
            <p:ph type="body" idx="1"/>
          </p:nvPr>
        </p:nvSpPr>
        <p:spPr>
          <a:xfrm>
            <a:off x="2514600" y="1524000"/>
            <a:ext cx="7086600" cy="5334000"/>
          </a:xfrm>
          <a:solidFill>
            <a:srgbClr val="FFFFFF"/>
          </a:solidFill>
        </p:spPr>
        <p:txBody>
          <a:bodyPr/>
          <a:lstStyle/>
          <a:p>
            <a:pPr>
              <a:buFont typeface="Wingdings" pitchFamily="2" charset="2"/>
              <a:buChar char="v"/>
            </a:pPr>
            <a:r>
              <a:rPr lang="en-US" sz="2000" b="1"/>
              <a:t>  GIROLAMO SAVONAROLA’S BONFIRE</a:t>
            </a:r>
          </a:p>
          <a:p>
            <a:pPr>
              <a:buFont typeface="Wingdings" pitchFamily="2" charset="2"/>
              <a:buChar char="v"/>
            </a:pPr>
            <a:r>
              <a:rPr lang="en-US" sz="2000" b="1"/>
              <a:t>  JOHN XXIII ARRIVING AT CONSTANCE</a:t>
            </a:r>
          </a:p>
          <a:p>
            <a:pPr>
              <a:buFont typeface="Wingdings" pitchFamily="2" charset="2"/>
              <a:buChar char="v"/>
            </a:pPr>
            <a:r>
              <a:rPr lang="en-US" sz="2000" b="1"/>
              <a:t>  LIFE AT THE PAPAL COURT</a:t>
            </a:r>
          </a:p>
          <a:p>
            <a:pPr>
              <a:buFont typeface="Wingdings" pitchFamily="2" charset="2"/>
              <a:buChar char="v"/>
            </a:pPr>
            <a:r>
              <a:rPr lang="en-US" sz="2000" b="1"/>
              <a:t>  BAPTISM – SPRINKLED NUDE</a:t>
            </a:r>
          </a:p>
          <a:p>
            <a:pPr>
              <a:buFont typeface="Wingdings" pitchFamily="2" charset="2"/>
              <a:buChar char="v"/>
            </a:pPr>
            <a:r>
              <a:rPr lang="en-US" sz="2000" b="1"/>
              <a:t>  ROVING HANDS</a:t>
            </a:r>
          </a:p>
          <a:p>
            <a:pPr>
              <a:buFont typeface="Wingdings" pitchFamily="2" charset="2"/>
              <a:buChar char="v"/>
            </a:pPr>
            <a:r>
              <a:rPr lang="en-US" sz="2000" b="1"/>
              <a:t>  ORGY IN A MONASTERY</a:t>
            </a:r>
          </a:p>
          <a:p>
            <a:pPr>
              <a:buFont typeface="Wingdings" pitchFamily="2" charset="2"/>
              <a:buChar char="v"/>
            </a:pPr>
            <a:r>
              <a:rPr lang="en-US" sz="2000" b="1"/>
              <a:t>  TAKING A BATH – MIXED BATHING</a:t>
            </a:r>
          </a:p>
          <a:p>
            <a:pPr>
              <a:buFont typeface="Wingdings" pitchFamily="2" charset="2"/>
              <a:buChar char="v"/>
            </a:pPr>
            <a:r>
              <a:rPr lang="en-US" sz="2000" b="1"/>
              <a:t>  ALTAR CARVING</a:t>
            </a:r>
          </a:p>
          <a:p>
            <a:pPr>
              <a:buFont typeface="Wingdings" pitchFamily="2" charset="2"/>
              <a:buChar char="v"/>
            </a:pPr>
            <a:r>
              <a:rPr lang="en-US" sz="2000" b="1"/>
              <a:t>  DISCIPLINARY MEASURES</a:t>
            </a:r>
          </a:p>
          <a:p>
            <a:pPr>
              <a:buFont typeface="Wingdings" pitchFamily="2" charset="2"/>
              <a:buChar char="v"/>
            </a:pPr>
            <a:r>
              <a:rPr lang="en-US" sz="2000" b="1"/>
              <a:t>  GIFT FROM HUBBY – CHASTITY BELTS</a:t>
            </a:r>
          </a:p>
          <a:p>
            <a:pPr>
              <a:buFont typeface="Wingdings" pitchFamily="2" charset="2"/>
              <a:buChar char="v"/>
            </a:pPr>
            <a:r>
              <a:rPr lang="en-US" sz="2000" b="1"/>
              <a:t>  MONEY–CHANGERS RESTORED TO POWER</a:t>
            </a:r>
          </a:p>
          <a:p>
            <a:pPr>
              <a:buFont typeface="Wingdings" pitchFamily="2" charset="2"/>
              <a:buChar char="v"/>
            </a:pPr>
            <a:r>
              <a:rPr lang="en-US" sz="2000" b="1"/>
              <a:t>  TRAFFIC IN REDEMPTION</a:t>
            </a:r>
          </a:p>
          <a:p>
            <a:pPr>
              <a:buFont typeface="Wingdings" pitchFamily="2" charset="2"/>
              <a:buChar char="v"/>
            </a:pPr>
            <a:r>
              <a:rPr lang="en-US" sz="2000" b="1"/>
              <a:t>  TETZEL:  SUPER SALESMAN</a:t>
            </a:r>
          </a:p>
          <a:p>
            <a:pPr>
              <a:buFont typeface="Wingdings" pitchFamily="2" charset="2"/>
              <a:buChar char="v"/>
            </a:pPr>
            <a:r>
              <a:rPr lang="en-US" sz="2000" b="1"/>
              <a:t>  HANDBILL ADVERTISING INDULGENCES</a:t>
            </a:r>
          </a:p>
          <a:p>
            <a:pPr>
              <a:buFontTx/>
              <a:buChar char="-"/>
            </a:pPr>
            <a:endParaRPr lang="en-US" sz="2000" b="1"/>
          </a:p>
          <a:p>
            <a:pPr>
              <a:buFontTx/>
              <a:buChar char="-"/>
            </a:pPr>
            <a:endParaRPr lang="en-US" sz="2800"/>
          </a:p>
          <a:p>
            <a:pPr>
              <a:buFontTx/>
              <a:buChar char="-"/>
            </a:pPr>
            <a:endParaRPr lang="en-US" sz="2800"/>
          </a:p>
          <a:p>
            <a:pPr>
              <a:buFontTx/>
              <a:buNone/>
            </a:pPr>
            <a:endParaRPr lang="en-US" sz="2800"/>
          </a:p>
        </p:txBody>
      </p:sp>
      <p:sp>
        <p:nvSpPr>
          <p:cNvPr id="5104644" name="Comment 4"/>
          <p:cNvSpPr>
            <a:spLocks noChangeArrowheads="1"/>
          </p:cNvSpPr>
          <p:nvPr/>
        </p:nvSpPr>
        <p:spPr bwMode="auto">
          <a:xfrm>
            <a:off x="1539876" y="-12954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fontAlgn="base">
              <a:spcBef>
                <a:spcPct val="50000"/>
              </a:spcBef>
              <a:spcAft>
                <a:spcPct val="0"/>
              </a:spcAft>
            </a:pPr>
            <a:r>
              <a:rPr lang="en-US" sz="1600" b="1">
                <a:solidFill>
                  <a:srgbClr val="000000"/>
                </a:solidFill>
                <a:latin typeface="Arial" charset="0"/>
              </a:rPr>
              <a:t>David Lee Burris:</a:t>
            </a:r>
            <a:endParaRPr lang="en-US" sz="1600" b="1">
              <a:solidFill>
                <a:srgbClr val="000000"/>
              </a:solidFill>
              <a:effectLst>
                <a:outerShdw blurRad="38100" dist="38100" dir="2700000" algn="tl">
                  <a:srgbClr val="FFFFFF"/>
                </a:outerShdw>
              </a:effectLst>
              <a:latin typeface="Arial" charset="0"/>
            </a:endParaRPr>
          </a:p>
          <a:p>
            <a:pPr algn="ctr" fontAlgn="base">
              <a:spcBef>
                <a:spcPct val="50000"/>
              </a:spcBef>
              <a:spcAft>
                <a:spcPct val="0"/>
              </a:spcAft>
            </a:pPr>
            <a:r>
              <a:rPr lang="en-US" sz="1600" b="1">
                <a:solidFill>
                  <a:srgbClr val="000000"/>
                </a:solidFill>
                <a:effectLst>
                  <a:outerShdw blurRad="38100" dist="38100" dir="2700000" algn="tl">
                    <a:srgbClr val="FFFFFF"/>
                  </a:outerShdw>
                </a:effectLst>
                <a:latin typeface="Arial" charset="0"/>
              </a:rPr>
              <a:t>Starting With Alexander VI In 1492 - Borgias Regarded The Holy See As Tool To Improve Temporal Power Of Their Family – Their Relatives Including  Women Lived At Vatican – Borgia Women Were Political Pawns &amp; Public Mistresses Connected To Other Bad Popes .  </a:t>
            </a:r>
          </a:p>
        </p:txBody>
      </p:sp>
      <p:sp>
        <p:nvSpPr>
          <p:cNvPr id="5104645" name="WordArt 5"/>
          <p:cNvSpPr>
            <a:spLocks noChangeArrowheads="1" noChangeShapeType="1" noTextEdit="1"/>
          </p:cNvSpPr>
          <p:nvPr/>
        </p:nvSpPr>
        <p:spPr bwMode="auto">
          <a:xfrm rot="5400000">
            <a:off x="-571500" y="3619500"/>
            <a:ext cx="51054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Chapter</a:t>
            </a:r>
          </a:p>
        </p:txBody>
      </p:sp>
      <p:sp>
        <p:nvSpPr>
          <p:cNvPr id="5104646" name="WordArt 6"/>
          <p:cNvSpPr>
            <a:spLocks noChangeArrowheads="1" noChangeShapeType="1" noTextEdit="1"/>
          </p:cNvSpPr>
          <p:nvPr/>
        </p:nvSpPr>
        <p:spPr bwMode="auto">
          <a:xfrm rot="5400000">
            <a:off x="7620000" y="3657600"/>
            <a:ext cx="5181600" cy="457200"/>
          </a:xfrm>
          <a:prstGeom prst="rect">
            <a:avLst/>
          </a:prstGeom>
        </p:spPr>
        <p:txBody>
          <a:bodyPr vert="wordArtVert" wrap="none" fromWordArt="1">
            <a:prstTxWarp prst="textPlain">
              <a:avLst>
                <a:gd name="adj" fmla="val 50000"/>
              </a:avLst>
            </a:prstTxWarp>
            <a:scene3d>
              <a:camera prst="legacyPerspectiveFront">
                <a:rot lat="20639999" lon="20699999" rev="0"/>
              </a:camera>
              <a:lightRig rig="legacyNormal3" dir="l"/>
            </a:scene3d>
            <a:sp3d extrusionH="201600" prstMaterial="legacyPlastic">
              <a:extrusionClr>
                <a:srgbClr val="FF9966"/>
              </a:extrusionClr>
            </a:sp3d>
          </a:bodyPr>
          <a:lstStyle/>
          <a:p>
            <a:pPr algn="ctr">
              <a:spcBef>
                <a:spcPct val="0"/>
              </a:spcBef>
              <a:spcAft>
                <a:spcPct val="0"/>
              </a:spcAft>
            </a:pPr>
            <a:r>
              <a:rPr lang="en-US" sz="3600" kern="10">
                <a:ln w="9525">
                  <a:round/>
                  <a:headEnd/>
                  <a:tailEnd/>
                </a:ln>
                <a:solidFill>
                  <a:srgbClr val="CC0000"/>
                </a:solidFill>
                <a:latin typeface="Arial Black"/>
              </a:rPr>
              <a:t>Subheadings</a:t>
            </a:r>
          </a:p>
        </p:txBody>
      </p:sp>
      <p:pic>
        <p:nvPicPr>
          <p:cNvPr id="2" name="Picture 1" descr="03_babalon.jpg">
            <a:extLst>
              <a:ext uri="{FF2B5EF4-FFF2-40B4-BE49-F238E27FC236}">
                <a16:creationId xmlns:a16="http://schemas.microsoft.com/office/drawing/2014/main" id="{656AAB47-5952-0CBF-A3AF-FF7BF7CF8DC0}"/>
              </a:ext>
            </a:extLst>
          </p:cNvPr>
          <p:cNvPicPr>
            <a:picLocks noChangeAspect="1"/>
          </p:cNvPicPr>
          <p:nvPr/>
        </p:nvPicPr>
        <p:blipFill>
          <a:blip r:embed="rId4" cstate="print"/>
          <a:stretch>
            <a:fillRect/>
          </a:stretch>
        </p:blipFill>
        <p:spPr>
          <a:xfrm>
            <a:off x="2514601" y="1524309"/>
            <a:ext cx="7086600" cy="5333691"/>
          </a:xfrm>
          <a:prstGeom prst="rect">
            <a:avLst/>
          </a:prstGeom>
        </p:spPr>
      </p:pic>
      <p:sp>
        <p:nvSpPr>
          <p:cNvPr id="3" name="Rectangle 2">
            <a:extLst>
              <a:ext uri="{FF2B5EF4-FFF2-40B4-BE49-F238E27FC236}">
                <a16:creationId xmlns:a16="http://schemas.microsoft.com/office/drawing/2014/main" id="{2FB60882-F348-BECE-6E1A-4F54B2FC05D2}"/>
              </a:ext>
            </a:extLst>
          </p:cNvPr>
          <p:cNvSpPr/>
          <p:nvPr/>
        </p:nvSpPr>
        <p:spPr>
          <a:xfrm>
            <a:off x="2590799" y="1925053"/>
            <a:ext cx="7024839" cy="923330"/>
          </a:xfrm>
          <a:prstGeom prst="rect">
            <a:avLst/>
          </a:prstGeom>
          <a:noFill/>
        </p:spPr>
        <p:txBody>
          <a:bodyPr wrap="square" lIns="91440" tIns="45720" rIns="91440" bIns="45720">
            <a:spAutoFit/>
          </a:bodyPr>
          <a:lstStyle/>
          <a:p>
            <a:pPr algn="ctr" fontAlgn="base">
              <a:spcBef>
                <a:spcPct val="0"/>
              </a:spcBef>
              <a:spcAft>
                <a:spcPct val="0"/>
              </a:spcAft>
            </a:pPr>
            <a:r>
              <a:rPr lang="en-US" sz="5400" b="1" spc="100" dirty="0">
                <a:ln w="18000">
                  <a:solidFill>
                    <a:srgbClr val="00CC99">
                      <a:satMod val="200000"/>
                      <a:tint val="72000"/>
                    </a:srgbClr>
                  </a:solidFill>
                  <a:prstDash val="solid"/>
                </a:ln>
                <a:solidFill>
                  <a:srgbClr val="660033"/>
                </a:solidFill>
                <a:effectLst>
                  <a:outerShdw blurRad="25000" dist="20000" dir="16020000" algn="tl">
                    <a:srgbClr val="00CC99">
                      <a:satMod val="200000"/>
                      <a:shade val="1000"/>
                      <a:alpha val="60000"/>
                    </a:srgbClr>
                  </a:outerShdw>
                </a:effectLst>
                <a:latin typeface="Calligrapher" pitchFamily="2" charset="0"/>
              </a:rPr>
              <a:t>VOMIT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104645"/>
                                        </p:tgtEl>
                                        <p:attrNameLst>
                                          <p:attrName>style.visibility</p:attrName>
                                        </p:attrNameLst>
                                      </p:cBhvr>
                                      <p:to>
                                        <p:strVal val="visible"/>
                                      </p:to>
                                    </p:set>
                                    <p:anim calcmode="lin" valueType="num">
                                      <p:cBhvr additive="base">
                                        <p:cTn id="7" dur="500" fill="hold"/>
                                        <p:tgtEl>
                                          <p:spTgt spid="5104645"/>
                                        </p:tgtEl>
                                        <p:attrNameLst>
                                          <p:attrName>ppt_x</p:attrName>
                                        </p:attrNameLst>
                                      </p:cBhvr>
                                      <p:tavLst>
                                        <p:tav tm="0">
                                          <p:val>
                                            <p:strVal val="1+#ppt_w/2"/>
                                          </p:val>
                                        </p:tav>
                                        <p:tav tm="100000">
                                          <p:val>
                                            <p:strVal val="#ppt_x"/>
                                          </p:val>
                                        </p:tav>
                                      </p:tavLst>
                                    </p:anim>
                                    <p:anim calcmode="lin" valueType="num">
                                      <p:cBhvr additive="base">
                                        <p:cTn id="8" dur="500" fill="hold"/>
                                        <p:tgtEl>
                                          <p:spTgt spid="51046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104646"/>
                                        </p:tgtEl>
                                        <p:attrNameLst>
                                          <p:attrName>style.visibility</p:attrName>
                                        </p:attrNameLst>
                                      </p:cBhvr>
                                      <p:to>
                                        <p:strVal val="visible"/>
                                      </p:to>
                                    </p:set>
                                    <p:anim calcmode="lin" valueType="num">
                                      <p:cBhvr additive="base">
                                        <p:cTn id="13" dur="500" fill="hold"/>
                                        <p:tgtEl>
                                          <p:spTgt spid="5104646"/>
                                        </p:tgtEl>
                                        <p:attrNameLst>
                                          <p:attrName>ppt_x</p:attrName>
                                        </p:attrNameLst>
                                      </p:cBhvr>
                                      <p:tavLst>
                                        <p:tav tm="0">
                                          <p:val>
                                            <p:strVal val="0-#ppt_w/2"/>
                                          </p:val>
                                        </p:tav>
                                        <p:tav tm="100000">
                                          <p:val>
                                            <p:strVal val="#ppt_x"/>
                                          </p:val>
                                        </p:tav>
                                      </p:tavLst>
                                    </p:anim>
                                    <p:anim calcmode="lin" valueType="num">
                                      <p:cBhvr additive="base">
                                        <p:cTn id="14" dur="500" fill="hold"/>
                                        <p:tgtEl>
                                          <p:spTgt spid="510464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4"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from="(-#ppt_w/2)" to="(#ppt_x)" calcmode="lin" valueType="num">
                                      <p:cBhvr>
                                        <p:cTn id="24" dur="600" fill="hold">
                                          <p:stCondLst>
                                            <p:cond delay="0"/>
                                          </p:stCondLst>
                                        </p:cTn>
                                        <p:tgtEl>
                                          <p:spTgt spid="3"/>
                                        </p:tgtEl>
                                        <p:attrNameLst>
                                          <p:attrName>ppt_x</p:attrName>
                                        </p:attrNameLst>
                                      </p:cBhvr>
                                    </p:anim>
                                    <p:anim from="0" to="-1.0" calcmode="lin" valueType="num">
                                      <p:cBhvr>
                                        <p:cTn id="25" dur="200" decel="50000" autoRev="1" fill="hold">
                                          <p:stCondLst>
                                            <p:cond delay="600"/>
                                          </p:stCondLst>
                                        </p:cTn>
                                        <p:tgtEl>
                                          <p:spTgt spid="3"/>
                                        </p:tgtEl>
                                        <p:attrNameLst>
                                          <p:attrName>xshear</p:attrName>
                                        </p:attrNameLst>
                                      </p:cBhvr>
                                    </p:anim>
                                    <p:animScale>
                                      <p:cBhvr>
                                        <p:cTn id="26" dur="200" decel="100000" autoRev="1" fill="hold">
                                          <p:stCondLst>
                                            <p:cond delay="600"/>
                                          </p:stCondLst>
                                        </p:cTn>
                                        <p:tgtEl>
                                          <p:spTgt spid="3"/>
                                        </p:tgtEl>
                                      </p:cBhvr>
                                      <p:from x="100000" y="100000"/>
                                      <p:to x="80000" y="100000"/>
                                    </p:animScale>
                                    <p:anim by="(#ppt_h/3+#ppt_w*0.1)" calcmode="lin" valueType="num">
                                      <p:cBhvr additive="sum">
                                        <p:cTn id="27"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4645" grpId="0" animBg="1"/>
      <p:bldP spid="5104646" grpId="0" animBg="1"/>
      <p:bldP spid="3" grpId="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02594" name="Rectangle 2"/>
          <p:cNvSpPr>
            <a:spLocks noGrp="1" noChangeArrowheads="1"/>
          </p:cNvSpPr>
          <p:nvPr>
            <p:ph type="title"/>
          </p:nvPr>
        </p:nvSpPr>
        <p:spPr>
          <a:xfrm>
            <a:off x="2133600" y="152400"/>
            <a:ext cx="7867650" cy="1219200"/>
          </a:xfrm>
          <a:ln>
            <a:solidFill>
              <a:schemeClr val="bg1"/>
            </a:solidFill>
          </a:ln>
        </p:spPr>
        <p:txBody>
          <a:bodyPr/>
          <a:lstStyle/>
          <a:p>
            <a:r>
              <a:rPr lang="en-US">
                <a:solidFill>
                  <a:srgbClr val="0000FF"/>
                </a:solidFill>
              </a:rPr>
              <a:t>The Medieval Church Scandals</a:t>
            </a:r>
            <a:br>
              <a:rPr lang="en-US"/>
            </a:br>
            <a:r>
              <a:rPr lang="en-US" sz="4000"/>
              <a:t>chapter in book by charles franklin</a:t>
            </a:r>
          </a:p>
        </p:txBody>
      </p:sp>
      <p:sp>
        <p:nvSpPr>
          <p:cNvPr id="5102595" name="Rectangle 3"/>
          <p:cNvSpPr>
            <a:spLocks noGrp="1" noChangeArrowheads="1"/>
          </p:cNvSpPr>
          <p:nvPr>
            <p:ph type="body" idx="1"/>
          </p:nvPr>
        </p:nvSpPr>
        <p:spPr>
          <a:xfrm>
            <a:off x="2133600" y="1447800"/>
            <a:ext cx="7848600" cy="5410200"/>
          </a:xfrm>
          <a:solidFill>
            <a:srgbClr val="FFFFFF"/>
          </a:solidFill>
        </p:spPr>
        <p:txBody>
          <a:bodyPr/>
          <a:lstStyle/>
          <a:p>
            <a:pPr>
              <a:lnSpc>
                <a:spcPct val="90000"/>
              </a:lnSpc>
              <a:buFont typeface="Wingdings" pitchFamily="2" charset="2"/>
              <a:buChar char="v"/>
            </a:pPr>
            <a:r>
              <a:rPr lang="en-US" sz="2800" b="1" i="1">
                <a:effectLst>
                  <a:outerShdw blurRad="38100" dist="38100" dir="2700000" algn="tl">
                    <a:srgbClr val="C0C0C0"/>
                  </a:outerShdw>
                </a:effectLst>
              </a:rPr>
              <a:t>“Another custom of the medieval period was the so-called  ‘right of the first night’  (jus primae noctis) whereby the lord of the manor under his ‘driot de seigneur’  could enjoy a bride on the first night of her marriage,  before the husband had carnal knowledge of his wife. This right was often exercised by clerical higher-ups, and a few monasteries made this a steady practice.  All brides-to-be, married under the auspices of such an institution, were required to make pilgrimage to the monastery,  there to be deflowered.  In some localities,  it was customary for the bride    to bring a gift to the cleric who was scheduled to take her virginity.”</a:t>
            </a:r>
            <a:endParaRPr lang="en-US" sz="2800"/>
          </a:p>
        </p:txBody>
      </p:sp>
    </p:spTree>
    <p:extLst>
      <p:ext uri="{BB962C8B-B14F-4D97-AF65-F5344CB8AC3E}">
        <p14:creationId xmlns:p14="http://schemas.microsoft.com/office/powerpoint/2010/main" val="21360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102595">
                                            <p:txEl>
                                              <p:pRg st="0" end="0"/>
                                            </p:txEl>
                                          </p:spTgt>
                                        </p:tgtEl>
                                        <p:attrNameLst>
                                          <p:attrName>style.visibility</p:attrName>
                                        </p:attrNameLst>
                                      </p:cBhvr>
                                      <p:to>
                                        <p:strVal val="visible"/>
                                      </p:to>
                                    </p:set>
                                    <p:anim calcmode="lin" valueType="num">
                                      <p:cBhvr>
                                        <p:cTn id="7" dur="5000" fill="hold"/>
                                        <p:tgtEl>
                                          <p:spTgt spid="5102595">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510259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2595"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46658" name="Rectangle 2"/>
          <p:cNvSpPr>
            <a:spLocks noGrp="1" noChangeArrowheads="1"/>
          </p:cNvSpPr>
          <p:nvPr>
            <p:ph type="title"/>
          </p:nvPr>
        </p:nvSpPr>
        <p:spPr/>
        <p:txBody>
          <a:bodyPr/>
          <a:lstStyle/>
          <a:p>
            <a:endParaRPr lang="en-US"/>
          </a:p>
        </p:txBody>
      </p:sp>
      <p:sp>
        <p:nvSpPr>
          <p:cNvPr id="5446659" name="WordArt 3"/>
          <p:cNvSpPr>
            <a:spLocks noChangeArrowheads="1" noChangeShapeType="1" noTextEdit="1"/>
          </p:cNvSpPr>
          <p:nvPr/>
        </p:nvSpPr>
        <p:spPr bwMode="auto">
          <a:xfrm>
            <a:off x="3100389" y="6400800"/>
            <a:ext cx="5991225" cy="4572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algn="ctr" fontAlgn="base">
              <a:spcBef>
                <a:spcPct val="0"/>
              </a:spcBef>
              <a:spcAft>
                <a:spcPct val="0"/>
              </a:spcAft>
            </a:pPr>
            <a:r>
              <a:rPr lang="en-US" sz="3600" kern="1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a:rPr>
              <a:t>Annual Feast Of Salome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446659"/>
                                        </p:tgtEl>
                                        <p:attrNameLst>
                                          <p:attrName>style.visibility</p:attrName>
                                        </p:attrNameLst>
                                      </p:cBhvr>
                                      <p:to>
                                        <p:strVal val="visible"/>
                                      </p:to>
                                    </p:set>
                                    <p:anim calcmode="lin" valueType="num">
                                      <p:cBhvr>
                                        <p:cTn id="7" dur="5000" fill="hold"/>
                                        <p:tgtEl>
                                          <p:spTgt spid="5446659"/>
                                        </p:tgtEl>
                                        <p:attrNameLst>
                                          <p:attrName>ppt_w</p:attrName>
                                        </p:attrNameLst>
                                      </p:cBhvr>
                                      <p:tavLst>
                                        <p:tav tm="0" fmla="#ppt_w*sin(2.5*pi*$)">
                                          <p:val>
                                            <p:fltVal val="0"/>
                                          </p:val>
                                        </p:tav>
                                        <p:tav tm="100000">
                                          <p:val>
                                            <p:fltVal val="1"/>
                                          </p:val>
                                        </p:tav>
                                      </p:tavLst>
                                    </p:anim>
                                    <p:anim calcmode="lin" valueType="num">
                                      <p:cBhvr>
                                        <p:cTn id="8" dur="5000" fill="hold"/>
                                        <p:tgtEl>
                                          <p:spTgt spid="54466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665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2514" name="AutoShape 2"/>
          <p:cNvSpPr>
            <a:spLocks noChangeArrowheads="1"/>
          </p:cNvSpPr>
          <p:nvPr/>
        </p:nvSpPr>
        <p:spPr bwMode="auto">
          <a:xfrm>
            <a:off x="3962400" y="152400"/>
            <a:ext cx="6477000" cy="6477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2515"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312516" name="Rectangle 4"/>
          <p:cNvSpPr>
            <a:spLocks noChangeArrowheads="1"/>
          </p:cNvSpPr>
          <p:nvPr/>
        </p:nvSpPr>
        <p:spPr bwMode="auto">
          <a:xfrm>
            <a:off x="4038600" y="228600"/>
            <a:ext cx="6172200" cy="12192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200" b="1">
                <a:solidFill>
                  <a:srgbClr val="000000"/>
                </a:solidFill>
                <a:latin typeface="Times New Roman" pitchFamily="18" charset="0"/>
              </a:rPr>
              <a:t>The popes brought marriage under clerical control and forbade divorce for the common people,  but they also declared marriage under five or six degrees of kindred to be invalid.  The result was that divorce now took the form of “discovering,”  when the parties wanted a divorce,  that there had never been any marriage because they were related, say,  through their great-great-great-grandparents.</a:t>
            </a:r>
            <a:r>
              <a:rPr lang="en-US" sz="3600">
                <a:solidFill>
                  <a:srgbClr val="000000"/>
                </a:solidFill>
                <a:latin typeface="Times New Roman" pitchFamily="18" charset="0"/>
              </a:rPr>
              <a:t> </a:t>
            </a:r>
          </a:p>
        </p:txBody>
      </p:sp>
      <p:sp>
        <p:nvSpPr>
          <p:cNvPr id="5312518" name="WordArt 6"/>
          <p:cNvSpPr>
            <a:spLocks noChangeArrowheads="1" noChangeShapeType="1" noTextEdit="1"/>
          </p:cNvSpPr>
          <p:nvPr/>
        </p:nvSpPr>
        <p:spPr bwMode="auto">
          <a:xfrm rot="5400000">
            <a:off x="-1104900" y="3086100"/>
            <a:ext cx="60198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DIVORCE</a:t>
            </a:r>
          </a:p>
        </p:txBody>
      </p:sp>
      <p:sp>
        <p:nvSpPr>
          <p:cNvPr id="5312519" name="WordArt 7"/>
          <p:cNvSpPr>
            <a:spLocks noChangeArrowheads="1" noChangeShapeType="1" noTextEdit="1"/>
          </p:cNvSpPr>
          <p:nvPr/>
        </p:nvSpPr>
        <p:spPr bwMode="auto">
          <a:xfrm rot="5400000">
            <a:off x="-609600" y="3124200"/>
            <a:ext cx="6400800" cy="609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THROUGH</a:t>
            </a:r>
          </a:p>
        </p:txBody>
      </p:sp>
      <p:sp>
        <p:nvSpPr>
          <p:cNvPr id="5312520" name="WordArt 8"/>
          <p:cNvSpPr>
            <a:spLocks noChangeArrowheads="1" noChangeShapeType="1" noTextEdit="1"/>
          </p:cNvSpPr>
          <p:nvPr/>
        </p:nvSpPr>
        <p:spPr bwMode="auto">
          <a:xfrm rot="5400000">
            <a:off x="-114300" y="3009900"/>
            <a:ext cx="68580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DISCOVERY</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12518"/>
                                        </p:tgtEl>
                                        <p:attrNameLst>
                                          <p:attrName>style.visibility</p:attrName>
                                        </p:attrNameLst>
                                      </p:cBhvr>
                                      <p:to>
                                        <p:strVal val="visible"/>
                                      </p:to>
                                    </p:set>
                                    <p:anim calcmode="lin" valueType="num">
                                      <p:cBhvr additive="base">
                                        <p:cTn id="7" dur="5000" fill="hold"/>
                                        <p:tgtEl>
                                          <p:spTgt spid="5312518"/>
                                        </p:tgtEl>
                                        <p:attrNameLst>
                                          <p:attrName>ppt_x</p:attrName>
                                        </p:attrNameLst>
                                      </p:cBhvr>
                                      <p:tavLst>
                                        <p:tav tm="0">
                                          <p:val>
                                            <p:strVal val="#ppt_x"/>
                                          </p:val>
                                        </p:tav>
                                        <p:tav tm="100000">
                                          <p:val>
                                            <p:strVal val="#ppt_x"/>
                                          </p:val>
                                        </p:tav>
                                      </p:tavLst>
                                    </p:anim>
                                    <p:anim calcmode="lin" valueType="num">
                                      <p:cBhvr additive="base">
                                        <p:cTn id="8" dur="5000" fill="hold"/>
                                        <p:tgtEl>
                                          <p:spTgt spid="53125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312519"/>
                                        </p:tgtEl>
                                        <p:attrNameLst>
                                          <p:attrName>style.visibility</p:attrName>
                                        </p:attrNameLst>
                                      </p:cBhvr>
                                      <p:to>
                                        <p:strVal val="visible"/>
                                      </p:to>
                                    </p:set>
                                    <p:anim calcmode="lin" valueType="num">
                                      <p:cBhvr additive="base">
                                        <p:cTn id="13" dur="5000" fill="hold"/>
                                        <p:tgtEl>
                                          <p:spTgt spid="5312519"/>
                                        </p:tgtEl>
                                        <p:attrNameLst>
                                          <p:attrName>ppt_x</p:attrName>
                                        </p:attrNameLst>
                                      </p:cBhvr>
                                      <p:tavLst>
                                        <p:tav tm="0">
                                          <p:val>
                                            <p:strVal val="0-#ppt_w/2"/>
                                          </p:val>
                                        </p:tav>
                                        <p:tav tm="100000">
                                          <p:val>
                                            <p:strVal val="#ppt_x"/>
                                          </p:val>
                                        </p:tav>
                                      </p:tavLst>
                                    </p:anim>
                                    <p:anim calcmode="lin" valueType="num">
                                      <p:cBhvr additive="base">
                                        <p:cTn id="14" dur="5000" fill="hold"/>
                                        <p:tgtEl>
                                          <p:spTgt spid="53125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5312520"/>
                                        </p:tgtEl>
                                        <p:attrNameLst>
                                          <p:attrName>style.visibility</p:attrName>
                                        </p:attrNameLst>
                                      </p:cBhvr>
                                      <p:to>
                                        <p:strVal val="visible"/>
                                      </p:to>
                                    </p:set>
                                    <p:anim calcmode="lin" valueType="num">
                                      <p:cBhvr>
                                        <p:cTn id="19" dur="5000" fill="hold"/>
                                        <p:tgtEl>
                                          <p:spTgt spid="5312520"/>
                                        </p:tgtEl>
                                        <p:attrNameLst>
                                          <p:attrName>ppt_w</p:attrName>
                                        </p:attrNameLst>
                                      </p:cBhvr>
                                      <p:tavLst>
                                        <p:tav tm="0" fmla="#ppt_w*sin(2.5*pi*$)">
                                          <p:val>
                                            <p:fltVal val="0"/>
                                          </p:val>
                                        </p:tav>
                                        <p:tav tm="100000">
                                          <p:val>
                                            <p:fltVal val="1"/>
                                          </p:val>
                                        </p:tav>
                                      </p:tavLst>
                                    </p:anim>
                                    <p:anim calcmode="lin" valueType="num">
                                      <p:cBhvr>
                                        <p:cTn id="20" dur="5000" fill="hold"/>
                                        <p:tgtEl>
                                          <p:spTgt spid="5312520"/>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312516">
                                            <p:txEl>
                                              <p:pRg st="0" end="0"/>
                                            </p:txEl>
                                          </p:spTgt>
                                        </p:tgtEl>
                                        <p:attrNameLst>
                                          <p:attrName>style.visibility</p:attrName>
                                        </p:attrNameLst>
                                      </p:cBhvr>
                                      <p:to>
                                        <p:strVal val="visible"/>
                                      </p:to>
                                    </p:set>
                                    <p:animEffect transition="in" filter="wipe(up)">
                                      <p:cBhvr>
                                        <p:cTn id="25" dur="75"/>
                                        <p:tgtEl>
                                          <p:spTgt spid="531251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2516" grpId="0" build="p" autoUpdateAnimBg="0"/>
      <p:bldP spid="5312518" grpId="0" animBg="1"/>
      <p:bldP spid="5312519" grpId="0" animBg="1"/>
      <p:bldP spid="53125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62" name="AutoShape 2"/>
          <p:cNvSpPr>
            <a:spLocks noChangeArrowheads="1"/>
          </p:cNvSpPr>
          <p:nvPr/>
        </p:nvSpPr>
        <p:spPr bwMode="auto">
          <a:xfrm>
            <a:off x="3962400" y="152400"/>
            <a:ext cx="6477000" cy="64770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4563"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algn="r" eaLnBrk="0" fontAlgn="base" hangingPunct="0">
              <a:spcBef>
                <a:spcPct val="50000"/>
              </a:spcBef>
              <a:spcAft>
                <a:spcPct val="0"/>
              </a:spcAft>
            </a:pPr>
            <a:endParaRPr lang="en-US" sz="2400">
              <a:solidFill>
                <a:srgbClr val="000000"/>
              </a:solidFill>
              <a:latin typeface="Times New Roman" pitchFamily="18" charset="0"/>
            </a:endParaRPr>
          </a:p>
        </p:txBody>
      </p:sp>
      <p:sp>
        <p:nvSpPr>
          <p:cNvPr id="5314564" name="Rectangle 4"/>
          <p:cNvSpPr>
            <a:spLocks noChangeArrowheads="1"/>
          </p:cNvSpPr>
          <p:nvPr/>
        </p:nvSpPr>
        <p:spPr bwMode="auto">
          <a:xfrm>
            <a:off x="4114800" y="457200"/>
            <a:ext cx="6096000" cy="990600"/>
          </a:xfrm>
          <a:prstGeom prst="rect">
            <a:avLst/>
          </a:prstGeom>
          <a:noFill/>
          <a:ln w="9525">
            <a:noFill/>
            <a:miter lim="800000"/>
            <a:headEnd/>
            <a:tailEnd/>
          </a:ln>
        </p:spPr>
        <p:txBody>
          <a:bodyPr/>
          <a:lstStyle/>
          <a:p>
            <a:pPr marL="342900" indent="-342900" fontAlgn="base">
              <a:spcBef>
                <a:spcPct val="20000"/>
              </a:spcBef>
              <a:spcAft>
                <a:spcPct val="0"/>
              </a:spcAft>
              <a:buClr>
                <a:srgbClr val="7E7F00"/>
              </a:buClr>
              <a:buBlip>
                <a:blip r:embed="rId4"/>
              </a:buBlip>
            </a:pPr>
            <a:r>
              <a:rPr lang="en-US" sz="3200" b="1">
                <a:solidFill>
                  <a:srgbClr val="000000"/>
                </a:solidFill>
                <a:latin typeface="Times New Roman" pitchFamily="18" charset="0"/>
              </a:rPr>
              <a:t>Queen Eleanor got a divorce from the very religious king of France on that precise ground.  Procedurally,  you paid your abbots or bishops to scan the genealogical tree.  But because relationship was counted by sponsorship at baptism as well as by blood or marriage,  you could almost always discover it.  It made a mockery of marriage and set unlawful desires free!</a:t>
            </a:r>
            <a:endParaRPr lang="en-US" sz="3600">
              <a:solidFill>
                <a:srgbClr val="000000"/>
              </a:solidFill>
              <a:latin typeface="Times New Roman" pitchFamily="18" charset="0"/>
            </a:endParaRPr>
          </a:p>
        </p:txBody>
      </p:sp>
      <p:sp>
        <p:nvSpPr>
          <p:cNvPr id="5314565" name="WordArt 5"/>
          <p:cNvSpPr>
            <a:spLocks noChangeArrowheads="1" noChangeShapeType="1" noTextEdit="1"/>
          </p:cNvSpPr>
          <p:nvPr/>
        </p:nvSpPr>
        <p:spPr bwMode="auto">
          <a:xfrm rot="5400000">
            <a:off x="-1104900" y="3086100"/>
            <a:ext cx="6019800" cy="7620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DIVORCE</a:t>
            </a:r>
          </a:p>
        </p:txBody>
      </p:sp>
      <p:sp>
        <p:nvSpPr>
          <p:cNvPr id="5314566" name="WordArt 6"/>
          <p:cNvSpPr>
            <a:spLocks noChangeArrowheads="1" noChangeShapeType="1" noTextEdit="1"/>
          </p:cNvSpPr>
          <p:nvPr/>
        </p:nvSpPr>
        <p:spPr bwMode="auto">
          <a:xfrm rot="5400000">
            <a:off x="-609600" y="3124200"/>
            <a:ext cx="6400800" cy="6096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THROUGH</a:t>
            </a:r>
          </a:p>
        </p:txBody>
      </p:sp>
      <p:sp>
        <p:nvSpPr>
          <p:cNvPr id="5314567" name="WordArt 7"/>
          <p:cNvSpPr>
            <a:spLocks noChangeArrowheads="1" noChangeShapeType="1" noTextEdit="1"/>
          </p:cNvSpPr>
          <p:nvPr/>
        </p:nvSpPr>
        <p:spPr bwMode="auto">
          <a:xfrm rot="5400000">
            <a:off x="-114300" y="3009900"/>
            <a:ext cx="6858000" cy="838200"/>
          </a:xfrm>
          <a:prstGeom prst="rect">
            <a:avLst/>
          </a:prstGeom>
        </p:spPr>
        <p:txBody>
          <a:bodyPr vert="wordArtVert" wrap="none" fromWordArt="1">
            <a:prstTxWarp prst="textWave4">
              <a:avLst>
                <a:gd name="adj1" fmla="val 13005"/>
                <a:gd name="adj2" fmla="val 0"/>
              </a:avLst>
            </a:prstTxWarp>
          </a:bodyPr>
          <a:lstStyle/>
          <a:p>
            <a:pPr algn="ctr">
              <a:spcBef>
                <a:spcPct val="0"/>
              </a:spcBef>
              <a:spcAft>
                <a:spcPct val="0"/>
              </a:spcAft>
            </a:pPr>
            <a:r>
              <a:rPr lang="en-US" sz="3600" kern="10">
                <a:ln w="9525">
                  <a:noFill/>
                  <a:round/>
                  <a:headEnd/>
                  <a:tailEnd/>
                </a:ln>
                <a:gradFill rotWithShape="0">
                  <a:gsLst>
                    <a:gs pos="0">
                      <a:srgbClr val="00FF00"/>
                    </a:gs>
                    <a:gs pos="100000">
                      <a:srgbClr val="00CCFF"/>
                    </a:gs>
                  </a:gsLst>
                  <a:lin ang="0" scaled="1"/>
                </a:gradFill>
                <a:effectLst>
                  <a:outerShdw dist="99190" dir="7788334" algn="ctr" rotWithShape="0">
                    <a:srgbClr val="000080"/>
                  </a:outerShdw>
                </a:effectLst>
                <a:latin typeface="Arial Black"/>
              </a:rPr>
              <a:t>DISCOVERY</a:t>
            </a:r>
          </a:p>
        </p:txBody>
      </p:sp>
      <p:sp>
        <p:nvSpPr>
          <p:cNvPr id="5314569" name="Oval 9"/>
          <p:cNvSpPr>
            <a:spLocks noChangeArrowheads="1"/>
          </p:cNvSpPr>
          <p:nvPr/>
        </p:nvSpPr>
        <p:spPr bwMode="auto">
          <a:xfrm>
            <a:off x="4419600" y="2438400"/>
            <a:ext cx="5562600" cy="2133600"/>
          </a:xfrm>
          <a:prstGeom prst="ellipse">
            <a:avLst/>
          </a:prstGeom>
          <a:solidFill>
            <a:schemeClr val="accent1"/>
          </a:solidFill>
          <a:ln w="9525">
            <a:solidFill>
              <a:schemeClr val="tx1"/>
            </a:solidFill>
            <a:round/>
            <a:headEnd/>
            <a:tailEnd/>
          </a:ln>
          <a:effectLst/>
        </p:spPr>
        <p:txBody>
          <a:bodyPr wrap="none" anchor="ctr"/>
          <a:lstStyle/>
          <a:p>
            <a:pPr algn="ctr" fontAlgn="base">
              <a:spcBef>
                <a:spcPct val="0"/>
              </a:spcBef>
              <a:spcAft>
                <a:spcPct val="0"/>
              </a:spcAft>
            </a:pPr>
            <a:endParaRPr lang="en-US" sz="3200">
              <a:solidFill>
                <a:srgbClr val="000000"/>
              </a:solidFill>
              <a:effectLst>
                <a:outerShdw blurRad="38100" dist="38100" dir="2700000" algn="tl">
                  <a:srgbClr val="000000">
                    <a:alpha val="43137"/>
                  </a:srgbClr>
                </a:outerShdw>
              </a:effectLst>
              <a:latin typeface="Calligrapher" pitchFamily="2" charset="0"/>
            </a:endParaRPr>
          </a:p>
        </p:txBody>
      </p:sp>
      <p:sp>
        <p:nvSpPr>
          <p:cNvPr id="5314570" name="WordArt 10"/>
          <p:cNvSpPr>
            <a:spLocks noChangeArrowheads="1" noChangeShapeType="1" noTextEdit="1"/>
          </p:cNvSpPr>
          <p:nvPr/>
        </p:nvSpPr>
        <p:spPr bwMode="auto">
          <a:xfrm>
            <a:off x="4572000" y="2590800"/>
            <a:ext cx="5257800" cy="1905000"/>
          </a:xfrm>
          <a:prstGeom prst="rect">
            <a:avLst/>
          </a:prstGeom>
        </p:spPr>
        <p:txBody>
          <a:bodyPr spcFirstLastPara="1" wrap="none" fromWordArt="1">
            <a:prstTxWarp prst="textArchUp">
              <a:avLst>
                <a:gd name="adj" fmla="val 10800000"/>
              </a:avLst>
            </a:prstTxWarp>
          </a:bodyPr>
          <a:lstStyle/>
          <a:p>
            <a:pPr algn="ctr" fontAlgn="base">
              <a:spcBef>
                <a:spcPct val="0"/>
              </a:spcBef>
              <a:spcAft>
                <a:spcPct val="0"/>
              </a:spcAft>
            </a:pPr>
            <a:r>
              <a:rPr lang="en-US" sz="2000" kern="10">
                <a:ln w="9525">
                  <a:solidFill>
                    <a:srgbClr val="000000"/>
                  </a:solidFill>
                  <a:round/>
                  <a:headEnd/>
                  <a:tailEnd/>
                </a:ln>
                <a:solidFill>
                  <a:srgbClr val="CCFF33"/>
                </a:solidFill>
                <a:latin typeface="Arial Black"/>
              </a:rPr>
              <a:t>The Rich Compounded Fortunes Marrying Within</a:t>
            </a:r>
          </a:p>
        </p:txBody>
      </p:sp>
      <p:sp>
        <p:nvSpPr>
          <p:cNvPr id="5314571" name="WordArt 11"/>
          <p:cNvSpPr>
            <a:spLocks noChangeArrowheads="1" noChangeShapeType="1" noTextEdit="1"/>
          </p:cNvSpPr>
          <p:nvPr/>
        </p:nvSpPr>
        <p:spPr bwMode="auto">
          <a:xfrm>
            <a:off x="4876800" y="3124200"/>
            <a:ext cx="4648200" cy="1295400"/>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en-US" sz="2000" kern="10">
                <a:ln w="9525">
                  <a:solidFill>
                    <a:srgbClr val="000000"/>
                  </a:solidFill>
                  <a:round/>
                  <a:headEnd/>
                  <a:tailEnd/>
                </a:ln>
                <a:solidFill>
                  <a:srgbClr val="FF00FF"/>
                </a:solidFill>
                <a:latin typeface="Times New Roman"/>
                <a:cs typeface="Times New Roman"/>
              </a:rPr>
              <a:t>DISCOVERY WAS EASY &amp; DIVORCE WAS EASY!</a:t>
            </a:r>
          </a:p>
        </p:txBody>
      </p:sp>
      <p:pic>
        <p:nvPicPr>
          <p:cNvPr id="11" name="Picture 10" descr="780817_3c50_625x1000.jpg"/>
          <p:cNvPicPr>
            <a:picLocks noChangeAspect="1"/>
          </p:cNvPicPr>
          <p:nvPr/>
        </p:nvPicPr>
        <p:blipFill>
          <a:blip r:embed="rId5" cstate="print"/>
          <a:stretch>
            <a:fillRect/>
          </a:stretch>
        </p:blipFill>
        <p:spPr>
          <a:xfrm>
            <a:off x="4114800" y="304800"/>
            <a:ext cx="6172200" cy="61722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14565"/>
                                        </p:tgtEl>
                                        <p:attrNameLst>
                                          <p:attrName>style.visibility</p:attrName>
                                        </p:attrNameLst>
                                      </p:cBhvr>
                                      <p:to>
                                        <p:strVal val="visible"/>
                                      </p:to>
                                    </p:set>
                                    <p:anim calcmode="lin" valueType="num">
                                      <p:cBhvr additive="base">
                                        <p:cTn id="7" dur="5000" fill="hold"/>
                                        <p:tgtEl>
                                          <p:spTgt spid="5314565"/>
                                        </p:tgtEl>
                                        <p:attrNameLst>
                                          <p:attrName>ppt_x</p:attrName>
                                        </p:attrNameLst>
                                      </p:cBhvr>
                                      <p:tavLst>
                                        <p:tav tm="0">
                                          <p:val>
                                            <p:strVal val="#ppt_x"/>
                                          </p:val>
                                        </p:tav>
                                        <p:tav tm="100000">
                                          <p:val>
                                            <p:strVal val="#ppt_x"/>
                                          </p:val>
                                        </p:tav>
                                      </p:tavLst>
                                    </p:anim>
                                    <p:anim calcmode="lin" valueType="num">
                                      <p:cBhvr additive="base">
                                        <p:cTn id="8" dur="5000" fill="hold"/>
                                        <p:tgtEl>
                                          <p:spTgt spid="53145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5314566"/>
                                        </p:tgtEl>
                                        <p:attrNameLst>
                                          <p:attrName>style.visibility</p:attrName>
                                        </p:attrNameLst>
                                      </p:cBhvr>
                                      <p:to>
                                        <p:strVal val="visible"/>
                                      </p:to>
                                    </p:set>
                                    <p:anim calcmode="lin" valueType="num">
                                      <p:cBhvr additive="base">
                                        <p:cTn id="13" dur="5000" fill="hold"/>
                                        <p:tgtEl>
                                          <p:spTgt spid="5314566"/>
                                        </p:tgtEl>
                                        <p:attrNameLst>
                                          <p:attrName>ppt_x</p:attrName>
                                        </p:attrNameLst>
                                      </p:cBhvr>
                                      <p:tavLst>
                                        <p:tav tm="0">
                                          <p:val>
                                            <p:strVal val="0-#ppt_w/2"/>
                                          </p:val>
                                        </p:tav>
                                        <p:tav tm="100000">
                                          <p:val>
                                            <p:strVal val="#ppt_x"/>
                                          </p:val>
                                        </p:tav>
                                      </p:tavLst>
                                    </p:anim>
                                    <p:anim calcmode="lin" valueType="num">
                                      <p:cBhvr additive="base">
                                        <p:cTn id="14" dur="5000" fill="hold"/>
                                        <p:tgtEl>
                                          <p:spTgt spid="531456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5314567"/>
                                        </p:tgtEl>
                                        <p:attrNameLst>
                                          <p:attrName>style.visibility</p:attrName>
                                        </p:attrNameLst>
                                      </p:cBhvr>
                                      <p:to>
                                        <p:strVal val="visible"/>
                                      </p:to>
                                    </p:set>
                                    <p:anim calcmode="lin" valueType="num">
                                      <p:cBhvr>
                                        <p:cTn id="19" dur="5000" fill="hold"/>
                                        <p:tgtEl>
                                          <p:spTgt spid="5314567"/>
                                        </p:tgtEl>
                                        <p:attrNameLst>
                                          <p:attrName>ppt_w</p:attrName>
                                        </p:attrNameLst>
                                      </p:cBhvr>
                                      <p:tavLst>
                                        <p:tav tm="0" fmla="#ppt_w*sin(2.5*pi*$)">
                                          <p:val>
                                            <p:fltVal val="0"/>
                                          </p:val>
                                        </p:tav>
                                        <p:tav tm="100000">
                                          <p:val>
                                            <p:fltVal val="1"/>
                                          </p:val>
                                        </p:tav>
                                      </p:tavLst>
                                    </p:anim>
                                    <p:anim calcmode="lin" valueType="num">
                                      <p:cBhvr>
                                        <p:cTn id="20" dur="5000" fill="hold"/>
                                        <p:tgtEl>
                                          <p:spTgt spid="531456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314564">
                                            <p:txEl>
                                              <p:pRg st="0" end="0"/>
                                            </p:txEl>
                                          </p:spTgt>
                                        </p:tgtEl>
                                        <p:attrNameLst>
                                          <p:attrName>style.visibility</p:attrName>
                                        </p:attrNameLst>
                                      </p:cBhvr>
                                      <p:to>
                                        <p:strVal val="visible"/>
                                      </p:to>
                                    </p:set>
                                    <p:animEffect transition="in" filter="wipe(up)">
                                      <p:cBhvr>
                                        <p:cTn id="25" dur="75"/>
                                        <p:tgtEl>
                                          <p:spTgt spid="5314564">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5314569"/>
                                        </p:tgtEl>
                                        <p:attrNameLst>
                                          <p:attrName>style.visibility</p:attrName>
                                        </p:attrNameLst>
                                      </p:cBhvr>
                                      <p:to>
                                        <p:strVal val="visible"/>
                                      </p:to>
                                    </p:set>
                                    <p:animEffect transition="in" filter="box(out)">
                                      <p:cBhvr>
                                        <p:cTn id="30" dur="500"/>
                                        <p:tgtEl>
                                          <p:spTgt spid="5314569"/>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5314570"/>
                                        </p:tgtEl>
                                        <p:attrNameLst>
                                          <p:attrName>style.visibility</p:attrName>
                                        </p:attrNameLst>
                                      </p:cBhvr>
                                      <p:to>
                                        <p:strVal val="visible"/>
                                      </p:to>
                                    </p:set>
                                    <p:anim calcmode="lin" valueType="num">
                                      <p:cBhvr>
                                        <p:cTn id="35" dur="500" fill="hold"/>
                                        <p:tgtEl>
                                          <p:spTgt spid="5314570"/>
                                        </p:tgtEl>
                                        <p:attrNameLst>
                                          <p:attrName>ppt_w</p:attrName>
                                        </p:attrNameLst>
                                      </p:cBhvr>
                                      <p:tavLst>
                                        <p:tav tm="0">
                                          <p:val>
                                            <p:fltVal val="0"/>
                                          </p:val>
                                        </p:tav>
                                        <p:tav tm="100000">
                                          <p:val>
                                            <p:strVal val="#ppt_w"/>
                                          </p:val>
                                        </p:tav>
                                      </p:tavLst>
                                    </p:anim>
                                    <p:anim calcmode="lin" valueType="num">
                                      <p:cBhvr>
                                        <p:cTn id="36" dur="500" fill="hold"/>
                                        <p:tgtEl>
                                          <p:spTgt spid="5314570"/>
                                        </p:tgtEl>
                                        <p:attrNameLst>
                                          <p:attrName>ppt_h</p:attrName>
                                        </p:attrNameLst>
                                      </p:cBhvr>
                                      <p:tavLst>
                                        <p:tav tm="0">
                                          <p:val>
                                            <p:fltVal val="0"/>
                                          </p:val>
                                        </p:tav>
                                        <p:tav tm="100000">
                                          <p:val>
                                            <p:strVal val="#ppt_h"/>
                                          </p:val>
                                        </p:tav>
                                      </p:tavLst>
                                    </p:anim>
                                    <p:anim calcmode="lin" valueType="num">
                                      <p:cBhvr>
                                        <p:cTn id="37" dur="500" fill="hold"/>
                                        <p:tgtEl>
                                          <p:spTgt spid="5314570"/>
                                        </p:tgtEl>
                                        <p:attrNameLst>
                                          <p:attrName>ppt_x</p:attrName>
                                        </p:attrNameLst>
                                      </p:cBhvr>
                                      <p:tavLst>
                                        <p:tav tm="0">
                                          <p:val>
                                            <p:fltVal val="0.5"/>
                                          </p:val>
                                        </p:tav>
                                        <p:tav tm="100000">
                                          <p:val>
                                            <p:strVal val="#ppt_x"/>
                                          </p:val>
                                        </p:tav>
                                      </p:tavLst>
                                    </p:anim>
                                    <p:anim calcmode="lin" valueType="num">
                                      <p:cBhvr>
                                        <p:cTn id="38" dur="500" fill="hold"/>
                                        <p:tgtEl>
                                          <p:spTgt spid="5314570"/>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88" fill="hold" grpId="0" nodeType="clickEffect">
                                  <p:stCondLst>
                                    <p:cond delay="0"/>
                                  </p:stCondLst>
                                  <p:childTnLst>
                                    <p:set>
                                      <p:cBhvr>
                                        <p:cTn id="42" dur="1" fill="hold">
                                          <p:stCondLst>
                                            <p:cond delay="0"/>
                                          </p:stCondLst>
                                        </p:cTn>
                                        <p:tgtEl>
                                          <p:spTgt spid="5314571"/>
                                        </p:tgtEl>
                                        <p:attrNameLst>
                                          <p:attrName>style.visibility</p:attrName>
                                        </p:attrNameLst>
                                      </p:cBhvr>
                                      <p:to>
                                        <p:strVal val="visible"/>
                                      </p:to>
                                    </p:set>
                                    <p:anim calcmode="lin" valueType="num">
                                      <p:cBhvr>
                                        <p:cTn id="43" dur="500" fill="hold"/>
                                        <p:tgtEl>
                                          <p:spTgt spid="5314571"/>
                                        </p:tgtEl>
                                        <p:attrNameLst>
                                          <p:attrName>ppt_w</p:attrName>
                                        </p:attrNameLst>
                                      </p:cBhvr>
                                      <p:tavLst>
                                        <p:tav tm="0">
                                          <p:val>
                                            <p:strVal val="4/3*#ppt_w"/>
                                          </p:val>
                                        </p:tav>
                                        <p:tav tm="100000">
                                          <p:val>
                                            <p:strVal val="#ppt_w"/>
                                          </p:val>
                                        </p:tav>
                                      </p:tavLst>
                                    </p:anim>
                                    <p:anim calcmode="lin" valueType="num">
                                      <p:cBhvr>
                                        <p:cTn id="44" dur="500" fill="hold"/>
                                        <p:tgtEl>
                                          <p:spTgt spid="5314571"/>
                                        </p:tgtEl>
                                        <p:attrNameLst>
                                          <p:attrName>ppt_h</p:attrName>
                                        </p:attrNameLst>
                                      </p:cBhvr>
                                      <p:tavLst>
                                        <p:tav tm="0">
                                          <p:val>
                                            <p:strVal val="4/3*#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amond(in)">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64" grpId="0" build="p" autoUpdateAnimBg="0"/>
      <p:bldP spid="5314565" grpId="0" animBg="1"/>
      <p:bldP spid="5314566" grpId="0" animBg="1"/>
      <p:bldP spid="5314567" grpId="0" animBg="1"/>
      <p:bldP spid="5314569" grpId="0" animBg="1"/>
      <p:bldP spid="5314570" grpId="0" animBg="1"/>
      <p:bldP spid="5314571" grpId="0" animBg="1"/>
    </p:bldLst>
  </p:timing>
</p:sld>
</file>

<file path=ppt/theme/_rels/theme27.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ldAmerica">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Century Schoolbook"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8.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E2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8.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2282</TotalTime>
  <Words>19612</Words>
  <Application>Microsoft Office PowerPoint</Application>
  <PresentationFormat>Widescreen</PresentationFormat>
  <Paragraphs>1097</Paragraphs>
  <Slides>250</Slides>
  <Notes>197</Notes>
  <HiddenSlides>0</HiddenSlides>
  <MMClips>8</MMClips>
  <ScaleCrop>false</ScaleCrop>
  <HeadingPairs>
    <vt:vector size="8" baseType="variant">
      <vt:variant>
        <vt:lpstr>Fonts Used</vt:lpstr>
      </vt:variant>
      <vt:variant>
        <vt:i4>27</vt:i4>
      </vt:variant>
      <vt:variant>
        <vt:lpstr>Theme</vt:lpstr>
      </vt:variant>
      <vt:variant>
        <vt:i4>29</vt:i4>
      </vt:variant>
      <vt:variant>
        <vt:lpstr>Embedded OLE Servers</vt:lpstr>
      </vt:variant>
      <vt:variant>
        <vt:i4>1</vt:i4>
      </vt:variant>
      <vt:variant>
        <vt:lpstr>Slide Titles</vt:lpstr>
      </vt:variant>
      <vt:variant>
        <vt:i4>250</vt:i4>
      </vt:variant>
    </vt:vector>
  </HeadingPairs>
  <TitlesOfParts>
    <vt:vector size="307" baseType="lpstr">
      <vt:lpstr>Algerian</vt:lpstr>
      <vt:lpstr>Andy</vt:lpstr>
      <vt:lpstr>Arial</vt:lpstr>
      <vt:lpstr>Arial Black</vt:lpstr>
      <vt:lpstr>Baskerville Old Face</vt:lpstr>
      <vt:lpstr>Blackadder ITC</vt:lpstr>
      <vt:lpstr>Book Antiqua</vt:lpstr>
      <vt:lpstr>Broadway</vt:lpstr>
      <vt:lpstr>Calibri</vt:lpstr>
      <vt:lpstr>Calibri Light</vt:lpstr>
      <vt:lpstr>Calligrapher</vt:lpstr>
      <vt:lpstr>Century Schoolbook</vt:lpstr>
      <vt:lpstr>Comic Sans MS</vt:lpstr>
      <vt:lpstr>Flat Brush</vt:lpstr>
      <vt:lpstr>Franciscan</vt:lpstr>
      <vt:lpstr>Garamond</vt:lpstr>
      <vt:lpstr>Impact</vt:lpstr>
      <vt:lpstr>Lucida Sans</vt:lpstr>
      <vt:lpstr>Old English Text MT</vt:lpstr>
      <vt:lpstr>Papyrus</vt:lpstr>
      <vt:lpstr>Storybook</vt:lpstr>
      <vt:lpstr>Times</vt:lpstr>
      <vt:lpstr>Times New Roman</vt:lpstr>
      <vt:lpstr>Wide Latin</vt:lpstr>
      <vt:lpstr>Wingdings</vt:lpstr>
      <vt:lpstr>Wingdings 2</vt:lpstr>
      <vt:lpstr>Wingdings 3</vt:lpstr>
      <vt:lpstr>Office Theme</vt:lpstr>
      <vt:lpstr>19_Powerpoint 1 - CLASSIC PHILOSOPHICAL, HUMAN RELIGIOUS, AND CHURCH</vt:lpstr>
      <vt:lpstr>Powerpoint 1 - CLASSIC PHILOSOPHICAL, HUMAN RELIGIOUS, AND CHURCH</vt:lpstr>
      <vt:lpstr>ppt43EE</vt:lpstr>
      <vt:lpstr>4_Powerpoint 1 - CLASSIC PHILOSOPHICAL, HUMAN RELIGIOUS, AND CHURCH</vt:lpstr>
      <vt:lpstr>1_Office Theme</vt:lpstr>
      <vt:lpstr>Apex</vt:lpstr>
      <vt:lpstr>1_ppt43EE</vt:lpstr>
      <vt:lpstr>57_Powerpoint 1 - CLASSIC PHILOSOPHICAL, HUMAN RELIGIOUS, AND CHURCH</vt:lpstr>
      <vt:lpstr>2_Office Theme</vt:lpstr>
      <vt:lpstr>34_Powerpoint 1 - CLASSIC PHILOSOPHICAL, HUMAN RELIGIOUS, AND CHURCH</vt:lpstr>
      <vt:lpstr>Blank Presentation</vt:lpstr>
      <vt:lpstr>Red</vt:lpstr>
      <vt:lpstr>14_ppt43EE</vt:lpstr>
      <vt:lpstr>Default Design</vt:lpstr>
      <vt:lpstr>OldAmerica</vt:lpstr>
      <vt:lpstr>pw_crosses_brwn</vt:lpstr>
      <vt:lpstr>Presentation12</vt:lpstr>
      <vt:lpstr>Gray</vt:lpstr>
      <vt:lpstr>2_ppt43EE</vt:lpstr>
      <vt:lpstr>5_ppt43EE</vt:lpstr>
      <vt:lpstr>1_Default Design</vt:lpstr>
      <vt:lpstr>1_Blank Presentation</vt:lpstr>
      <vt:lpstr>3_Powerpoint 1 - CLASSIC PHILOSOPHICAL, HUMAN RELIGIOUS, AND CHURCH</vt:lpstr>
      <vt:lpstr>1_Presentation12</vt:lpstr>
      <vt:lpstr>35_Powerpoint 1 - CLASSIC PHILOSOPHICAL, HUMAN RELIGIOUS, AND CHURCH</vt:lpstr>
      <vt:lpstr>Savon</vt:lpstr>
      <vt:lpstr>3_Blank</vt:lpstr>
      <vt:lpstr>6_Powerpoint 1 - CLASSIC PHILOSOPHICAL, HUMAN RELIGIOUS, AND CHURCH</vt:lpstr>
      <vt:lpstr>Slide</vt:lpstr>
      <vt:lpstr>Did He Use a Framing Hammer?</vt:lpstr>
      <vt:lpstr>PowerPoint Presentation</vt:lpstr>
      <vt:lpstr>PowerPoint Presentation</vt:lpstr>
      <vt:lpstr>The Study of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“During the Late Middle Ages,  an Italian mystic by the name of Joachim of Fiore created a scheme in which history was divided into the Age of the Father,  the Age of the Son,  and the Age of the Spirit.”  </vt:lpstr>
      <vt:lpstr>“The Old Testament,  corresponding to this first age,  is distinguished by its cruel,  harsh deity who ordered the slaughters of entire people groups.”</vt:lpstr>
      <vt:lpstr>“We  know the Age of the Son as the period in which the ‘good God,’  Jesus Christ,  softened the harsher features of the Jewish deity and the church was founded with its material way of worshipping.”</vt:lpstr>
      <vt:lpstr>“But an even greater stage of historical development yet awaited:  the Age of the Spirit,  when the institutional church would be eclipsed by the universal brotherhood of man.”</vt:lpstr>
      <vt:lpstr>HISTORY OF THE CHRISTIAN AGE</vt:lpstr>
      <vt:lpstr>DEATH WAS EVERYWHERE</vt:lpstr>
      <vt:lpstr>What on Earth Was Happening?</vt:lpstr>
      <vt:lpstr>Throughout the mediterranium rim</vt:lpstr>
      <vt:lpstr>PowerPoint Presentation</vt:lpstr>
      <vt:lpstr>PowerPoint Presentation</vt:lpstr>
      <vt:lpstr>PowerPoint Presentation</vt:lpstr>
      <vt:lpstr>PowerPoint Presentation</vt:lpstr>
      <vt:lpstr>PowerPoint Presentation</vt:lpstr>
      <vt:lpstr>The Black Plague</vt:lpstr>
      <vt:lpstr>PowerPoint Presentation</vt:lpstr>
      <vt:lpstr>From The Modern Scholar Course Guide: “One, Holy, Catholic, &amp; Apostolic” </vt:lpstr>
      <vt:lpstr>PowerPoint Presentation</vt:lpstr>
      <vt:lpstr>From “The Black Death” by Sean Martin:  Chronicler Gabriel de Mussis Quote  </vt:lpstr>
      <vt:lpstr>PowerPoint Presentation</vt:lpstr>
      <vt:lpstr>The Black Plague</vt:lpstr>
      <vt:lpstr>PowerPoint Presentation</vt:lpstr>
      <vt:lpstr>PowerPoint Presentation</vt:lpstr>
      <vt:lpstr>PowerPoint Presentation</vt:lpstr>
      <vt:lpstr>PowerPoint Presentation</vt:lpstr>
      <vt:lpstr>PowerPoint Presentation</vt:lpstr>
      <vt:lpstr>WITH DEATH  EVERYWHERE WHERE WAS GOD?</vt:lpstr>
      <vt:lpstr>PowerPoint Presentation</vt:lpstr>
      <vt:lpstr>What on Earth Was Happening?</vt:lpstr>
      <vt:lpstr>In crisis The church sees opportunity  </vt:lpstr>
      <vt:lpstr>PowerPoint Presentation</vt:lpstr>
      <vt:lpstr>PowerPoint Presentation</vt:lpstr>
      <vt:lpstr>FABRICATED CONSTANTINE DONATION </vt:lpstr>
      <vt:lpstr>CITED PRECEDENT MELDING  </vt:lpstr>
      <vt:lpstr>SPIRITUAL &amp; TEMPORAL SWORDS   </vt:lpstr>
      <vt:lpstr>PowerPoint Presentation</vt:lpstr>
      <vt:lpstr>PowerPoint Presentation</vt:lpstr>
      <vt:lpstr>POPESS JOHN VIII HISTORICITY </vt:lpstr>
      <vt:lpstr>PowerPoint Presentation</vt:lpstr>
      <vt:lpstr>POPESS JOHN VIII HISTORICITY </vt:lpstr>
      <vt:lpstr>PowerPoint Presentation</vt:lpstr>
      <vt:lpstr>NETWORK SPECIAL ON THE WOMAN POPE</vt:lpstr>
      <vt:lpstr>PowerPoint Presentation</vt:lpstr>
      <vt:lpstr>PowerPoint Presentation</vt:lpstr>
      <vt:lpstr>March 0f 896:  The Synod Horrenda Quoting Pages 19 - 20,  The Bad Popes by E. R. Chamberlin </vt:lpstr>
      <vt:lpstr>PowerPoint Presentation</vt:lpstr>
      <vt:lpstr>From The Modern Scholar Course Guide: “One, Holy, Catholic, &amp; Apostolic” </vt:lpstr>
      <vt:lpstr>From The Modern Scholar Course Guide: “One, Holy, Catholic, &amp; Apostolic” </vt:lpstr>
      <vt:lpstr>From The Modern Scholar Course Guide: “One, Holy, Catholic, &amp; Apostolic” </vt:lpstr>
      <vt:lpstr>PowerPoint Presentation</vt:lpstr>
      <vt:lpstr>PowerPoint Presentation</vt:lpstr>
      <vt:lpstr>PowerPoint Presentation</vt:lpstr>
      <vt:lpstr>PowerPoint Presentation</vt:lpstr>
      <vt:lpstr>PowerPoint Presentation</vt:lpstr>
      <vt:lpstr>PowerPoint Presentation</vt:lpstr>
      <vt:lpstr>From The Modern Scholar Course Guide: “One, Holy, Catholic, &amp; Apostolic” </vt:lpstr>
      <vt:lpstr>PowerPoint Presentation</vt:lpstr>
      <vt:lpstr>PowerPoint Presentation</vt:lpstr>
      <vt:lpstr> ANOTHER PERIOD OF TRANSITION</vt:lpstr>
      <vt:lpstr>PowerPoint Presentation</vt:lpstr>
      <vt:lpstr>Teutonic Inheritance Principle</vt:lpstr>
      <vt:lpstr>PowerPoint Presentation</vt:lpstr>
      <vt:lpstr>PowerPoint Presentation</vt:lpstr>
      <vt:lpstr>PowerPoint Presentation</vt:lpstr>
      <vt:lpstr>PowerPoint Presentation</vt:lpstr>
      <vt:lpstr>PowerPoint Presentation</vt:lpstr>
      <vt:lpstr>PowerPoint Presentation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The Medieval Church Scandals chapter in book by charles franklin</vt:lpstr>
      <vt:lpstr>PowerPoint Presentation</vt:lpstr>
      <vt:lpstr>PowerPoint Presentation</vt:lpstr>
      <vt:lpstr>The Medieval Church Scandals chapter in book by charles franklin</vt:lpstr>
      <vt:lpstr>The Priest the Woman and the Confessional chapter in book by Father Charles Chiniquy</vt:lpstr>
      <vt:lpstr>PowerPoint Presentation</vt:lpstr>
      <vt:lpstr>PowerPoint Presentation</vt:lpstr>
      <vt:lpstr>PowerPoint Presentation</vt:lpstr>
      <vt:lpstr>The Medieval Church Scandals chapter in book by charles franklin</vt:lpstr>
      <vt:lpstr>The Medieval Church Scandals chapter in book by charles franklin</vt:lpstr>
      <vt:lpstr>PowerPoint Presentation</vt:lpstr>
      <vt:lpstr>PowerPoint Presentation</vt:lpstr>
      <vt:lpstr>PowerPoint Presentation</vt:lpstr>
      <vt:lpstr>PowerPoint Presentation</vt:lpstr>
      <vt:lpstr>Forerunners Of Luther:  PETER OF BRUYS </vt:lpstr>
      <vt:lpstr>Forerunners Of Luther:  PETROBRUSIANS  </vt:lpstr>
      <vt:lpstr>Forerunners Of Luther:  ARNOLD OF BRESCIA  </vt:lpstr>
      <vt:lpstr>Forerunners Of Luther:  ARNOLD OF BRESCIA  </vt:lpstr>
      <vt:lpstr> ROMAN CHURCH OF THE MIDDLE AGES</vt:lpstr>
      <vt:lpstr> Medieval Materialists &amp; Materialism</vt:lpstr>
      <vt:lpstr>PowerPoint Presentation</vt:lpstr>
      <vt:lpstr>PowerPoint Presentation</vt:lpstr>
      <vt:lpstr>PowerPoint Presentation</vt:lpstr>
      <vt:lpstr> THE MEDIEVAL CATHOLIC WORLD</vt:lpstr>
      <vt:lpstr>PowerPoint Presentation</vt:lpstr>
      <vt:lpstr>PowerPoint Presentation</vt:lpstr>
      <vt:lpstr>PowerPoint Presentation</vt:lpstr>
      <vt:lpstr>  THE MIDDLE AGES: THE AGE OF MAMMON</vt:lpstr>
      <vt:lpstr>  The Roman Church Comes Full Circle </vt:lpstr>
      <vt:lpstr>PowerPoint Presentation</vt:lpstr>
      <vt:lpstr>In The Imitation   of Christ</vt:lpstr>
      <vt:lpstr>Foundations for Renewal</vt:lpstr>
      <vt:lpstr>The Imitation of Christ?</vt:lpstr>
      <vt:lpstr>PowerPoint Presentation</vt:lpstr>
      <vt:lpstr>PowerPoint Presentation</vt:lpstr>
      <vt:lpstr>PowerPoint Presentation</vt:lpstr>
      <vt:lpstr>Case Of The Church-State Theocrat: Being Better Judge Than Jesus</vt:lpstr>
      <vt:lpstr>PowerPoint Presentation</vt:lpstr>
      <vt:lpstr>Borders Of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“Dumb-Ox” to Scholastic Doctor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Augustine Unto Aquinas</vt:lpstr>
      <vt:lpstr>PowerPoint Presentation</vt:lpstr>
      <vt:lpstr>PowerPoint Presentation</vt:lpstr>
      <vt:lpstr>PowerPoint Presentation</vt:lpstr>
      <vt:lpstr>Dominant Augustinian Paradigm Doctrine Of Indulgences</vt:lpstr>
      <vt:lpstr>What did People believe at the Time of The Reformation?</vt:lpstr>
      <vt:lpstr>PowerPoint Presentation</vt:lpstr>
      <vt:lpstr>What did People believe at the             Time of The Reformation?</vt:lpstr>
      <vt:lpstr>PowerPoint Presentation</vt:lpstr>
      <vt:lpstr>PowerPoint Presentation</vt:lpstr>
      <vt:lpstr>THE TRIFECTA OF RELICS: </vt:lpstr>
      <vt:lpstr>PowerPoint Presentation</vt:lpstr>
      <vt:lpstr>PowerPoint Presentation</vt:lpstr>
      <vt:lpstr>PowerPoint Presentation</vt:lpstr>
      <vt:lpstr>PowerPoint Presentation</vt:lpstr>
      <vt:lpstr>Dominant Augustinian Paradigm The Doctrine Of Penance</vt:lpstr>
      <vt:lpstr>PowerPoint Presentation</vt:lpstr>
      <vt:lpstr>Borders Of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INHERITING ORIGINAL SIN THE BLAST FROM THE PAST</vt:lpstr>
      <vt:lpstr>INHERITING ORIGINAL SIN THE BLAST FROM THE PAST</vt:lpstr>
      <vt:lpstr>Ideological Development:  Christian Religion</vt:lpstr>
      <vt:lpstr>Borders Of God’s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 for the Papacy</vt:lpstr>
      <vt:lpstr>Problems for the Papacy</vt:lpstr>
      <vt:lpstr>Problems for the Papacy</vt:lpstr>
      <vt:lpstr>Problems for the Papacy</vt:lpstr>
      <vt:lpstr>PowerPoint Presentation</vt:lpstr>
      <vt:lpstr>PowerPoint Presentation</vt:lpstr>
      <vt:lpstr>PowerPoint Presentation</vt:lpstr>
      <vt:lpstr>PowerPoint Presentation</vt:lpstr>
      <vt:lpstr>THE THINKER LOOKING INTO THE INFERNO</vt:lpstr>
      <vt:lpstr>THE THINKER LOOKING INTO THE INFERNO</vt:lpstr>
      <vt:lpstr>PowerPoint Presentation</vt:lpstr>
      <vt:lpstr>PowerPoint Presentation</vt:lpstr>
      <vt:lpstr>PowerPoint Presentation</vt:lpstr>
      <vt:lpstr>PowerPoint Presentation</vt:lpstr>
      <vt:lpstr>“The judge should promise that he will be merciful, with the mental reservation that he means he will be merciful to himself or the State;                    for whatever is done for the          safety  of the State is merciful.”</vt:lpstr>
      <vt:lpstr>PowerPoint Presentation</vt:lpstr>
      <vt:lpstr>PowerPoint Presentation</vt:lpstr>
      <vt:lpstr>PowerPoint Presentation</vt:lpstr>
      <vt:lpstr>The Wisdom of Wycliffe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Wisdom of Wycliffe</vt:lpstr>
      <vt:lpstr>James 2:14</vt:lpstr>
      <vt:lpstr>The Wisdom of Wycliffe</vt:lpstr>
      <vt:lpstr>PowerPoint Presentation</vt:lpstr>
      <vt:lpstr>PowerPoint Presentation</vt:lpstr>
      <vt:lpstr>PowerPoint Presentation</vt:lpstr>
      <vt:lpstr>Would the Real Pope Please Stand Up?</vt:lpstr>
      <vt:lpstr>Would the Real Pope Please Stand Up?</vt:lpstr>
      <vt:lpstr>Would the Real Pope Please Stand Up?</vt:lpstr>
      <vt:lpstr>Would the Real Pope Please Stand Up?</vt:lpstr>
      <vt:lpstr>Would the Real Pope Please Stand Up?</vt:lpstr>
      <vt:lpstr>From The Modern Scholar Course Guide: “One, Holy, Catholic, &amp; Apostolic” </vt:lpstr>
      <vt:lpstr>From The Modern Scholar Course Guide: “One, Holy, Catholic, &amp; Apostolic” </vt:lpstr>
      <vt:lpstr>The Medieval Church Scandals chapter in book by charles franklin</vt:lpstr>
      <vt:lpstr>PowerPoint Presentation</vt:lpstr>
      <vt:lpstr>Jan Hus the Unhushable</vt:lpstr>
      <vt:lpstr>                               The Church Across The Ages</vt:lpstr>
      <vt:lpstr>                               The Church Across The Ages</vt:lpstr>
      <vt:lpstr>PowerPoint Presentation</vt:lpstr>
      <vt:lpstr>                               The Church Across The Ages</vt:lpstr>
      <vt:lpstr>                               The Church Across The Ages</vt:lpstr>
      <vt:lpstr>                               The Church Across The Ages</vt:lpstr>
      <vt:lpstr>                               The Church Across The Ages</vt:lpstr>
      <vt:lpstr>                               The Church Across The Ages</vt:lpstr>
      <vt:lpstr>                               The Church Across The Ages</vt:lpstr>
      <vt:lpstr>PowerPoint Presentation</vt:lpstr>
      <vt:lpstr>                               The Church Across The Ages</vt:lpstr>
      <vt:lpstr>PowerPoint Presentation</vt:lpstr>
      <vt:lpstr>PowerPoint Presentation</vt:lpstr>
      <vt:lpstr>PowerPoint Presentation</vt:lpstr>
      <vt:lpstr>Forerunners Of Luther:  John Wycliff  And John Hus</vt:lpstr>
      <vt:lpstr>PowerPoint Presentation</vt:lpstr>
      <vt:lpstr>PowerPoint Presentation</vt:lpstr>
      <vt:lpstr>                               The Church Across The Ages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Burris</dc:creator>
  <cp:lastModifiedBy>David Burris</cp:lastModifiedBy>
  <cp:revision>78</cp:revision>
  <dcterms:created xsi:type="dcterms:W3CDTF">2023-02-28T22:37:16Z</dcterms:created>
  <dcterms:modified xsi:type="dcterms:W3CDTF">2023-03-12T19:00:13Z</dcterms:modified>
</cp:coreProperties>
</file>