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7.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8.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9.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0.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1.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2.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3.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14.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15.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16.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17.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18.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19.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2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2.wav" ContentType="audio/wav"/>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audio3.wav" ContentType="audio/wav"/>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715" r:id="rId3"/>
    <p:sldMasterId id="2147483736" r:id="rId4"/>
    <p:sldMasterId id="2147483781" r:id="rId5"/>
    <p:sldMasterId id="2147483793" r:id="rId6"/>
    <p:sldMasterId id="2147483860" r:id="rId7"/>
    <p:sldMasterId id="2147483911" r:id="rId8"/>
    <p:sldMasterId id="2147483953" r:id="rId9"/>
    <p:sldMasterId id="2147483974" r:id="rId10"/>
    <p:sldMasterId id="2147484114" r:id="rId11"/>
    <p:sldMasterId id="2147484228" r:id="rId12"/>
    <p:sldMasterId id="2147484249" r:id="rId13"/>
    <p:sldMasterId id="2147484261" r:id="rId14"/>
    <p:sldMasterId id="2147484296" r:id="rId15"/>
    <p:sldMasterId id="2147484332" r:id="rId16"/>
    <p:sldMasterId id="2147484373" r:id="rId17"/>
    <p:sldMasterId id="2147484385" r:id="rId18"/>
    <p:sldMasterId id="2147484397" r:id="rId19"/>
    <p:sldMasterId id="2147484410" r:id="rId20"/>
    <p:sldMasterId id="2147484427" r:id="rId21"/>
    <p:sldMasterId id="2147484447" r:id="rId22"/>
  </p:sldMasterIdLst>
  <p:notesMasterIdLst>
    <p:notesMasterId r:id="rId117"/>
  </p:notesMasterIdLst>
  <p:sldIdLst>
    <p:sldId id="2439" r:id="rId23"/>
    <p:sldId id="389" r:id="rId24"/>
    <p:sldId id="390" r:id="rId25"/>
    <p:sldId id="391" r:id="rId26"/>
    <p:sldId id="392" r:id="rId27"/>
    <p:sldId id="393" r:id="rId28"/>
    <p:sldId id="394" r:id="rId29"/>
    <p:sldId id="395" r:id="rId30"/>
    <p:sldId id="396" r:id="rId31"/>
    <p:sldId id="545" r:id="rId32"/>
    <p:sldId id="2198" r:id="rId33"/>
    <p:sldId id="567" r:id="rId34"/>
    <p:sldId id="596" r:id="rId35"/>
    <p:sldId id="987" r:id="rId36"/>
    <p:sldId id="988" r:id="rId37"/>
    <p:sldId id="768" r:id="rId38"/>
    <p:sldId id="986" r:id="rId39"/>
    <p:sldId id="594" r:id="rId40"/>
    <p:sldId id="834" r:id="rId41"/>
    <p:sldId id="835" r:id="rId42"/>
    <p:sldId id="930" r:id="rId43"/>
    <p:sldId id="305" r:id="rId44"/>
    <p:sldId id="742" r:id="rId45"/>
    <p:sldId id="743" r:id="rId46"/>
    <p:sldId id="744" r:id="rId47"/>
    <p:sldId id="746" r:id="rId48"/>
    <p:sldId id="736" r:id="rId49"/>
    <p:sldId id="512" r:id="rId50"/>
    <p:sldId id="3825" r:id="rId51"/>
    <p:sldId id="812" r:id="rId52"/>
    <p:sldId id="813" r:id="rId53"/>
    <p:sldId id="814" r:id="rId54"/>
    <p:sldId id="1229" r:id="rId55"/>
    <p:sldId id="897" r:id="rId56"/>
    <p:sldId id="578" r:id="rId57"/>
    <p:sldId id="848" r:id="rId58"/>
    <p:sldId id="311" r:id="rId59"/>
    <p:sldId id="288" r:id="rId60"/>
    <p:sldId id="287" r:id="rId61"/>
    <p:sldId id="849" r:id="rId62"/>
    <p:sldId id="737" r:id="rId63"/>
    <p:sldId id="854" r:id="rId64"/>
    <p:sldId id="998" r:id="rId65"/>
    <p:sldId id="1197" r:id="rId66"/>
    <p:sldId id="874" r:id="rId67"/>
    <p:sldId id="873" r:id="rId68"/>
    <p:sldId id="959" r:id="rId69"/>
    <p:sldId id="3834" r:id="rId70"/>
    <p:sldId id="995" r:id="rId71"/>
    <p:sldId id="996" r:id="rId72"/>
    <p:sldId id="997" r:id="rId73"/>
    <p:sldId id="544" r:id="rId74"/>
    <p:sldId id="876" r:id="rId75"/>
    <p:sldId id="542" r:id="rId76"/>
    <p:sldId id="543" r:id="rId77"/>
    <p:sldId id="875" r:id="rId78"/>
    <p:sldId id="877" r:id="rId79"/>
    <p:sldId id="3835" r:id="rId80"/>
    <p:sldId id="1187" r:id="rId81"/>
    <p:sldId id="3830" r:id="rId82"/>
    <p:sldId id="878" r:id="rId83"/>
    <p:sldId id="294" r:id="rId84"/>
    <p:sldId id="739" r:id="rId85"/>
    <p:sldId id="857" r:id="rId86"/>
    <p:sldId id="858" r:id="rId87"/>
    <p:sldId id="856" r:id="rId88"/>
    <p:sldId id="738" r:id="rId89"/>
    <p:sldId id="3280" r:id="rId90"/>
    <p:sldId id="871" r:id="rId91"/>
    <p:sldId id="993" r:id="rId92"/>
    <p:sldId id="3837" r:id="rId93"/>
    <p:sldId id="994" r:id="rId94"/>
    <p:sldId id="647" r:id="rId95"/>
    <p:sldId id="740" r:id="rId96"/>
    <p:sldId id="855" r:id="rId97"/>
    <p:sldId id="861" r:id="rId98"/>
    <p:sldId id="862" r:id="rId99"/>
    <p:sldId id="3836" r:id="rId100"/>
    <p:sldId id="859" r:id="rId101"/>
    <p:sldId id="691" r:id="rId102"/>
    <p:sldId id="2196" r:id="rId103"/>
    <p:sldId id="4172" r:id="rId104"/>
    <p:sldId id="2237" r:id="rId105"/>
    <p:sldId id="2238" r:id="rId106"/>
    <p:sldId id="774" r:id="rId107"/>
    <p:sldId id="779" r:id="rId108"/>
    <p:sldId id="533" r:id="rId109"/>
    <p:sldId id="3833" r:id="rId110"/>
    <p:sldId id="1224" r:id="rId111"/>
    <p:sldId id="1225" r:id="rId112"/>
    <p:sldId id="1226" r:id="rId113"/>
    <p:sldId id="2191" r:id="rId114"/>
    <p:sldId id="2192" r:id="rId115"/>
    <p:sldId id="3831" r:id="rId1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sorterViewPr>
    <p:cViewPr varScale="1">
      <p:scale>
        <a:sx n="100" d="100"/>
        <a:sy n="100" d="100"/>
      </p:scale>
      <p:origin x="0" y="-2157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117" Type="http://schemas.openxmlformats.org/officeDocument/2006/relationships/notesMaster" Target="notesMasters/notesMaster1.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slide" Target="slides/slide62.xml"/><Relationship Id="rId89" Type="http://schemas.openxmlformats.org/officeDocument/2006/relationships/slide" Target="slides/slide67.xml"/><Relationship Id="rId112" Type="http://schemas.openxmlformats.org/officeDocument/2006/relationships/slide" Target="slides/slide90.xml"/><Relationship Id="rId16" Type="http://schemas.openxmlformats.org/officeDocument/2006/relationships/slideMaster" Target="slideMasters/slideMaster16.xml"/><Relationship Id="rId107" Type="http://schemas.openxmlformats.org/officeDocument/2006/relationships/slide" Target="slides/slide85.xml"/><Relationship Id="rId11" Type="http://schemas.openxmlformats.org/officeDocument/2006/relationships/slideMaster" Target="slideMasters/slideMaster11.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102" Type="http://schemas.openxmlformats.org/officeDocument/2006/relationships/slide" Target="slides/slide80.xml"/><Relationship Id="rId5" Type="http://schemas.openxmlformats.org/officeDocument/2006/relationships/slideMaster" Target="slideMasters/slideMaster5.xml"/><Relationship Id="rId61" Type="http://schemas.openxmlformats.org/officeDocument/2006/relationships/slide" Target="slides/slide39.xml"/><Relationship Id="rId82" Type="http://schemas.openxmlformats.org/officeDocument/2006/relationships/slide" Target="slides/slide60.xml"/><Relationship Id="rId90" Type="http://schemas.openxmlformats.org/officeDocument/2006/relationships/slide" Target="slides/slide68.xml"/><Relationship Id="rId95" Type="http://schemas.openxmlformats.org/officeDocument/2006/relationships/slide" Target="slides/slide7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slide" Target="slides/slide42.xml"/><Relationship Id="rId69" Type="http://schemas.openxmlformats.org/officeDocument/2006/relationships/slide" Target="slides/slide47.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113" Type="http://schemas.openxmlformats.org/officeDocument/2006/relationships/slide" Target="slides/slide91.xml"/><Relationship Id="rId11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80" Type="http://schemas.openxmlformats.org/officeDocument/2006/relationships/slide" Target="slides/slide58.xml"/><Relationship Id="rId85" Type="http://schemas.openxmlformats.org/officeDocument/2006/relationships/slide" Target="slides/slide63.xml"/><Relationship Id="rId93" Type="http://schemas.openxmlformats.org/officeDocument/2006/relationships/slide" Target="slides/slide71.xml"/><Relationship Id="rId98" Type="http://schemas.openxmlformats.org/officeDocument/2006/relationships/slide" Target="slides/slide76.xml"/><Relationship Id="rId12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103" Type="http://schemas.openxmlformats.org/officeDocument/2006/relationships/slide" Target="slides/slide81.xml"/><Relationship Id="rId108" Type="http://schemas.openxmlformats.org/officeDocument/2006/relationships/slide" Target="slides/slide86.xml"/><Relationship Id="rId116" Type="http://schemas.openxmlformats.org/officeDocument/2006/relationships/slide" Target="slides/slide94.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slide" Target="slides/slide53.xml"/><Relationship Id="rId83" Type="http://schemas.openxmlformats.org/officeDocument/2006/relationships/slide" Target="slides/slide61.xml"/><Relationship Id="rId88" Type="http://schemas.openxmlformats.org/officeDocument/2006/relationships/slide" Target="slides/slide66.xml"/><Relationship Id="rId91" Type="http://schemas.openxmlformats.org/officeDocument/2006/relationships/slide" Target="slides/slide69.xml"/><Relationship Id="rId96" Type="http://schemas.openxmlformats.org/officeDocument/2006/relationships/slide" Target="slides/slide74.xml"/><Relationship Id="rId111"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6" Type="http://schemas.openxmlformats.org/officeDocument/2006/relationships/slide" Target="slides/slide84.xml"/><Relationship Id="rId114" Type="http://schemas.openxmlformats.org/officeDocument/2006/relationships/slide" Target="slides/slide92.xml"/><Relationship Id="rId119"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slide" Target="slides/slide59.xml"/><Relationship Id="rId86" Type="http://schemas.openxmlformats.org/officeDocument/2006/relationships/slide" Target="slides/slide64.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109" Type="http://schemas.openxmlformats.org/officeDocument/2006/relationships/slide" Target="slides/slide8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120"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slide" Target="slides/slide9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FFB883-B6EA-40D3-B2F7-28A14F019060}" type="datetimeFigureOut">
              <a:rPr lang="en-US" smtClean="0"/>
              <a:t>4/24/2023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162B32-49D6-4C60-8D80-B8FF857844D4}" type="slidenum">
              <a:rPr lang="en-US" smtClean="0"/>
              <a:t>‹#›</a:t>
            </a:fld>
            <a:endParaRPr lang="en-US"/>
          </a:p>
        </p:txBody>
      </p:sp>
    </p:spTree>
    <p:extLst>
      <p:ext uri="{BB962C8B-B14F-4D97-AF65-F5344CB8AC3E}">
        <p14:creationId xmlns:p14="http://schemas.microsoft.com/office/powerpoint/2010/main" val="4062718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5BC128-CF7B-49F9-9902-8EA8F1D22EB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957762" name="Rectangle 2"/>
          <p:cNvSpPr>
            <a:spLocks noGrp="1" noRot="1" noChangeAspect="1" noChangeArrowheads="1" noTextEdit="1"/>
          </p:cNvSpPr>
          <p:nvPr>
            <p:ph type="sldImg"/>
          </p:nvPr>
        </p:nvSpPr>
        <p:spPr>
          <a:ln/>
        </p:spPr>
      </p:sp>
      <p:sp>
        <p:nvSpPr>
          <p:cNvPr id="39577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43148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3152E4-3E40-4344-89F0-E8B6DDAF91A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235266" name="Rectangle 2"/>
          <p:cNvSpPr>
            <a:spLocks noGrp="1" noRot="1" noChangeAspect="1" noChangeArrowheads="1" noTextEdit="1"/>
          </p:cNvSpPr>
          <p:nvPr>
            <p:ph type="sldImg"/>
          </p:nvPr>
        </p:nvSpPr>
        <p:spPr>
          <a:ln/>
        </p:spPr>
      </p:sp>
      <p:sp>
        <p:nvSpPr>
          <p:cNvPr id="4235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A8218F-2218-48BC-A8F8-4495D2AC1EF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426882" name="Rectangle 2"/>
          <p:cNvSpPr>
            <a:spLocks noGrp="1" noRot="1" noChangeAspect="1" noChangeArrowheads="1" noTextEdit="1"/>
          </p:cNvSpPr>
          <p:nvPr>
            <p:ph type="sldImg"/>
          </p:nvPr>
        </p:nvSpPr>
        <p:spPr>
          <a:ln/>
        </p:spPr>
      </p:sp>
      <p:sp>
        <p:nvSpPr>
          <p:cNvPr id="24268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73828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4978" name="Rectangle 7"/>
          <p:cNvSpPr>
            <a:spLocks noGrp="1" noChangeArrowheads="1"/>
          </p:cNvSpPr>
          <p:nvPr>
            <p:ph type="sldNum" sz="quarter" idx="5"/>
          </p:nvPr>
        </p:nvSpPr>
        <p:spPr>
          <a:noFill/>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93A1365A-F89E-4658-9F8E-0C1F446B2B9B}" type="slidenum">
              <a:rPr kumimoji="0" 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auto" latinLnBrk="0" hangingPunct="0">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534979" name="Rectangle 2"/>
          <p:cNvSpPr>
            <a:spLocks noGrp="1" noRot="1" noChangeAspect="1" noChangeArrowheads="1" noTextEdit="1"/>
          </p:cNvSpPr>
          <p:nvPr>
            <p:ph type="sldImg"/>
          </p:nvPr>
        </p:nvSpPr>
        <p:spPr>
          <a:xfrm>
            <a:off x="381000" y="685800"/>
            <a:ext cx="6096000" cy="3429000"/>
          </a:xfrm>
          <a:ln/>
        </p:spPr>
      </p:sp>
      <p:sp>
        <p:nvSpPr>
          <p:cNvPr id="1534980"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1355503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02" name="Rectangle 7"/>
          <p:cNvSpPr>
            <a:spLocks noGrp="1" noChangeArrowheads="1"/>
          </p:cNvSpPr>
          <p:nvPr>
            <p:ph type="sldNum" sz="quarter" idx="5"/>
          </p:nvPr>
        </p:nvSpPr>
        <p:spPr>
          <a:noFill/>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12F0948A-3D30-4342-9995-6DC1AC5635CE}" type="slidenum">
              <a:rPr kumimoji="0" 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auto" latinLnBrk="0" hangingPunct="0">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536003" name="Rectangle 2"/>
          <p:cNvSpPr>
            <a:spLocks noGrp="1" noRot="1" noChangeAspect="1" noChangeArrowheads="1" noTextEdit="1"/>
          </p:cNvSpPr>
          <p:nvPr>
            <p:ph type="sldImg"/>
          </p:nvPr>
        </p:nvSpPr>
        <p:spPr>
          <a:xfrm>
            <a:off x="381000" y="685800"/>
            <a:ext cx="6096000" cy="3429000"/>
          </a:xfrm>
          <a:ln/>
        </p:spPr>
      </p:sp>
      <p:sp>
        <p:nvSpPr>
          <p:cNvPr id="1536004"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2606997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431D9-772C-428B-AB33-62F7173E6CF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69410" name="Rectangle 1026"/>
          <p:cNvSpPr>
            <a:spLocks noGrp="1" noRot="1" noChangeAspect="1" noChangeArrowheads="1" noTextEdit="1"/>
          </p:cNvSpPr>
          <p:nvPr>
            <p:ph type="sldImg"/>
          </p:nvPr>
        </p:nvSpPr>
        <p:spPr>
          <a:xfrm>
            <a:off x="381000" y="685800"/>
            <a:ext cx="6096000" cy="3429000"/>
          </a:xfrm>
          <a:ln/>
        </p:spPr>
      </p:sp>
      <p:sp>
        <p:nvSpPr>
          <p:cNvPr id="1169411"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47402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0434" name="Rectangle 7">
            <a:extLst>
              <a:ext uri="{FF2B5EF4-FFF2-40B4-BE49-F238E27FC236}">
                <a16:creationId xmlns:a16="http://schemas.microsoft.com/office/drawing/2014/main" id="{52582618-4AFE-48AD-B382-2011ECD2DB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3BF2E6-7E31-4175-9909-9358CE7F9846}"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810435" name="Rectangle 2">
            <a:extLst>
              <a:ext uri="{FF2B5EF4-FFF2-40B4-BE49-F238E27FC236}">
                <a16:creationId xmlns:a16="http://schemas.microsoft.com/office/drawing/2014/main" id="{3E824063-E9DA-45F5-9F9E-585641A487E7}"/>
              </a:ext>
            </a:extLst>
          </p:cNvPr>
          <p:cNvSpPr>
            <a:spLocks noGrp="1" noRot="1" noChangeAspect="1" noChangeArrowheads="1" noTextEdit="1"/>
          </p:cNvSpPr>
          <p:nvPr>
            <p:ph type="sldImg"/>
          </p:nvPr>
        </p:nvSpPr>
        <p:spPr>
          <a:ln/>
        </p:spPr>
      </p:sp>
      <p:sp>
        <p:nvSpPr>
          <p:cNvPr id="1810436" name="Rectangle 3">
            <a:extLst>
              <a:ext uri="{FF2B5EF4-FFF2-40B4-BE49-F238E27FC236}">
                <a16:creationId xmlns:a16="http://schemas.microsoft.com/office/drawing/2014/main" id="{31B7098B-28D9-4085-B2A2-E4BCCC209F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443980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C34633-983F-4CF9-80D4-A8AEFC31CED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700738" name="Rectangle 2"/>
          <p:cNvSpPr>
            <a:spLocks noGrp="1" noRot="1" noChangeAspect="1" noChangeArrowheads="1" noTextEdit="1"/>
          </p:cNvSpPr>
          <p:nvPr>
            <p:ph type="sldImg"/>
          </p:nvPr>
        </p:nvSpPr>
        <p:spPr>
          <a:ln/>
        </p:spPr>
      </p:sp>
      <p:sp>
        <p:nvSpPr>
          <p:cNvPr id="37007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78788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8C9DA-B0D4-46B7-9201-7771F29E434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60962" name="Rectangle 2"/>
          <p:cNvSpPr>
            <a:spLocks noGrp="1" noRot="1" noChangeAspect="1" noChangeArrowheads="1" noTextEdit="1"/>
          </p:cNvSpPr>
          <p:nvPr>
            <p:ph type="sldImg"/>
          </p:nvPr>
        </p:nvSpPr>
        <p:spPr>
          <a:xfrm>
            <a:off x="382588" y="685800"/>
            <a:ext cx="6094412" cy="3429000"/>
          </a:xfrm>
          <a:ln/>
        </p:spPr>
      </p:sp>
      <p:sp>
        <p:nvSpPr>
          <p:cNvPr id="516096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4048146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4BD72-C886-4A88-B350-4417AAAEFDE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90562" name="Rectangle 2"/>
          <p:cNvSpPr>
            <a:spLocks noGrp="1" noRot="1" noChangeAspect="1" noChangeArrowheads="1" noTextEdit="1"/>
          </p:cNvSpPr>
          <p:nvPr>
            <p:ph type="sldImg"/>
          </p:nvPr>
        </p:nvSpPr>
        <p:spPr>
          <a:ln/>
        </p:spPr>
      </p:sp>
      <p:sp>
        <p:nvSpPr>
          <p:cNvPr id="42905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99844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2D071F-1CDE-488E-BEAA-36F95765AAD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53123" name="Rectangle 2"/>
          <p:cNvSpPr>
            <a:spLocks noGrp="1" noRot="1" noChangeAspect="1" noChangeArrowheads="1" noTextEdit="1"/>
          </p:cNvSpPr>
          <p:nvPr>
            <p:ph type="sldImg"/>
          </p:nvPr>
        </p:nvSpPr>
        <p:spPr>
          <a:xfrm>
            <a:off x="382588" y="685800"/>
            <a:ext cx="6094412" cy="3429000"/>
          </a:xfrm>
          <a:ln/>
        </p:spPr>
      </p:sp>
      <p:sp>
        <p:nvSpPr>
          <p:cNvPr id="2053124" name="Rectangle 3"/>
          <p:cNvSpPr>
            <a:spLocks noGrp="1" noChangeArrowheads="1"/>
          </p:cNvSpPr>
          <p:nvPr>
            <p:ph type="body" idx="1"/>
          </p:nvPr>
        </p:nvSpPr>
        <p:spPr>
          <a:xfrm>
            <a:off x="914400" y="4343673"/>
            <a:ext cx="5029200" cy="41145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728133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04B23-B5B7-408F-B1A6-78E2A49A419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963906" name="Rectangle 2"/>
          <p:cNvSpPr>
            <a:spLocks noGrp="1" noRot="1" noChangeAspect="1" noChangeArrowheads="1" noTextEdit="1"/>
          </p:cNvSpPr>
          <p:nvPr>
            <p:ph type="sldImg"/>
          </p:nvPr>
        </p:nvSpPr>
        <p:spPr>
          <a:ln/>
        </p:spPr>
      </p:sp>
      <p:sp>
        <p:nvSpPr>
          <p:cNvPr id="39639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3689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6BC0727-F89B-40A0-BD3B-1438D7737789}"/>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FC0EC6-8A4D-4873-83C5-B5FE4A2A635F}"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59939" name="Rectangle 2">
            <a:extLst>
              <a:ext uri="{FF2B5EF4-FFF2-40B4-BE49-F238E27FC236}">
                <a16:creationId xmlns:a16="http://schemas.microsoft.com/office/drawing/2014/main" id="{77CB574F-01B4-4579-A30F-B9E49CF87125}"/>
              </a:ext>
            </a:extLst>
          </p:cNvPr>
          <p:cNvSpPr>
            <a:spLocks noGrp="1" noRot="1" noChangeAspect="1" noChangeArrowheads="1" noTextEdit="1"/>
          </p:cNvSpPr>
          <p:nvPr>
            <p:ph type="sldImg"/>
          </p:nvPr>
        </p:nvSpPr>
        <p:spPr>
          <a:ln/>
        </p:spPr>
      </p:sp>
      <p:sp>
        <p:nvSpPr>
          <p:cNvPr id="1959940" name="Rectangle 3">
            <a:extLst>
              <a:ext uri="{FF2B5EF4-FFF2-40B4-BE49-F238E27FC236}">
                <a16:creationId xmlns:a16="http://schemas.microsoft.com/office/drawing/2014/main" id="{610526EE-CA06-44D2-BE62-0DD4830F05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126297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63036E-A112-4915-9E12-E58F5D41C39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49762" name="Rectangle 2"/>
          <p:cNvSpPr>
            <a:spLocks noGrp="1" noRot="1" noChangeAspect="1" noChangeArrowheads="1" noTextEdit="1"/>
          </p:cNvSpPr>
          <p:nvPr>
            <p:ph type="sldImg"/>
          </p:nvPr>
        </p:nvSpPr>
        <p:spPr>
          <a:xfrm>
            <a:off x="381000" y="685800"/>
            <a:ext cx="6096000" cy="3429000"/>
          </a:xfrm>
          <a:ln/>
        </p:spPr>
      </p:sp>
      <p:sp>
        <p:nvSpPr>
          <p:cNvPr id="25497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75762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EEE70F-2F37-4705-AB71-2A83CD70C3E4}"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631554" name="Rectangle 2"/>
          <p:cNvSpPr>
            <a:spLocks noGrp="1" noRot="1" noChangeAspect="1" noChangeArrowheads="1" noTextEdit="1"/>
          </p:cNvSpPr>
          <p:nvPr>
            <p:ph type="sldImg"/>
          </p:nvPr>
        </p:nvSpPr>
        <p:spPr>
          <a:ln/>
        </p:spPr>
      </p:sp>
      <p:sp>
        <p:nvSpPr>
          <p:cNvPr id="46315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094011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B162C4-9205-48F1-8154-053310FBE47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55906" name="Rectangle 2"/>
          <p:cNvSpPr>
            <a:spLocks noGrp="1" noRot="1" noChangeAspect="1" noChangeArrowheads="1" noTextEdit="1"/>
          </p:cNvSpPr>
          <p:nvPr>
            <p:ph type="sldImg"/>
          </p:nvPr>
        </p:nvSpPr>
        <p:spPr>
          <a:xfrm>
            <a:off x="381000" y="685800"/>
            <a:ext cx="6096000" cy="3429000"/>
          </a:xfrm>
          <a:ln/>
        </p:spPr>
      </p:sp>
      <p:sp>
        <p:nvSpPr>
          <p:cNvPr id="25559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47909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B77182-53C5-430E-8703-85B4F9AA087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51810" name="Rectangle 2"/>
          <p:cNvSpPr>
            <a:spLocks noGrp="1" noRot="1" noChangeAspect="1" noChangeArrowheads="1" noTextEdit="1"/>
          </p:cNvSpPr>
          <p:nvPr>
            <p:ph type="sldImg"/>
          </p:nvPr>
        </p:nvSpPr>
        <p:spPr>
          <a:xfrm>
            <a:off x="381000" y="685800"/>
            <a:ext cx="6096000" cy="3429000"/>
          </a:xfrm>
          <a:ln/>
        </p:spPr>
      </p:sp>
      <p:sp>
        <p:nvSpPr>
          <p:cNvPr id="25518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86318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9A21DB-41CC-4737-8418-5CEC881BD71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893250" name="Rectangle 2"/>
          <p:cNvSpPr>
            <a:spLocks noGrp="1" noRot="1" noChangeAspect="1" noChangeArrowheads="1" noTextEdit="1"/>
          </p:cNvSpPr>
          <p:nvPr>
            <p:ph type="sldImg"/>
          </p:nvPr>
        </p:nvSpPr>
        <p:spPr>
          <a:xfrm>
            <a:off x="381000" y="685800"/>
            <a:ext cx="6096000" cy="3429000"/>
          </a:xfrm>
          <a:ln/>
        </p:spPr>
      </p:sp>
      <p:sp>
        <p:nvSpPr>
          <p:cNvPr id="38932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490443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5AADD-D0C3-45EB-9823-8A86B9E368D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99810" name="Rectangle 2"/>
          <p:cNvSpPr>
            <a:spLocks noGrp="1" noRot="1" noChangeAspect="1" noChangeArrowheads="1" noTextEdit="1"/>
          </p:cNvSpPr>
          <p:nvPr>
            <p:ph type="sldImg"/>
          </p:nvPr>
        </p:nvSpPr>
        <p:spPr>
          <a:xfrm>
            <a:off x="381000" y="685800"/>
            <a:ext cx="6096000" cy="3429000"/>
          </a:xfrm>
          <a:ln/>
        </p:spPr>
      </p:sp>
      <p:sp>
        <p:nvSpPr>
          <p:cNvPr id="45998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25031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A8218F-2218-48BC-A8F8-4495D2AC1EF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426882" name="Rectangle 2"/>
          <p:cNvSpPr>
            <a:spLocks noGrp="1" noRot="1" noChangeAspect="1" noChangeArrowheads="1" noTextEdit="1"/>
          </p:cNvSpPr>
          <p:nvPr>
            <p:ph type="sldImg"/>
          </p:nvPr>
        </p:nvSpPr>
        <p:spPr>
          <a:ln/>
        </p:spPr>
      </p:sp>
      <p:sp>
        <p:nvSpPr>
          <p:cNvPr id="24268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935763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298" name="Rectangle 7">
            <a:extLst>
              <a:ext uri="{FF2B5EF4-FFF2-40B4-BE49-F238E27FC236}">
                <a16:creationId xmlns:a16="http://schemas.microsoft.com/office/drawing/2014/main" id="{D1E01C81-119A-4422-950C-FEEDC46B0E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Wide Latin" panose="020A0A07050505020404" pitchFamily="18" charset="0"/>
              </a:defRPr>
            </a:lvl1pPr>
            <a:lvl2pPr marL="742950" indent="-285750">
              <a:defRPr sz="5400">
                <a:solidFill>
                  <a:schemeClr val="tx1"/>
                </a:solidFill>
                <a:latin typeface="Wide Latin" panose="020A0A07050505020404" pitchFamily="18" charset="0"/>
              </a:defRPr>
            </a:lvl2pPr>
            <a:lvl3pPr marL="1143000" indent="-228600">
              <a:defRPr sz="5400">
                <a:solidFill>
                  <a:schemeClr val="tx1"/>
                </a:solidFill>
                <a:latin typeface="Wide Latin" panose="020A0A07050505020404" pitchFamily="18" charset="0"/>
              </a:defRPr>
            </a:lvl3pPr>
            <a:lvl4pPr marL="1600200" indent="-228600">
              <a:defRPr sz="5400">
                <a:solidFill>
                  <a:schemeClr val="tx1"/>
                </a:solidFill>
                <a:latin typeface="Wide Latin" panose="020A0A07050505020404" pitchFamily="18" charset="0"/>
              </a:defRPr>
            </a:lvl4pPr>
            <a:lvl5pPr marL="2057400" indent="-228600">
              <a:defRPr sz="5400">
                <a:solidFill>
                  <a:schemeClr val="tx1"/>
                </a:solidFill>
                <a:latin typeface="Wide Latin" panose="020A0A07050505020404" pitchFamily="18" charset="0"/>
              </a:defRPr>
            </a:lvl5pPr>
            <a:lvl6pPr marL="2514600" indent="-228600" eaLnBrk="0" fontAlgn="base" hangingPunct="0">
              <a:spcBef>
                <a:spcPct val="0"/>
              </a:spcBef>
              <a:spcAft>
                <a:spcPct val="0"/>
              </a:spcAft>
              <a:defRPr sz="5400">
                <a:solidFill>
                  <a:schemeClr val="tx1"/>
                </a:solidFill>
                <a:latin typeface="Wide Latin" panose="020A0A07050505020404" pitchFamily="18" charset="0"/>
              </a:defRPr>
            </a:lvl6pPr>
            <a:lvl7pPr marL="2971800" indent="-228600" eaLnBrk="0" fontAlgn="base" hangingPunct="0">
              <a:spcBef>
                <a:spcPct val="0"/>
              </a:spcBef>
              <a:spcAft>
                <a:spcPct val="0"/>
              </a:spcAft>
              <a:defRPr sz="5400">
                <a:solidFill>
                  <a:schemeClr val="tx1"/>
                </a:solidFill>
                <a:latin typeface="Wide Latin" panose="020A0A07050505020404" pitchFamily="18" charset="0"/>
              </a:defRPr>
            </a:lvl7pPr>
            <a:lvl8pPr marL="3429000" indent="-228600" eaLnBrk="0" fontAlgn="base" hangingPunct="0">
              <a:spcBef>
                <a:spcPct val="0"/>
              </a:spcBef>
              <a:spcAft>
                <a:spcPct val="0"/>
              </a:spcAft>
              <a:defRPr sz="5400">
                <a:solidFill>
                  <a:schemeClr val="tx1"/>
                </a:solidFill>
                <a:latin typeface="Wide Latin" panose="020A0A07050505020404" pitchFamily="18" charset="0"/>
              </a:defRPr>
            </a:lvl8pPr>
            <a:lvl9pPr marL="3886200" indent="-228600" eaLnBrk="0" fontAlgn="base" hangingPunct="0">
              <a:spcBef>
                <a:spcPct val="0"/>
              </a:spcBef>
              <a:spcAft>
                <a:spcPct val="0"/>
              </a:spcAft>
              <a:defRPr sz="5400">
                <a:solidFill>
                  <a:schemeClr val="tx1"/>
                </a:solidFill>
                <a:latin typeface="Wide Latin" panose="020A0A070505050204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83BD8BF-DB40-45E7-8B7F-07BCFA996A17}" type="slidenum">
              <a:rPr kumimoji="0" lang="en-US" altLang="en-US" sz="1200" b="0" i="0" u="none" strike="noStrike" kern="1200" cap="none" spc="0" normalizeH="0" baseline="0" noProof="0" smtClean="0">
                <a:ln>
                  <a:noFill/>
                </a:ln>
                <a:solidFill>
                  <a:srgbClr val="000000"/>
                </a:solidFill>
                <a:effectLst/>
                <a:uLnTx/>
                <a:uFillTx/>
                <a:latin typeface="Wide Latin" panose="020A0A070505050204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Wide Latin" panose="020A0A07050505020404" pitchFamily="18" charset="0"/>
              <a:ea typeface="+mn-ea"/>
              <a:cs typeface="+mn-cs"/>
            </a:endParaRPr>
          </a:p>
        </p:txBody>
      </p:sp>
      <p:sp>
        <p:nvSpPr>
          <p:cNvPr id="2103299" name="Rectangle 2">
            <a:extLst>
              <a:ext uri="{FF2B5EF4-FFF2-40B4-BE49-F238E27FC236}">
                <a16:creationId xmlns:a16="http://schemas.microsoft.com/office/drawing/2014/main" id="{8CC65D46-1E25-4E83-AD63-8D77214874AD}"/>
              </a:ext>
            </a:extLst>
          </p:cNvPr>
          <p:cNvSpPr>
            <a:spLocks noGrp="1" noRot="1" noChangeAspect="1" noChangeArrowheads="1" noTextEdit="1"/>
          </p:cNvSpPr>
          <p:nvPr>
            <p:ph type="sldImg"/>
          </p:nvPr>
        </p:nvSpPr>
        <p:spPr>
          <a:ln/>
        </p:spPr>
      </p:sp>
      <p:sp>
        <p:nvSpPr>
          <p:cNvPr id="2103300" name="Rectangle 3">
            <a:extLst>
              <a:ext uri="{FF2B5EF4-FFF2-40B4-BE49-F238E27FC236}">
                <a16:creationId xmlns:a16="http://schemas.microsoft.com/office/drawing/2014/main" id="{770ADDBE-2A2D-43D3-B0B3-9B8F9A0368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panose="02020603050405020304" pitchFamily="18" charset="0"/>
            </a:endParaRPr>
          </a:p>
        </p:txBody>
      </p:sp>
    </p:spTree>
    <p:extLst>
      <p:ext uri="{BB962C8B-B14F-4D97-AF65-F5344CB8AC3E}">
        <p14:creationId xmlns:p14="http://schemas.microsoft.com/office/powerpoint/2010/main" val="36536887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51C634-EF18-4A2C-854B-5C419D73467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95714" name="Rectangle 2"/>
          <p:cNvSpPr>
            <a:spLocks noGrp="1" noRot="1" noChangeAspect="1" noChangeArrowheads="1" noTextEdit="1"/>
          </p:cNvSpPr>
          <p:nvPr>
            <p:ph type="sldImg"/>
          </p:nvPr>
        </p:nvSpPr>
        <p:spPr>
          <a:xfrm>
            <a:off x="382588" y="685800"/>
            <a:ext cx="6094412" cy="3429000"/>
          </a:xfrm>
          <a:ln/>
        </p:spPr>
      </p:sp>
      <p:sp>
        <p:nvSpPr>
          <p:cNvPr id="4595715" name="Rectangle 3"/>
          <p:cNvSpPr>
            <a:spLocks noGrp="1" noChangeArrowheads="1"/>
          </p:cNvSpPr>
          <p:nvPr>
            <p:ph type="body" idx="1"/>
          </p:nvPr>
        </p:nvSpPr>
        <p:spPr>
          <a:xfrm>
            <a:off x="914400" y="4343673"/>
            <a:ext cx="5029200" cy="4114566"/>
          </a:xfrm>
        </p:spPr>
        <p:txBody>
          <a:bodyPr/>
          <a:lstStyle/>
          <a:p>
            <a:endParaRPr lang="en-US" dirty="0"/>
          </a:p>
        </p:txBody>
      </p:sp>
    </p:spTree>
    <p:extLst>
      <p:ext uri="{BB962C8B-B14F-4D97-AF65-F5344CB8AC3E}">
        <p14:creationId xmlns:p14="http://schemas.microsoft.com/office/powerpoint/2010/main" val="2064207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6C13D-2CBA-4FE2-BA3D-AEEA598FB2D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965954" name="Rectangle 2"/>
          <p:cNvSpPr>
            <a:spLocks noGrp="1" noRot="1" noChangeAspect="1" noChangeArrowheads="1" noTextEdit="1"/>
          </p:cNvSpPr>
          <p:nvPr>
            <p:ph type="sldImg"/>
          </p:nvPr>
        </p:nvSpPr>
        <p:spPr>
          <a:ln/>
        </p:spPr>
      </p:sp>
      <p:sp>
        <p:nvSpPr>
          <p:cNvPr id="3965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431942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C34633-983F-4CF9-80D4-A8AEFC31CED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700738" name="Rectangle 2"/>
          <p:cNvSpPr>
            <a:spLocks noGrp="1" noRot="1" noChangeAspect="1" noChangeArrowheads="1" noTextEdit="1"/>
          </p:cNvSpPr>
          <p:nvPr>
            <p:ph type="sldImg"/>
          </p:nvPr>
        </p:nvSpPr>
        <p:spPr>
          <a:ln/>
        </p:spPr>
      </p:sp>
      <p:sp>
        <p:nvSpPr>
          <p:cNvPr id="37007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0660714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0B2E5-E926-4156-9D8A-0657DA3D9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40054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0B2E5-E926-4156-9D8A-0657DA3D9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375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1BCC25-6801-48FF-85F1-FF7F27098EB7}"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697666" name="Rectangle 2"/>
          <p:cNvSpPr>
            <a:spLocks noGrp="1" noRot="1" noChangeAspect="1" noChangeArrowheads="1" noTextEdit="1"/>
          </p:cNvSpPr>
          <p:nvPr>
            <p:ph type="sldImg"/>
          </p:nvPr>
        </p:nvSpPr>
        <p:spPr>
          <a:ln/>
        </p:spPr>
      </p:sp>
      <p:sp>
        <p:nvSpPr>
          <p:cNvPr id="36976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127954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3152E4-3E40-4344-89F0-E8B6DDAF91A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35266" name="Rectangle 2"/>
          <p:cNvSpPr>
            <a:spLocks noGrp="1" noRot="1" noChangeAspect="1" noChangeArrowheads="1" noTextEdit="1"/>
          </p:cNvSpPr>
          <p:nvPr>
            <p:ph type="sldImg"/>
          </p:nvPr>
        </p:nvSpPr>
        <p:spPr>
          <a:xfrm>
            <a:off x="381000" y="685800"/>
            <a:ext cx="6096000" cy="3429000"/>
          </a:xfrm>
          <a:ln/>
        </p:spPr>
      </p:sp>
      <p:sp>
        <p:nvSpPr>
          <p:cNvPr id="42352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86104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1BCC25-6801-48FF-85F1-FF7F27098EB7}"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697666" name="Rectangle 2"/>
          <p:cNvSpPr>
            <a:spLocks noGrp="1" noRot="1" noChangeAspect="1" noChangeArrowheads="1" noTextEdit="1"/>
          </p:cNvSpPr>
          <p:nvPr>
            <p:ph type="sldImg"/>
          </p:nvPr>
        </p:nvSpPr>
        <p:spPr>
          <a:ln/>
        </p:spPr>
      </p:sp>
      <p:sp>
        <p:nvSpPr>
          <p:cNvPr id="36976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590728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1BCC25-6801-48FF-85F1-FF7F27098EB7}"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697666" name="Rectangle 2"/>
          <p:cNvSpPr>
            <a:spLocks noGrp="1" noRot="1" noChangeAspect="1" noChangeArrowheads="1" noTextEdit="1"/>
          </p:cNvSpPr>
          <p:nvPr>
            <p:ph type="sldImg"/>
          </p:nvPr>
        </p:nvSpPr>
        <p:spPr>
          <a:ln/>
        </p:spPr>
      </p:sp>
      <p:sp>
        <p:nvSpPr>
          <p:cNvPr id="36976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420794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8D4C91-5458-42F1-891C-A83799BB9CE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826690" name="Rectangle 2"/>
          <p:cNvSpPr>
            <a:spLocks noGrp="1" noRot="1" noChangeAspect="1" noChangeArrowheads="1" noTextEdit="1"/>
          </p:cNvSpPr>
          <p:nvPr>
            <p:ph type="sldImg"/>
          </p:nvPr>
        </p:nvSpPr>
        <p:spPr>
          <a:xfrm>
            <a:off x="381000" y="685800"/>
            <a:ext cx="6096000" cy="3429000"/>
          </a:xfrm>
          <a:ln/>
        </p:spPr>
      </p:sp>
      <p:sp>
        <p:nvSpPr>
          <p:cNvPr id="38266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282394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D5598-97B3-44D7-8886-A982DF3259E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824642" name="Rectangle 2"/>
          <p:cNvSpPr>
            <a:spLocks noGrp="1" noRot="1" noChangeAspect="1" noChangeArrowheads="1" noTextEdit="1"/>
          </p:cNvSpPr>
          <p:nvPr>
            <p:ph type="sldImg"/>
          </p:nvPr>
        </p:nvSpPr>
        <p:spPr>
          <a:xfrm>
            <a:off x="381000" y="685800"/>
            <a:ext cx="6096000" cy="3429000"/>
          </a:xfrm>
          <a:ln/>
        </p:spPr>
      </p:sp>
      <p:sp>
        <p:nvSpPr>
          <p:cNvPr id="3824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240184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51C634-EF18-4A2C-854B-5C419D73467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95714" name="Rectangle 2"/>
          <p:cNvSpPr>
            <a:spLocks noGrp="1" noRot="1" noChangeAspect="1" noChangeArrowheads="1" noTextEdit="1"/>
          </p:cNvSpPr>
          <p:nvPr>
            <p:ph type="sldImg"/>
          </p:nvPr>
        </p:nvSpPr>
        <p:spPr>
          <a:xfrm>
            <a:off x="382588" y="685800"/>
            <a:ext cx="6094412" cy="3429000"/>
          </a:xfrm>
          <a:ln/>
        </p:spPr>
      </p:sp>
      <p:sp>
        <p:nvSpPr>
          <p:cNvPr id="4595715" name="Rectangle 3"/>
          <p:cNvSpPr>
            <a:spLocks noGrp="1" noChangeArrowheads="1"/>
          </p:cNvSpPr>
          <p:nvPr>
            <p:ph type="body" idx="1"/>
          </p:nvPr>
        </p:nvSpPr>
        <p:spPr>
          <a:xfrm>
            <a:off x="914400" y="4343673"/>
            <a:ext cx="5029200" cy="4114566"/>
          </a:xfrm>
        </p:spPr>
        <p:txBody>
          <a:bodyPr/>
          <a:lstStyle/>
          <a:p>
            <a:endParaRPr lang="en-US" dirty="0"/>
          </a:p>
        </p:txBody>
      </p:sp>
    </p:spTree>
    <p:extLst>
      <p:ext uri="{BB962C8B-B14F-4D97-AF65-F5344CB8AC3E}">
        <p14:creationId xmlns:p14="http://schemas.microsoft.com/office/powerpoint/2010/main" val="2851211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35E10-A7CF-4505-A755-37AEE179D40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968002" name="Rectangle 2"/>
          <p:cNvSpPr>
            <a:spLocks noGrp="1" noRot="1" noChangeAspect="1" noChangeArrowheads="1" noTextEdit="1"/>
          </p:cNvSpPr>
          <p:nvPr>
            <p:ph type="sldImg"/>
          </p:nvPr>
        </p:nvSpPr>
        <p:spPr>
          <a:ln/>
        </p:spPr>
      </p:sp>
      <p:sp>
        <p:nvSpPr>
          <p:cNvPr id="39680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994097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51C634-EF18-4A2C-854B-5C419D73467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95714" name="Rectangle 2"/>
          <p:cNvSpPr>
            <a:spLocks noGrp="1" noRot="1" noChangeAspect="1" noChangeArrowheads="1" noTextEdit="1"/>
          </p:cNvSpPr>
          <p:nvPr>
            <p:ph type="sldImg"/>
          </p:nvPr>
        </p:nvSpPr>
        <p:spPr>
          <a:xfrm>
            <a:off x="382588" y="685800"/>
            <a:ext cx="6094412" cy="3429000"/>
          </a:xfrm>
          <a:ln/>
        </p:spPr>
      </p:sp>
      <p:sp>
        <p:nvSpPr>
          <p:cNvPr id="4595715"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34167456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546AE55-A03F-4228-846D-C57969D8EE27}"/>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DD6831-BFFA-4139-8BB8-BB679BEA49A7}" type="slidenum">
              <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171907" name="Rectangle 2">
            <a:extLst>
              <a:ext uri="{FF2B5EF4-FFF2-40B4-BE49-F238E27FC236}">
                <a16:creationId xmlns:a16="http://schemas.microsoft.com/office/drawing/2014/main" id="{0BA55F35-7EC1-4655-8A76-87F35B406596}"/>
              </a:ext>
            </a:extLst>
          </p:cNvPr>
          <p:cNvSpPr>
            <a:spLocks noGrp="1" noRot="1" noChangeAspect="1" noChangeArrowheads="1" noTextEdit="1"/>
          </p:cNvSpPr>
          <p:nvPr>
            <p:ph type="sldImg"/>
          </p:nvPr>
        </p:nvSpPr>
        <p:spPr>
          <a:ln/>
        </p:spPr>
      </p:sp>
      <p:sp>
        <p:nvSpPr>
          <p:cNvPr id="2171908" name="Rectangle 3">
            <a:extLst>
              <a:ext uri="{FF2B5EF4-FFF2-40B4-BE49-F238E27FC236}">
                <a16:creationId xmlns:a16="http://schemas.microsoft.com/office/drawing/2014/main" id="{BB4ACFE1-7C9F-4BC4-99F6-AF257B6053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796023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C20EC-662E-4CCC-93B2-B423151D8C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22044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C0AE4-976A-4401-B9A5-EE4B0BF6904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03729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9451838-BBF3-457E-B1D3-0E46C9552BC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229250" name="Rectangle 2050"/>
          <p:cNvSpPr>
            <a:spLocks noGrp="1" noRot="1" noChangeAspect="1" noChangeArrowheads="1" noTextEdit="1"/>
          </p:cNvSpPr>
          <p:nvPr>
            <p:ph type="sldImg"/>
          </p:nvPr>
        </p:nvSpPr>
        <p:spPr>
          <a:ln/>
        </p:spPr>
      </p:sp>
      <p:sp>
        <p:nvSpPr>
          <p:cNvPr id="2229251" name="Rectangle 2051"/>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77F03E-F9A2-45DA-9AAF-1FECBE4123F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24834" name="Rectangle 2"/>
          <p:cNvSpPr>
            <a:spLocks noGrp="1" noRot="1" noChangeAspect="1" noChangeArrowheads="1" noTextEdit="1"/>
          </p:cNvSpPr>
          <p:nvPr>
            <p:ph type="sldImg"/>
          </p:nvPr>
        </p:nvSpPr>
        <p:spPr>
          <a:xfrm>
            <a:off x="381000" y="685800"/>
            <a:ext cx="6096000" cy="3429000"/>
          </a:xfrm>
          <a:ln/>
        </p:spPr>
      </p:sp>
      <p:sp>
        <p:nvSpPr>
          <p:cNvPr id="2424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834800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93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64410D-B7D1-42A5-AC39-06BC01562C8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20931" name="Rectangle 2"/>
          <p:cNvSpPr>
            <a:spLocks noGrp="1" noRot="1" noChangeAspect="1" noChangeArrowheads="1" noTextEdit="1"/>
          </p:cNvSpPr>
          <p:nvPr>
            <p:ph type="sldImg"/>
          </p:nvPr>
        </p:nvSpPr>
        <p:spPr>
          <a:xfrm>
            <a:off x="381000" y="685800"/>
            <a:ext cx="6096000" cy="3429000"/>
          </a:xfrm>
          <a:ln/>
        </p:spPr>
      </p:sp>
      <p:sp>
        <p:nvSpPr>
          <p:cNvPr id="1020932"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42367825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4770" name="Rectangle 7">
            <a:extLst>
              <a:ext uri="{FF2B5EF4-FFF2-40B4-BE49-F238E27FC236}">
                <a16:creationId xmlns:a16="http://schemas.microsoft.com/office/drawing/2014/main" id="{6FEE9079-43B7-4B47-B0F1-51F5089A28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C8B657-7EFB-4677-8135-837D501B3584}"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84771" name="Rectangle 2">
            <a:extLst>
              <a:ext uri="{FF2B5EF4-FFF2-40B4-BE49-F238E27FC236}">
                <a16:creationId xmlns:a16="http://schemas.microsoft.com/office/drawing/2014/main" id="{E4C53608-F36F-4182-9178-0F4D0CFE6E2C}"/>
              </a:ext>
            </a:extLst>
          </p:cNvPr>
          <p:cNvSpPr>
            <a:spLocks noGrp="1" noRot="1" noChangeAspect="1" noChangeArrowheads="1" noTextEdit="1"/>
          </p:cNvSpPr>
          <p:nvPr>
            <p:ph type="sldImg"/>
          </p:nvPr>
        </p:nvSpPr>
        <p:spPr>
          <a:ln/>
        </p:spPr>
      </p:sp>
      <p:sp>
        <p:nvSpPr>
          <p:cNvPr id="1184772" name="Rectangle 3">
            <a:extLst>
              <a:ext uri="{FF2B5EF4-FFF2-40B4-BE49-F238E27FC236}">
                <a16:creationId xmlns:a16="http://schemas.microsoft.com/office/drawing/2014/main" id="{7A627424-DC08-4058-8ED5-B156845074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8795747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713ED-16DB-40BC-8222-B1AF62CA35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19202" name="Rectangle 2"/>
          <p:cNvSpPr>
            <a:spLocks noGrp="1" noRot="1" noChangeAspect="1" noChangeArrowheads="1" noTextEdit="1"/>
          </p:cNvSpPr>
          <p:nvPr>
            <p:ph type="sldImg"/>
          </p:nvPr>
        </p:nvSpPr>
        <p:spPr>
          <a:xfrm>
            <a:off x="381000" y="685800"/>
            <a:ext cx="6096000" cy="3429000"/>
          </a:xfrm>
          <a:ln/>
        </p:spPr>
      </p:sp>
      <p:sp>
        <p:nvSpPr>
          <p:cNvPr id="4019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584696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713ED-16DB-40BC-8222-B1AF62CA35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19202" name="Rectangle 2"/>
          <p:cNvSpPr>
            <a:spLocks noGrp="1" noRot="1" noChangeAspect="1" noChangeArrowheads="1" noTextEdit="1"/>
          </p:cNvSpPr>
          <p:nvPr>
            <p:ph type="sldImg"/>
          </p:nvPr>
        </p:nvSpPr>
        <p:spPr>
          <a:xfrm>
            <a:off x="381000" y="685800"/>
            <a:ext cx="6096000" cy="3429000"/>
          </a:xfrm>
          <a:ln/>
        </p:spPr>
      </p:sp>
      <p:sp>
        <p:nvSpPr>
          <p:cNvPr id="4019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78830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C6F7CD-CCFA-437D-A1CA-620A2DC3F9C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970050" name="Rectangle 2"/>
          <p:cNvSpPr>
            <a:spLocks noGrp="1" noRot="1" noChangeAspect="1" noChangeArrowheads="1" noTextEdit="1"/>
          </p:cNvSpPr>
          <p:nvPr>
            <p:ph type="sldImg"/>
          </p:nvPr>
        </p:nvSpPr>
        <p:spPr>
          <a:ln/>
        </p:spPr>
      </p:sp>
      <p:sp>
        <p:nvSpPr>
          <p:cNvPr id="39700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851234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8898" name="Rectangle 7">
            <a:extLst>
              <a:ext uri="{FF2B5EF4-FFF2-40B4-BE49-F238E27FC236}">
                <a16:creationId xmlns:a16="http://schemas.microsoft.com/office/drawing/2014/main" id="{C2E18BE6-6139-40DA-8110-577C2ABD4D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223A295-213A-4160-A9EE-E3BDEE4C8BA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88899" name="Rectangle 2">
            <a:extLst>
              <a:ext uri="{FF2B5EF4-FFF2-40B4-BE49-F238E27FC236}">
                <a16:creationId xmlns:a16="http://schemas.microsoft.com/office/drawing/2014/main" id="{2B99D9E2-C0F2-4708-9F8F-92CF03188B66}"/>
              </a:ext>
            </a:extLst>
          </p:cNvPr>
          <p:cNvSpPr>
            <a:spLocks noGrp="1" noRot="1" noChangeAspect="1" noChangeArrowheads="1" noTextEdit="1"/>
          </p:cNvSpPr>
          <p:nvPr>
            <p:ph type="sldImg"/>
          </p:nvPr>
        </p:nvSpPr>
        <p:spPr>
          <a:ln/>
        </p:spPr>
      </p:sp>
      <p:sp>
        <p:nvSpPr>
          <p:cNvPr id="1488900" name="Rectangle 3">
            <a:extLst>
              <a:ext uri="{FF2B5EF4-FFF2-40B4-BE49-F238E27FC236}">
                <a16:creationId xmlns:a16="http://schemas.microsoft.com/office/drawing/2014/main" id="{2CBDB185-1CBD-4125-96C5-3483A48C69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2016769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210" name="Rectangle 7">
            <a:extLst>
              <a:ext uri="{FF2B5EF4-FFF2-40B4-BE49-F238E27FC236}">
                <a16:creationId xmlns:a16="http://schemas.microsoft.com/office/drawing/2014/main" id="{E22167B7-FCA0-46E6-9CAD-180FFB82A1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2F91B9-4CB1-49D9-9D2E-A97B610C11E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18211" name="Rectangle 2">
            <a:extLst>
              <a:ext uri="{FF2B5EF4-FFF2-40B4-BE49-F238E27FC236}">
                <a16:creationId xmlns:a16="http://schemas.microsoft.com/office/drawing/2014/main" id="{5A9774A3-6DA7-4B4E-A653-D80A8549615C}"/>
              </a:ext>
            </a:extLst>
          </p:cNvPr>
          <p:cNvSpPr>
            <a:spLocks noGrp="1" noRot="1" noChangeAspect="1" noChangeArrowheads="1" noTextEdit="1"/>
          </p:cNvSpPr>
          <p:nvPr>
            <p:ph type="sldImg"/>
          </p:nvPr>
        </p:nvSpPr>
        <p:spPr>
          <a:ln/>
        </p:spPr>
      </p:sp>
      <p:sp>
        <p:nvSpPr>
          <p:cNvPr id="1118212" name="Rectangle 3">
            <a:extLst>
              <a:ext uri="{FF2B5EF4-FFF2-40B4-BE49-F238E27FC236}">
                <a16:creationId xmlns:a16="http://schemas.microsoft.com/office/drawing/2014/main" id="{16D807AA-653D-4A23-AD37-DABAF6C1EA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9648276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5970" name="Rectangle 7">
            <a:extLst>
              <a:ext uri="{FF2B5EF4-FFF2-40B4-BE49-F238E27FC236}">
                <a16:creationId xmlns:a16="http://schemas.microsoft.com/office/drawing/2014/main" id="{98165743-501D-4FB4-BAA1-7D3FE585D2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287BD2-4781-40DB-B922-BD17490CE4B9}"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35971" name="Rectangle 2">
            <a:extLst>
              <a:ext uri="{FF2B5EF4-FFF2-40B4-BE49-F238E27FC236}">
                <a16:creationId xmlns:a16="http://schemas.microsoft.com/office/drawing/2014/main" id="{F1CF1607-3C36-411D-9D95-6860B51B5A5E}"/>
              </a:ext>
            </a:extLst>
          </p:cNvPr>
          <p:cNvSpPr>
            <a:spLocks noGrp="1" noRot="1" noChangeAspect="1" noChangeArrowheads="1" noTextEdit="1"/>
          </p:cNvSpPr>
          <p:nvPr>
            <p:ph type="sldImg"/>
          </p:nvPr>
        </p:nvSpPr>
        <p:spPr>
          <a:ln/>
        </p:spPr>
      </p:sp>
      <p:sp>
        <p:nvSpPr>
          <p:cNvPr id="1235972" name="Rectangle 3">
            <a:extLst>
              <a:ext uri="{FF2B5EF4-FFF2-40B4-BE49-F238E27FC236}">
                <a16:creationId xmlns:a16="http://schemas.microsoft.com/office/drawing/2014/main" id="{E5558229-0C87-4A48-8F99-4D8F098B6A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0902549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22" name="Rectangle 7">
            <a:extLst>
              <a:ext uri="{FF2B5EF4-FFF2-40B4-BE49-F238E27FC236}">
                <a16:creationId xmlns:a16="http://schemas.microsoft.com/office/drawing/2014/main" id="{D57EB3AA-816D-4860-8470-04EA4D866D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5DE077-01D2-44F8-A208-383107B2FEE6}"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464323" name="Rectangle 2">
            <a:extLst>
              <a:ext uri="{FF2B5EF4-FFF2-40B4-BE49-F238E27FC236}">
                <a16:creationId xmlns:a16="http://schemas.microsoft.com/office/drawing/2014/main" id="{5157E7CE-562E-4158-A263-E25CC1F20F44}"/>
              </a:ext>
            </a:extLst>
          </p:cNvPr>
          <p:cNvSpPr>
            <a:spLocks noGrp="1" noRot="1" noChangeAspect="1" noChangeArrowheads="1" noTextEdit="1"/>
          </p:cNvSpPr>
          <p:nvPr>
            <p:ph type="sldImg"/>
          </p:nvPr>
        </p:nvSpPr>
        <p:spPr>
          <a:ln/>
        </p:spPr>
      </p:sp>
      <p:sp>
        <p:nvSpPr>
          <p:cNvPr id="1464324" name="Rectangle 3">
            <a:extLst>
              <a:ext uri="{FF2B5EF4-FFF2-40B4-BE49-F238E27FC236}">
                <a16:creationId xmlns:a16="http://schemas.microsoft.com/office/drawing/2014/main" id="{3D3F685D-8A7B-404D-96DC-EA531B12F8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579006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BBAA7-71A3-49FB-84C4-1AFD2B9C4C2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972098" name="Rectangle 2"/>
          <p:cNvSpPr>
            <a:spLocks noGrp="1" noRot="1" noChangeAspect="1" noChangeArrowheads="1" noTextEdit="1"/>
          </p:cNvSpPr>
          <p:nvPr>
            <p:ph type="sldImg"/>
          </p:nvPr>
        </p:nvSpPr>
        <p:spPr>
          <a:ln/>
        </p:spPr>
      </p:sp>
      <p:sp>
        <p:nvSpPr>
          <p:cNvPr id="3972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00677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2B48A-B514-4502-87F3-83266C5B726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31170" name="Rectangle 2"/>
          <p:cNvSpPr>
            <a:spLocks noGrp="1" noRot="1" noChangeAspect="1" noChangeArrowheads="1" noTextEdit="1"/>
          </p:cNvSpPr>
          <p:nvPr>
            <p:ph type="sldImg"/>
          </p:nvPr>
        </p:nvSpPr>
        <p:spPr>
          <a:ln/>
        </p:spPr>
      </p:sp>
      <p:sp>
        <p:nvSpPr>
          <p:cNvPr id="4231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92324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04A0E3-BE8B-4B01-9958-26768A46FBA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33218" name="Rectangle 2"/>
          <p:cNvSpPr>
            <a:spLocks noGrp="1" noRot="1" noChangeAspect="1" noChangeArrowheads="1" noTextEdit="1"/>
          </p:cNvSpPr>
          <p:nvPr>
            <p:ph type="sldImg"/>
          </p:nvPr>
        </p:nvSpPr>
        <p:spPr>
          <a:ln/>
        </p:spPr>
      </p:sp>
      <p:sp>
        <p:nvSpPr>
          <p:cNvPr id="42332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2646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C34633-983F-4CF9-80D4-A8AEFC31CED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700738" name="Rectangle 2"/>
          <p:cNvSpPr>
            <a:spLocks noGrp="1" noRot="1" noChangeAspect="1" noChangeArrowheads="1" noTextEdit="1"/>
          </p:cNvSpPr>
          <p:nvPr>
            <p:ph type="sldImg"/>
          </p:nvPr>
        </p:nvSpPr>
        <p:spPr>
          <a:ln/>
        </p:spPr>
      </p:sp>
      <p:sp>
        <p:nvSpPr>
          <p:cNvPr id="37007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09475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5.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96.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97.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98.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99.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301.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302.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303.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304.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305.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306.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3.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audio" Target="../media/audio1.wav"/></Relationships>
</file>

<file path=ppt/slideLayouts/_rels/slideLayout324.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audio" Target="../media/audio1.wav"/></Relationships>
</file>

<file path=ppt/slideLayouts/_rels/slideLayout325.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audio" Target="../media/audio1.wav"/></Relationships>
</file>

<file path=ppt/slideLayouts/_rels/slideLayout326.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audio" Target="../media/audio1.wav"/></Relationships>
</file>

<file path=ppt/slideLayouts/_rels/slideLayout327.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audio" Target="../media/audio1.wav"/></Relationships>
</file>

<file path=ppt/slideLayouts/_rels/slideLayout328.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audio" Target="../media/audio1.wav"/></Relationships>
</file>

<file path=ppt/slideLayouts/_rels/slideLayout329.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audio" Target="../media/audio1.wav"/></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audio" Target="../media/audio1.wav"/></Relationships>
</file>

<file path=ppt/slideLayouts/_rels/slideLayout331.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audio" Target="../media/audio1.wav"/></Relationships>
</file>

<file path=ppt/slideLayouts/_rels/slideLayout332.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audio" Target="../media/audio1.wav"/></Relationships>
</file>

<file path=ppt/slideLayouts/_rels/slideLayout333.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audio" Target="../media/audio1.wav"/></Relationships>
</file>

<file path=ppt/slideLayouts/_rels/slideLayout334.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audio" Target="../media/audio1.wav"/></Relationships>
</file>

<file path=ppt/slideLayouts/_rels/slideLayout335.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audio" Target="../media/audio1.wav"/></Relationships>
</file>

<file path=ppt/slideLayouts/_rels/slideLayout336.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audio" Target="../media/audio1.wav"/></Relationships>
</file>

<file path=ppt/slideLayouts/_rels/slideLayout337.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audio" Target="../media/audio1.wav"/></Relationships>
</file>

<file path=ppt/slideLayouts/_rels/slideLayout338.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audio" Target="../media/audio1.wav"/></Relationships>
</file>

<file path=ppt/slideLayouts/_rels/slideLayout339.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audio" Target="../media/audio1.wav"/></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audio" Target="../media/audio1.wav"/></Relationships>
</file>

<file path=ppt/slideLayouts/_rels/slideLayout341.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audio" Target="../media/audio1.wav"/></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7141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89729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67445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00304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5980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621100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42763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pPr/>
              <a:t>‹#›</a:t>
            </a:fld>
            <a:endParaRPr lang="en-US"/>
          </a:p>
        </p:txBody>
      </p:sp>
    </p:spTree>
    <p:extLst>
      <p:ext uri="{BB962C8B-B14F-4D97-AF65-F5344CB8AC3E}">
        <p14:creationId xmlns:p14="http://schemas.microsoft.com/office/powerpoint/2010/main" val="38204157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pPr/>
              <a:t>‹#›</a:t>
            </a:fld>
            <a:endParaRPr lang="en-US"/>
          </a:p>
        </p:txBody>
      </p:sp>
    </p:spTree>
    <p:extLst>
      <p:ext uri="{BB962C8B-B14F-4D97-AF65-F5344CB8AC3E}">
        <p14:creationId xmlns:p14="http://schemas.microsoft.com/office/powerpoint/2010/main" val="18767363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pPr/>
              <a:t>‹#›</a:t>
            </a:fld>
            <a:endParaRPr lang="en-US"/>
          </a:p>
        </p:txBody>
      </p:sp>
    </p:spTree>
    <p:extLst>
      <p:ext uri="{BB962C8B-B14F-4D97-AF65-F5344CB8AC3E}">
        <p14:creationId xmlns:p14="http://schemas.microsoft.com/office/powerpoint/2010/main" val="40495997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pPr/>
              <a:t>‹#›</a:t>
            </a:fld>
            <a:endParaRPr lang="en-US"/>
          </a:p>
        </p:txBody>
      </p:sp>
    </p:spTree>
    <p:extLst>
      <p:ext uri="{BB962C8B-B14F-4D97-AF65-F5344CB8AC3E}">
        <p14:creationId xmlns:p14="http://schemas.microsoft.com/office/powerpoint/2010/main" val="2851233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pPr/>
              <a:t>‹#›</a:t>
            </a:fld>
            <a:endParaRPr lang="en-US"/>
          </a:p>
        </p:txBody>
      </p:sp>
    </p:spTree>
    <p:extLst>
      <p:ext uri="{BB962C8B-B14F-4D97-AF65-F5344CB8AC3E}">
        <p14:creationId xmlns:p14="http://schemas.microsoft.com/office/powerpoint/2010/main" val="817311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68892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pPr/>
              <a:t>‹#›</a:t>
            </a:fld>
            <a:endParaRPr lang="en-US"/>
          </a:p>
        </p:txBody>
      </p:sp>
    </p:spTree>
    <p:extLst>
      <p:ext uri="{BB962C8B-B14F-4D97-AF65-F5344CB8AC3E}">
        <p14:creationId xmlns:p14="http://schemas.microsoft.com/office/powerpoint/2010/main" val="11397455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pPr/>
              <a:t>‹#›</a:t>
            </a:fld>
            <a:endParaRPr lang="en-US"/>
          </a:p>
        </p:txBody>
      </p:sp>
    </p:spTree>
    <p:extLst>
      <p:ext uri="{BB962C8B-B14F-4D97-AF65-F5344CB8AC3E}">
        <p14:creationId xmlns:p14="http://schemas.microsoft.com/office/powerpoint/2010/main" val="265734799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pPr/>
              <a:t>‹#›</a:t>
            </a:fld>
            <a:endParaRPr lang="en-US"/>
          </a:p>
        </p:txBody>
      </p:sp>
    </p:spTree>
    <p:extLst>
      <p:ext uri="{BB962C8B-B14F-4D97-AF65-F5344CB8AC3E}">
        <p14:creationId xmlns:p14="http://schemas.microsoft.com/office/powerpoint/2010/main" val="10789847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pPr/>
              <a:t>‹#›</a:t>
            </a:fld>
            <a:endParaRPr lang="en-US"/>
          </a:p>
        </p:txBody>
      </p:sp>
    </p:spTree>
    <p:extLst>
      <p:ext uri="{BB962C8B-B14F-4D97-AF65-F5344CB8AC3E}">
        <p14:creationId xmlns:p14="http://schemas.microsoft.com/office/powerpoint/2010/main" val="9081325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pPr/>
              <a:t>‹#›</a:t>
            </a:fld>
            <a:endParaRPr lang="en-US"/>
          </a:p>
        </p:txBody>
      </p:sp>
    </p:spTree>
    <p:extLst>
      <p:ext uri="{BB962C8B-B14F-4D97-AF65-F5344CB8AC3E}">
        <p14:creationId xmlns:p14="http://schemas.microsoft.com/office/powerpoint/2010/main" val="12849816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pPr/>
              <a:t>‹#›</a:t>
            </a:fld>
            <a:endParaRPr lang="en-US"/>
          </a:p>
        </p:txBody>
      </p:sp>
    </p:spTree>
    <p:extLst>
      <p:ext uri="{BB962C8B-B14F-4D97-AF65-F5344CB8AC3E}">
        <p14:creationId xmlns:p14="http://schemas.microsoft.com/office/powerpoint/2010/main" val="22976501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pPr/>
              <a:t>‹#›</a:t>
            </a:fld>
            <a:endParaRPr lang="en-US"/>
          </a:p>
        </p:txBody>
      </p:sp>
    </p:spTree>
    <p:extLst>
      <p:ext uri="{BB962C8B-B14F-4D97-AF65-F5344CB8AC3E}">
        <p14:creationId xmlns:p14="http://schemas.microsoft.com/office/powerpoint/2010/main" val="782458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pPr/>
              <a:t>‹#›</a:t>
            </a:fld>
            <a:endParaRPr lang="en-US"/>
          </a:p>
        </p:txBody>
      </p:sp>
    </p:spTree>
    <p:extLst>
      <p:ext uri="{BB962C8B-B14F-4D97-AF65-F5344CB8AC3E}">
        <p14:creationId xmlns:p14="http://schemas.microsoft.com/office/powerpoint/2010/main" val="387629789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pPr/>
              <a:t>‹#›</a:t>
            </a:fld>
            <a:endParaRPr lang="en-US"/>
          </a:p>
        </p:txBody>
      </p:sp>
    </p:spTree>
    <p:extLst>
      <p:ext uri="{BB962C8B-B14F-4D97-AF65-F5344CB8AC3E}">
        <p14:creationId xmlns:p14="http://schemas.microsoft.com/office/powerpoint/2010/main" val="28603536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pPr/>
              <a:t>‹#›</a:t>
            </a:fld>
            <a:endParaRPr lang="en-US"/>
          </a:p>
        </p:txBody>
      </p:sp>
    </p:spTree>
    <p:extLst>
      <p:ext uri="{BB962C8B-B14F-4D97-AF65-F5344CB8AC3E}">
        <p14:creationId xmlns:p14="http://schemas.microsoft.com/office/powerpoint/2010/main" val="4104213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058694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pPr/>
              <a:t>‹#›</a:t>
            </a:fld>
            <a:endParaRPr lang="en-US"/>
          </a:p>
        </p:txBody>
      </p:sp>
    </p:spTree>
    <p:extLst>
      <p:ext uri="{BB962C8B-B14F-4D97-AF65-F5344CB8AC3E}">
        <p14:creationId xmlns:p14="http://schemas.microsoft.com/office/powerpoint/2010/main" val="149860826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pPr/>
              <a:t>‹#›</a:t>
            </a:fld>
            <a:endParaRPr lang="en-US"/>
          </a:p>
        </p:txBody>
      </p:sp>
    </p:spTree>
    <p:extLst>
      <p:ext uri="{BB962C8B-B14F-4D97-AF65-F5344CB8AC3E}">
        <p14:creationId xmlns:p14="http://schemas.microsoft.com/office/powerpoint/2010/main" val="41203193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pPr/>
              <a:t>‹#›</a:t>
            </a:fld>
            <a:endParaRPr lang="en-US"/>
          </a:p>
        </p:txBody>
      </p:sp>
    </p:spTree>
    <p:extLst>
      <p:ext uri="{BB962C8B-B14F-4D97-AF65-F5344CB8AC3E}">
        <p14:creationId xmlns:p14="http://schemas.microsoft.com/office/powerpoint/2010/main" val="39373646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pPr/>
              <a:t>‹#›</a:t>
            </a:fld>
            <a:endParaRPr lang="en-US"/>
          </a:p>
        </p:txBody>
      </p:sp>
    </p:spTree>
    <p:extLst>
      <p:ext uri="{BB962C8B-B14F-4D97-AF65-F5344CB8AC3E}">
        <p14:creationId xmlns:p14="http://schemas.microsoft.com/office/powerpoint/2010/main" val="14359601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pPr/>
              <a:t>‹#›</a:t>
            </a:fld>
            <a:endParaRPr lang="en-US"/>
          </a:p>
        </p:txBody>
      </p:sp>
    </p:spTree>
    <p:extLst>
      <p:ext uri="{BB962C8B-B14F-4D97-AF65-F5344CB8AC3E}">
        <p14:creationId xmlns:p14="http://schemas.microsoft.com/office/powerpoint/2010/main" val="261411753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9D5A61FB-F15A-4DF9-83A1-CB5C498FAC5C}"/>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962D7BD-47FA-42DC-8734-7036BE69243A}"/>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22670FC-ADF6-47A6-9DFF-118999F0C19D}"/>
              </a:ext>
            </a:extLst>
          </p:cNvPr>
          <p:cNvSpPr>
            <a:spLocks noGrp="1" noChangeArrowheads="1"/>
          </p:cNvSpPr>
          <p:nvPr>
            <p:ph type="sldNum" sz="quarter" idx="12"/>
          </p:nvPr>
        </p:nvSpPr>
        <p:spPr/>
        <p:txBody>
          <a:bodyPr/>
          <a:lstStyle>
            <a:lvl1pPr>
              <a:defRPr/>
            </a:lvl1pPr>
          </a:lstStyle>
          <a:p>
            <a:fld id="{EEC83246-ED0C-4196-A316-57B32B3DFB41}" type="slidenum">
              <a:rPr lang="en-US" altLang="en-US"/>
              <a:pPr/>
              <a:t>‹#›</a:t>
            </a:fld>
            <a:endParaRPr lang="en-US" altLang="en-US"/>
          </a:p>
        </p:txBody>
      </p:sp>
    </p:spTree>
    <p:extLst>
      <p:ext uri="{BB962C8B-B14F-4D97-AF65-F5344CB8AC3E}">
        <p14:creationId xmlns:p14="http://schemas.microsoft.com/office/powerpoint/2010/main" val="130169590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896602B-8C29-4D8A-B00A-56409C6230D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FA8F095-4BA5-4A42-BE4A-027FEA54AF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4155BD-B90A-46CA-812C-D4C41195B82C}"/>
              </a:ext>
            </a:extLst>
          </p:cNvPr>
          <p:cNvSpPr>
            <a:spLocks noGrp="1" noChangeArrowheads="1"/>
          </p:cNvSpPr>
          <p:nvPr>
            <p:ph type="sldNum" sz="quarter" idx="12"/>
          </p:nvPr>
        </p:nvSpPr>
        <p:spPr>
          <a:ln/>
        </p:spPr>
        <p:txBody>
          <a:bodyPr/>
          <a:lstStyle>
            <a:lvl1pPr>
              <a:defRPr/>
            </a:lvl1pPr>
          </a:lstStyle>
          <a:p>
            <a:fld id="{23768B0F-DDA1-4FB4-A8CA-173EF7BBD37A}" type="slidenum">
              <a:rPr lang="en-US" altLang="en-US"/>
              <a:pPr/>
              <a:t>‹#›</a:t>
            </a:fld>
            <a:endParaRPr lang="en-US" altLang="en-US"/>
          </a:p>
        </p:txBody>
      </p:sp>
    </p:spTree>
    <p:extLst>
      <p:ext uri="{BB962C8B-B14F-4D97-AF65-F5344CB8AC3E}">
        <p14:creationId xmlns:p14="http://schemas.microsoft.com/office/powerpoint/2010/main" val="227899746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8DC65A2-5F28-4A0B-91AD-64EBB7E84D7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94E1A9B-DF63-4500-8647-317BC8E426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B7C19FF-C792-46E3-B868-AA626B807D07}"/>
              </a:ext>
            </a:extLst>
          </p:cNvPr>
          <p:cNvSpPr>
            <a:spLocks noGrp="1" noChangeArrowheads="1"/>
          </p:cNvSpPr>
          <p:nvPr>
            <p:ph type="sldNum" sz="quarter" idx="12"/>
          </p:nvPr>
        </p:nvSpPr>
        <p:spPr>
          <a:ln/>
        </p:spPr>
        <p:txBody>
          <a:bodyPr/>
          <a:lstStyle>
            <a:lvl1pPr>
              <a:defRPr/>
            </a:lvl1pPr>
          </a:lstStyle>
          <a:p>
            <a:fld id="{4C2174CB-3106-4347-9550-8AAE81BF4E34}" type="slidenum">
              <a:rPr lang="en-US" altLang="en-US"/>
              <a:pPr/>
              <a:t>‹#›</a:t>
            </a:fld>
            <a:endParaRPr lang="en-US" altLang="en-US"/>
          </a:p>
        </p:txBody>
      </p:sp>
    </p:spTree>
    <p:extLst>
      <p:ext uri="{BB962C8B-B14F-4D97-AF65-F5344CB8AC3E}">
        <p14:creationId xmlns:p14="http://schemas.microsoft.com/office/powerpoint/2010/main" val="80821755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24DF0EB-FC7B-4FBD-999C-26B2291B698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E04D3A8-84AE-4A70-9EC3-2CAB9A5E95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6F857D7-7E51-4031-9063-243A01840E81}"/>
              </a:ext>
            </a:extLst>
          </p:cNvPr>
          <p:cNvSpPr>
            <a:spLocks noGrp="1" noChangeArrowheads="1"/>
          </p:cNvSpPr>
          <p:nvPr>
            <p:ph type="sldNum" sz="quarter" idx="12"/>
          </p:nvPr>
        </p:nvSpPr>
        <p:spPr>
          <a:ln/>
        </p:spPr>
        <p:txBody>
          <a:bodyPr/>
          <a:lstStyle>
            <a:lvl1pPr>
              <a:defRPr/>
            </a:lvl1pPr>
          </a:lstStyle>
          <a:p>
            <a:fld id="{9529B2B2-27D0-4AC4-ACBF-959D5FFB5FA6}" type="slidenum">
              <a:rPr lang="en-US" altLang="en-US"/>
              <a:pPr/>
              <a:t>‹#›</a:t>
            </a:fld>
            <a:endParaRPr lang="en-US" altLang="en-US"/>
          </a:p>
        </p:txBody>
      </p:sp>
    </p:spTree>
    <p:extLst>
      <p:ext uri="{BB962C8B-B14F-4D97-AF65-F5344CB8AC3E}">
        <p14:creationId xmlns:p14="http://schemas.microsoft.com/office/powerpoint/2010/main" val="291035566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C610B62-20E6-45E9-8C77-6BC09EF3EB2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4654385-6CF3-4056-8533-9F8C23673F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BB979D4-4BFA-4173-A70F-D50C3D2D9BCA}"/>
              </a:ext>
            </a:extLst>
          </p:cNvPr>
          <p:cNvSpPr>
            <a:spLocks noGrp="1" noChangeArrowheads="1"/>
          </p:cNvSpPr>
          <p:nvPr>
            <p:ph type="sldNum" sz="quarter" idx="12"/>
          </p:nvPr>
        </p:nvSpPr>
        <p:spPr>
          <a:ln/>
        </p:spPr>
        <p:txBody>
          <a:bodyPr/>
          <a:lstStyle>
            <a:lvl1pPr>
              <a:defRPr/>
            </a:lvl1pPr>
          </a:lstStyle>
          <a:p>
            <a:fld id="{4DB60C5E-CD6E-41FD-BA6A-B810B8E9AC68}" type="slidenum">
              <a:rPr lang="en-US" altLang="en-US"/>
              <a:pPr/>
              <a:t>‹#›</a:t>
            </a:fld>
            <a:endParaRPr lang="en-US" altLang="en-US"/>
          </a:p>
        </p:txBody>
      </p:sp>
    </p:spTree>
    <p:extLst>
      <p:ext uri="{BB962C8B-B14F-4D97-AF65-F5344CB8AC3E}">
        <p14:creationId xmlns:p14="http://schemas.microsoft.com/office/powerpoint/2010/main" val="3935538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412810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8AA6A56-F76F-43EB-8B48-B50DA7A8BEB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D064449-BC2F-434D-B80A-849CDF33E1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A1472EC-F679-4909-A330-094FF5C6F70B}"/>
              </a:ext>
            </a:extLst>
          </p:cNvPr>
          <p:cNvSpPr>
            <a:spLocks noGrp="1" noChangeArrowheads="1"/>
          </p:cNvSpPr>
          <p:nvPr>
            <p:ph type="sldNum" sz="quarter" idx="12"/>
          </p:nvPr>
        </p:nvSpPr>
        <p:spPr>
          <a:ln/>
        </p:spPr>
        <p:txBody>
          <a:bodyPr/>
          <a:lstStyle>
            <a:lvl1pPr>
              <a:defRPr/>
            </a:lvl1pPr>
          </a:lstStyle>
          <a:p>
            <a:fld id="{23E11640-A9F6-4605-9325-9E7FEE6E9562}" type="slidenum">
              <a:rPr lang="en-US" altLang="en-US"/>
              <a:pPr/>
              <a:t>‹#›</a:t>
            </a:fld>
            <a:endParaRPr lang="en-US" altLang="en-US"/>
          </a:p>
        </p:txBody>
      </p:sp>
    </p:spTree>
    <p:extLst>
      <p:ext uri="{BB962C8B-B14F-4D97-AF65-F5344CB8AC3E}">
        <p14:creationId xmlns:p14="http://schemas.microsoft.com/office/powerpoint/2010/main" val="53406199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A743FFC-06D8-4D55-968D-3F44CC0D4EF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6CBFFAD-E35B-4D4C-B5E2-C21FB3183C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5309380-D669-4565-893D-B7E0F5A2F61E}"/>
              </a:ext>
            </a:extLst>
          </p:cNvPr>
          <p:cNvSpPr>
            <a:spLocks noGrp="1" noChangeArrowheads="1"/>
          </p:cNvSpPr>
          <p:nvPr>
            <p:ph type="sldNum" sz="quarter" idx="12"/>
          </p:nvPr>
        </p:nvSpPr>
        <p:spPr>
          <a:ln/>
        </p:spPr>
        <p:txBody>
          <a:bodyPr/>
          <a:lstStyle>
            <a:lvl1pPr>
              <a:defRPr/>
            </a:lvl1pPr>
          </a:lstStyle>
          <a:p>
            <a:fld id="{128475B6-858E-4B41-B482-FA1825157A1D}" type="slidenum">
              <a:rPr lang="en-US" altLang="en-US"/>
              <a:pPr/>
              <a:t>‹#›</a:t>
            </a:fld>
            <a:endParaRPr lang="en-US" altLang="en-US"/>
          </a:p>
        </p:txBody>
      </p:sp>
    </p:spTree>
    <p:extLst>
      <p:ext uri="{BB962C8B-B14F-4D97-AF65-F5344CB8AC3E}">
        <p14:creationId xmlns:p14="http://schemas.microsoft.com/office/powerpoint/2010/main" val="218234417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B6145CD-6521-436E-8C0D-5628347F06A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E6A45F4-AE18-4CE7-A672-281B6684C4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E6CC97E-BFC4-4114-B46A-3F828B067E8E}"/>
              </a:ext>
            </a:extLst>
          </p:cNvPr>
          <p:cNvSpPr>
            <a:spLocks noGrp="1" noChangeArrowheads="1"/>
          </p:cNvSpPr>
          <p:nvPr>
            <p:ph type="sldNum" sz="quarter" idx="12"/>
          </p:nvPr>
        </p:nvSpPr>
        <p:spPr>
          <a:ln/>
        </p:spPr>
        <p:txBody>
          <a:bodyPr/>
          <a:lstStyle>
            <a:lvl1pPr>
              <a:defRPr/>
            </a:lvl1pPr>
          </a:lstStyle>
          <a:p>
            <a:fld id="{6326A5FF-9A44-4C3D-86C9-B29386AED6DC}" type="slidenum">
              <a:rPr lang="en-US" altLang="en-US"/>
              <a:pPr/>
              <a:t>‹#›</a:t>
            </a:fld>
            <a:endParaRPr lang="en-US" altLang="en-US"/>
          </a:p>
        </p:txBody>
      </p:sp>
    </p:spTree>
    <p:extLst>
      <p:ext uri="{BB962C8B-B14F-4D97-AF65-F5344CB8AC3E}">
        <p14:creationId xmlns:p14="http://schemas.microsoft.com/office/powerpoint/2010/main" val="19964609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3467D86-0A14-4464-9DE9-1A0BD2644E3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696DD2C-C32E-4E3A-B7CC-8AE28B2536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C1E0709-8E2B-4C04-B257-E6F94980EFAF}"/>
              </a:ext>
            </a:extLst>
          </p:cNvPr>
          <p:cNvSpPr>
            <a:spLocks noGrp="1" noChangeArrowheads="1"/>
          </p:cNvSpPr>
          <p:nvPr>
            <p:ph type="sldNum" sz="quarter" idx="12"/>
          </p:nvPr>
        </p:nvSpPr>
        <p:spPr>
          <a:ln/>
        </p:spPr>
        <p:txBody>
          <a:bodyPr/>
          <a:lstStyle>
            <a:lvl1pPr>
              <a:defRPr/>
            </a:lvl1pPr>
          </a:lstStyle>
          <a:p>
            <a:fld id="{421EDC04-2A39-48A0-8885-D27D4FE8977F}" type="slidenum">
              <a:rPr lang="en-US" altLang="en-US"/>
              <a:pPr/>
              <a:t>‹#›</a:t>
            </a:fld>
            <a:endParaRPr lang="en-US" altLang="en-US"/>
          </a:p>
        </p:txBody>
      </p:sp>
    </p:spTree>
    <p:extLst>
      <p:ext uri="{BB962C8B-B14F-4D97-AF65-F5344CB8AC3E}">
        <p14:creationId xmlns:p14="http://schemas.microsoft.com/office/powerpoint/2010/main" val="232847525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6D3207-9544-4ACA-A99F-F7E54AF9D56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45E44BE-4CFE-4ABE-9A21-0F39F85EA3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AA5C740-88FC-45DB-B41D-908ADBA1B4A4}"/>
              </a:ext>
            </a:extLst>
          </p:cNvPr>
          <p:cNvSpPr>
            <a:spLocks noGrp="1" noChangeArrowheads="1"/>
          </p:cNvSpPr>
          <p:nvPr>
            <p:ph type="sldNum" sz="quarter" idx="12"/>
          </p:nvPr>
        </p:nvSpPr>
        <p:spPr>
          <a:ln/>
        </p:spPr>
        <p:txBody>
          <a:bodyPr/>
          <a:lstStyle>
            <a:lvl1pPr>
              <a:defRPr/>
            </a:lvl1pPr>
          </a:lstStyle>
          <a:p>
            <a:fld id="{7AC54A81-E3BB-4015-AD0A-B972031DACF2}" type="slidenum">
              <a:rPr lang="en-US" altLang="en-US"/>
              <a:pPr/>
              <a:t>‹#›</a:t>
            </a:fld>
            <a:endParaRPr lang="en-US" altLang="en-US"/>
          </a:p>
        </p:txBody>
      </p:sp>
    </p:spTree>
    <p:extLst>
      <p:ext uri="{BB962C8B-B14F-4D97-AF65-F5344CB8AC3E}">
        <p14:creationId xmlns:p14="http://schemas.microsoft.com/office/powerpoint/2010/main" val="368528440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615530C-1539-4A07-BF24-8F035B357CE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DDB5FEC-9954-4FBE-BDCE-3196DA25A4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D55DD28-6CC6-4328-AB8B-3DA7B151865C}"/>
              </a:ext>
            </a:extLst>
          </p:cNvPr>
          <p:cNvSpPr>
            <a:spLocks noGrp="1" noChangeArrowheads="1"/>
          </p:cNvSpPr>
          <p:nvPr>
            <p:ph type="sldNum" sz="quarter" idx="12"/>
          </p:nvPr>
        </p:nvSpPr>
        <p:spPr>
          <a:ln/>
        </p:spPr>
        <p:txBody>
          <a:bodyPr/>
          <a:lstStyle>
            <a:lvl1pPr>
              <a:defRPr/>
            </a:lvl1pPr>
          </a:lstStyle>
          <a:p>
            <a:fld id="{87278601-566B-44A9-B3AB-75F155088310}" type="slidenum">
              <a:rPr lang="en-US" altLang="en-US"/>
              <a:pPr/>
              <a:t>‹#›</a:t>
            </a:fld>
            <a:endParaRPr lang="en-US" altLang="en-US"/>
          </a:p>
        </p:txBody>
      </p:sp>
    </p:spTree>
    <p:extLst>
      <p:ext uri="{BB962C8B-B14F-4D97-AF65-F5344CB8AC3E}">
        <p14:creationId xmlns:p14="http://schemas.microsoft.com/office/powerpoint/2010/main" val="8550875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21A8DB7-D484-46F0-A233-4BE7940F994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00C15AD-A01F-49C8-8AAA-213185DDB9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B6FCF75-9797-4A47-87B0-DC6E1EC8B9BF}"/>
              </a:ext>
            </a:extLst>
          </p:cNvPr>
          <p:cNvSpPr>
            <a:spLocks noGrp="1" noChangeArrowheads="1"/>
          </p:cNvSpPr>
          <p:nvPr>
            <p:ph type="sldNum" sz="quarter" idx="12"/>
          </p:nvPr>
        </p:nvSpPr>
        <p:spPr>
          <a:ln/>
        </p:spPr>
        <p:txBody>
          <a:bodyPr/>
          <a:lstStyle>
            <a:lvl1pPr>
              <a:defRPr/>
            </a:lvl1pPr>
          </a:lstStyle>
          <a:p>
            <a:fld id="{8C245A58-D784-4B81-8F05-FCFA559ED08D}" type="slidenum">
              <a:rPr lang="en-US" altLang="en-US"/>
              <a:pPr/>
              <a:t>‹#›</a:t>
            </a:fld>
            <a:endParaRPr lang="en-US" altLang="en-US"/>
          </a:p>
        </p:txBody>
      </p:sp>
    </p:spTree>
    <p:extLst>
      <p:ext uri="{BB962C8B-B14F-4D97-AF65-F5344CB8AC3E}">
        <p14:creationId xmlns:p14="http://schemas.microsoft.com/office/powerpoint/2010/main" val="104686288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8E6C866B-C468-40B7-AE6D-13F45F20375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DD93370-B4A7-4E39-88D5-0E4F3A9942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1721EB3-348C-4B7B-80EB-A878450DB269}"/>
              </a:ext>
            </a:extLst>
          </p:cNvPr>
          <p:cNvSpPr>
            <a:spLocks noGrp="1" noChangeArrowheads="1"/>
          </p:cNvSpPr>
          <p:nvPr>
            <p:ph type="sldNum" sz="quarter" idx="12"/>
          </p:nvPr>
        </p:nvSpPr>
        <p:spPr>
          <a:ln/>
        </p:spPr>
        <p:txBody>
          <a:bodyPr/>
          <a:lstStyle>
            <a:lvl1pPr>
              <a:defRPr/>
            </a:lvl1pPr>
          </a:lstStyle>
          <a:p>
            <a:fld id="{C6C9387D-987C-4526-BD95-9DF8C36061C3}" type="slidenum">
              <a:rPr lang="en-US" altLang="en-US"/>
              <a:pPr/>
              <a:t>‹#›</a:t>
            </a:fld>
            <a:endParaRPr lang="en-US" altLang="en-US"/>
          </a:p>
        </p:txBody>
      </p:sp>
    </p:spTree>
    <p:extLst>
      <p:ext uri="{BB962C8B-B14F-4D97-AF65-F5344CB8AC3E}">
        <p14:creationId xmlns:p14="http://schemas.microsoft.com/office/powerpoint/2010/main" val="25026529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r>
              <a:rPr lang="en-US" noProof="0"/>
              <a:t>Click icon to add clip art</a:t>
            </a:r>
          </a:p>
        </p:txBody>
      </p:sp>
      <p:sp>
        <p:nvSpPr>
          <p:cNvPr id="5" name="Date Placeholder 4">
            <a:extLst>
              <a:ext uri="{FF2B5EF4-FFF2-40B4-BE49-F238E27FC236}">
                <a16:creationId xmlns:a16="http://schemas.microsoft.com/office/drawing/2014/main" id="{90B9750F-487B-4066-A399-A3E05A287DAA}"/>
              </a:ext>
            </a:extLst>
          </p:cNvPr>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BFEA166E-B8A7-4B3E-B305-14D27DBAC9C6}"/>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BAA8A49C-F5A1-4CE6-9B57-70505F44D317}"/>
              </a:ext>
            </a:extLst>
          </p:cNvPr>
          <p:cNvSpPr>
            <a:spLocks noGrp="1"/>
          </p:cNvSpPr>
          <p:nvPr>
            <p:ph type="sldNum" sz="quarter" idx="12"/>
          </p:nvPr>
        </p:nvSpPr>
        <p:spPr>
          <a:xfrm>
            <a:off x="8737600" y="6248400"/>
            <a:ext cx="2540000" cy="457200"/>
          </a:xfrm>
        </p:spPr>
        <p:txBody>
          <a:bodyPr/>
          <a:lstStyle>
            <a:lvl1pPr>
              <a:defRPr/>
            </a:lvl1pPr>
          </a:lstStyle>
          <a:p>
            <a:fld id="{38AD1D0A-2584-4AD3-827C-58B54875F1BA}" type="slidenum">
              <a:rPr lang="en-US" altLang="en-US"/>
              <a:pPr/>
              <a:t>‹#›</a:t>
            </a:fld>
            <a:endParaRPr lang="en-US" altLang="en-US"/>
          </a:p>
        </p:txBody>
      </p:sp>
    </p:spTree>
    <p:extLst>
      <p:ext uri="{BB962C8B-B14F-4D97-AF65-F5344CB8AC3E}">
        <p14:creationId xmlns:p14="http://schemas.microsoft.com/office/powerpoint/2010/main" val="142067266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pPr/>
              <a:t>‹#›</a:t>
            </a:fld>
            <a:endParaRPr lang="en-US"/>
          </a:p>
        </p:txBody>
      </p:sp>
    </p:spTree>
    <p:extLst>
      <p:ext uri="{BB962C8B-B14F-4D97-AF65-F5344CB8AC3E}">
        <p14:creationId xmlns:p14="http://schemas.microsoft.com/office/powerpoint/2010/main" val="1731796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31702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pPr/>
              <a:t>‹#›</a:t>
            </a:fld>
            <a:endParaRPr lang="en-US"/>
          </a:p>
        </p:txBody>
      </p:sp>
    </p:spTree>
    <p:extLst>
      <p:ext uri="{BB962C8B-B14F-4D97-AF65-F5344CB8AC3E}">
        <p14:creationId xmlns:p14="http://schemas.microsoft.com/office/powerpoint/2010/main" val="30327836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pPr/>
              <a:t>‹#›</a:t>
            </a:fld>
            <a:endParaRPr lang="en-US"/>
          </a:p>
        </p:txBody>
      </p:sp>
    </p:spTree>
    <p:extLst>
      <p:ext uri="{BB962C8B-B14F-4D97-AF65-F5344CB8AC3E}">
        <p14:creationId xmlns:p14="http://schemas.microsoft.com/office/powerpoint/2010/main" val="44724793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pPr/>
              <a:t>‹#›</a:t>
            </a:fld>
            <a:endParaRPr lang="en-US"/>
          </a:p>
        </p:txBody>
      </p:sp>
    </p:spTree>
    <p:extLst>
      <p:ext uri="{BB962C8B-B14F-4D97-AF65-F5344CB8AC3E}">
        <p14:creationId xmlns:p14="http://schemas.microsoft.com/office/powerpoint/2010/main" val="336956081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pPr/>
              <a:t>‹#›</a:t>
            </a:fld>
            <a:endParaRPr lang="en-US"/>
          </a:p>
        </p:txBody>
      </p:sp>
    </p:spTree>
    <p:extLst>
      <p:ext uri="{BB962C8B-B14F-4D97-AF65-F5344CB8AC3E}">
        <p14:creationId xmlns:p14="http://schemas.microsoft.com/office/powerpoint/2010/main" val="16206089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pPr/>
              <a:t>‹#›</a:t>
            </a:fld>
            <a:endParaRPr lang="en-US"/>
          </a:p>
        </p:txBody>
      </p:sp>
    </p:spTree>
    <p:extLst>
      <p:ext uri="{BB962C8B-B14F-4D97-AF65-F5344CB8AC3E}">
        <p14:creationId xmlns:p14="http://schemas.microsoft.com/office/powerpoint/2010/main" val="90376189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pPr/>
              <a:t>‹#›</a:t>
            </a:fld>
            <a:endParaRPr lang="en-US"/>
          </a:p>
        </p:txBody>
      </p:sp>
    </p:spTree>
    <p:extLst>
      <p:ext uri="{BB962C8B-B14F-4D97-AF65-F5344CB8AC3E}">
        <p14:creationId xmlns:p14="http://schemas.microsoft.com/office/powerpoint/2010/main" val="341794036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pPr/>
              <a:t>‹#›</a:t>
            </a:fld>
            <a:endParaRPr lang="en-US"/>
          </a:p>
        </p:txBody>
      </p:sp>
    </p:spTree>
    <p:extLst>
      <p:ext uri="{BB962C8B-B14F-4D97-AF65-F5344CB8AC3E}">
        <p14:creationId xmlns:p14="http://schemas.microsoft.com/office/powerpoint/2010/main" val="344871654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pPr/>
              <a:t>‹#›</a:t>
            </a:fld>
            <a:endParaRPr lang="en-US"/>
          </a:p>
        </p:txBody>
      </p:sp>
    </p:spTree>
    <p:extLst>
      <p:ext uri="{BB962C8B-B14F-4D97-AF65-F5344CB8AC3E}">
        <p14:creationId xmlns:p14="http://schemas.microsoft.com/office/powerpoint/2010/main" val="223035981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pPr/>
              <a:t>‹#›</a:t>
            </a:fld>
            <a:endParaRPr lang="en-US"/>
          </a:p>
        </p:txBody>
      </p:sp>
    </p:spTree>
    <p:extLst>
      <p:ext uri="{BB962C8B-B14F-4D97-AF65-F5344CB8AC3E}">
        <p14:creationId xmlns:p14="http://schemas.microsoft.com/office/powerpoint/2010/main" val="343356648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pPr/>
              <a:t>‹#›</a:t>
            </a:fld>
            <a:endParaRPr lang="en-US"/>
          </a:p>
        </p:txBody>
      </p:sp>
    </p:spTree>
    <p:extLst>
      <p:ext uri="{BB962C8B-B14F-4D97-AF65-F5344CB8AC3E}">
        <p14:creationId xmlns:p14="http://schemas.microsoft.com/office/powerpoint/2010/main" val="1497700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32450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pPr/>
              <a:t>‹#›</a:t>
            </a:fld>
            <a:endParaRPr lang="en-US"/>
          </a:p>
        </p:txBody>
      </p:sp>
    </p:spTree>
    <p:extLst>
      <p:ext uri="{BB962C8B-B14F-4D97-AF65-F5344CB8AC3E}">
        <p14:creationId xmlns:p14="http://schemas.microsoft.com/office/powerpoint/2010/main" val="65762539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pPr/>
              <a:t>‹#›</a:t>
            </a:fld>
            <a:endParaRPr lang="en-US"/>
          </a:p>
        </p:txBody>
      </p:sp>
    </p:spTree>
    <p:extLst>
      <p:ext uri="{BB962C8B-B14F-4D97-AF65-F5344CB8AC3E}">
        <p14:creationId xmlns:p14="http://schemas.microsoft.com/office/powerpoint/2010/main" val="91126385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pPr/>
              <a:t>‹#›</a:t>
            </a:fld>
            <a:endParaRPr lang="en-US"/>
          </a:p>
        </p:txBody>
      </p:sp>
    </p:spTree>
    <p:extLst>
      <p:ext uri="{BB962C8B-B14F-4D97-AF65-F5344CB8AC3E}">
        <p14:creationId xmlns:p14="http://schemas.microsoft.com/office/powerpoint/2010/main" val="29330516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pPr/>
              <a:t>‹#›</a:t>
            </a:fld>
            <a:endParaRPr lang="en-US"/>
          </a:p>
        </p:txBody>
      </p:sp>
    </p:spTree>
    <p:extLst>
      <p:ext uri="{BB962C8B-B14F-4D97-AF65-F5344CB8AC3E}">
        <p14:creationId xmlns:p14="http://schemas.microsoft.com/office/powerpoint/2010/main" val="181550737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pPr/>
              <a:t>‹#›</a:t>
            </a:fld>
            <a:endParaRPr lang="en-US"/>
          </a:p>
        </p:txBody>
      </p:sp>
    </p:spTree>
    <p:extLst>
      <p:ext uri="{BB962C8B-B14F-4D97-AF65-F5344CB8AC3E}">
        <p14:creationId xmlns:p14="http://schemas.microsoft.com/office/powerpoint/2010/main" val="150793075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pPr/>
              <a:t>‹#›</a:t>
            </a:fld>
            <a:endParaRPr lang="en-US"/>
          </a:p>
        </p:txBody>
      </p:sp>
    </p:spTree>
    <p:extLst>
      <p:ext uri="{BB962C8B-B14F-4D97-AF65-F5344CB8AC3E}">
        <p14:creationId xmlns:p14="http://schemas.microsoft.com/office/powerpoint/2010/main" val="160242514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pPr/>
              <a:t>‹#›</a:t>
            </a:fld>
            <a:endParaRPr lang="en-US"/>
          </a:p>
        </p:txBody>
      </p:sp>
    </p:spTree>
    <p:extLst>
      <p:ext uri="{BB962C8B-B14F-4D97-AF65-F5344CB8AC3E}">
        <p14:creationId xmlns:p14="http://schemas.microsoft.com/office/powerpoint/2010/main" val="293732616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pPr/>
              <a:t>‹#›</a:t>
            </a:fld>
            <a:endParaRPr lang="en-US"/>
          </a:p>
        </p:txBody>
      </p:sp>
    </p:spTree>
    <p:extLst>
      <p:ext uri="{BB962C8B-B14F-4D97-AF65-F5344CB8AC3E}">
        <p14:creationId xmlns:p14="http://schemas.microsoft.com/office/powerpoint/2010/main" val="345046790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pPr/>
              <a:t>‹#›</a:t>
            </a:fld>
            <a:endParaRPr lang="en-US"/>
          </a:p>
        </p:txBody>
      </p:sp>
    </p:spTree>
    <p:extLst>
      <p:ext uri="{BB962C8B-B14F-4D97-AF65-F5344CB8AC3E}">
        <p14:creationId xmlns:p14="http://schemas.microsoft.com/office/powerpoint/2010/main" val="400888383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0ABCB819-EFCB-4994-976C-8C0C97DFEF12}"/>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69A98F7-225B-42F9-97CD-ADD7CF73EE71}"/>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DE4FE93-2721-48E7-8BED-6195FA53EA71}"/>
              </a:ext>
            </a:extLst>
          </p:cNvPr>
          <p:cNvSpPr>
            <a:spLocks noGrp="1" noChangeArrowheads="1"/>
          </p:cNvSpPr>
          <p:nvPr>
            <p:ph type="sldNum" sz="quarter" idx="12"/>
          </p:nvPr>
        </p:nvSpPr>
        <p:spPr/>
        <p:txBody>
          <a:bodyPr/>
          <a:lstStyle>
            <a:lvl1pPr>
              <a:defRPr/>
            </a:lvl1pPr>
          </a:lstStyle>
          <a:p>
            <a:fld id="{EB522617-1444-4EC6-A303-DA57013CF5C6}" type="slidenum">
              <a:rPr lang="en-US" altLang="en-US"/>
              <a:pPr/>
              <a:t>‹#›</a:t>
            </a:fld>
            <a:endParaRPr lang="en-US" altLang="en-US"/>
          </a:p>
        </p:txBody>
      </p:sp>
    </p:spTree>
    <p:extLst>
      <p:ext uri="{BB962C8B-B14F-4D97-AF65-F5344CB8AC3E}">
        <p14:creationId xmlns:p14="http://schemas.microsoft.com/office/powerpoint/2010/main" val="10278300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718499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3FBE1E-3C16-4CA9-B7CE-FFF737088F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BDCEB13-E1E2-4A04-9980-5E44F4597A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696EE3-FA00-4EC0-9ED0-3FB909F3A5C4}"/>
              </a:ext>
            </a:extLst>
          </p:cNvPr>
          <p:cNvSpPr>
            <a:spLocks noGrp="1" noChangeArrowheads="1"/>
          </p:cNvSpPr>
          <p:nvPr>
            <p:ph type="sldNum" sz="quarter" idx="12"/>
          </p:nvPr>
        </p:nvSpPr>
        <p:spPr>
          <a:ln/>
        </p:spPr>
        <p:txBody>
          <a:bodyPr/>
          <a:lstStyle>
            <a:lvl1pPr>
              <a:defRPr/>
            </a:lvl1pPr>
          </a:lstStyle>
          <a:p>
            <a:fld id="{669C25E3-B5B3-422B-88E8-BB150BCBE2E0}" type="slidenum">
              <a:rPr lang="en-US" altLang="en-US"/>
              <a:pPr/>
              <a:t>‹#›</a:t>
            </a:fld>
            <a:endParaRPr lang="en-US" altLang="en-US"/>
          </a:p>
        </p:txBody>
      </p:sp>
    </p:spTree>
    <p:extLst>
      <p:ext uri="{BB962C8B-B14F-4D97-AF65-F5344CB8AC3E}">
        <p14:creationId xmlns:p14="http://schemas.microsoft.com/office/powerpoint/2010/main" val="6829201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671B616-8D26-445C-A9D2-670F96DA43C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7DBCEE-56B9-4493-A4DA-A754FDA981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0564ED2-A06C-496C-8CB1-C30B16E76EE3}"/>
              </a:ext>
            </a:extLst>
          </p:cNvPr>
          <p:cNvSpPr>
            <a:spLocks noGrp="1" noChangeArrowheads="1"/>
          </p:cNvSpPr>
          <p:nvPr>
            <p:ph type="sldNum" sz="quarter" idx="12"/>
          </p:nvPr>
        </p:nvSpPr>
        <p:spPr>
          <a:ln/>
        </p:spPr>
        <p:txBody>
          <a:bodyPr/>
          <a:lstStyle>
            <a:lvl1pPr>
              <a:defRPr/>
            </a:lvl1pPr>
          </a:lstStyle>
          <a:p>
            <a:fld id="{B1769D7C-C088-4F7C-BC26-0605F431775C}" type="slidenum">
              <a:rPr lang="en-US" altLang="en-US"/>
              <a:pPr/>
              <a:t>‹#›</a:t>
            </a:fld>
            <a:endParaRPr lang="en-US" altLang="en-US"/>
          </a:p>
        </p:txBody>
      </p:sp>
    </p:spTree>
    <p:extLst>
      <p:ext uri="{BB962C8B-B14F-4D97-AF65-F5344CB8AC3E}">
        <p14:creationId xmlns:p14="http://schemas.microsoft.com/office/powerpoint/2010/main" val="128822583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ED73DA8-6361-49A1-AA61-D97BB56512E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9A5CFF7-1882-4040-B9BE-94BFD440DB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24D2DC2-C5CD-4D06-B133-AB8578257195}"/>
              </a:ext>
            </a:extLst>
          </p:cNvPr>
          <p:cNvSpPr>
            <a:spLocks noGrp="1" noChangeArrowheads="1"/>
          </p:cNvSpPr>
          <p:nvPr>
            <p:ph type="sldNum" sz="quarter" idx="12"/>
          </p:nvPr>
        </p:nvSpPr>
        <p:spPr>
          <a:ln/>
        </p:spPr>
        <p:txBody>
          <a:bodyPr/>
          <a:lstStyle>
            <a:lvl1pPr>
              <a:defRPr/>
            </a:lvl1pPr>
          </a:lstStyle>
          <a:p>
            <a:fld id="{33574D75-E9CF-4B8B-9005-F80E8C101AC8}" type="slidenum">
              <a:rPr lang="en-US" altLang="en-US"/>
              <a:pPr/>
              <a:t>‹#›</a:t>
            </a:fld>
            <a:endParaRPr lang="en-US" altLang="en-US"/>
          </a:p>
        </p:txBody>
      </p:sp>
    </p:spTree>
    <p:extLst>
      <p:ext uri="{BB962C8B-B14F-4D97-AF65-F5344CB8AC3E}">
        <p14:creationId xmlns:p14="http://schemas.microsoft.com/office/powerpoint/2010/main" val="107863900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CF01CB0-5004-4E57-91A2-3341CF5C35A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5EA6F02-123F-4684-8CBA-2BCA9ED9EF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A61A172-2D95-4285-A3C0-618BD6A607FD}"/>
              </a:ext>
            </a:extLst>
          </p:cNvPr>
          <p:cNvSpPr>
            <a:spLocks noGrp="1" noChangeArrowheads="1"/>
          </p:cNvSpPr>
          <p:nvPr>
            <p:ph type="sldNum" sz="quarter" idx="12"/>
          </p:nvPr>
        </p:nvSpPr>
        <p:spPr>
          <a:ln/>
        </p:spPr>
        <p:txBody>
          <a:bodyPr/>
          <a:lstStyle>
            <a:lvl1pPr>
              <a:defRPr/>
            </a:lvl1pPr>
          </a:lstStyle>
          <a:p>
            <a:fld id="{8655FBB2-4918-49D4-809B-27DD3B89CFC3}" type="slidenum">
              <a:rPr lang="en-US" altLang="en-US"/>
              <a:pPr/>
              <a:t>‹#›</a:t>
            </a:fld>
            <a:endParaRPr lang="en-US" altLang="en-US"/>
          </a:p>
        </p:txBody>
      </p:sp>
    </p:spTree>
    <p:extLst>
      <p:ext uri="{BB962C8B-B14F-4D97-AF65-F5344CB8AC3E}">
        <p14:creationId xmlns:p14="http://schemas.microsoft.com/office/powerpoint/2010/main" val="297510821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587CB8D-688E-48CE-ABBF-FFA7F4853B9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5A56A67-0FB4-4C98-8529-35A7B8095C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B83896A-0A75-4097-896C-A2F84DE8CA30}"/>
              </a:ext>
            </a:extLst>
          </p:cNvPr>
          <p:cNvSpPr>
            <a:spLocks noGrp="1" noChangeArrowheads="1"/>
          </p:cNvSpPr>
          <p:nvPr>
            <p:ph type="sldNum" sz="quarter" idx="12"/>
          </p:nvPr>
        </p:nvSpPr>
        <p:spPr>
          <a:ln/>
        </p:spPr>
        <p:txBody>
          <a:bodyPr/>
          <a:lstStyle>
            <a:lvl1pPr>
              <a:defRPr/>
            </a:lvl1pPr>
          </a:lstStyle>
          <a:p>
            <a:fld id="{AB9230F1-2B9B-4591-A973-5F1AE03CB27F}" type="slidenum">
              <a:rPr lang="en-US" altLang="en-US"/>
              <a:pPr/>
              <a:t>‹#›</a:t>
            </a:fld>
            <a:endParaRPr lang="en-US" altLang="en-US"/>
          </a:p>
        </p:txBody>
      </p:sp>
    </p:spTree>
    <p:extLst>
      <p:ext uri="{BB962C8B-B14F-4D97-AF65-F5344CB8AC3E}">
        <p14:creationId xmlns:p14="http://schemas.microsoft.com/office/powerpoint/2010/main" val="404610120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6FB5E95-02D4-4460-9385-D12B03B8E31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03C96BA-F2DA-4967-A85A-718704BAA9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E6E6E9B-4EF2-4160-BACE-DC54C7B775F7}"/>
              </a:ext>
            </a:extLst>
          </p:cNvPr>
          <p:cNvSpPr>
            <a:spLocks noGrp="1" noChangeArrowheads="1"/>
          </p:cNvSpPr>
          <p:nvPr>
            <p:ph type="sldNum" sz="quarter" idx="12"/>
          </p:nvPr>
        </p:nvSpPr>
        <p:spPr>
          <a:ln/>
        </p:spPr>
        <p:txBody>
          <a:bodyPr/>
          <a:lstStyle>
            <a:lvl1pPr>
              <a:defRPr/>
            </a:lvl1pPr>
          </a:lstStyle>
          <a:p>
            <a:fld id="{1E5258D2-2225-4B93-BBFE-CFB26C75B1FA}" type="slidenum">
              <a:rPr lang="en-US" altLang="en-US"/>
              <a:pPr/>
              <a:t>‹#›</a:t>
            </a:fld>
            <a:endParaRPr lang="en-US" altLang="en-US"/>
          </a:p>
        </p:txBody>
      </p:sp>
    </p:spTree>
    <p:extLst>
      <p:ext uri="{BB962C8B-B14F-4D97-AF65-F5344CB8AC3E}">
        <p14:creationId xmlns:p14="http://schemas.microsoft.com/office/powerpoint/2010/main" val="348461459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28550BC-AB0D-4617-9B3E-8807902A198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592A015-56A3-4B6E-9510-52AC74DF75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5FAF743-89FB-403E-84AD-52F7967418FD}"/>
              </a:ext>
            </a:extLst>
          </p:cNvPr>
          <p:cNvSpPr>
            <a:spLocks noGrp="1" noChangeArrowheads="1"/>
          </p:cNvSpPr>
          <p:nvPr>
            <p:ph type="sldNum" sz="quarter" idx="12"/>
          </p:nvPr>
        </p:nvSpPr>
        <p:spPr>
          <a:ln/>
        </p:spPr>
        <p:txBody>
          <a:bodyPr/>
          <a:lstStyle>
            <a:lvl1pPr>
              <a:defRPr/>
            </a:lvl1pPr>
          </a:lstStyle>
          <a:p>
            <a:fld id="{F68943E4-0F4D-4518-95A1-E8C2E5BB4D80}" type="slidenum">
              <a:rPr lang="en-US" altLang="en-US"/>
              <a:pPr/>
              <a:t>‹#›</a:t>
            </a:fld>
            <a:endParaRPr lang="en-US" altLang="en-US"/>
          </a:p>
        </p:txBody>
      </p:sp>
    </p:spTree>
    <p:extLst>
      <p:ext uri="{BB962C8B-B14F-4D97-AF65-F5344CB8AC3E}">
        <p14:creationId xmlns:p14="http://schemas.microsoft.com/office/powerpoint/2010/main" val="119090182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DEF6C1C-87F2-4627-A3BA-70FB3D3A33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39DED18-3799-46C8-90CA-48733233A4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926800A-980B-49AD-AFE3-90C69D6E806D}"/>
              </a:ext>
            </a:extLst>
          </p:cNvPr>
          <p:cNvSpPr>
            <a:spLocks noGrp="1" noChangeArrowheads="1"/>
          </p:cNvSpPr>
          <p:nvPr>
            <p:ph type="sldNum" sz="quarter" idx="12"/>
          </p:nvPr>
        </p:nvSpPr>
        <p:spPr>
          <a:ln/>
        </p:spPr>
        <p:txBody>
          <a:bodyPr/>
          <a:lstStyle>
            <a:lvl1pPr>
              <a:defRPr/>
            </a:lvl1pPr>
          </a:lstStyle>
          <a:p>
            <a:fld id="{E0BF692F-3E1F-4159-A258-2D22F4F291F8}" type="slidenum">
              <a:rPr lang="en-US" altLang="en-US"/>
              <a:pPr/>
              <a:t>‹#›</a:t>
            </a:fld>
            <a:endParaRPr lang="en-US" altLang="en-US"/>
          </a:p>
        </p:txBody>
      </p:sp>
    </p:spTree>
    <p:extLst>
      <p:ext uri="{BB962C8B-B14F-4D97-AF65-F5344CB8AC3E}">
        <p14:creationId xmlns:p14="http://schemas.microsoft.com/office/powerpoint/2010/main" val="68086683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65038F3-A4A5-4B0C-AAA3-1CE5BA362B2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37EE050-EFC6-4BB4-AB51-6004C47082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0666D46-2F32-4403-A4C9-5245A23A1885}"/>
              </a:ext>
            </a:extLst>
          </p:cNvPr>
          <p:cNvSpPr>
            <a:spLocks noGrp="1" noChangeArrowheads="1"/>
          </p:cNvSpPr>
          <p:nvPr>
            <p:ph type="sldNum" sz="quarter" idx="12"/>
          </p:nvPr>
        </p:nvSpPr>
        <p:spPr>
          <a:ln/>
        </p:spPr>
        <p:txBody>
          <a:bodyPr/>
          <a:lstStyle>
            <a:lvl1pPr>
              <a:defRPr/>
            </a:lvl1pPr>
          </a:lstStyle>
          <a:p>
            <a:fld id="{D5150793-7D4D-4E8E-BC95-0021028E3674}" type="slidenum">
              <a:rPr lang="en-US" altLang="en-US"/>
              <a:pPr/>
              <a:t>‹#›</a:t>
            </a:fld>
            <a:endParaRPr lang="en-US" altLang="en-US"/>
          </a:p>
        </p:txBody>
      </p:sp>
    </p:spTree>
    <p:extLst>
      <p:ext uri="{BB962C8B-B14F-4D97-AF65-F5344CB8AC3E}">
        <p14:creationId xmlns:p14="http://schemas.microsoft.com/office/powerpoint/2010/main" val="307071614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D703ABB-5384-40E1-A314-66910D50CFE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F8336B-3848-4CD5-A7FF-01150A95BA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28F7E40-2B90-41E3-AE87-574CE1D80F29}"/>
              </a:ext>
            </a:extLst>
          </p:cNvPr>
          <p:cNvSpPr>
            <a:spLocks noGrp="1" noChangeArrowheads="1"/>
          </p:cNvSpPr>
          <p:nvPr>
            <p:ph type="sldNum" sz="quarter" idx="12"/>
          </p:nvPr>
        </p:nvSpPr>
        <p:spPr>
          <a:ln/>
        </p:spPr>
        <p:txBody>
          <a:bodyPr/>
          <a:lstStyle>
            <a:lvl1pPr>
              <a:defRPr/>
            </a:lvl1pPr>
          </a:lstStyle>
          <a:p>
            <a:fld id="{15914003-4F18-418D-8CD5-3F00696C6802}" type="slidenum">
              <a:rPr lang="en-US" altLang="en-US"/>
              <a:pPr/>
              <a:t>‹#›</a:t>
            </a:fld>
            <a:endParaRPr lang="en-US" altLang="en-US"/>
          </a:p>
        </p:txBody>
      </p:sp>
    </p:spTree>
    <p:extLst>
      <p:ext uri="{BB962C8B-B14F-4D97-AF65-F5344CB8AC3E}">
        <p14:creationId xmlns:p14="http://schemas.microsoft.com/office/powerpoint/2010/main" val="3408768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911725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C52CB262-8B01-467E-86E1-11FFFFF229D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12F4A82-4A1E-440A-B63C-6F9AD3EF1F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1AB0D4E-9218-4BE3-A361-747194ABCF44}"/>
              </a:ext>
            </a:extLst>
          </p:cNvPr>
          <p:cNvSpPr>
            <a:spLocks noGrp="1" noChangeArrowheads="1"/>
          </p:cNvSpPr>
          <p:nvPr>
            <p:ph type="sldNum" sz="quarter" idx="12"/>
          </p:nvPr>
        </p:nvSpPr>
        <p:spPr>
          <a:ln/>
        </p:spPr>
        <p:txBody>
          <a:bodyPr/>
          <a:lstStyle>
            <a:lvl1pPr>
              <a:defRPr/>
            </a:lvl1pPr>
          </a:lstStyle>
          <a:p>
            <a:fld id="{985E2FCB-74CD-493D-A1DD-FDFCEE0914ED}" type="slidenum">
              <a:rPr lang="en-US" altLang="en-US"/>
              <a:pPr/>
              <a:t>‹#›</a:t>
            </a:fld>
            <a:endParaRPr lang="en-US" altLang="en-US"/>
          </a:p>
        </p:txBody>
      </p:sp>
    </p:spTree>
    <p:extLst>
      <p:ext uri="{BB962C8B-B14F-4D97-AF65-F5344CB8AC3E}">
        <p14:creationId xmlns:p14="http://schemas.microsoft.com/office/powerpoint/2010/main" val="389310715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1F7E450E-6BBF-4EA8-9EF6-2BD6AB64BA7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FFDEDAE-EB12-4F3A-BB2E-49863F7A30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F4C523B-1DE2-4044-ACD2-D8B286763F0D}"/>
              </a:ext>
            </a:extLst>
          </p:cNvPr>
          <p:cNvSpPr>
            <a:spLocks noGrp="1" noChangeArrowheads="1"/>
          </p:cNvSpPr>
          <p:nvPr>
            <p:ph type="sldNum" sz="quarter" idx="12"/>
          </p:nvPr>
        </p:nvSpPr>
        <p:spPr>
          <a:ln/>
        </p:spPr>
        <p:txBody>
          <a:bodyPr/>
          <a:lstStyle>
            <a:lvl1pPr>
              <a:defRPr/>
            </a:lvl1pPr>
          </a:lstStyle>
          <a:p>
            <a:fld id="{1EB05FF8-6076-4D3F-B56D-CF852B57A8FD}" type="slidenum">
              <a:rPr lang="en-US" altLang="en-US"/>
              <a:pPr/>
              <a:t>‹#›</a:t>
            </a:fld>
            <a:endParaRPr lang="en-US" altLang="en-US"/>
          </a:p>
        </p:txBody>
      </p:sp>
    </p:spTree>
    <p:extLst>
      <p:ext uri="{BB962C8B-B14F-4D97-AF65-F5344CB8AC3E}">
        <p14:creationId xmlns:p14="http://schemas.microsoft.com/office/powerpoint/2010/main" val="399207629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40392EB2-8618-443A-83F2-1CD23CF5424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9EAB995-EE52-4656-A1FE-4C4DC10354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7A869F-ED22-4E28-8758-3E245AEA273C}"/>
              </a:ext>
            </a:extLst>
          </p:cNvPr>
          <p:cNvSpPr>
            <a:spLocks noGrp="1" noChangeArrowheads="1"/>
          </p:cNvSpPr>
          <p:nvPr>
            <p:ph type="sldNum" sz="quarter" idx="12"/>
          </p:nvPr>
        </p:nvSpPr>
        <p:spPr>
          <a:ln/>
        </p:spPr>
        <p:txBody>
          <a:bodyPr/>
          <a:lstStyle>
            <a:lvl1pPr>
              <a:defRPr/>
            </a:lvl1pPr>
          </a:lstStyle>
          <a:p>
            <a:fld id="{31C7980D-1C64-4B94-9109-6E0B8D1D3042}" type="slidenum">
              <a:rPr lang="en-US" altLang="en-US"/>
              <a:pPr/>
              <a:t>‹#›</a:t>
            </a:fld>
            <a:endParaRPr lang="en-US" altLang="en-US"/>
          </a:p>
        </p:txBody>
      </p:sp>
    </p:spTree>
    <p:extLst>
      <p:ext uri="{BB962C8B-B14F-4D97-AF65-F5344CB8AC3E}">
        <p14:creationId xmlns:p14="http://schemas.microsoft.com/office/powerpoint/2010/main" val="384049802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a:p>
        </p:txBody>
      </p:sp>
      <p:sp>
        <p:nvSpPr>
          <p:cNvPr id="5" name="Rectangle 4">
            <a:extLst>
              <a:ext uri="{FF2B5EF4-FFF2-40B4-BE49-F238E27FC236}">
                <a16:creationId xmlns:a16="http://schemas.microsoft.com/office/drawing/2014/main" id="{546E0FD4-B8F1-4F66-BAEB-87C200E635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BE0772A-2B56-431C-8F65-9E6BAAB9F8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51B16BB-8D90-4D33-8060-5F32AD6A7CE9}"/>
              </a:ext>
            </a:extLst>
          </p:cNvPr>
          <p:cNvSpPr>
            <a:spLocks noGrp="1" noChangeArrowheads="1"/>
          </p:cNvSpPr>
          <p:nvPr>
            <p:ph type="sldNum" sz="quarter" idx="12"/>
          </p:nvPr>
        </p:nvSpPr>
        <p:spPr>
          <a:ln/>
        </p:spPr>
        <p:txBody>
          <a:bodyPr/>
          <a:lstStyle>
            <a:lvl1pPr>
              <a:defRPr/>
            </a:lvl1pPr>
          </a:lstStyle>
          <a:p>
            <a:fld id="{B48098F9-9383-4B5F-8EB8-40A0C01FAEA7}" type="slidenum">
              <a:rPr lang="en-US" altLang="en-US"/>
              <a:pPr/>
              <a:t>‹#›</a:t>
            </a:fld>
            <a:endParaRPr lang="en-US" altLang="en-US"/>
          </a:p>
        </p:txBody>
      </p:sp>
    </p:spTree>
    <p:extLst>
      <p:ext uri="{BB962C8B-B14F-4D97-AF65-F5344CB8AC3E}">
        <p14:creationId xmlns:p14="http://schemas.microsoft.com/office/powerpoint/2010/main" val="162695139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5D2DD7D-BC51-4207-A5AD-5A549FE1EBD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F2A464E-C8C2-4BA7-B72A-94F15D8B03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A57C7B3-CAF3-4AAF-A361-6ECCA680777B}"/>
              </a:ext>
            </a:extLst>
          </p:cNvPr>
          <p:cNvSpPr>
            <a:spLocks noGrp="1" noChangeArrowheads="1"/>
          </p:cNvSpPr>
          <p:nvPr>
            <p:ph type="sldNum" sz="quarter" idx="12"/>
          </p:nvPr>
        </p:nvSpPr>
        <p:spPr>
          <a:ln/>
        </p:spPr>
        <p:txBody>
          <a:bodyPr/>
          <a:lstStyle>
            <a:lvl1pPr>
              <a:defRPr/>
            </a:lvl1pPr>
          </a:lstStyle>
          <a:p>
            <a:fld id="{0E9212D1-1A6B-44E6-BBE2-1083F4072C04}" type="slidenum">
              <a:rPr lang="en-US" altLang="en-US"/>
              <a:pPr/>
              <a:t>‹#›</a:t>
            </a:fld>
            <a:endParaRPr lang="en-US" altLang="en-US"/>
          </a:p>
        </p:txBody>
      </p:sp>
    </p:spTree>
    <p:extLst>
      <p:ext uri="{BB962C8B-B14F-4D97-AF65-F5344CB8AC3E}">
        <p14:creationId xmlns:p14="http://schemas.microsoft.com/office/powerpoint/2010/main" val="49474983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9304BC-9A7B-4129-ACF6-FA35441B86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391315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AE5451-3841-43DB-875E-102C83D52E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487286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627DB0-F220-432E-BCA8-583E444014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680014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DC3E37-D3CC-4F5B-8550-D850010F89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016773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C0832FC-DA1F-478D-8128-6634C9AEB9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6076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219873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260B78A-48E4-4E96-A487-F6D529A7DD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703936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3AA585-E971-44AB-A98C-FCCDA9423D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581401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E91645-36F7-4E96-881B-9218E8ED4A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422416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FB8FE5-2084-4C29-A4C5-A53019CBBE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765615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6ADD47-4C74-4E49-B323-38DABAD2D9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316916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04F35C-3FA3-43A0-8099-ACAE306B86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171861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43B365-2E1F-49C9-B82A-699B34948A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217823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27E2B6-616B-4A49-8BF7-BCB4B53A18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062487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BF9AB40-D9CA-4071-9E3E-324C89BCFD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019302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408E2-9641-4062-9734-1209BC689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65289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911072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C6E88A-B563-4F28-B1F6-B55F0A9B5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301030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021189C-8D1D-4367-A7FF-A3A033BC92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26823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90ADBF-526D-4AD5-BA0E-D2CD3FEA13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733189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8FA7D8-ADA1-4CB1-8796-B7183C0DF9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999679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9FC7F8-257B-4C03-98BA-23DEFA407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119676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4E806EBC-602A-4F21-834A-011113F66121}"/>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5" name="Footer Placeholder 4">
            <a:extLst>
              <a:ext uri="{FF2B5EF4-FFF2-40B4-BE49-F238E27FC236}">
                <a16:creationId xmlns:a16="http://schemas.microsoft.com/office/drawing/2014/main" id="{140D4AFF-D9B6-41C1-A205-C63597F068D1}"/>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B54D3500-292B-43A1-A247-2491A9824678}"/>
              </a:ext>
            </a:extLst>
          </p:cNvPr>
          <p:cNvSpPr>
            <a:spLocks noGrp="1"/>
          </p:cNvSpPr>
          <p:nvPr>
            <p:ph type="sldNum" sz="quarter" idx="12"/>
          </p:nvPr>
        </p:nvSpPr>
        <p:spPr/>
        <p:txBody>
          <a:bodyPr/>
          <a:lstStyle>
            <a:lvl1pPr>
              <a:defRPr/>
            </a:lvl1pPr>
          </a:lstStyle>
          <a:p>
            <a:fld id="{57161E0F-C4CD-4691-9B48-EC9D432DF157}" type="slidenum">
              <a:rPr lang="en-US" altLang="en-US"/>
              <a:pPr/>
              <a:t>‹#›</a:t>
            </a:fld>
            <a:endParaRPr lang="en-US" altLang="en-US"/>
          </a:p>
        </p:txBody>
      </p:sp>
    </p:spTree>
    <p:extLst>
      <p:ext uri="{BB962C8B-B14F-4D97-AF65-F5344CB8AC3E}">
        <p14:creationId xmlns:p14="http://schemas.microsoft.com/office/powerpoint/2010/main" val="262029127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CF6964-6C7E-41F8-AECB-691B3C61AE8D}"/>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5" name="Footer Placeholder 4">
            <a:extLst>
              <a:ext uri="{FF2B5EF4-FFF2-40B4-BE49-F238E27FC236}">
                <a16:creationId xmlns:a16="http://schemas.microsoft.com/office/drawing/2014/main" id="{11B1239C-5C71-4DB0-8EB5-E3347E4238BB}"/>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76E156A8-C285-4891-B950-5093A0E75F35}"/>
              </a:ext>
            </a:extLst>
          </p:cNvPr>
          <p:cNvSpPr>
            <a:spLocks noGrp="1"/>
          </p:cNvSpPr>
          <p:nvPr>
            <p:ph type="sldNum" sz="quarter" idx="12"/>
          </p:nvPr>
        </p:nvSpPr>
        <p:spPr/>
        <p:txBody>
          <a:bodyPr/>
          <a:lstStyle>
            <a:lvl1pPr>
              <a:defRPr/>
            </a:lvl1pPr>
          </a:lstStyle>
          <a:p>
            <a:fld id="{C791E269-FF0C-4779-BEBF-23B3FFC13717}" type="slidenum">
              <a:rPr lang="en-US" altLang="en-US"/>
              <a:pPr/>
              <a:t>‹#›</a:t>
            </a:fld>
            <a:endParaRPr lang="en-US" altLang="en-US"/>
          </a:p>
        </p:txBody>
      </p:sp>
    </p:spTree>
    <p:extLst>
      <p:ext uri="{BB962C8B-B14F-4D97-AF65-F5344CB8AC3E}">
        <p14:creationId xmlns:p14="http://schemas.microsoft.com/office/powerpoint/2010/main" val="47527416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2025FE7E-5481-4738-B78F-ADFE9BCEB2C9}"/>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5" name="Footer Placeholder 4">
            <a:extLst>
              <a:ext uri="{FF2B5EF4-FFF2-40B4-BE49-F238E27FC236}">
                <a16:creationId xmlns:a16="http://schemas.microsoft.com/office/drawing/2014/main" id="{570CB120-4AA6-4104-BE37-369510F17A6A}"/>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190EA01-59F0-4483-B741-31C929F387C8}"/>
              </a:ext>
            </a:extLst>
          </p:cNvPr>
          <p:cNvSpPr>
            <a:spLocks noGrp="1"/>
          </p:cNvSpPr>
          <p:nvPr>
            <p:ph type="sldNum" sz="quarter" idx="12"/>
          </p:nvPr>
        </p:nvSpPr>
        <p:spPr/>
        <p:txBody>
          <a:bodyPr/>
          <a:lstStyle>
            <a:lvl1pPr>
              <a:defRPr/>
            </a:lvl1pPr>
          </a:lstStyle>
          <a:p>
            <a:fld id="{A9B687D1-4F50-4DD2-ABAB-D7CF4C33B368}" type="slidenum">
              <a:rPr lang="en-US" altLang="en-US"/>
              <a:pPr/>
              <a:t>‹#›</a:t>
            </a:fld>
            <a:endParaRPr lang="en-US" altLang="en-US"/>
          </a:p>
        </p:txBody>
      </p:sp>
    </p:spTree>
    <p:extLst>
      <p:ext uri="{BB962C8B-B14F-4D97-AF65-F5344CB8AC3E}">
        <p14:creationId xmlns:p14="http://schemas.microsoft.com/office/powerpoint/2010/main" val="226581058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C097A6-EBC7-4483-8B37-CF317C0DD52E}"/>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62BFF7AC-6870-43EA-87A9-205D0117B673}"/>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A96B77DE-9B1E-4B13-BD68-D480F0AA06D9}"/>
              </a:ext>
            </a:extLst>
          </p:cNvPr>
          <p:cNvSpPr>
            <a:spLocks noGrp="1"/>
          </p:cNvSpPr>
          <p:nvPr>
            <p:ph type="sldNum" sz="quarter" idx="12"/>
          </p:nvPr>
        </p:nvSpPr>
        <p:spPr/>
        <p:txBody>
          <a:bodyPr/>
          <a:lstStyle>
            <a:lvl1pPr>
              <a:defRPr/>
            </a:lvl1pPr>
          </a:lstStyle>
          <a:p>
            <a:fld id="{FC50CFDD-259C-48B5-B597-2A876AA9824F}" type="slidenum">
              <a:rPr lang="en-US" altLang="en-US"/>
              <a:pPr/>
              <a:t>‹#›</a:t>
            </a:fld>
            <a:endParaRPr lang="en-US" altLang="en-US"/>
          </a:p>
        </p:txBody>
      </p:sp>
    </p:spTree>
    <p:extLst>
      <p:ext uri="{BB962C8B-B14F-4D97-AF65-F5344CB8AC3E}">
        <p14:creationId xmlns:p14="http://schemas.microsoft.com/office/powerpoint/2010/main" val="262415905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145BE9-91F6-4A41-85C3-A1B5E6C08780}"/>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8" name="Footer Placeholder 7">
            <a:extLst>
              <a:ext uri="{FF2B5EF4-FFF2-40B4-BE49-F238E27FC236}">
                <a16:creationId xmlns:a16="http://schemas.microsoft.com/office/drawing/2014/main" id="{0437725D-5161-4574-94E2-3E9D62EE98BB}"/>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8CD482B2-33E7-4D49-B122-DDE17D22EEC0}"/>
              </a:ext>
            </a:extLst>
          </p:cNvPr>
          <p:cNvSpPr>
            <a:spLocks noGrp="1"/>
          </p:cNvSpPr>
          <p:nvPr>
            <p:ph type="sldNum" sz="quarter" idx="12"/>
          </p:nvPr>
        </p:nvSpPr>
        <p:spPr/>
        <p:txBody>
          <a:bodyPr/>
          <a:lstStyle>
            <a:lvl1pPr>
              <a:defRPr/>
            </a:lvl1pPr>
          </a:lstStyle>
          <a:p>
            <a:fld id="{3303CAF6-C2CA-4C26-AA66-6DF83DA84532}" type="slidenum">
              <a:rPr lang="en-US" altLang="en-US"/>
              <a:pPr/>
              <a:t>‹#›</a:t>
            </a:fld>
            <a:endParaRPr lang="en-US" altLang="en-US"/>
          </a:p>
        </p:txBody>
      </p:sp>
    </p:spTree>
    <p:extLst>
      <p:ext uri="{BB962C8B-B14F-4D97-AF65-F5344CB8AC3E}">
        <p14:creationId xmlns:p14="http://schemas.microsoft.com/office/powerpoint/2010/main" val="597156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0555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275625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A97CF2-06AC-42A2-BC89-5780A5DD0EB8}"/>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4" name="Footer Placeholder 3">
            <a:extLst>
              <a:ext uri="{FF2B5EF4-FFF2-40B4-BE49-F238E27FC236}">
                <a16:creationId xmlns:a16="http://schemas.microsoft.com/office/drawing/2014/main" id="{9302568D-543C-4A73-B617-0EA8A7360EDA}"/>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65E02844-8402-4E0B-99CF-701CBE03F51F}"/>
              </a:ext>
            </a:extLst>
          </p:cNvPr>
          <p:cNvSpPr>
            <a:spLocks noGrp="1"/>
          </p:cNvSpPr>
          <p:nvPr>
            <p:ph type="sldNum" sz="quarter" idx="12"/>
          </p:nvPr>
        </p:nvSpPr>
        <p:spPr/>
        <p:txBody>
          <a:bodyPr/>
          <a:lstStyle>
            <a:lvl1pPr>
              <a:defRPr/>
            </a:lvl1pPr>
          </a:lstStyle>
          <a:p>
            <a:fld id="{F4B40EC2-A1FF-4707-BD54-81D0F98E4473}" type="slidenum">
              <a:rPr lang="en-US" altLang="en-US"/>
              <a:pPr/>
              <a:t>‹#›</a:t>
            </a:fld>
            <a:endParaRPr lang="en-US" altLang="en-US"/>
          </a:p>
        </p:txBody>
      </p:sp>
    </p:spTree>
    <p:extLst>
      <p:ext uri="{BB962C8B-B14F-4D97-AF65-F5344CB8AC3E}">
        <p14:creationId xmlns:p14="http://schemas.microsoft.com/office/powerpoint/2010/main" val="309116365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2C3A4F-77C6-46BF-BCE2-A2DBE5983B77}"/>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3" name="Footer Placeholder 2">
            <a:extLst>
              <a:ext uri="{FF2B5EF4-FFF2-40B4-BE49-F238E27FC236}">
                <a16:creationId xmlns:a16="http://schemas.microsoft.com/office/drawing/2014/main" id="{F458363E-CA5D-41F7-A3B2-082AE4D9CD0C}"/>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7C3D8AB0-C0FC-4F8B-B957-3D08978CFFB8}"/>
              </a:ext>
            </a:extLst>
          </p:cNvPr>
          <p:cNvSpPr>
            <a:spLocks noGrp="1"/>
          </p:cNvSpPr>
          <p:nvPr>
            <p:ph type="sldNum" sz="quarter" idx="12"/>
          </p:nvPr>
        </p:nvSpPr>
        <p:spPr/>
        <p:txBody>
          <a:bodyPr/>
          <a:lstStyle>
            <a:lvl1pPr>
              <a:defRPr/>
            </a:lvl1pPr>
          </a:lstStyle>
          <a:p>
            <a:fld id="{FE739CF1-D822-49F7-9B96-F9CA0E7307EA}" type="slidenum">
              <a:rPr lang="en-US" altLang="en-US"/>
              <a:pPr/>
              <a:t>‹#›</a:t>
            </a:fld>
            <a:endParaRPr lang="en-US" altLang="en-US"/>
          </a:p>
        </p:txBody>
      </p:sp>
    </p:spTree>
    <p:extLst>
      <p:ext uri="{BB962C8B-B14F-4D97-AF65-F5344CB8AC3E}">
        <p14:creationId xmlns:p14="http://schemas.microsoft.com/office/powerpoint/2010/main" val="386017302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4718905-6042-4120-883A-A4C4620DB99B}"/>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E96D144C-CC88-4AC0-8FDE-EF53387A9390}"/>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59B22B38-287D-4CEE-A808-13A106057F71}"/>
              </a:ext>
            </a:extLst>
          </p:cNvPr>
          <p:cNvSpPr>
            <a:spLocks noGrp="1"/>
          </p:cNvSpPr>
          <p:nvPr>
            <p:ph type="sldNum" sz="quarter" idx="12"/>
          </p:nvPr>
        </p:nvSpPr>
        <p:spPr/>
        <p:txBody>
          <a:bodyPr/>
          <a:lstStyle>
            <a:lvl1pPr>
              <a:defRPr/>
            </a:lvl1pPr>
          </a:lstStyle>
          <a:p>
            <a:fld id="{B0BE3047-D3D5-4943-A16D-77306F460A01}" type="slidenum">
              <a:rPr lang="en-US" altLang="en-US"/>
              <a:pPr/>
              <a:t>‹#›</a:t>
            </a:fld>
            <a:endParaRPr lang="en-US" altLang="en-US"/>
          </a:p>
        </p:txBody>
      </p:sp>
    </p:spTree>
    <p:extLst>
      <p:ext uri="{BB962C8B-B14F-4D97-AF65-F5344CB8AC3E}">
        <p14:creationId xmlns:p14="http://schemas.microsoft.com/office/powerpoint/2010/main" val="42119875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8EE0607-B556-4870-B19E-4C8D215FD39A}"/>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20FD87B6-C336-4B02-885A-B8DB7F9783CB}"/>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4DFDA79-2EF1-4941-9387-B51BD768DE36}"/>
              </a:ext>
            </a:extLst>
          </p:cNvPr>
          <p:cNvSpPr>
            <a:spLocks noGrp="1"/>
          </p:cNvSpPr>
          <p:nvPr>
            <p:ph type="sldNum" sz="quarter" idx="12"/>
          </p:nvPr>
        </p:nvSpPr>
        <p:spPr/>
        <p:txBody>
          <a:bodyPr/>
          <a:lstStyle>
            <a:lvl1pPr>
              <a:defRPr/>
            </a:lvl1pPr>
          </a:lstStyle>
          <a:p>
            <a:fld id="{755D0B7B-2DCA-4167-A526-80091F8AF999}" type="slidenum">
              <a:rPr lang="en-US" altLang="en-US"/>
              <a:pPr/>
              <a:t>‹#›</a:t>
            </a:fld>
            <a:endParaRPr lang="en-US" altLang="en-US"/>
          </a:p>
        </p:txBody>
      </p:sp>
    </p:spTree>
    <p:extLst>
      <p:ext uri="{BB962C8B-B14F-4D97-AF65-F5344CB8AC3E}">
        <p14:creationId xmlns:p14="http://schemas.microsoft.com/office/powerpoint/2010/main" val="109334901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0BE57-0319-41AE-A7D3-2B1C7080AA85}"/>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5" name="Footer Placeholder 4">
            <a:extLst>
              <a:ext uri="{FF2B5EF4-FFF2-40B4-BE49-F238E27FC236}">
                <a16:creationId xmlns:a16="http://schemas.microsoft.com/office/drawing/2014/main" id="{451700C6-214D-4681-8664-7830B227F5F7}"/>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62D2629-5D3B-4DD8-9328-B3F7DE3BDC3A}"/>
              </a:ext>
            </a:extLst>
          </p:cNvPr>
          <p:cNvSpPr>
            <a:spLocks noGrp="1"/>
          </p:cNvSpPr>
          <p:nvPr>
            <p:ph type="sldNum" sz="quarter" idx="12"/>
          </p:nvPr>
        </p:nvSpPr>
        <p:spPr/>
        <p:txBody>
          <a:bodyPr/>
          <a:lstStyle>
            <a:lvl1pPr>
              <a:defRPr/>
            </a:lvl1pPr>
          </a:lstStyle>
          <a:p>
            <a:fld id="{C40AD135-45D3-482F-802B-A96CFA7FC730}" type="slidenum">
              <a:rPr lang="en-US" altLang="en-US"/>
              <a:pPr/>
              <a:t>‹#›</a:t>
            </a:fld>
            <a:endParaRPr lang="en-US" altLang="en-US"/>
          </a:p>
        </p:txBody>
      </p:sp>
    </p:spTree>
    <p:extLst>
      <p:ext uri="{BB962C8B-B14F-4D97-AF65-F5344CB8AC3E}">
        <p14:creationId xmlns:p14="http://schemas.microsoft.com/office/powerpoint/2010/main" val="117171882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8E2B8-B69E-451A-8FD5-B8579EE00150}"/>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5" name="Footer Placeholder 4">
            <a:extLst>
              <a:ext uri="{FF2B5EF4-FFF2-40B4-BE49-F238E27FC236}">
                <a16:creationId xmlns:a16="http://schemas.microsoft.com/office/drawing/2014/main" id="{35768047-82FE-4CC5-A753-E07E71E86EA9}"/>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FF7FF129-5D53-4402-AF13-E61F1D650E1A}"/>
              </a:ext>
            </a:extLst>
          </p:cNvPr>
          <p:cNvSpPr>
            <a:spLocks noGrp="1"/>
          </p:cNvSpPr>
          <p:nvPr>
            <p:ph type="sldNum" sz="quarter" idx="12"/>
          </p:nvPr>
        </p:nvSpPr>
        <p:spPr/>
        <p:txBody>
          <a:bodyPr/>
          <a:lstStyle>
            <a:lvl1pPr>
              <a:defRPr/>
            </a:lvl1pPr>
          </a:lstStyle>
          <a:p>
            <a:fld id="{48F54A4B-5632-44F4-9F83-C091AB911C85}" type="slidenum">
              <a:rPr lang="en-US" altLang="en-US"/>
              <a:pPr/>
              <a:t>‹#›</a:t>
            </a:fld>
            <a:endParaRPr lang="en-US" altLang="en-US"/>
          </a:p>
        </p:txBody>
      </p:sp>
    </p:spTree>
    <p:extLst>
      <p:ext uri="{BB962C8B-B14F-4D97-AF65-F5344CB8AC3E}">
        <p14:creationId xmlns:p14="http://schemas.microsoft.com/office/powerpoint/2010/main" val="302008056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1DEA5AF4-6623-45BD-922F-457877408263}"/>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4" name="Footer Placeholder 3">
            <a:extLst>
              <a:ext uri="{FF2B5EF4-FFF2-40B4-BE49-F238E27FC236}">
                <a16:creationId xmlns:a16="http://schemas.microsoft.com/office/drawing/2014/main" id="{8BA1B843-2BD0-4D8F-AED1-94508CB6CC6D}"/>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DEE06566-8D2F-430C-B135-A1510006D9B5}"/>
              </a:ext>
            </a:extLst>
          </p:cNvPr>
          <p:cNvSpPr>
            <a:spLocks noGrp="1"/>
          </p:cNvSpPr>
          <p:nvPr>
            <p:ph type="sldNum" sz="quarter" idx="12"/>
          </p:nvPr>
        </p:nvSpPr>
        <p:spPr/>
        <p:txBody>
          <a:bodyPr/>
          <a:lstStyle>
            <a:lvl1pPr>
              <a:defRPr/>
            </a:lvl1pPr>
          </a:lstStyle>
          <a:p>
            <a:fld id="{87E046AC-7D47-4BFA-8D11-DFFE20AD5AA7}" type="slidenum">
              <a:rPr lang="en-US" altLang="en-US"/>
              <a:pPr/>
              <a:t>‹#›</a:t>
            </a:fld>
            <a:endParaRPr lang="en-US" altLang="en-US"/>
          </a:p>
        </p:txBody>
      </p:sp>
    </p:spTree>
    <p:extLst>
      <p:ext uri="{BB962C8B-B14F-4D97-AF65-F5344CB8AC3E}">
        <p14:creationId xmlns:p14="http://schemas.microsoft.com/office/powerpoint/2010/main" val="89724208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a:extLst>
              <a:ext uri="{FF2B5EF4-FFF2-40B4-BE49-F238E27FC236}">
                <a16:creationId xmlns:a16="http://schemas.microsoft.com/office/drawing/2014/main" id="{029FCEB3-8E50-4E3B-83D1-3BBAA74F6C3D}"/>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3548C53D-B99A-431A-8118-AF4E46A8FA05}"/>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5D5B8E32-6E50-4A96-BF93-A4BA2149F2C6}"/>
              </a:ext>
            </a:extLst>
          </p:cNvPr>
          <p:cNvSpPr>
            <a:spLocks noGrp="1"/>
          </p:cNvSpPr>
          <p:nvPr>
            <p:ph type="sldNum" sz="quarter" idx="12"/>
          </p:nvPr>
        </p:nvSpPr>
        <p:spPr/>
        <p:txBody>
          <a:bodyPr/>
          <a:lstStyle>
            <a:lvl1pPr>
              <a:defRPr/>
            </a:lvl1pPr>
          </a:lstStyle>
          <a:p>
            <a:fld id="{330716DD-5125-4AF0-ADEC-7CB3DB8DA529}" type="slidenum">
              <a:rPr lang="en-US" altLang="en-US"/>
              <a:pPr/>
              <a:t>‹#›</a:t>
            </a:fld>
            <a:endParaRPr lang="en-US" altLang="en-US"/>
          </a:p>
        </p:txBody>
      </p:sp>
    </p:spTree>
    <p:extLst>
      <p:ext uri="{BB962C8B-B14F-4D97-AF65-F5344CB8AC3E}">
        <p14:creationId xmlns:p14="http://schemas.microsoft.com/office/powerpoint/2010/main" val="9787729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A68AE5-AD4D-4F01-B2C1-EEC569236DCD}"/>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814E8683-CB10-421A-A64D-9C19F28B9F8F}"/>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AF92CC1-2FDB-4ED6-9CFE-12BCCE6E1818}"/>
              </a:ext>
            </a:extLst>
          </p:cNvPr>
          <p:cNvSpPr>
            <a:spLocks noGrp="1"/>
          </p:cNvSpPr>
          <p:nvPr>
            <p:ph type="sldNum" sz="quarter" idx="12"/>
          </p:nvPr>
        </p:nvSpPr>
        <p:spPr/>
        <p:txBody>
          <a:bodyPr/>
          <a:lstStyle>
            <a:lvl1pPr>
              <a:defRPr/>
            </a:lvl1pPr>
          </a:lstStyle>
          <a:p>
            <a:fld id="{70D6818A-9229-4D6B-B715-AB9A68196CA9}" type="slidenum">
              <a:rPr lang="en-US" altLang="en-US"/>
              <a:pPr/>
              <a:t>‹#›</a:t>
            </a:fld>
            <a:endParaRPr lang="en-US" altLang="en-US"/>
          </a:p>
        </p:txBody>
      </p:sp>
    </p:spTree>
    <p:extLst>
      <p:ext uri="{BB962C8B-B14F-4D97-AF65-F5344CB8AC3E}">
        <p14:creationId xmlns:p14="http://schemas.microsoft.com/office/powerpoint/2010/main" val="374806870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7A30EC-AC38-4984-92CE-B00D5A20F642}"/>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3B7EA1A0-4F83-4C22-8EFE-99EB637BC656}"/>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985A84A2-DDE0-4396-A835-7B4FBF4FCAB1}"/>
              </a:ext>
            </a:extLst>
          </p:cNvPr>
          <p:cNvSpPr>
            <a:spLocks noGrp="1"/>
          </p:cNvSpPr>
          <p:nvPr>
            <p:ph type="sldNum" sz="quarter" idx="12"/>
          </p:nvPr>
        </p:nvSpPr>
        <p:spPr/>
        <p:txBody>
          <a:bodyPr/>
          <a:lstStyle>
            <a:lvl1pPr>
              <a:defRPr/>
            </a:lvl1pPr>
          </a:lstStyle>
          <a:p>
            <a:fld id="{58593614-7494-4495-A479-348A9B270725}" type="slidenum">
              <a:rPr lang="en-US" altLang="en-US"/>
              <a:pPr/>
              <a:t>‹#›</a:t>
            </a:fld>
            <a:endParaRPr lang="en-US" altLang="en-US"/>
          </a:p>
        </p:txBody>
      </p:sp>
    </p:spTree>
    <p:extLst>
      <p:ext uri="{BB962C8B-B14F-4D97-AF65-F5344CB8AC3E}">
        <p14:creationId xmlns:p14="http://schemas.microsoft.com/office/powerpoint/2010/main" val="27157117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863363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6864A4-EAE6-4A91-8C90-1EB14DA1D0E7}"/>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8" name="Footer Placeholder 7">
            <a:extLst>
              <a:ext uri="{FF2B5EF4-FFF2-40B4-BE49-F238E27FC236}">
                <a16:creationId xmlns:a16="http://schemas.microsoft.com/office/drawing/2014/main" id="{B027E086-8374-4148-9EB5-37F809ACCBF8}"/>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D183C49C-3296-4619-BB48-56EDEAA3995D}"/>
              </a:ext>
            </a:extLst>
          </p:cNvPr>
          <p:cNvSpPr>
            <a:spLocks noGrp="1"/>
          </p:cNvSpPr>
          <p:nvPr>
            <p:ph type="sldNum" sz="quarter" idx="12"/>
          </p:nvPr>
        </p:nvSpPr>
        <p:spPr/>
        <p:txBody>
          <a:bodyPr/>
          <a:lstStyle>
            <a:lvl1pPr>
              <a:defRPr/>
            </a:lvl1pPr>
          </a:lstStyle>
          <a:p>
            <a:fld id="{9BDFF649-A701-4D0F-99D8-CD3FF6F7F960}" type="slidenum">
              <a:rPr lang="en-US" altLang="en-US"/>
              <a:pPr/>
              <a:t>‹#›</a:t>
            </a:fld>
            <a:endParaRPr lang="en-US" altLang="en-US"/>
          </a:p>
        </p:txBody>
      </p:sp>
    </p:spTree>
    <p:extLst>
      <p:ext uri="{BB962C8B-B14F-4D97-AF65-F5344CB8AC3E}">
        <p14:creationId xmlns:p14="http://schemas.microsoft.com/office/powerpoint/2010/main" val="377967284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458F14-9DC2-48BB-A171-817C08A534FF}"/>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8CEC7BE3-B045-49E1-B319-A75FD108394A}"/>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70C2C6E1-4C52-46AB-9168-0F6668B030D9}"/>
              </a:ext>
            </a:extLst>
          </p:cNvPr>
          <p:cNvSpPr>
            <a:spLocks noGrp="1"/>
          </p:cNvSpPr>
          <p:nvPr>
            <p:ph type="sldNum" sz="quarter" idx="12"/>
          </p:nvPr>
        </p:nvSpPr>
        <p:spPr/>
        <p:txBody>
          <a:bodyPr/>
          <a:lstStyle>
            <a:lvl1pPr>
              <a:defRPr/>
            </a:lvl1pPr>
          </a:lstStyle>
          <a:p>
            <a:fld id="{6089347E-84DF-44FA-95D4-C5A3A7F44842}" type="slidenum">
              <a:rPr lang="en-US" altLang="en-US"/>
              <a:pPr/>
              <a:t>‹#›</a:t>
            </a:fld>
            <a:endParaRPr lang="en-US" altLang="en-US"/>
          </a:p>
        </p:txBody>
      </p:sp>
    </p:spTree>
    <p:extLst>
      <p:ext uri="{BB962C8B-B14F-4D97-AF65-F5344CB8AC3E}">
        <p14:creationId xmlns:p14="http://schemas.microsoft.com/office/powerpoint/2010/main" val="274012825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F2FC97F0-5FC1-42D6-97D3-27F7A60EB06D}"/>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7" name="Footer Placeholder 6">
            <a:extLst>
              <a:ext uri="{FF2B5EF4-FFF2-40B4-BE49-F238E27FC236}">
                <a16:creationId xmlns:a16="http://schemas.microsoft.com/office/drawing/2014/main" id="{029EBCE1-D011-4925-82F6-34651968ECED}"/>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8" name="Slide Number Placeholder 7">
            <a:extLst>
              <a:ext uri="{FF2B5EF4-FFF2-40B4-BE49-F238E27FC236}">
                <a16:creationId xmlns:a16="http://schemas.microsoft.com/office/drawing/2014/main" id="{C6AEE832-8209-4987-B2B9-0B4E6D51FE5A}"/>
              </a:ext>
            </a:extLst>
          </p:cNvPr>
          <p:cNvSpPr>
            <a:spLocks noGrp="1"/>
          </p:cNvSpPr>
          <p:nvPr>
            <p:ph type="sldNum" sz="quarter" idx="12"/>
          </p:nvPr>
        </p:nvSpPr>
        <p:spPr/>
        <p:txBody>
          <a:bodyPr/>
          <a:lstStyle>
            <a:lvl1pPr>
              <a:defRPr/>
            </a:lvl1pPr>
          </a:lstStyle>
          <a:p>
            <a:fld id="{7A740AE0-8A8B-480E-9F46-F622CF2A32A5}" type="slidenum">
              <a:rPr lang="en-US" altLang="en-US"/>
              <a:pPr/>
              <a:t>‹#›</a:t>
            </a:fld>
            <a:endParaRPr lang="en-US" altLang="en-US"/>
          </a:p>
        </p:txBody>
      </p:sp>
    </p:spTree>
    <p:extLst>
      <p:ext uri="{BB962C8B-B14F-4D97-AF65-F5344CB8AC3E}">
        <p14:creationId xmlns:p14="http://schemas.microsoft.com/office/powerpoint/2010/main" val="392182114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A028FBBF-A0C2-4339-8077-FE9700C61258}"/>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5" name="Footer Placeholder 4">
            <a:extLst>
              <a:ext uri="{FF2B5EF4-FFF2-40B4-BE49-F238E27FC236}">
                <a16:creationId xmlns:a16="http://schemas.microsoft.com/office/drawing/2014/main" id="{0E7EF5C5-AA80-417F-BA25-C51067FFB896}"/>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942C0584-2C99-484C-B59C-231D7C6C97E5}"/>
              </a:ext>
            </a:extLst>
          </p:cNvPr>
          <p:cNvSpPr>
            <a:spLocks noGrp="1"/>
          </p:cNvSpPr>
          <p:nvPr>
            <p:ph type="sldNum" sz="quarter" idx="12"/>
          </p:nvPr>
        </p:nvSpPr>
        <p:spPr/>
        <p:txBody>
          <a:bodyPr/>
          <a:lstStyle>
            <a:lvl1pPr>
              <a:defRPr/>
            </a:lvl1pPr>
          </a:lstStyle>
          <a:p>
            <a:fld id="{EA57B744-1E34-4311-A762-8BDFC471DEF8}" type="slidenum">
              <a:rPr lang="en-US" altLang="en-US"/>
              <a:pPr/>
              <a:t>‹#›</a:t>
            </a:fld>
            <a:endParaRPr lang="en-US" altLang="en-US"/>
          </a:p>
        </p:txBody>
      </p:sp>
    </p:spTree>
    <p:extLst>
      <p:ext uri="{BB962C8B-B14F-4D97-AF65-F5344CB8AC3E}">
        <p14:creationId xmlns:p14="http://schemas.microsoft.com/office/powerpoint/2010/main" val="301838505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080CD510-7BE3-417C-8B44-10A04D07F70C}"/>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7" name="Footer Placeholder 6">
            <a:extLst>
              <a:ext uri="{FF2B5EF4-FFF2-40B4-BE49-F238E27FC236}">
                <a16:creationId xmlns:a16="http://schemas.microsoft.com/office/drawing/2014/main" id="{BA2B7F7D-2596-4B9A-8A45-3CA0729D67B1}"/>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8" name="Slide Number Placeholder 7">
            <a:extLst>
              <a:ext uri="{FF2B5EF4-FFF2-40B4-BE49-F238E27FC236}">
                <a16:creationId xmlns:a16="http://schemas.microsoft.com/office/drawing/2014/main" id="{A1EE80DD-69C4-4074-9B5F-69B02A0AC546}"/>
              </a:ext>
            </a:extLst>
          </p:cNvPr>
          <p:cNvSpPr>
            <a:spLocks noGrp="1"/>
          </p:cNvSpPr>
          <p:nvPr>
            <p:ph type="sldNum" sz="quarter" idx="12"/>
          </p:nvPr>
        </p:nvSpPr>
        <p:spPr/>
        <p:txBody>
          <a:bodyPr/>
          <a:lstStyle>
            <a:lvl1pPr>
              <a:defRPr/>
            </a:lvl1pPr>
          </a:lstStyle>
          <a:p>
            <a:fld id="{1C899182-61E6-4A58-B981-1BCECC3ED658}" type="slidenum">
              <a:rPr lang="en-US" altLang="en-US"/>
              <a:pPr/>
              <a:t>‹#›</a:t>
            </a:fld>
            <a:endParaRPr lang="en-US" altLang="en-US"/>
          </a:p>
        </p:txBody>
      </p:sp>
    </p:spTree>
    <p:extLst>
      <p:ext uri="{BB962C8B-B14F-4D97-AF65-F5344CB8AC3E}">
        <p14:creationId xmlns:p14="http://schemas.microsoft.com/office/powerpoint/2010/main" val="248708149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914400" y="2130426"/>
            <a:ext cx="10363200" cy="1470025"/>
          </a:xfrm>
        </p:spPr>
        <p:txBody>
          <a:bodyPr/>
          <a:lstStyle/>
          <a:p>
            <a:r>
              <a:rPr lang="en-US"/>
              <a:t>Click to edit Master title style</a:t>
            </a:r>
            <a:endParaRPr lang="hu-HU"/>
          </a:p>
        </p:txBody>
      </p:sp>
      <p:sp>
        <p:nvSpPr>
          <p:cNvPr id="3" name="Alcím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hu-HU"/>
          </a:p>
        </p:txBody>
      </p:sp>
      <p:sp>
        <p:nvSpPr>
          <p:cNvPr id="4" name="Dátum helye 3"/>
          <p:cNvSpPr>
            <a:spLocks noGrp="1"/>
          </p:cNvSpPr>
          <p:nvPr>
            <p:ph type="dt" sz="half" idx="10"/>
          </p:nvPr>
        </p:nvSpPr>
        <p:spPr/>
        <p:txBody>
          <a:bodyPr/>
          <a:lstStyle>
            <a:lvl1pPr>
              <a:defRPr/>
            </a:lvl1pPr>
          </a:lstStyle>
          <a:p>
            <a:pPr>
              <a:defRPr/>
            </a:pPr>
            <a:fld id="{BA525AC3-AC3B-47CC-97FF-AA37BBC3D78F}" type="datetimeFigureOut">
              <a:rPr lang="hu-HU">
                <a:solidFill>
                  <a:prstClr val="black">
                    <a:tint val="75000"/>
                  </a:prstClr>
                </a:solidFill>
              </a:rPr>
              <a:pPr>
                <a:defRPr/>
              </a:pPr>
              <a:t>2023.04.24.</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lvl1pPr>
              <a:defRPr/>
            </a:lvl1pPr>
          </a:lstStyle>
          <a:p>
            <a:pPr>
              <a:defRPr/>
            </a:pPr>
            <a:fld id="{D805F946-ABDF-46C8-85D7-087FF08520FC}" type="slidenum">
              <a:rPr lang="hu-HU">
                <a:solidFill>
                  <a:prstClr val="black">
                    <a:tint val="75000"/>
                  </a:prstClr>
                </a:solidFill>
              </a:rPr>
              <a:pPr>
                <a:defRPr/>
              </a:pPr>
              <a:t>‹#›</a:t>
            </a:fld>
            <a:endParaRPr lang="hu-HU">
              <a:solidFill>
                <a:prstClr val="black">
                  <a:tint val="75000"/>
                </a:prstClr>
              </a:solidFill>
            </a:endParaRPr>
          </a:p>
        </p:txBody>
      </p:sp>
    </p:spTree>
    <p:extLst>
      <p:ext uri="{BB962C8B-B14F-4D97-AF65-F5344CB8AC3E}">
        <p14:creationId xmlns:p14="http://schemas.microsoft.com/office/powerpoint/2010/main" val="4248226920"/>
      </p:ext>
    </p:extLst>
  </p:cSld>
  <p:clrMapOvr>
    <a:masterClrMapping/>
  </p:clrMapOvr>
  <p:transition advClick="0" advTm="4000"/>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a:t>Click to edit Master title style</a:t>
            </a:r>
            <a:endParaRPr lang="hu-HU"/>
          </a:p>
        </p:txBody>
      </p:sp>
      <p:sp>
        <p:nvSpPr>
          <p:cNvPr id="3" name="Tartalom helye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Dátum helye 3"/>
          <p:cNvSpPr>
            <a:spLocks noGrp="1"/>
          </p:cNvSpPr>
          <p:nvPr>
            <p:ph type="dt" sz="half" idx="10"/>
          </p:nvPr>
        </p:nvSpPr>
        <p:spPr/>
        <p:txBody>
          <a:bodyPr/>
          <a:lstStyle>
            <a:lvl1pPr>
              <a:defRPr/>
            </a:lvl1pPr>
          </a:lstStyle>
          <a:p>
            <a:pPr>
              <a:defRPr/>
            </a:pPr>
            <a:fld id="{76A9B88A-A63D-4685-82D7-716CFEE37D84}" type="datetimeFigureOut">
              <a:rPr lang="hu-HU">
                <a:solidFill>
                  <a:prstClr val="black">
                    <a:tint val="75000"/>
                  </a:prstClr>
                </a:solidFill>
              </a:rPr>
              <a:pPr>
                <a:defRPr/>
              </a:pPr>
              <a:t>2023.04.24.</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lvl1pPr>
              <a:defRPr/>
            </a:lvl1pPr>
          </a:lstStyle>
          <a:p>
            <a:pPr>
              <a:defRPr/>
            </a:pPr>
            <a:fld id="{5FDC137A-9FB8-4485-B285-2CE6857EC1E0}" type="slidenum">
              <a:rPr lang="hu-HU">
                <a:solidFill>
                  <a:prstClr val="black">
                    <a:tint val="75000"/>
                  </a:prstClr>
                </a:solidFill>
              </a:rPr>
              <a:pPr>
                <a:defRPr/>
              </a:pPr>
              <a:t>‹#›</a:t>
            </a:fld>
            <a:endParaRPr lang="hu-HU">
              <a:solidFill>
                <a:prstClr val="black">
                  <a:tint val="75000"/>
                </a:prstClr>
              </a:solidFill>
            </a:endParaRPr>
          </a:p>
        </p:txBody>
      </p:sp>
    </p:spTree>
    <p:extLst>
      <p:ext uri="{BB962C8B-B14F-4D97-AF65-F5344CB8AC3E}">
        <p14:creationId xmlns:p14="http://schemas.microsoft.com/office/powerpoint/2010/main" val="340827221"/>
      </p:ext>
    </p:extLst>
  </p:cSld>
  <p:clrMapOvr>
    <a:masterClrMapping/>
  </p:clrMapOvr>
  <p:transition advClick="0" advTm="4000"/>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hu-HU"/>
          </a:p>
        </p:txBody>
      </p:sp>
      <p:sp>
        <p:nvSpPr>
          <p:cNvPr id="3" name="Szöveg hely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átum helye 3"/>
          <p:cNvSpPr>
            <a:spLocks noGrp="1"/>
          </p:cNvSpPr>
          <p:nvPr>
            <p:ph type="dt" sz="half" idx="10"/>
          </p:nvPr>
        </p:nvSpPr>
        <p:spPr/>
        <p:txBody>
          <a:bodyPr/>
          <a:lstStyle>
            <a:lvl1pPr>
              <a:defRPr/>
            </a:lvl1pPr>
          </a:lstStyle>
          <a:p>
            <a:pPr>
              <a:defRPr/>
            </a:pPr>
            <a:fld id="{1125F1D7-ABD7-4FBD-8A7B-B4142DF7CD0F}" type="datetimeFigureOut">
              <a:rPr lang="hu-HU">
                <a:solidFill>
                  <a:prstClr val="black">
                    <a:tint val="75000"/>
                  </a:prstClr>
                </a:solidFill>
              </a:rPr>
              <a:pPr>
                <a:defRPr/>
              </a:pPr>
              <a:t>2023.04.24.</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lvl1pPr>
              <a:defRPr/>
            </a:lvl1pPr>
          </a:lstStyle>
          <a:p>
            <a:pPr>
              <a:defRPr/>
            </a:pPr>
            <a:fld id="{C12DB54C-C0F8-4CA1-A4D4-D449C0FF8DB9}" type="slidenum">
              <a:rPr lang="hu-HU">
                <a:solidFill>
                  <a:prstClr val="black">
                    <a:tint val="75000"/>
                  </a:prstClr>
                </a:solidFill>
              </a:rPr>
              <a:pPr>
                <a:defRPr/>
              </a:pPr>
              <a:t>‹#›</a:t>
            </a:fld>
            <a:endParaRPr lang="hu-HU">
              <a:solidFill>
                <a:prstClr val="black">
                  <a:tint val="75000"/>
                </a:prstClr>
              </a:solidFill>
            </a:endParaRPr>
          </a:p>
        </p:txBody>
      </p:sp>
    </p:spTree>
    <p:extLst>
      <p:ext uri="{BB962C8B-B14F-4D97-AF65-F5344CB8AC3E}">
        <p14:creationId xmlns:p14="http://schemas.microsoft.com/office/powerpoint/2010/main" val="523382450"/>
      </p:ext>
    </p:extLst>
  </p:cSld>
  <p:clrMapOvr>
    <a:masterClrMapping/>
  </p:clrMapOvr>
  <p:transition advClick="0" advTm="4000"/>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a:t>Click to edit Master title style</a:t>
            </a:r>
            <a:endParaRPr lang="hu-HU"/>
          </a:p>
        </p:txBody>
      </p:sp>
      <p:sp>
        <p:nvSpPr>
          <p:cNvPr id="3" name="Tartalom helye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Tartalom helye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5" name="Dátum helye 3"/>
          <p:cNvSpPr>
            <a:spLocks noGrp="1"/>
          </p:cNvSpPr>
          <p:nvPr>
            <p:ph type="dt" sz="half" idx="10"/>
          </p:nvPr>
        </p:nvSpPr>
        <p:spPr/>
        <p:txBody>
          <a:bodyPr/>
          <a:lstStyle>
            <a:lvl1pPr>
              <a:defRPr/>
            </a:lvl1pPr>
          </a:lstStyle>
          <a:p>
            <a:pPr>
              <a:defRPr/>
            </a:pPr>
            <a:fld id="{5FCB29B6-8ADD-4379-AFBD-31E4813A45D7}" type="datetimeFigureOut">
              <a:rPr lang="hu-HU">
                <a:solidFill>
                  <a:prstClr val="black">
                    <a:tint val="75000"/>
                  </a:prstClr>
                </a:solidFill>
              </a:rPr>
              <a:pPr>
                <a:defRPr/>
              </a:pPr>
              <a:t>2023.04.24.</a:t>
            </a:fld>
            <a:endParaRPr lang="hu-HU">
              <a:solidFill>
                <a:prstClr val="black">
                  <a:tint val="75000"/>
                </a:prstClr>
              </a:solidFill>
            </a:endParaRPr>
          </a:p>
        </p:txBody>
      </p:sp>
      <p:sp>
        <p:nvSpPr>
          <p:cNvPr id="6" name="Élőláb helye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
        <p:nvSpPr>
          <p:cNvPr id="7" name="Dia számának helye 5"/>
          <p:cNvSpPr>
            <a:spLocks noGrp="1"/>
          </p:cNvSpPr>
          <p:nvPr>
            <p:ph type="sldNum" sz="quarter" idx="12"/>
          </p:nvPr>
        </p:nvSpPr>
        <p:spPr/>
        <p:txBody>
          <a:bodyPr/>
          <a:lstStyle>
            <a:lvl1pPr>
              <a:defRPr/>
            </a:lvl1pPr>
          </a:lstStyle>
          <a:p>
            <a:pPr>
              <a:defRPr/>
            </a:pPr>
            <a:fld id="{6EAD2463-E8B6-4DE6-BD94-D5CCF421D183}" type="slidenum">
              <a:rPr lang="hu-HU">
                <a:solidFill>
                  <a:prstClr val="black">
                    <a:tint val="75000"/>
                  </a:prstClr>
                </a:solidFill>
              </a:rPr>
              <a:pPr>
                <a:defRPr/>
              </a:pPr>
              <a:t>‹#›</a:t>
            </a:fld>
            <a:endParaRPr lang="hu-HU">
              <a:solidFill>
                <a:prstClr val="black">
                  <a:tint val="75000"/>
                </a:prstClr>
              </a:solidFill>
            </a:endParaRPr>
          </a:p>
        </p:txBody>
      </p:sp>
    </p:spTree>
    <p:extLst>
      <p:ext uri="{BB962C8B-B14F-4D97-AF65-F5344CB8AC3E}">
        <p14:creationId xmlns:p14="http://schemas.microsoft.com/office/powerpoint/2010/main" val="4036306715"/>
      </p:ext>
    </p:extLst>
  </p:cSld>
  <p:clrMapOvr>
    <a:masterClrMapping/>
  </p:clrMapOvr>
  <p:transition advClick="0" advTm="4000"/>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en-US"/>
              <a:t>Click to edit Master title style</a:t>
            </a:r>
            <a:endParaRPr lang="hu-HU"/>
          </a:p>
        </p:txBody>
      </p:sp>
      <p:sp>
        <p:nvSpPr>
          <p:cNvPr id="3" name="Szöveg hely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Tartalom helye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5" name="Szöveg hely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artalom helye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7" name="Dátum helye 3"/>
          <p:cNvSpPr>
            <a:spLocks noGrp="1"/>
          </p:cNvSpPr>
          <p:nvPr>
            <p:ph type="dt" sz="half" idx="10"/>
          </p:nvPr>
        </p:nvSpPr>
        <p:spPr/>
        <p:txBody>
          <a:bodyPr/>
          <a:lstStyle>
            <a:lvl1pPr>
              <a:defRPr/>
            </a:lvl1pPr>
          </a:lstStyle>
          <a:p>
            <a:pPr>
              <a:defRPr/>
            </a:pPr>
            <a:fld id="{293F7FC5-157E-4F76-8119-DA0488A0ECB5}" type="datetimeFigureOut">
              <a:rPr lang="hu-HU">
                <a:solidFill>
                  <a:prstClr val="black">
                    <a:tint val="75000"/>
                  </a:prstClr>
                </a:solidFill>
              </a:rPr>
              <a:pPr>
                <a:defRPr/>
              </a:pPr>
              <a:t>2023.04.24.</a:t>
            </a:fld>
            <a:endParaRPr lang="hu-HU">
              <a:solidFill>
                <a:prstClr val="black">
                  <a:tint val="75000"/>
                </a:prstClr>
              </a:solidFill>
            </a:endParaRPr>
          </a:p>
        </p:txBody>
      </p:sp>
      <p:sp>
        <p:nvSpPr>
          <p:cNvPr id="8" name="Élőláb helye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
        <p:nvSpPr>
          <p:cNvPr id="9" name="Dia számának helye 5"/>
          <p:cNvSpPr>
            <a:spLocks noGrp="1"/>
          </p:cNvSpPr>
          <p:nvPr>
            <p:ph type="sldNum" sz="quarter" idx="12"/>
          </p:nvPr>
        </p:nvSpPr>
        <p:spPr/>
        <p:txBody>
          <a:bodyPr/>
          <a:lstStyle>
            <a:lvl1pPr>
              <a:defRPr/>
            </a:lvl1pPr>
          </a:lstStyle>
          <a:p>
            <a:pPr>
              <a:defRPr/>
            </a:pPr>
            <a:fld id="{7B4DD520-ED2B-49E7-95FD-6798D3B5E7B1}" type="slidenum">
              <a:rPr lang="hu-HU">
                <a:solidFill>
                  <a:prstClr val="black">
                    <a:tint val="75000"/>
                  </a:prstClr>
                </a:solidFill>
              </a:rPr>
              <a:pPr>
                <a:defRPr/>
              </a:pPr>
              <a:t>‹#›</a:t>
            </a:fld>
            <a:endParaRPr lang="hu-HU">
              <a:solidFill>
                <a:prstClr val="black">
                  <a:tint val="75000"/>
                </a:prstClr>
              </a:solidFill>
            </a:endParaRPr>
          </a:p>
        </p:txBody>
      </p:sp>
    </p:spTree>
    <p:extLst>
      <p:ext uri="{BB962C8B-B14F-4D97-AF65-F5344CB8AC3E}">
        <p14:creationId xmlns:p14="http://schemas.microsoft.com/office/powerpoint/2010/main" val="2823634051"/>
      </p:ext>
    </p:extLst>
  </p:cSld>
  <p:clrMapOvr>
    <a:masterClrMapping/>
  </p:clrMapOvr>
  <p:transition advClick="0" advTm="4000"/>
</p:sldLayout>
</file>

<file path=ppt/slideLayouts/slideLayout2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913479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a:t>Click to edit Master title style</a:t>
            </a:r>
            <a:endParaRPr lang="hu-HU"/>
          </a:p>
        </p:txBody>
      </p:sp>
      <p:sp>
        <p:nvSpPr>
          <p:cNvPr id="3" name="Dátum helye 3"/>
          <p:cNvSpPr>
            <a:spLocks noGrp="1"/>
          </p:cNvSpPr>
          <p:nvPr>
            <p:ph type="dt" sz="half" idx="10"/>
          </p:nvPr>
        </p:nvSpPr>
        <p:spPr/>
        <p:txBody>
          <a:bodyPr/>
          <a:lstStyle>
            <a:lvl1pPr>
              <a:defRPr/>
            </a:lvl1pPr>
          </a:lstStyle>
          <a:p>
            <a:pPr>
              <a:defRPr/>
            </a:pPr>
            <a:fld id="{E558489C-44EC-45CE-98E8-ED85B30F3F5A}" type="datetimeFigureOut">
              <a:rPr lang="hu-HU">
                <a:solidFill>
                  <a:prstClr val="black">
                    <a:tint val="75000"/>
                  </a:prstClr>
                </a:solidFill>
              </a:rPr>
              <a:pPr>
                <a:defRPr/>
              </a:pPr>
              <a:t>2023.04.24.</a:t>
            </a:fld>
            <a:endParaRPr lang="hu-HU">
              <a:solidFill>
                <a:prstClr val="black">
                  <a:tint val="75000"/>
                </a:prstClr>
              </a:solidFill>
            </a:endParaRPr>
          </a:p>
        </p:txBody>
      </p:sp>
      <p:sp>
        <p:nvSpPr>
          <p:cNvPr id="4" name="Élőláb helye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
        <p:nvSpPr>
          <p:cNvPr id="5" name="Dia számának helye 5"/>
          <p:cNvSpPr>
            <a:spLocks noGrp="1"/>
          </p:cNvSpPr>
          <p:nvPr>
            <p:ph type="sldNum" sz="quarter" idx="12"/>
          </p:nvPr>
        </p:nvSpPr>
        <p:spPr/>
        <p:txBody>
          <a:bodyPr/>
          <a:lstStyle>
            <a:lvl1pPr>
              <a:defRPr/>
            </a:lvl1pPr>
          </a:lstStyle>
          <a:p>
            <a:pPr>
              <a:defRPr/>
            </a:pPr>
            <a:fld id="{4FF6CBBE-366D-4D6F-9EC4-D66FDC33DABD}" type="slidenum">
              <a:rPr lang="hu-HU">
                <a:solidFill>
                  <a:prstClr val="black">
                    <a:tint val="75000"/>
                  </a:prstClr>
                </a:solidFill>
              </a:rPr>
              <a:pPr>
                <a:defRPr/>
              </a:pPr>
              <a:t>‹#›</a:t>
            </a:fld>
            <a:endParaRPr lang="hu-HU">
              <a:solidFill>
                <a:prstClr val="black">
                  <a:tint val="75000"/>
                </a:prstClr>
              </a:solidFill>
            </a:endParaRPr>
          </a:p>
        </p:txBody>
      </p:sp>
    </p:spTree>
    <p:extLst>
      <p:ext uri="{BB962C8B-B14F-4D97-AF65-F5344CB8AC3E}">
        <p14:creationId xmlns:p14="http://schemas.microsoft.com/office/powerpoint/2010/main" val="1453268918"/>
      </p:ext>
    </p:extLst>
  </p:cSld>
  <p:clrMapOvr>
    <a:masterClrMapping/>
  </p:clrMapOvr>
  <p:transition advClick="0" advTm="4000"/>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3"/>
          <p:cNvSpPr>
            <a:spLocks noGrp="1"/>
          </p:cNvSpPr>
          <p:nvPr>
            <p:ph type="dt" sz="half" idx="10"/>
          </p:nvPr>
        </p:nvSpPr>
        <p:spPr/>
        <p:txBody>
          <a:bodyPr/>
          <a:lstStyle>
            <a:lvl1pPr>
              <a:defRPr/>
            </a:lvl1pPr>
          </a:lstStyle>
          <a:p>
            <a:pPr>
              <a:defRPr/>
            </a:pPr>
            <a:fld id="{677BB358-38D0-43D8-98FF-9ADCCDB987FD}" type="datetimeFigureOut">
              <a:rPr lang="hu-HU">
                <a:solidFill>
                  <a:prstClr val="black">
                    <a:tint val="75000"/>
                  </a:prstClr>
                </a:solidFill>
              </a:rPr>
              <a:pPr>
                <a:defRPr/>
              </a:pPr>
              <a:t>2023.04.24.</a:t>
            </a:fld>
            <a:endParaRPr lang="hu-HU">
              <a:solidFill>
                <a:prstClr val="black">
                  <a:tint val="75000"/>
                </a:prstClr>
              </a:solidFill>
            </a:endParaRPr>
          </a:p>
        </p:txBody>
      </p:sp>
      <p:sp>
        <p:nvSpPr>
          <p:cNvPr id="3" name="Élőláb helye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
        <p:nvSpPr>
          <p:cNvPr id="4" name="Dia számának helye 5"/>
          <p:cNvSpPr>
            <a:spLocks noGrp="1"/>
          </p:cNvSpPr>
          <p:nvPr>
            <p:ph type="sldNum" sz="quarter" idx="12"/>
          </p:nvPr>
        </p:nvSpPr>
        <p:spPr/>
        <p:txBody>
          <a:bodyPr/>
          <a:lstStyle>
            <a:lvl1pPr>
              <a:defRPr/>
            </a:lvl1pPr>
          </a:lstStyle>
          <a:p>
            <a:pPr>
              <a:defRPr/>
            </a:pPr>
            <a:fld id="{06DD4D18-C08A-441E-AD6F-AFF761F6F5A7}" type="slidenum">
              <a:rPr lang="hu-HU">
                <a:solidFill>
                  <a:prstClr val="black">
                    <a:tint val="75000"/>
                  </a:prstClr>
                </a:solidFill>
              </a:rPr>
              <a:pPr>
                <a:defRPr/>
              </a:pPr>
              <a:t>‹#›</a:t>
            </a:fld>
            <a:endParaRPr lang="hu-HU">
              <a:solidFill>
                <a:prstClr val="black">
                  <a:tint val="75000"/>
                </a:prstClr>
              </a:solidFill>
            </a:endParaRPr>
          </a:p>
        </p:txBody>
      </p:sp>
    </p:spTree>
    <p:extLst>
      <p:ext uri="{BB962C8B-B14F-4D97-AF65-F5344CB8AC3E}">
        <p14:creationId xmlns:p14="http://schemas.microsoft.com/office/powerpoint/2010/main" val="697221147"/>
      </p:ext>
    </p:extLst>
  </p:cSld>
  <p:clrMapOvr>
    <a:masterClrMapping/>
  </p:clrMapOvr>
  <p:transition advClick="0" advTm="4000"/>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hu-HU"/>
          </a:p>
        </p:txBody>
      </p:sp>
      <p:sp>
        <p:nvSpPr>
          <p:cNvPr id="3" name="Tartalom helye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Szöveg hely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átum helye 3"/>
          <p:cNvSpPr>
            <a:spLocks noGrp="1"/>
          </p:cNvSpPr>
          <p:nvPr>
            <p:ph type="dt" sz="half" idx="10"/>
          </p:nvPr>
        </p:nvSpPr>
        <p:spPr/>
        <p:txBody>
          <a:bodyPr/>
          <a:lstStyle>
            <a:lvl1pPr>
              <a:defRPr/>
            </a:lvl1pPr>
          </a:lstStyle>
          <a:p>
            <a:pPr>
              <a:defRPr/>
            </a:pPr>
            <a:fld id="{10A31C90-7C9F-4BB1-ABA4-FFA631B33E97}" type="datetimeFigureOut">
              <a:rPr lang="hu-HU">
                <a:solidFill>
                  <a:prstClr val="black">
                    <a:tint val="75000"/>
                  </a:prstClr>
                </a:solidFill>
              </a:rPr>
              <a:pPr>
                <a:defRPr/>
              </a:pPr>
              <a:t>2023.04.24.</a:t>
            </a:fld>
            <a:endParaRPr lang="hu-HU">
              <a:solidFill>
                <a:prstClr val="black">
                  <a:tint val="75000"/>
                </a:prstClr>
              </a:solidFill>
            </a:endParaRPr>
          </a:p>
        </p:txBody>
      </p:sp>
      <p:sp>
        <p:nvSpPr>
          <p:cNvPr id="6" name="Élőláb helye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
        <p:nvSpPr>
          <p:cNvPr id="7" name="Dia számának helye 5"/>
          <p:cNvSpPr>
            <a:spLocks noGrp="1"/>
          </p:cNvSpPr>
          <p:nvPr>
            <p:ph type="sldNum" sz="quarter" idx="12"/>
          </p:nvPr>
        </p:nvSpPr>
        <p:spPr/>
        <p:txBody>
          <a:bodyPr/>
          <a:lstStyle>
            <a:lvl1pPr>
              <a:defRPr/>
            </a:lvl1pPr>
          </a:lstStyle>
          <a:p>
            <a:pPr>
              <a:defRPr/>
            </a:pPr>
            <a:fld id="{A5B4DEBC-CAF3-4CD1-93EF-F53C29D63C0E}" type="slidenum">
              <a:rPr lang="hu-HU">
                <a:solidFill>
                  <a:prstClr val="black">
                    <a:tint val="75000"/>
                  </a:prstClr>
                </a:solidFill>
              </a:rPr>
              <a:pPr>
                <a:defRPr/>
              </a:pPr>
              <a:t>‹#›</a:t>
            </a:fld>
            <a:endParaRPr lang="hu-HU">
              <a:solidFill>
                <a:prstClr val="black">
                  <a:tint val="75000"/>
                </a:prstClr>
              </a:solidFill>
            </a:endParaRPr>
          </a:p>
        </p:txBody>
      </p:sp>
    </p:spTree>
    <p:extLst>
      <p:ext uri="{BB962C8B-B14F-4D97-AF65-F5344CB8AC3E}">
        <p14:creationId xmlns:p14="http://schemas.microsoft.com/office/powerpoint/2010/main" val="1131547516"/>
      </p:ext>
    </p:extLst>
  </p:cSld>
  <p:clrMapOvr>
    <a:masterClrMapping/>
  </p:clrMapOvr>
  <p:transition advClick="0" advTm="4000"/>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hu-HU"/>
          </a:p>
        </p:txBody>
      </p:sp>
      <p:sp>
        <p:nvSpPr>
          <p:cNvPr id="3" name="Kép hely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hu-HU" noProof="0"/>
          </a:p>
        </p:txBody>
      </p:sp>
      <p:sp>
        <p:nvSpPr>
          <p:cNvPr id="4" name="Szöveg hely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átum helye 3"/>
          <p:cNvSpPr>
            <a:spLocks noGrp="1"/>
          </p:cNvSpPr>
          <p:nvPr>
            <p:ph type="dt" sz="half" idx="10"/>
          </p:nvPr>
        </p:nvSpPr>
        <p:spPr/>
        <p:txBody>
          <a:bodyPr/>
          <a:lstStyle>
            <a:lvl1pPr>
              <a:defRPr/>
            </a:lvl1pPr>
          </a:lstStyle>
          <a:p>
            <a:pPr>
              <a:defRPr/>
            </a:pPr>
            <a:fld id="{1499D247-729D-4974-9CDB-944A185AFF9B}" type="datetimeFigureOut">
              <a:rPr lang="hu-HU">
                <a:solidFill>
                  <a:prstClr val="black">
                    <a:tint val="75000"/>
                  </a:prstClr>
                </a:solidFill>
              </a:rPr>
              <a:pPr>
                <a:defRPr/>
              </a:pPr>
              <a:t>2023.04.24.</a:t>
            </a:fld>
            <a:endParaRPr lang="hu-HU">
              <a:solidFill>
                <a:prstClr val="black">
                  <a:tint val="75000"/>
                </a:prstClr>
              </a:solidFill>
            </a:endParaRPr>
          </a:p>
        </p:txBody>
      </p:sp>
      <p:sp>
        <p:nvSpPr>
          <p:cNvPr id="6" name="Élőláb helye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
        <p:nvSpPr>
          <p:cNvPr id="7" name="Dia számának helye 5"/>
          <p:cNvSpPr>
            <a:spLocks noGrp="1"/>
          </p:cNvSpPr>
          <p:nvPr>
            <p:ph type="sldNum" sz="quarter" idx="12"/>
          </p:nvPr>
        </p:nvSpPr>
        <p:spPr/>
        <p:txBody>
          <a:bodyPr/>
          <a:lstStyle>
            <a:lvl1pPr>
              <a:defRPr/>
            </a:lvl1pPr>
          </a:lstStyle>
          <a:p>
            <a:pPr>
              <a:defRPr/>
            </a:pPr>
            <a:fld id="{B593DB89-8138-4749-84F9-BD2D69001537}" type="slidenum">
              <a:rPr lang="hu-HU">
                <a:solidFill>
                  <a:prstClr val="black">
                    <a:tint val="75000"/>
                  </a:prstClr>
                </a:solidFill>
              </a:rPr>
              <a:pPr>
                <a:defRPr/>
              </a:pPr>
              <a:t>‹#›</a:t>
            </a:fld>
            <a:endParaRPr lang="hu-HU">
              <a:solidFill>
                <a:prstClr val="black">
                  <a:tint val="75000"/>
                </a:prstClr>
              </a:solidFill>
            </a:endParaRPr>
          </a:p>
        </p:txBody>
      </p:sp>
    </p:spTree>
    <p:extLst>
      <p:ext uri="{BB962C8B-B14F-4D97-AF65-F5344CB8AC3E}">
        <p14:creationId xmlns:p14="http://schemas.microsoft.com/office/powerpoint/2010/main" val="2625422042"/>
      </p:ext>
    </p:extLst>
  </p:cSld>
  <p:clrMapOvr>
    <a:masterClrMapping/>
  </p:clrMapOvr>
  <p:transition advClick="0" advTm="4000"/>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a:t>Click to edit Master title style</a:t>
            </a:r>
            <a:endParaRPr lang="hu-HU"/>
          </a:p>
        </p:txBody>
      </p:sp>
      <p:sp>
        <p:nvSpPr>
          <p:cNvPr id="3" name="Függőleges szöveg helye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Dátum helye 3"/>
          <p:cNvSpPr>
            <a:spLocks noGrp="1"/>
          </p:cNvSpPr>
          <p:nvPr>
            <p:ph type="dt" sz="half" idx="10"/>
          </p:nvPr>
        </p:nvSpPr>
        <p:spPr/>
        <p:txBody>
          <a:bodyPr/>
          <a:lstStyle>
            <a:lvl1pPr>
              <a:defRPr/>
            </a:lvl1pPr>
          </a:lstStyle>
          <a:p>
            <a:pPr>
              <a:defRPr/>
            </a:pPr>
            <a:fld id="{9AC40D29-38BC-4052-9EAE-25DF758308E2}" type="datetimeFigureOut">
              <a:rPr lang="hu-HU">
                <a:solidFill>
                  <a:prstClr val="black">
                    <a:tint val="75000"/>
                  </a:prstClr>
                </a:solidFill>
              </a:rPr>
              <a:pPr>
                <a:defRPr/>
              </a:pPr>
              <a:t>2023.04.24.</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lvl1pPr>
              <a:defRPr/>
            </a:lvl1pPr>
          </a:lstStyle>
          <a:p>
            <a:pPr>
              <a:defRPr/>
            </a:pPr>
            <a:fld id="{DFBB01A5-8BA1-4C6F-9A6E-EE954FD4ED7A}" type="slidenum">
              <a:rPr lang="hu-HU">
                <a:solidFill>
                  <a:prstClr val="black">
                    <a:tint val="75000"/>
                  </a:prstClr>
                </a:solidFill>
              </a:rPr>
              <a:pPr>
                <a:defRPr/>
              </a:pPr>
              <a:t>‹#›</a:t>
            </a:fld>
            <a:endParaRPr lang="hu-HU">
              <a:solidFill>
                <a:prstClr val="black">
                  <a:tint val="75000"/>
                </a:prstClr>
              </a:solidFill>
            </a:endParaRPr>
          </a:p>
        </p:txBody>
      </p:sp>
    </p:spTree>
    <p:extLst>
      <p:ext uri="{BB962C8B-B14F-4D97-AF65-F5344CB8AC3E}">
        <p14:creationId xmlns:p14="http://schemas.microsoft.com/office/powerpoint/2010/main" val="706633791"/>
      </p:ext>
    </p:extLst>
  </p:cSld>
  <p:clrMapOvr>
    <a:masterClrMapping/>
  </p:clrMapOvr>
  <p:transition advClick="0" advTm="4000"/>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839200" y="274639"/>
            <a:ext cx="2743200" cy="5851525"/>
          </a:xfrm>
        </p:spPr>
        <p:txBody>
          <a:bodyPr vert="eaVert"/>
          <a:lstStyle/>
          <a:p>
            <a:r>
              <a:rPr lang="en-US"/>
              <a:t>Click to edit Master title style</a:t>
            </a:r>
            <a:endParaRPr lang="hu-HU"/>
          </a:p>
        </p:txBody>
      </p:sp>
      <p:sp>
        <p:nvSpPr>
          <p:cNvPr id="3" name="Függőleges szöveg helye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Dátum helye 3"/>
          <p:cNvSpPr>
            <a:spLocks noGrp="1"/>
          </p:cNvSpPr>
          <p:nvPr>
            <p:ph type="dt" sz="half" idx="10"/>
          </p:nvPr>
        </p:nvSpPr>
        <p:spPr/>
        <p:txBody>
          <a:bodyPr/>
          <a:lstStyle>
            <a:lvl1pPr>
              <a:defRPr/>
            </a:lvl1pPr>
          </a:lstStyle>
          <a:p>
            <a:pPr>
              <a:defRPr/>
            </a:pPr>
            <a:fld id="{DDD452C1-1C90-44DA-A26E-11C14F4D5CB1}" type="datetimeFigureOut">
              <a:rPr lang="hu-HU">
                <a:solidFill>
                  <a:prstClr val="black">
                    <a:tint val="75000"/>
                  </a:prstClr>
                </a:solidFill>
              </a:rPr>
              <a:pPr>
                <a:defRPr/>
              </a:pPr>
              <a:t>2023.04.24.</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lvl1pPr>
              <a:defRPr/>
            </a:lvl1pPr>
          </a:lstStyle>
          <a:p>
            <a:pPr>
              <a:defRPr/>
            </a:pPr>
            <a:fld id="{4D6B5BB2-ACD5-496F-A0B4-9D6DB7857047}" type="slidenum">
              <a:rPr lang="hu-HU">
                <a:solidFill>
                  <a:prstClr val="black">
                    <a:tint val="75000"/>
                  </a:prstClr>
                </a:solidFill>
              </a:rPr>
              <a:pPr>
                <a:defRPr/>
              </a:pPr>
              <a:t>‹#›</a:t>
            </a:fld>
            <a:endParaRPr lang="hu-HU">
              <a:solidFill>
                <a:prstClr val="black">
                  <a:tint val="75000"/>
                </a:prstClr>
              </a:solidFill>
            </a:endParaRPr>
          </a:p>
        </p:txBody>
      </p:sp>
    </p:spTree>
    <p:extLst>
      <p:ext uri="{BB962C8B-B14F-4D97-AF65-F5344CB8AC3E}">
        <p14:creationId xmlns:p14="http://schemas.microsoft.com/office/powerpoint/2010/main" val="2965639978"/>
      </p:ext>
    </p:extLst>
  </p:cSld>
  <p:clrMapOvr>
    <a:masterClrMapping/>
  </p:clrMapOvr>
  <p:transition advClick="0" advTm="4000"/>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3AFA64EB-904F-4CE2-836C-B9E337C9DBD8}"/>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BEE790D-571C-4766-85DB-0C87BB19369F}"/>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AEC1B2C-9312-4F27-B304-8B07B370CAFB}"/>
              </a:ext>
            </a:extLst>
          </p:cNvPr>
          <p:cNvSpPr>
            <a:spLocks noGrp="1" noChangeArrowheads="1"/>
          </p:cNvSpPr>
          <p:nvPr>
            <p:ph type="sldNum" sz="quarter" idx="12"/>
          </p:nvPr>
        </p:nvSpPr>
        <p:spPr/>
        <p:txBody>
          <a:bodyPr/>
          <a:lstStyle>
            <a:lvl1pPr>
              <a:defRPr/>
            </a:lvl1pPr>
          </a:lstStyle>
          <a:p>
            <a:fld id="{777450BA-897D-4816-83EF-C435307C5545}" type="slidenum">
              <a:rPr lang="en-US" altLang="en-US"/>
              <a:pPr/>
              <a:t>‹#›</a:t>
            </a:fld>
            <a:endParaRPr lang="en-US" altLang="en-US"/>
          </a:p>
        </p:txBody>
      </p:sp>
    </p:spTree>
    <p:extLst>
      <p:ext uri="{BB962C8B-B14F-4D97-AF65-F5344CB8AC3E}">
        <p14:creationId xmlns:p14="http://schemas.microsoft.com/office/powerpoint/2010/main" val="182668151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642BA92-BB6B-497F-8FE2-4525537CA33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EE557F-7341-468C-AE13-0E2A33D657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20BA0E-5CEF-4D65-9CC8-CA0E68E87115}"/>
              </a:ext>
            </a:extLst>
          </p:cNvPr>
          <p:cNvSpPr>
            <a:spLocks noGrp="1" noChangeArrowheads="1"/>
          </p:cNvSpPr>
          <p:nvPr>
            <p:ph type="sldNum" sz="quarter" idx="12"/>
          </p:nvPr>
        </p:nvSpPr>
        <p:spPr>
          <a:ln/>
        </p:spPr>
        <p:txBody>
          <a:bodyPr/>
          <a:lstStyle>
            <a:lvl1pPr>
              <a:defRPr/>
            </a:lvl1pPr>
          </a:lstStyle>
          <a:p>
            <a:fld id="{C80636DC-4660-488A-A9C0-DC7BDAED4D5D}" type="slidenum">
              <a:rPr lang="en-US" altLang="en-US"/>
              <a:pPr/>
              <a:t>‹#›</a:t>
            </a:fld>
            <a:endParaRPr lang="en-US" altLang="en-US"/>
          </a:p>
        </p:txBody>
      </p:sp>
    </p:spTree>
    <p:extLst>
      <p:ext uri="{BB962C8B-B14F-4D97-AF65-F5344CB8AC3E}">
        <p14:creationId xmlns:p14="http://schemas.microsoft.com/office/powerpoint/2010/main" val="254501250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A0A8E58-9857-4CA1-ADBB-2F5B251B78B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6B9A52D-169F-4A74-8FE0-4188357071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AC1CA51-2A24-41B2-94F0-BADC07E9B03A}"/>
              </a:ext>
            </a:extLst>
          </p:cNvPr>
          <p:cNvSpPr>
            <a:spLocks noGrp="1" noChangeArrowheads="1"/>
          </p:cNvSpPr>
          <p:nvPr>
            <p:ph type="sldNum" sz="quarter" idx="12"/>
          </p:nvPr>
        </p:nvSpPr>
        <p:spPr>
          <a:ln/>
        </p:spPr>
        <p:txBody>
          <a:bodyPr/>
          <a:lstStyle>
            <a:lvl1pPr>
              <a:defRPr/>
            </a:lvl1pPr>
          </a:lstStyle>
          <a:p>
            <a:fld id="{E89C0AAD-0B8A-452B-95E7-434B632577AA}" type="slidenum">
              <a:rPr lang="en-US" altLang="en-US"/>
              <a:pPr/>
              <a:t>‹#›</a:t>
            </a:fld>
            <a:endParaRPr lang="en-US" altLang="en-US"/>
          </a:p>
        </p:txBody>
      </p:sp>
    </p:spTree>
    <p:extLst>
      <p:ext uri="{BB962C8B-B14F-4D97-AF65-F5344CB8AC3E}">
        <p14:creationId xmlns:p14="http://schemas.microsoft.com/office/powerpoint/2010/main" val="247983239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5098EFB-2C8F-4016-9E9F-CC729C9860C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57A16FD-8016-4077-B914-BF599F941C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E8F3084-3DBF-4F17-8866-CE34705EEF27}"/>
              </a:ext>
            </a:extLst>
          </p:cNvPr>
          <p:cNvSpPr>
            <a:spLocks noGrp="1" noChangeArrowheads="1"/>
          </p:cNvSpPr>
          <p:nvPr>
            <p:ph type="sldNum" sz="quarter" idx="12"/>
          </p:nvPr>
        </p:nvSpPr>
        <p:spPr>
          <a:ln/>
        </p:spPr>
        <p:txBody>
          <a:bodyPr/>
          <a:lstStyle>
            <a:lvl1pPr>
              <a:defRPr/>
            </a:lvl1pPr>
          </a:lstStyle>
          <a:p>
            <a:fld id="{6959F33F-75F0-4954-8253-A76DF1AF1360}" type="slidenum">
              <a:rPr lang="en-US" altLang="en-US"/>
              <a:pPr/>
              <a:t>‹#›</a:t>
            </a:fld>
            <a:endParaRPr lang="en-US" altLang="en-US"/>
          </a:p>
        </p:txBody>
      </p:sp>
    </p:spTree>
    <p:extLst>
      <p:ext uri="{BB962C8B-B14F-4D97-AF65-F5344CB8AC3E}">
        <p14:creationId xmlns:p14="http://schemas.microsoft.com/office/powerpoint/2010/main" val="41035454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C8299-B82E-4CC1-A6F2-EF7BB2B6EC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6DAFA3-447B-4CE8-8C93-BD28DDEEC9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E48B44-0335-41CD-A779-909EB04F8540}"/>
              </a:ext>
            </a:extLst>
          </p:cNvPr>
          <p:cNvSpPr>
            <a:spLocks noGrp="1"/>
          </p:cNvSpPr>
          <p:nvPr>
            <p:ph type="dt" sz="half" idx="10"/>
          </p:nvPr>
        </p:nvSpPr>
        <p:spPr/>
        <p:txBody>
          <a:bodyPr/>
          <a:lstStyle/>
          <a:p>
            <a:fld id="{943C7210-5589-410D-A704-70AA7C1B20DD}" type="datetimeFigureOut">
              <a:rPr lang="en-US" smtClean="0"/>
              <a:t>4/24/2023</a:t>
            </a:fld>
            <a:endParaRPr lang="en-US"/>
          </a:p>
        </p:txBody>
      </p:sp>
      <p:sp>
        <p:nvSpPr>
          <p:cNvPr id="5" name="Footer Placeholder 4">
            <a:extLst>
              <a:ext uri="{FF2B5EF4-FFF2-40B4-BE49-F238E27FC236}">
                <a16:creationId xmlns:a16="http://schemas.microsoft.com/office/drawing/2014/main" id="{D81E07B6-E09E-47D4-BC19-3FF68EA59B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D1EB1F-8773-4C48-98DE-732679A1064C}"/>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267961431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E613621-B9BF-498D-B553-1BA0D651CB2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4C9F81F-4C0D-4CC0-866A-23519523B9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DA8A599-782A-4D20-A3FB-8F2D09003EB2}"/>
              </a:ext>
            </a:extLst>
          </p:cNvPr>
          <p:cNvSpPr>
            <a:spLocks noGrp="1" noChangeArrowheads="1"/>
          </p:cNvSpPr>
          <p:nvPr>
            <p:ph type="sldNum" sz="quarter" idx="12"/>
          </p:nvPr>
        </p:nvSpPr>
        <p:spPr>
          <a:ln/>
        </p:spPr>
        <p:txBody>
          <a:bodyPr/>
          <a:lstStyle>
            <a:lvl1pPr>
              <a:defRPr/>
            </a:lvl1pPr>
          </a:lstStyle>
          <a:p>
            <a:fld id="{7A3D193F-168F-4805-8678-F1FB0EDF1913}" type="slidenum">
              <a:rPr lang="en-US" altLang="en-US"/>
              <a:pPr/>
              <a:t>‹#›</a:t>
            </a:fld>
            <a:endParaRPr lang="en-US" altLang="en-US"/>
          </a:p>
        </p:txBody>
      </p:sp>
    </p:spTree>
    <p:extLst>
      <p:ext uri="{BB962C8B-B14F-4D97-AF65-F5344CB8AC3E}">
        <p14:creationId xmlns:p14="http://schemas.microsoft.com/office/powerpoint/2010/main" val="72440234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EA7C268-3B6C-4563-BB93-664F847B710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165540C-1DAF-49DF-A3BA-50457B6B33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AE0CB46-8429-447C-A618-B65DAB6A620C}"/>
              </a:ext>
            </a:extLst>
          </p:cNvPr>
          <p:cNvSpPr>
            <a:spLocks noGrp="1" noChangeArrowheads="1"/>
          </p:cNvSpPr>
          <p:nvPr>
            <p:ph type="sldNum" sz="quarter" idx="12"/>
          </p:nvPr>
        </p:nvSpPr>
        <p:spPr>
          <a:ln/>
        </p:spPr>
        <p:txBody>
          <a:bodyPr/>
          <a:lstStyle>
            <a:lvl1pPr>
              <a:defRPr/>
            </a:lvl1pPr>
          </a:lstStyle>
          <a:p>
            <a:fld id="{F12EAEFC-AE29-4555-BD97-11CE4B316F42}" type="slidenum">
              <a:rPr lang="en-US" altLang="en-US"/>
              <a:pPr/>
              <a:t>‹#›</a:t>
            </a:fld>
            <a:endParaRPr lang="en-US" altLang="en-US"/>
          </a:p>
        </p:txBody>
      </p:sp>
    </p:spTree>
    <p:extLst>
      <p:ext uri="{BB962C8B-B14F-4D97-AF65-F5344CB8AC3E}">
        <p14:creationId xmlns:p14="http://schemas.microsoft.com/office/powerpoint/2010/main" val="197790321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91AF53B-4EFA-4AD7-860E-4564933EA28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83DCAD2-CE6E-464F-8FBB-1F05278507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1F225B6-6933-42C3-92BE-C5B5CB354D31}"/>
              </a:ext>
            </a:extLst>
          </p:cNvPr>
          <p:cNvSpPr>
            <a:spLocks noGrp="1" noChangeArrowheads="1"/>
          </p:cNvSpPr>
          <p:nvPr>
            <p:ph type="sldNum" sz="quarter" idx="12"/>
          </p:nvPr>
        </p:nvSpPr>
        <p:spPr>
          <a:ln/>
        </p:spPr>
        <p:txBody>
          <a:bodyPr/>
          <a:lstStyle>
            <a:lvl1pPr>
              <a:defRPr/>
            </a:lvl1pPr>
          </a:lstStyle>
          <a:p>
            <a:fld id="{4DACF28A-2D41-40B6-A1D1-98B4D1D363C5}" type="slidenum">
              <a:rPr lang="en-US" altLang="en-US"/>
              <a:pPr/>
              <a:t>‹#›</a:t>
            </a:fld>
            <a:endParaRPr lang="en-US" altLang="en-US"/>
          </a:p>
        </p:txBody>
      </p:sp>
    </p:spTree>
    <p:extLst>
      <p:ext uri="{BB962C8B-B14F-4D97-AF65-F5344CB8AC3E}">
        <p14:creationId xmlns:p14="http://schemas.microsoft.com/office/powerpoint/2010/main" val="51111809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8CCD871-3609-419D-BF08-B4FB03771F1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97AFB71-A93D-4EE7-B2AA-D3A3DBE987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FAF9BC8-E7FF-4443-9705-2E682A8C6C4D}"/>
              </a:ext>
            </a:extLst>
          </p:cNvPr>
          <p:cNvSpPr>
            <a:spLocks noGrp="1" noChangeArrowheads="1"/>
          </p:cNvSpPr>
          <p:nvPr>
            <p:ph type="sldNum" sz="quarter" idx="12"/>
          </p:nvPr>
        </p:nvSpPr>
        <p:spPr>
          <a:ln/>
        </p:spPr>
        <p:txBody>
          <a:bodyPr/>
          <a:lstStyle>
            <a:lvl1pPr>
              <a:defRPr/>
            </a:lvl1pPr>
          </a:lstStyle>
          <a:p>
            <a:fld id="{0BF935ED-EF91-4AF6-9A2B-219A1931C502}" type="slidenum">
              <a:rPr lang="en-US" altLang="en-US"/>
              <a:pPr/>
              <a:t>‹#›</a:t>
            </a:fld>
            <a:endParaRPr lang="en-US" altLang="en-US"/>
          </a:p>
        </p:txBody>
      </p:sp>
    </p:spTree>
    <p:extLst>
      <p:ext uri="{BB962C8B-B14F-4D97-AF65-F5344CB8AC3E}">
        <p14:creationId xmlns:p14="http://schemas.microsoft.com/office/powerpoint/2010/main" val="396733161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4C167CF-6CD5-4097-BD4B-68B4477B5B4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4EF9AB1-41E9-4E8F-BCCF-0E262D6D48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E9FDDC0-1FA5-40A9-865A-C71391115EA7}"/>
              </a:ext>
            </a:extLst>
          </p:cNvPr>
          <p:cNvSpPr>
            <a:spLocks noGrp="1" noChangeArrowheads="1"/>
          </p:cNvSpPr>
          <p:nvPr>
            <p:ph type="sldNum" sz="quarter" idx="12"/>
          </p:nvPr>
        </p:nvSpPr>
        <p:spPr>
          <a:ln/>
        </p:spPr>
        <p:txBody>
          <a:bodyPr/>
          <a:lstStyle>
            <a:lvl1pPr>
              <a:defRPr/>
            </a:lvl1pPr>
          </a:lstStyle>
          <a:p>
            <a:fld id="{B0302EBB-2C2E-4A45-AFD1-BC5DCC836951}" type="slidenum">
              <a:rPr lang="en-US" altLang="en-US"/>
              <a:pPr/>
              <a:t>‹#›</a:t>
            </a:fld>
            <a:endParaRPr lang="en-US" altLang="en-US"/>
          </a:p>
        </p:txBody>
      </p:sp>
    </p:spTree>
    <p:extLst>
      <p:ext uri="{BB962C8B-B14F-4D97-AF65-F5344CB8AC3E}">
        <p14:creationId xmlns:p14="http://schemas.microsoft.com/office/powerpoint/2010/main" val="348933378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34A570-BFDA-4655-ADB7-F75D95427E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EE19876-CDF9-4D8C-A84E-B5BD4F1375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2BA7E38-469A-4717-8E25-BC063124E583}"/>
              </a:ext>
            </a:extLst>
          </p:cNvPr>
          <p:cNvSpPr>
            <a:spLocks noGrp="1" noChangeArrowheads="1"/>
          </p:cNvSpPr>
          <p:nvPr>
            <p:ph type="sldNum" sz="quarter" idx="12"/>
          </p:nvPr>
        </p:nvSpPr>
        <p:spPr>
          <a:ln/>
        </p:spPr>
        <p:txBody>
          <a:bodyPr/>
          <a:lstStyle>
            <a:lvl1pPr>
              <a:defRPr/>
            </a:lvl1pPr>
          </a:lstStyle>
          <a:p>
            <a:fld id="{9D54BCAD-59D0-45EE-9F74-ADE0D60159DC}" type="slidenum">
              <a:rPr lang="en-US" altLang="en-US"/>
              <a:pPr/>
              <a:t>‹#›</a:t>
            </a:fld>
            <a:endParaRPr lang="en-US" altLang="en-US"/>
          </a:p>
        </p:txBody>
      </p:sp>
    </p:spTree>
    <p:extLst>
      <p:ext uri="{BB962C8B-B14F-4D97-AF65-F5344CB8AC3E}">
        <p14:creationId xmlns:p14="http://schemas.microsoft.com/office/powerpoint/2010/main" val="207518845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3227006-981F-4695-8815-BF7DD9FC72B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2673AA-C8E7-43A7-81F5-45721015A1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9D30283-22F7-4372-9C26-A1BDD19A9BE2}"/>
              </a:ext>
            </a:extLst>
          </p:cNvPr>
          <p:cNvSpPr>
            <a:spLocks noGrp="1" noChangeArrowheads="1"/>
          </p:cNvSpPr>
          <p:nvPr>
            <p:ph type="sldNum" sz="quarter" idx="12"/>
          </p:nvPr>
        </p:nvSpPr>
        <p:spPr>
          <a:ln/>
        </p:spPr>
        <p:txBody>
          <a:bodyPr/>
          <a:lstStyle>
            <a:lvl1pPr>
              <a:defRPr/>
            </a:lvl1pPr>
          </a:lstStyle>
          <a:p>
            <a:fld id="{860FEDF7-AFAE-48AA-83EE-D50F8D304A92}" type="slidenum">
              <a:rPr lang="en-US" altLang="en-US"/>
              <a:pPr/>
              <a:t>‹#›</a:t>
            </a:fld>
            <a:endParaRPr lang="en-US" altLang="en-US"/>
          </a:p>
        </p:txBody>
      </p:sp>
    </p:spTree>
    <p:extLst>
      <p:ext uri="{BB962C8B-B14F-4D97-AF65-F5344CB8AC3E}">
        <p14:creationId xmlns:p14="http://schemas.microsoft.com/office/powerpoint/2010/main" val="364749876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6D6269D9-9577-4E47-BEBC-84B41FBFB63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EFA7DAE-53E5-4A16-B3E3-813BDA0E64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BCEC0D5-86C1-46E5-A5BA-6E909A70C1ED}"/>
              </a:ext>
            </a:extLst>
          </p:cNvPr>
          <p:cNvSpPr>
            <a:spLocks noGrp="1" noChangeArrowheads="1"/>
          </p:cNvSpPr>
          <p:nvPr>
            <p:ph type="sldNum" sz="quarter" idx="12"/>
          </p:nvPr>
        </p:nvSpPr>
        <p:spPr>
          <a:ln/>
        </p:spPr>
        <p:txBody>
          <a:bodyPr/>
          <a:lstStyle>
            <a:lvl1pPr>
              <a:defRPr/>
            </a:lvl1pPr>
          </a:lstStyle>
          <a:p>
            <a:fld id="{40DC5A9C-FEDF-4BB7-8E07-C78065989F4C}" type="slidenum">
              <a:rPr lang="en-US" altLang="en-US"/>
              <a:pPr/>
              <a:t>‹#›</a:t>
            </a:fld>
            <a:endParaRPr lang="en-US" altLang="en-US"/>
          </a:p>
        </p:txBody>
      </p:sp>
    </p:spTree>
    <p:extLst>
      <p:ext uri="{BB962C8B-B14F-4D97-AF65-F5344CB8AC3E}">
        <p14:creationId xmlns:p14="http://schemas.microsoft.com/office/powerpoint/2010/main" val="344394644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7F6D0BF2-CE5E-4C93-9154-7579B0721D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2A50A39-951D-4698-A5A8-F86399E0F3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E4FD17-F0A0-469A-BFF9-225B08033554}"/>
              </a:ext>
            </a:extLst>
          </p:cNvPr>
          <p:cNvSpPr>
            <a:spLocks noGrp="1" noChangeArrowheads="1"/>
          </p:cNvSpPr>
          <p:nvPr>
            <p:ph type="sldNum" sz="quarter" idx="12"/>
          </p:nvPr>
        </p:nvSpPr>
        <p:spPr>
          <a:ln/>
        </p:spPr>
        <p:txBody>
          <a:bodyPr/>
          <a:lstStyle>
            <a:lvl1pPr>
              <a:defRPr/>
            </a:lvl1pPr>
          </a:lstStyle>
          <a:p>
            <a:fld id="{8FE38C1B-FBF9-4D21-A3A7-17EBAD00AD39}" type="slidenum">
              <a:rPr lang="en-US" altLang="en-US"/>
              <a:pPr/>
              <a:t>‹#›</a:t>
            </a:fld>
            <a:endParaRPr lang="en-US" altLang="en-US"/>
          </a:p>
        </p:txBody>
      </p:sp>
    </p:spTree>
    <p:extLst>
      <p:ext uri="{BB962C8B-B14F-4D97-AF65-F5344CB8AC3E}">
        <p14:creationId xmlns:p14="http://schemas.microsoft.com/office/powerpoint/2010/main" val="333754678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r>
              <a:rPr lang="en-US" noProof="0"/>
              <a:t>Click icon to add clip art</a:t>
            </a:r>
          </a:p>
        </p:txBody>
      </p:sp>
      <p:sp>
        <p:nvSpPr>
          <p:cNvPr id="5" name="Date Placeholder 4">
            <a:extLst>
              <a:ext uri="{FF2B5EF4-FFF2-40B4-BE49-F238E27FC236}">
                <a16:creationId xmlns:a16="http://schemas.microsoft.com/office/drawing/2014/main" id="{34F861B7-725A-4924-9C62-9FC98CD9C726}"/>
              </a:ext>
            </a:extLst>
          </p:cNvPr>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46486CFA-5669-464E-83E8-B3AF99482574}"/>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6CC5BD4A-94E6-4CC8-8A5D-FE8F4B572A6D}"/>
              </a:ext>
            </a:extLst>
          </p:cNvPr>
          <p:cNvSpPr>
            <a:spLocks noGrp="1"/>
          </p:cNvSpPr>
          <p:nvPr>
            <p:ph type="sldNum" sz="quarter" idx="12"/>
          </p:nvPr>
        </p:nvSpPr>
        <p:spPr>
          <a:xfrm>
            <a:off x="8737600" y="6248400"/>
            <a:ext cx="2540000" cy="457200"/>
          </a:xfrm>
        </p:spPr>
        <p:txBody>
          <a:bodyPr/>
          <a:lstStyle>
            <a:lvl1pPr>
              <a:defRPr/>
            </a:lvl1pPr>
          </a:lstStyle>
          <a:p>
            <a:fld id="{95D8083C-1805-439E-AC1D-25EB7D9F9C8E}" type="slidenum">
              <a:rPr lang="en-US" altLang="en-US"/>
              <a:pPr/>
              <a:t>‹#›</a:t>
            </a:fld>
            <a:endParaRPr lang="en-US" altLang="en-US"/>
          </a:p>
        </p:txBody>
      </p:sp>
    </p:spTree>
    <p:extLst>
      <p:ext uri="{BB962C8B-B14F-4D97-AF65-F5344CB8AC3E}">
        <p14:creationId xmlns:p14="http://schemas.microsoft.com/office/powerpoint/2010/main" val="3543995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ED5C8-4AC0-4CF4-A15D-39D6D8C82F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F1FFA1-784B-42DE-A35F-39FA81D8DBB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1AC7AC-DF91-427C-A981-989C19768CB4}"/>
              </a:ext>
            </a:extLst>
          </p:cNvPr>
          <p:cNvSpPr>
            <a:spLocks noGrp="1"/>
          </p:cNvSpPr>
          <p:nvPr>
            <p:ph type="dt" sz="half" idx="10"/>
          </p:nvPr>
        </p:nvSpPr>
        <p:spPr/>
        <p:txBody>
          <a:bodyPr/>
          <a:lstStyle/>
          <a:p>
            <a:fld id="{943C7210-5589-410D-A704-70AA7C1B20DD}" type="datetimeFigureOut">
              <a:rPr lang="en-US" smtClean="0"/>
              <a:t>4/24/2023</a:t>
            </a:fld>
            <a:endParaRPr lang="en-US"/>
          </a:p>
        </p:txBody>
      </p:sp>
      <p:sp>
        <p:nvSpPr>
          <p:cNvPr id="5" name="Footer Placeholder 4">
            <a:extLst>
              <a:ext uri="{FF2B5EF4-FFF2-40B4-BE49-F238E27FC236}">
                <a16:creationId xmlns:a16="http://schemas.microsoft.com/office/drawing/2014/main" id="{2448C55D-709E-479F-947F-2D40F3EDA6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78AF3C-E93F-4742-8FDF-94F745D7A8C6}"/>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191664313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04801" y="2286000"/>
            <a:ext cx="11480799" cy="2895600"/>
          </a:xfrm>
          <a:effectLst>
            <a:outerShdw dist="56796" dir="1593903" algn="ctr" rotWithShape="0">
              <a:schemeClr val="accent1"/>
            </a:outerShdw>
          </a:effectLst>
        </p:spPr>
        <p:txBody>
          <a:bodyPr/>
          <a:lstStyle>
            <a:lvl1pPr>
              <a:defRPr sz="6600"/>
            </a:lvl1pPr>
          </a:lstStyle>
          <a:p>
            <a:r>
              <a:rPr lang="en-US"/>
              <a:t>Click to edit Master title style</a:t>
            </a:r>
          </a:p>
        </p:txBody>
      </p:sp>
      <p:sp>
        <p:nvSpPr>
          <p:cNvPr id="3075" name="Rectangle 3"/>
          <p:cNvSpPr>
            <a:spLocks noGrp="1" noChangeArrowheads="1"/>
          </p:cNvSpPr>
          <p:nvPr>
            <p:ph type="subTitle" idx="1"/>
          </p:nvPr>
        </p:nvSpPr>
        <p:spPr>
          <a:xfrm>
            <a:off x="304801" y="0"/>
            <a:ext cx="11582400" cy="1219200"/>
          </a:xfrm>
          <a:effectLst>
            <a:outerShdw dist="35921" dir="2700000" algn="ctr" rotWithShape="0">
              <a:schemeClr val="bg1"/>
            </a:outerShdw>
          </a:effectLst>
        </p:spPr>
        <p:txBody>
          <a:bodyPr anchor="ctr"/>
          <a:lstStyle>
            <a:lvl1pPr marL="0" indent="0" algn="ctr">
              <a:buFontTx/>
              <a:buNone/>
              <a:defRPr sz="4000" b="0">
                <a:solidFill>
                  <a:schemeClr val="tx2"/>
                </a:solidFill>
              </a:defRPr>
            </a:lvl1pPr>
          </a:lstStyle>
          <a:p>
            <a:r>
              <a:rPr lang="en-US"/>
              <a:t>Click to edit Master subtitle style</a:t>
            </a:r>
          </a:p>
        </p:txBody>
      </p:sp>
    </p:spTree>
    <p:extLst>
      <p:ext uri="{BB962C8B-B14F-4D97-AF65-F5344CB8AC3E}">
        <p14:creationId xmlns:p14="http://schemas.microsoft.com/office/powerpoint/2010/main" val="92900931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78140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1"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9708245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524000"/>
            <a:ext cx="5689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0"/>
            <a:ext cx="5689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962503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702284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3140709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47577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4"/>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7542942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8900512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6870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2A91B-30C2-4FF7-B92E-82DB4DC501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0642EC-7FA2-4970-89FC-D04CC99352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F8A1D92-EFA3-45BA-B3D1-F70D6034D806}"/>
              </a:ext>
            </a:extLst>
          </p:cNvPr>
          <p:cNvSpPr>
            <a:spLocks noGrp="1"/>
          </p:cNvSpPr>
          <p:nvPr>
            <p:ph type="dt" sz="half" idx="10"/>
          </p:nvPr>
        </p:nvSpPr>
        <p:spPr/>
        <p:txBody>
          <a:bodyPr/>
          <a:lstStyle/>
          <a:p>
            <a:fld id="{943C7210-5589-410D-A704-70AA7C1B20DD}" type="datetimeFigureOut">
              <a:rPr lang="en-US" smtClean="0"/>
              <a:t>4/24/2023</a:t>
            </a:fld>
            <a:endParaRPr lang="en-US"/>
          </a:p>
        </p:txBody>
      </p:sp>
      <p:sp>
        <p:nvSpPr>
          <p:cNvPr id="5" name="Footer Placeholder 4">
            <a:extLst>
              <a:ext uri="{FF2B5EF4-FFF2-40B4-BE49-F238E27FC236}">
                <a16:creationId xmlns:a16="http://schemas.microsoft.com/office/drawing/2014/main" id="{ECC9E210-D7D0-4053-B6CB-91609E69B4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EBD6D7-7C36-49AF-83AD-C7642AD3323B}"/>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399020918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228600"/>
            <a:ext cx="28956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28600"/>
            <a:ext cx="84836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979340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able Placeholder 2"/>
          <p:cNvSpPr>
            <a:spLocks noGrp="1"/>
          </p:cNvSpPr>
          <p:nvPr>
            <p:ph type="tbl" idx="1"/>
          </p:nvPr>
        </p:nvSpPr>
        <p:spPr>
          <a:xfrm>
            <a:off x="304801" y="1524000"/>
            <a:ext cx="11582400" cy="4495800"/>
          </a:xfrm>
        </p:spPr>
        <p:txBody>
          <a:bodyPr/>
          <a:lstStyle/>
          <a:p>
            <a:pPr lvl="0"/>
            <a:endParaRPr lang="en-US" noProof="0"/>
          </a:p>
        </p:txBody>
      </p:sp>
    </p:spTree>
    <p:extLst>
      <p:ext uri="{BB962C8B-B14F-4D97-AF65-F5344CB8AC3E}">
        <p14:creationId xmlns:p14="http://schemas.microsoft.com/office/powerpoint/2010/main" val="238956188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1" y="228600"/>
            <a:ext cx="11582400"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879016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ext Placeholder 2"/>
          <p:cNvSpPr>
            <a:spLocks noGrp="1"/>
          </p:cNvSpPr>
          <p:nvPr>
            <p:ph type="body" sz="half" idx="1"/>
          </p:nvPr>
        </p:nvSpPr>
        <p:spPr>
          <a:xfrm>
            <a:off x="304801" y="15240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4801"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961787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Content Placeholder 2"/>
          <p:cNvSpPr>
            <a:spLocks noGrp="1"/>
          </p:cNvSpPr>
          <p:nvPr>
            <p:ph sz="quarter" idx="1"/>
          </p:nvPr>
        </p:nvSpPr>
        <p:spPr>
          <a:xfrm>
            <a:off x="304800" y="1524000"/>
            <a:ext cx="568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524000"/>
            <a:ext cx="568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304801"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783548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ext Placeholder 2"/>
          <p:cNvSpPr>
            <a:spLocks noGrp="1"/>
          </p:cNvSpPr>
          <p:nvPr>
            <p:ph type="body" sz="half" idx="1"/>
          </p:nvPr>
        </p:nvSpPr>
        <p:spPr>
          <a:xfrm>
            <a:off x="304800" y="1524000"/>
            <a:ext cx="5689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524000"/>
            <a:ext cx="5689600" cy="4495800"/>
          </a:xfrm>
        </p:spPr>
        <p:txBody>
          <a:bodyPr/>
          <a:lstStyle/>
          <a:p>
            <a:pPr lvl="0"/>
            <a:endParaRPr lang="en-US" noProof="0"/>
          </a:p>
        </p:txBody>
      </p:sp>
    </p:spTree>
    <p:extLst>
      <p:ext uri="{BB962C8B-B14F-4D97-AF65-F5344CB8AC3E}">
        <p14:creationId xmlns:p14="http://schemas.microsoft.com/office/powerpoint/2010/main" val="29506866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Content Placeholder 2"/>
          <p:cNvSpPr>
            <a:spLocks noGrp="1"/>
          </p:cNvSpPr>
          <p:nvPr>
            <p:ph sz="half" idx="1"/>
          </p:nvPr>
        </p:nvSpPr>
        <p:spPr>
          <a:xfrm>
            <a:off x="304801" y="15240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70928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7"/>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2CC71A7-CA69-464E-B758-89E79EE36B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908034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ACF16-89F7-458B-A567-17AA8D3019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258419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B5BC9A-AE27-40F2-9819-F7FF95A83F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4420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B3CF0-026D-45CA-B288-84A08467F6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8FFC5E-FB0A-46E9-A8C1-4356078D106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D08D53-8711-475D-BF01-E0BAAF03557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5B21DC-340C-48BC-AF17-3C393C6E3D94}"/>
              </a:ext>
            </a:extLst>
          </p:cNvPr>
          <p:cNvSpPr>
            <a:spLocks noGrp="1"/>
          </p:cNvSpPr>
          <p:nvPr>
            <p:ph type="dt" sz="half" idx="10"/>
          </p:nvPr>
        </p:nvSpPr>
        <p:spPr/>
        <p:txBody>
          <a:bodyPr/>
          <a:lstStyle/>
          <a:p>
            <a:fld id="{943C7210-5589-410D-A704-70AA7C1B20DD}" type="datetimeFigureOut">
              <a:rPr lang="en-US" smtClean="0"/>
              <a:t>4/24/2023</a:t>
            </a:fld>
            <a:endParaRPr lang="en-US"/>
          </a:p>
        </p:txBody>
      </p:sp>
      <p:sp>
        <p:nvSpPr>
          <p:cNvPr id="6" name="Footer Placeholder 5">
            <a:extLst>
              <a:ext uri="{FF2B5EF4-FFF2-40B4-BE49-F238E27FC236}">
                <a16:creationId xmlns:a16="http://schemas.microsoft.com/office/drawing/2014/main" id="{0E3CCEAE-00DB-4DD3-943B-28E9EAFAD5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2755B4-2139-4B2D-81A1-2B5D61971FE4}"/>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257238516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272D13-F76D-420A-8BFC-4FD1F86E50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626064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46D94BF-B64E-46B9-8C72-DAE79C2C11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603404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F704C70-3E9F-4C66-A08E-3788A1D4D0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079774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9F8D91A-BE25-4E52-9CCE-56DAE95304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257316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752381-1E1F-40D0-9CC9-11D6C197A8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571013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25B05E-B33A-4489-BF85-E53971F39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033446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208297-0690-46ED-9A9A-B684EA301A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347825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95E73F-D203-49B6-958E-434B75BDA3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096146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964A233-28E7-4863-BA1D-5EB717DD82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577439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2"/>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86E5E1-0918-49E2-9C8A-1774BB4675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85907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06D9E-FEE8-4695-B135-8AAEDF8B54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F4687F-1AB4-4BF1-9B1B-C55B5829D2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CAC4FB6-0173-4868-A643-9E8C019BD2D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36B839-3DD0-47D9-AB2F-CB14E24F2E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66F713E-DDC9-4CB2-A85C-6846BC54C36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5E59C1-31FE-415F-B41B-8A8913FB9A4C}"/>
              </a:ext>
            </a:extLst>
          </p:cNvPr>
          <p:cNvSpPr>
            <a:spLocks noGrp="1"/>
          </p:cNvSpPr>
          <p:nvPr>
            <p:ph type="dt" sz="half" idx="10"/>
          </p:nvPr>
        </p:nvSpPr>
        <p:spPr/>
        <p:txBody>
          <a:bodyPr/>
          <a:lstStyle/>
          <a:p>
            <a:fld id="{943C7210-5589-410D-A704-70AA7C1B20DD}" type="datetimeFigureOut">
              <a:rPr lang="en-US" smtClean="0"/>
              <a:t>4/24/2023</a:t>
            </a:fld>
            <a:endParaRPr lang="en-US"/>
          </a:p>
        </p:txBody>
      </p:sp>
      <p:sp>
        <p:nvSpPr>
          <p:cNvPr id="8" name="Footer Placeholder 7">
            <a:extLst>
              <a:ext uri="{FF2B5EF4-FFF2-40B4-BE49-F238E27FC236}">
                <a16:creationId xmlns:a16="http://schemas.microsoft.com/office/drawing/2014/main" id="{79D2EE0F-8F31-411B-826A-A986DAB9F3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ABBE3A-92AB-45EC-BC75-0D3AD75A86FD}"/>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9654957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2"/>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8B6950-0777-4CDB-9668-F415009493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043982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2"/>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C88297-EDAB-42EA-9CC7-D96D8A6527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911564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488C07-90B7-48F0-ACEF-C58DDB1A6B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642814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p>
            <a:fld id="{97BFF81C-1FCB-4DBA-8044-F1A0FCFD45A6}" type="datetime1">
              <a:rPr lang="en-US" smtClean="0"/>
              <a:t>4/24/2023</a:t>
            </a:fld>
            <a:endParaRPr lang="en-US" dirty="0"/>
          </a:p>
        </p:txBody>
      </p:sp>
      <p:sp>
        <p:nvSpPr>
          <p:cNvPr id="5"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7D6BF779-0B8C-4CC2-9268-9506AD0C5331}"/>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97022949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8997F1B7-1EE7-4EA5-A5A4-866F9A810C9F}"/>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5A87773D-8987-489A-A650-3D6F7D5C7C38}" type="datetime1">
              <a:rPr lang="en-US" smtClean="0"/>
              <a:t>4/24/2023</a:t>
            </a:fld>
            <a:endParaRPr lang="en-US" dirty="0"/>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04332FF-8349-42A5-B5C8-5EE3825CE25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39374051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97E150C1-1D78-4D80-810D-E9E86F6E88AB}" type="datetime1">
              <a:rPr lang="en-US" smtClean="0"/>
              <a:t>4/24/2023</a:t>
            </a:fld>
            <a:endParaRPr lang="en-US" dirty="0"/>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464F5FEB-DE92-47DA-8C46-DC088E8960A4}"/>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59215299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29E9CBD8-1588-4B6B-B74D-87480DDE94C0}" type="datetime1">
              <a:rPr lang="en-US" smtClean="0"/>
              <a:t>4/24/2023</a:t>
            </a:fld>
            <a:endParaRPr lang="en-US" dirty="0"/>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2793E083-ADC4-4391-83DD-781529A6611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70301718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3" y="5987064"/>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AD794440-721C-4D75-BD4F-4CFB3D51CDCA}" type="datetime1">
              <a:rPr lang="en-US" smtClean="0"/>
              <a:t>4/24/2023</a:t>
            </a:fld>
            <a:endParaRPr lang="en-US" dirty="0"/>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7" name="Oval 16">
            <a:extLst>
              <a:ext uri="{FF2B5EF4-FFF2-40B4-BE49-F238E27FC236}">
                <a16:creationId xmlns:a16="http://schemas.microsoft.com/office/drawing/2014/main" id="{D6B0F5A7-6E8A-4BCD-8F1F-233ECD21B26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56704218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endParaRPr lang="en-US" dirty="0"/>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3" y="5987064"/>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p>
            <a:fld id="{B2701A64-483B-4532-94FB-D8F90CB6DEE0}" type="datetime1">
              <a:rPr lang="en-US" smtClean="0"/>
              <a:t>4/24/2023</a:t>
            </a:fld>
            <a:endParaRPr lang="en-US" dirty="0"/>
          </a:p>
        </p:txBody>
      </p:sp>
      <p:sp>
        <p:nvSpPr>
          <p:cNvPr id="4"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3" name="Oval 12">
            <a:extLst>
              <a:ext uri="{FF2B5EF4-FFF2-40B4-BE49-F238E27FC236}">
                <a16:creationId xmlns:a16="http://schemas.microsoft.com/office/drawing/2014/main" id="{876EB399-18D2-46D5-8757-35FCFF8EA80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38915064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773CCE17-EE0F-40E0-B7AE-CF7677B64709}"/>
              </a:ext>
            </a:extLst>
          </p:cNvPr>
          <p:cNvGrpSpPr/>
          <p:nvPr/>
        </p:nvGrpSpPr>
        <p:grpSpPr>
          <a:xfrm>
            <a:off x="10999563" y="5987064"/>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p>
            <a:fld id="{6F18FB39-20FB-4E2E-B861-45B709B9C3C5}" type="datetime1">
              <a:rPr lang="en-US" smtClean="0"/>
              <a:t>4/24/2023</a:t>
            </a:fld>
            <a:endParaRPr lang="en-US" dirty="0"/>
          </a:p>
        </p:txBody>
      </p:sp>
      <p:sp>
        <p:nvSpPr>
          <p:cNvPr id="3"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2" name="Oval 11">
            <a:extLst>
              <a:ext uri="{FF2B5EF4-FFF2-40B4-BE49-F238E27FC236}">
                <a16:creationId xmlns:a16="http://schemas.microsoft.com/office/drawing/2014/main" id="{70CCC791-94D7-4BB8-9EDF-423CEA1F6215}"/>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6089489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E8677-49E7-4AA9-8602-0D8926AED8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4691CD-6555-4BFF-A5A3-240A9C532756}"/>
              </a:ext>
            </a:extLst>
          </p:cNvPr>
          <p:cNvSpPr>
            <a:spLocks noGrp="1"/>
          </p:cNvSpPr>
          <p:nvPr>
            <p:ph type="dt" sz="half" idx="10"/>
          </p:nvPr>
        </p:nvSpPr>
        <p:spPr/>
        <p:txBody>
          <a:bodyPr/>
          <a:lstStyle/>
          <a:p>
            <a:fld id="{943C7210-5589-410D-A704-70AA7C1B20DD}" type="datetimeFigureOut">
              <a:rPr lang="en-US" smtClean="0"/>
              <a:t>4/24/2023</a:t>
            </a:fld>
            <a:endParaRPr lang="en-US"/>
          </a:p>
        </p:txBody>
      </p:sp>
      <p:sp>
        <p:nvSpPr>
          <p:cNvPr id="4" name="Footer Placeholder 3">
            <a:extLst>
              <a:ext uri="{FF2B5EF4-FFF2-40B4-BE49-F238E27FC236}">
                <a16:creationId xmlns:a16="http://schemas.microsoft.com/office/drawing/2014/main" id="{32817BAF-6699-4871-B195-BAC18935F1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CD04D0-94AD-4767-B72A-C4AD9C324EBD}"/>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353718554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AC48AC19-8BD6-476C-9770-8884373BCF00}" type="datetime1">
              <a:rPr lang="en-US" smtClean="0"/>
              <a:t>4/24/2023</a:t>
            </a:fld>
            <a:endParaRPr lang="en-US"/>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C5B051DE-636E-4B3C-9886-2055CE23E49A}"/>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81832035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F3F68C53-8AD1-4F09-9486-FB3406B99CFA}" type="datetime1">
              <a:rPr lang="en-US" smtClean="0"/>
              <a:t>4/24/2023</a:t>
            </a:fld>
            <a:endParaRPr lang="en-US" dirty="0"/>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FD202F3A-9FDE-4E11-B865-FBAEC415F88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00314882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FB9092B3-2D87-4CDF-B84B-C46E5F5D31F7}" type="datetime1">
              <a:rPr lang="en-US" smtClean="0"/>
              <a:t>4/24/2023</a:t>
            </a:fld>
            <a:endParaRPr lang="en-US" dirty="0"/>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0B0E5D27-C447-432F-982D-B60FDD6F34A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69224389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3D769E57-47B1-47B0-B526-3153E4B1E729}" type="datetime1">
              <a:rPr lang="en-US" smtClean="0"/>
              <a:t>4/24/2023</a:t>
            </a:fld>
            <a:endParaRPr lang="en-US" dirty="0"/>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FE2F5FD-5D31-4C1D-82F8-93624C7B0A3C}"/>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14878913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3175" y="-19050"/>
            <a:ext cx="12201525" cy="6883400"/>
            <a:chOff x="-3175" y="-19050"/>
            <a:chExt cx="12201525" cy="6883400"/>
          </a:xfrm>
        </p:grpSpPr>
        <p:sp>
          <p:nvSpPr>
            <p:cNvPr id="24" name="Freeform 13"/>
            <p:cNvSpPr>
              <a:spLocks noEditPoints="1"/>
            </p:cNvSpPr>
            <p:nvPr/>
          </p:nvSpPr>
          <p:spPr bwMode="auto">
            <a:xfrm>
              <a:off x="1560513" y="-19050"/>
              <a:ext cx="10028237" cy="6883400"/>
            </a:xfrm>
            <a:custGeom>
              <a:avLst/>
              <a:gdLst/>
              <a:ahLst/>
              <a:cxnLst/>
              <a:rect l="0" t="0" r="r" b="b"/>
              <a:pathLst>
                <a:path w="3154" h="2164">
                  <a:moveTo>
                    <a:pt x="299" y="343"/>
                  </a:moveTo>
                  <a:cubicBezTo>
                    <a:pt x="302" y="360"/>
                    <a:pt x="304" y="374"/>
                    <a:pt x="321" y="374"/>
                  </a:cubicBezTo>
                  <a:cubicBezTo>
                    <a:pt x="327" y="374"/>
                    <a:pt x="336" y="369"/>
                    <a:pt x="339" y="364"/>
                  </a:cubicBezTo>
                  <a:cubicBezTo>
                    <a:pt x="347" y="348"/>
                    <a:pt x="337" y="338"/>
                    <a:pt x="322" y="327"/>
                  </a:cubicBezTo>
                  <a:cubicBezTo>
                    <a:pt x="314" y="332"/>
                    <a:pt x="306" y="338"/>
                    <a:pt x="299" y="343"/>
                  </a:cubicBezTo>
                  <a:close/>
                  <a:moveTo>
                    <a:pt x="443" y="104"/>
                  </a:moveTo>
                  <a:cubicBezTo>
                    <a:pt x="461" y="98"/>
                    <a:pt x="467" y="84"/>
                    <a:pt x="465" y="65"/>
                  </a:cubicBezTo>
                  <a:cubicBezTo>
                    <a:pt x="445" y="46"/>
                    <a:pt x="435" y="43"/>
                    <a:pt x="420" y="54"/>
                  </a:cubicBezTo>
                  <a:cubicBezTo>
                    <a:pt x="410" y="61"/>
                    <a:pt x="405" y="69"/>
                    <a:pt x="410" y="82"/>
                  </a:cubicBezTo>
                  <a:cubicBezTo>
                    <a:pt x="414" y="95"/>
                    <a:pt x="431" y="108"/>
                    <a:pt x="443" y="104"/>
                  </a:cubicBezTo>
                  <a:close/>
                  <a:moveTo>
                    <a:pt x="419" y="264"/>
                  </a:moveTo>
                  <a:cubicBezTo>
                    <a:pt x="412" y="277"/>
                    <a:pt x="406" y="287"/>
                    <a:pt x="401" y="296"/>
                  </a:cubicBezTo>
                  <a:cubicBezTo>
                    <a:pt x="430" y="320"/>
                    <a:pt x="435" y="319"/>
                    <a:pt x="447" y="288"/>
                  </a:cubicBezTo>
                  <a:cubicBezTo>
                    <a:pt x="439" y="281"/>
                    <a:pt x="430" y="274"/>
                    <a:pt x="419" y="264"/>
                  </a:cubicBezTo>
                  <a:close/>
                  <a:moveTo>
                    <a:pt x="350" y="105"/>
                  </a:moveTo>
                  <a:cubicBezTo>
                    <a:pt x="357" y="100"/>
                    <a:pt x="367" y="91"/>
                    <a:pt x="367" y="83"/>
                  </a:cubicBezTo>
                  <a:cubicBezTo>
                    <a:pt x="367" y="65"/>
                    <a:pt x="353" y="58"/>
                    <a:pt x="335" y="58"/>
                  </a:cubicBezTo>
                  <a:cubicBezTo>
                    <a:pt x="322" y="69"/>
                    <a:pt x="314" y="82"/>
                    <a:pt x="324" y="98"/>
                  </a:cubicBezTo>
                  <a:cubicBezTo>
                    <a:pt x="330" y="109"/>
                    <a:pt x="341" y="111"/>
                    <a:pt x="350" y="105"/>
                  </a:cubicBezTo>
                  <a:close/>
                  <a:moveTo>
                    <a:pt x="473" y="465"/>
                  </a:moveTo>
                  <a:cubicBezTo>
                    <a:pt x="484" y="461"/>
                    <a:pt x="489" y="445"/>
                    <a:pt x="484" y="431"/>
                  </a:cubicBezTo>
                  <a:cubicBezTo>
                    <a:pt x="479" y="418"/>
                    <a:pt x="466" y="413"/>
                    <a:pt x="451" y="418"/>
                  </a:cubicBezTo>
                  <a:cubicBezTo>
                    <a:pt x="440" y="423"/>
                    <a:pt x="434" y="439"/>
                    <a:pt x="439" y="451"/>
                  </a:cubicBezTo>
                  <a:cubicBezTo>
                    <a:pt x="444" y="462"/>
                    <a:pt x="462" y="470"/>
                    <a:pt x="473" y="465"/>
                  </a:cubicBezTo>
                  <a:close/>
                  <a:moveTo>
                    <a:pt x="348" y="286"/>
                  </a:moveTo>
                  <a:cubicBezTo>
                    <a:pt x="359" y="284"/>
                    <a:pt x="364" y="274"/>
                    <a:pt x="359" y="263"/>
                  </a:cubicBezTo>
                  <a:cubicBezTo>
                    <a:pt x="355" y="253"/>
                    <a:pt x="348" y="248"/>
                    <a:pt x="339" y="253"/>
                  </a:cubicBezTo>
                  <a:cubicBezTo>
                    <a:pt x="333" y="257"/>
                    <a:pt x="329" y="265"/>
                    <a:pt x="321" y="276"/>
                  </a:cubicBezTo>
                  <a:cubicBezTo>
                    <a:pt x="334" y="281"/>
                    <a:pt x="342" y="287"/>
                    <a:pt x="348" y="286"/>
                  </a:cubicBezTo>
                  <a:close/>
                  <a:moveTo>
                    <a:pt x="499" y="278"/>
                  </a:moveTo>
                  <a:cubicBezTo>
                    <a:pt x="513" y="282"/>
                    <a:pt x="523" y="271"/>
                    <a:pt x="526" y="260"/>
                  </a:cubicBezTo>
                  <a:cubicBezTo>
                    <a:pt x="531" y="243"/>
                    <a:pt x="521" y="231"/>
                    <a:pt x="503" y="224"/>
                  </a:cubicBezTo>
                  <a:cubicBezTo>
                    <a:pt x="485" y="232"/>
                    <a:pt x="472" y="242"/>
                    <a:pt x="478" y="262"/>
                  </a:cubicBezTo>
                  <a:cubicBezTo>
                    <a:pt x="481" y="269"/>
                    <a:pt x="491" y="276"/>
                    <a:pt x="499" y="278"/>
                  </a:cubicBezTo>
                  <a:close/>
                  <a:moveTo>
                    <a:pt x="200" y="62"/>
                  </a:moveTo>
                  <a:cubicBezTo>
                    <a:pt x="208" y="55"/>
                    <a:pt x="216" y="49"/>
                    <a:pt x="227" y="40"/>
                  </a:cubicBezTo>
                  <a:cubicBezTo>
                    <a:pt x="223" y="29"/>
                    <a:pt x="221" y="16"/>
                    <a:pt x="215" y="6"/>
                  </a:cubicBezTo>
                  <a:cubicBezTo>
                    <a:pt x="157" y="6"/>
                    <a:pt x="157" y="6"/>
                    <a:pt x="157" y="6"/>
                  </a:cubicBezTo>
                  <a:cubicBezTo>
                    <a:pt x="152" y="17"/>
                    <a:pt x="154" y="32"/>
                    <a:pt x="163" y="44"/>
                  </a:cubicBezTo>
                  <a:cubicBezTo>
                    <a:pt x="173" y="56"/>
                    <a:pt x="184" y="64"/>
                    <a:pt x="200" y="62"/>
                  </a:cubicBezTo>
                  <a:close/>
                  <a:moveTo>
                    <a:pt x="560" y="466"/>
                  </a:moveTo>
                  <a:cubicBezTo>
                    <a:pt x="571" y="475"/>
                    <a:pt x="583" y="485"/>
                    <a:pt x="593" y="471"/>
                  </a:cubicBezTo>
                  <a:cubicBezTo>
                    <a:pt x="598" y="464"/>
                    <a:pt x="601" y="451"/>
                    <a:pt x="598" y="442"/>
                  </a:cubicBezTo>
                  <a:cubicBezTo>
                    <a:pt x="594" y="425"/>
                    <a:pt x="579" y="428"/>
                    <a:pt x="561" y="431"/>
                  </a:cubicBezTo>
                  <a:cubicBezTo>
                    <a:pt x="560" y="444"/>
                    <a:pt x="560" y="456"/>
                    <a:pt x="560" y="466"/>
                  </a:cubicBezTo>
                  <a:close/>
                  <a:moveTo>
                    <a:pt x="587" y="285"/>
                  </a:moveTo>
                  <a:cubicBezTo>
                    <a:pt x="605" y="313"/>
                    <a:pt x="609" y="314"/>
                    <a:pt x="634" y="290"/>
                  </a:cubicBezTo>
                  <a:cubicBezTo>
                    <a:pt x="631" y="281"/>
                    <a:pt x="629" y="272"/>
                    <a:pt x="626" y="264"/>
                  </a:cubicBezTo>
                  <a:cubicBezTo>
                    <a:pt x="608" y="261"/>
                    <a:pt x="594" y="264"/>
                    <a:pt x="587" y="285"/>
                  </a:cubicBezTo>
                  <a:close/>
                  <a:moveTo>
                    <a:pt x="605" y="229"/>
                  </a:moveTo>
                  <a:cubicBezTo>
                    <a:pt x="618" y="223"/>
                    <a:pt x="624" y="204"/>
                    <a:pt x="618" y="190"/>
                  </a:cubicBezTo>
                  <a:cubicBezTo>
                    <a:pt x="612" y="173"/>
                    <a:pt x="594" y="166"/>
                    <a:pt x="577" y="172"/>
                  </a:cubicBezTo>
                  <a:cubicBezTo>
                    <a:pt x="562" y="179"/>
                    <a:pt x="553" y="198"/>
                    <a:pt x="560" y="213"/>
                  </a:cubicBezTo>
                  <a:cubicBezTo>
                    <a:pt x="567" y="228"/>
                    <a:pt x="590" y="237"/>
                    <a:pt x="605" y="229"/>
                  </a:cubicBezTo>
                  <a:close/>
                  <a:moveTo>
                    <a:pt x="525" y="380"/>
                  </a:moveTo>
                  <a:cubicBezTo>
                    <a:pt x="538" y="385"/>
                    <a:pt x="547" y="379"/>
                    <a:pt x="552" y="368"/>
                  </a:cubicBezTo>
                  <a:cubicBezTo>
                    <a:pt x="559" y="354"/>
                    <a:pt x="548" y="341"/>
                    <a:pt x="522" y="334"/>
                  </a:cubicBezTo>
                  <a:cubicBezTo>
                    <a:pt x="509" y="363"/>
                    <a:pt x="510" y="374"/>
                    <a:pt x="525" y="380"/>
                  </a:cubicBezTo>
                  <a:close/>
                  <a:moveTo>
                    <a:pt x="538" y="136"/>
                  </a:moveTo>
                  <a:cubicBezTo>
                    <a:pt x="550" y="132"/>
                    <a:pt x="558" y="116"/>
                    <a:pt x="553" y="104"/>
                  </a:cubicBezTo>
                  <a:cubicBezTo>
                    <a:pt x="549" y="93"/>
                    <a:pt x="534" y="86"/>
                    <a:pt x="523" y="89"/>
                  </a:cubicBezTo>
                  <a:cubicBezTo>
                    <a:pt x="511" y="93"/>
                    <a:pt x="502" y="106"/>
                    <a:pt x="505" y="117"/>
                  </a:cubicBezTo>
                  <a:cubicBezTo>
                    <a:pt x="508" y="131"/>
                    <a:pt x="525" y="140"/>
                    <a:pt x="538" y="136"/>
                  </a:cubicBezTo>
                  <a:close/>
                  <a:moveTo>
                    <a:pt x="178" y="589"/>
                  </a:moveTo>
                  <a:cubicBezTo>
                    <a:pt x="156" y="594"/>
                    <a:pt x="151" y="611"/>
                    <a:pt x="148" y="633"/>
                  </a:cubicBezTo>
                  <a:cubicBezTo>
                    <a:pt x="160" y="641"/>
                    <a:pt x="171" y="648"/>
                    <a:pt x="183" y="655"/>
                  </a:cubicBezTo>
                  <a:cubicBezTo>
                    <a:pt x="211" y="635"/>
                    <a:pt x="218" y="625"/>
                    <a:pt x="214" y="611"/>
                  </a:cubicBezTo>
                  <a:cubicBezTo>
                    <a:pt x="210" y="598"/>
                    <a:pt x="191" y="586"/>
                    <a:pt x="178" y="589"/>
                  </a:cubicBezTo>
                  <a:close/>
                  <a:moveTo>
                    <a:pt x="260" y="315"/>
                  </a:moveTo>
                  <a:cubicBezTo>
                    <a:pt x="274" y="299"/>
                    <a:pt x="272" y="284"/>
                    <a:pt x="260" y="268"/>
                  </a:cubicBezTo>
                  <a:cubicBezTo>
                    <a:pt x="228" y="271"/>
                    <a:pt x="219" y="277"/>
                    <a:pt x="221" y="293"/>
                  </a:cubicBezTo>
                  <a:cubicBezTo>
                    <a:pt x="223" y="310"/>
                    <a:pt x="234" y="317"/>
                    <a:pt x="260" y="315"/>
                  </a:cubicBezTo>
                  <a:close/>
                  <a:moveTo>
                    <a:pt x="251" y="150"/>
                  </a:moveTo>
                  <a:cubicBezTo>
                    <a:pt x="269" y="140"/>
                    <a:pt x="282" y="129"/>
                    <a:pt x="275" y="110"/>
                  </a:cubicBezTo>
                  <a:cubicBezTo>
                    <a:pt x="270" y="97"/>
                    <a:pt x="262" y="87"/>
                    <a:pt x="246" y="89"/>
                  </a:cubicBezTo>
                  <a:cubicBezTo>
                    <a:pt x="234" y="90"/>
                    <a:pt x="219" y="91"/>
                    <a:pt x="217" y="106"/>
                  </a:cubicBezTo>
                  <a:cubicBezTo>
                    <a:pt x="214" y="130"/>
                    <a:pt x="232" y="140"/>
                    <a:pt x="251" y="150"/>
                  </a:cubicBezTo>
                  <a:close/>
                  <a:moveTo>
                    <a:pt x="613" y="55"/>
                  </a:moveTo>
                  <a:cubicBezTo>
                    <a:pt x="626" y="52"/>
                    <a:pt x="638" y="33"/>
                    <a:pt x="635" y="19"/>
                  </a:cubicBezTo>
                  <a:cubicBezTo>
                    <a:pt x="633" y="14"/>
                    <a:pt x="631" y="9"/>
                    <a:pt x="627" y="6"/>
                  </a:cubicBezTo>
                  <a:cubicBezTo>
                    <a:pt x="578" y="6"/>
                    <a:pt x="578" y="6"/>
                    <a:pt x="578" y="6"/>
                  </a:cubicBezTo>
                  <a:cubicBezTo>
                    <a:pt x="570" y="12"/>
                    <a:pt x="569" y="21"/>
                    <a:pt x="573" y="33"/>
                  </a:cubicBezTo>
                  <a:cubicBezTo>
                    <a:pt x="579" y="49"/>
                    <a:pt x="597" y="59"/>
                    <a:pt x="613" y="55"/>
                  </a:cubicBezTo>
                  <a:close/>
                  <a:moveTo>
                    <a:pt x="324" y="197"/>
                  </a:moveTo>
                  <a:cubicBezTo>
                    <a:pt x="313" y="187"/>
                    <a:pt x="303" y="173"/>
                    <a:pt x="288" y="187"/>
                  </a:cubicBezTo>
                  <a:cubicBezTo>
                    <a:pt x="283" y="191"/>
                    <a:pt x="280" y="204"/>
                    <a:pt x="283" y="209"/>
                  </a:cubicBezTo>
                  <a:cubicBezTo>
                    <a:pt x="288" y="217"/>
                    <a:pt x="299" y="226"/>
                    <a:pt x="307" y="226"/>
                  </a:cubicBezTo>
                  <a:cubicBezTo>
                    <a:pt x="323" y="227"/>
                    <a:pt x="323" y="211"/>
                    <a:pt x="324" y="197"/>
                  </a:cubicBezTo>
                  <a:close/>
                  <a:moveTo>
                    <a:pt x="159" y="368"/>
                  </a:moveTo>
                  <a:cubicBezTo>
                    <a:pt x="165" y="355"/>
                    <a:pt x="158" y="343"/>
                    <a:pt x="148" y="334"/>
                  </a:cubicBezTo>
                  <a:cubicBezTo>
                    <a:pt x="133" y="329"/>
                    <a:pt x="123" y="336"/>
                    <a:pt x="115" y="348"/>
                  </a:cubicBezTo>
                  <a:cubicBezTo>
                    <a:pt x="108" y="361"/>
                    <a:pt x="112" y="371"/>
                    <a:pt x="122" y="383"/>
                  </a:cubicBezTo>
                  <a:cubicBezTo>
                    <a:pt x="139" y="386"/>
                    <a:pt x="153" y="383"/>
                    <a:pt x="159" y="368"/>
                  </a:cubicBezTo>
                  <a:close/>
                  <a:moveTo>
                    <a:pt x="303" y="641"/>
                  </a:moveTo>
                  <a:cubicBezTo>
                    <a:pt x="293" y="650"/>
                    <a:pt x="291" y="668"/>
                    <a:pt x="299" y="680"/>
                  </a:cubicBezTo>
                  <a:cubicBezTo>
                    <a:pt x="311" y="697"/>
                    <a:pt x="321" y="698"/>
                    <a:pt x="348" y="686"/>
                  </a:cubicBezTo>
                  <a:cubicBezTo>
                    <a:pt x="352" y="676"/>
                    <a:pt x="356" y="666"/>
                    <a:pt x="361" y="655"/>
                  </a:cubicBezTo>
                  <a:cubicBezTo>
                    <a:pt x="336" y="633"/>
                    <a:pt x="318" y="629"/>
                    <a:pt x="303" y="641"/>
                  </a:cubicBezTo>
                  <a:close/>
                  <a:moveTo>
                    <a:pt x="244" y="363"/>
                  </a:moveTo>
                  <a:cubicBezTo>
                    <a:pt x="231" y="367"/>
                    <a:pt x="222" y="386"/>
                    <a:pt x="226" y="398"/>
                  </a:cubicBezTo>
                  <a:cubicBezTo>
                    <a:pt x="231" y="411"/>
                    <a:pt x="253" y="420"/>
                    <a:pt x="268" y="414"/>
                  </a:cubicBezTo>
                  <a:cubicBezTo>
                    <a:pt x="282" y="409"/>
                    <a:pt x="284" y="399"/>
                    <a:pt x="277" y="381"/>
                  </a:cubicBezTo>
                  <a:cubicBezTo>
                    <a:pt x="270" y="364"/>
                    <a:pt x="258" y="358"/>
                    <a:pt x="244" y="363"/>
                  </a:cubicBezTo>
                  <a:close/>
                  <a:moveTo>
                    <a:pt x="63" y="474"/>
                  </a:moveTo>
                  <a:cubicBezTo>
                    <a:pt x="40" y="512"/>
                    <a:pt x="46" y="525"/>
                    <a:pt x="91" y="536"/>
                  </a:cubicBezTo>
                  <a:cubicBezTo>
                    <a:pt x="115" y="519"/>
                    <a:pt x="119" y="512"/>
                    <a:pt x="113" y="494"/>
                  </a:cubicBezTo>
                  <a:cubicBezTo>
                    <a:pt x="106" y="474"/>
                    <a:pt x="98" y="470"/>
                    <a:pt x="63" y="474"/>
                  </a:cubicBezTo>
                  <a:close/>
                  <a:moveTo>
                    <a:pt x="119" y="282"/>
                  </a:moveTo>
                  <a:cubicBezTo>
                    <a:pt x="123" y="296"/>
                    <a:pt x="139" y="301"/>
                    <a:pt x="163" y="299"/>
                  </a:cubicBezTo>
                  <a:cubicBezTo>
                    <a:pt x="175" y="270"/>
                    <a:pt x="176" y="255"/>
                    <a:pt x="162" y="249"/>
                  </a:cubicBezTo>
                  <a:cubicBezTo>
                    <a:pt x="152" y="245"/>
                    <a:pt x="136" y="245"/>
                    <a:pt x="126" y="250"/>
                  </a:cubicBezTo>
                  <a:cubicBezTo>
                    <a:pt x="113" y="256"/>
                    <a:pt x="116" y="271"/>
                    <a:pt x="119" y="282"/>
                  </a:cubicBezTo>
                  <a:close/>
                  <a:moveTo>
                    <a:pt x="212" y="178"/>
                  </a:moveTo>
                  <a:cubicBezTo>
                    <a:pt x="202" y="167"/>
                    <a:pt x="198" y="150"/>
                    <a:pt x="179" y="158"/>
                  </a:cubicBezTo>
                  <a:cubicBezTo>
                    <a:pt x="169" y="162"/>
                    <a:pt x="160" y="170"/>
                    <a:pt x="163" y="183"/>
                  </a:cubicBezTo>
                  <a:cubicBezTo>
                    <a:pt x="167" y="200"/>
                    <a:pt x="180" y="205"/>
                    <a:pt x="198" y="203"/>
                  </a:cubicBezTo>
                  <a:cubicBezTo>
                    <a:pt x="202" y="196"/>
                    <a:pt x="207" y="187"/>
                    <a:pt x="212" y="178"/>
                  </a:cubicBezTo>
                  <a:close/>
                  <a:moveTo>
                    <a:pt x="89" y="152"/>
                  </a:moveTo>
                  <a:cubicBezTo>
                    <a:pt x="103" y="151"/>
                    <a:pt x="113" y="145"/>
                    <a:pt x="118" y="130"/>
                  </a:cubicBezTo>
                  <a:cubicBezTo>
                    <a:pt x="123" y="110"/>
                    <a:pt x="119" y="102"/>
                    <a:pt x="90" y="84"/>
                  </a:cubicBezTo>
                  <a:cubicBezTo>
                    <a:pt x="64" y="96"/>
                    <a:pt x="58" y="103"/>
                    <a:pt x="62" y="122"/>
                  </a:cubicBezTo>
                  <a:cubicBezTo>
                    <a:pt x="65" y="139"/>
                    <a:pt x="77" y="152"/>
                    <a:pt x="89" y="152"/>
                  </a:cubicBezTo>
                  <a:close/>
                  <a:moveTo>
                    <a:pt x="155" y="426"/>
                  </a:moveTo>
                  <a:cubicBezTo>
                    <a:pt x="149" y="433"/>
                    <a:pt x="146" y="446"/>
                    <a:pt x="149" y="455"/>
                  </a:cubicBezTo>
                  <a:cubicBezTo>
                    <a:pt x="153" y="470"/>
                    <a:pt x="174" y="472"/>
                    <a:pt x="206" y="463"/>
                  </a:cubicBezTo>
                  <a:cubicBezTo>
                    <a:pt x="216" y="436"/>
                    <a:pt x="215" y="427"/>
                    <a:pt x="200" y="418"/>
                  </a:cubicBezTo>
                  <a:cubicBezTo>
                    <a:pt x="189" y="411"/>
                    <a:pt x="164" y="413"/>
                    <a:pt x="155" y="426"/>
                  </a:cubicBezTo>
                  <a:close/>
                  <a:moveTo>
                    <a:pt x="64" y="228"/>
                  </a:moveTo>
                  <a:cubicBezTo>
                    <a:pt x="51" y="214"/>
                    <a:pt x="35" y="215"/>
                    <a:pt x="20" y="225"/>
                  </a:cubicBezTo>
                  <a:cubicBezTo>
                    <a:pt x="0" y="237"/>
                    <a:pt x="3" y="255"/>
                    <a:pt x="10" y="282"/>
                  </a:cubicBezTo>
                  <a:cubicBezTo>
                    <a:pt x="16" y="285"/>
                    <a:pt x="27" y="289"/>
                    <a:pt x="35" y="291"/>
                  </a:cubicBezTo>
                  <a:cubicBezTo>
                    <a:pt x="71" y="275"/>
                    <a:pt x="73" y="254"/>
                    <a:pt x="64" y="228"/>
                  </a:cubicBezTo>
                  <a:close/>
                  <a:moveTo>
                    <a:pt x="67" y="367"/>
                  </a:moveTo>
                  <a:cubicBezTo>
                    <a:pt x="62" y="353"/>
                    <a:pt x="47" y="348"/>
                    <a:pt x="31" y="355"/>
                  </a:cubicBezTo>
                  <a:cubicBezTo>
                    <a:pt x="13" y="362"/>
                    <a:pt x="6" y="376"/>
                    <a:pt x="13" y="390"/>
                  </a:cubicBezTo>
                  <a:cubicBezTo>
                    <a:pt x="20" y="405"/>
                    <a:pt x="38" y="414"/>
                    <a:pt x="51" y="408"/>
                  </a:cubicBezTo>
                  <a:cubicBezTo>
                    <a:pt x="66" y="402"/>
                    <a:pt x="73" y="382"/>
                    <a:pt x="67" y="367"/>
                  </a:cubicBezTo>
                  <a:close/>
                  <a:moveTo>
                    <a:pt x="262" y="482"/>
                  </a:moveTo>
                  <a:cubicBezTo>
                    <a:pt x="236" y="491"/>
                    <a:pt x="228" y="500"/>
                    <a:pt x="229" y="517"/>
                  </a:cubicBezTo>
                  <a:cubicBezTo>
                    <a:pt x="230" y="528"/>
                    <a:pt x="235" y="535"/>
                    <a:pt x="247" y="537"/>
                  </a:cubicBezTo>
                  <a:cubicBezTo>
                    <a:pt x="260" y="540"/>
                    <a:pt x="271" y="538"/>
                    <a:pt x="277" y="525"/>
                  </a:cubicBezTo>
                  <a:cubicBezTo>
                    <a:pt x="285" y="507"/>
                    <a:pt x="281" y="493"/>
                    <a:pt x="262" y="482"/>
                  </a:cubicBezTo>
                  <a:close/>
                  <a:moveTo>
                    <a:pt x="2745" y="678"/>
                  </a:moveTo>
                  <a:cubicBezTo>
                    <a:pt x="2761" y="672"/>
                    <a:pt x="2768" y="650"/>
                    <a:pt x="2761" y="630"/>
                  </a:cubicBezTo>
                  <a:cubicBezTo>
                    <a:pt x="2754" y="611"/>
                    <a:pt x="2735" y="603"/>
                    <a:pt x="2714" y="611"/>
                  </a:cubicBezTo>
                  <a:cubicBezTo>
                    <a:pt x="2697" y="617"/>
                    <a:pt x="2689" y="640"/>
                    <a:pt x="2697" y="658"/>
                  </a:cubicBezTo>
                  <a:cubicBezTo>
                    <a:pt x="2704" y="674"/>
                    <a:pt x="2729" y="685"/>
                    <a:pt x="2745" y="678"/>
                  </a:cubicBezTo>
                  <a:close/>
                  <a:moveTo>
                    <a:pt x="2783" y="410"/>
                  </a:moveTo>
                  <a:cubicBezTo>
                    <a:pt x="2803" y="416"/>
                    <a:pt x="2817" y="399"/>
                    <a:pt x="2821" y="383"/>
                  </a:cubicBezTo>
                  <a:cubicBezTo>
                    <a:pt x="2828" y="359"/>
                    <a:pt x="2814" y="341"/>
                    <a:pt x="2788" y="332"/>
                  </a:cubicBezTo>
                  <a:cubicBezTo>
                    <a:pt x="2762" y="343"/>
                    <a:pt x="2744" y="358"/>
                    <a:pt x="2753" y="386"/>
                  </a:cubicBezTo>
                  <a:cubicBezTo>
                    <a:pt x="2756" y="397"/>
                    <a:pt x="2771" y="407"/>
                    <a:pt x="2783" y="410"/>
                  </a:cubicBezTo>
                  <a:close/>
                  <a:moveTo>
                    <a:pt x="2668" y="389"/>
                  </a:moveTo>
                  <a:cubicBezTo>
                    <a:pt x="2657" y="408"/>
                    <a:pt x="2650" y="422"/>
                    <a:pt x="2642" y="436"/>
                  </a:cubicBezTo>
                  <a:cubicBezTo>
                    <a:pt x="2684" y="470"/>
                    <a:pt x="2690" y="468"/>
                    <a:pt x="2708" y="424"/>
                  </a:cubicBezTo>
                  <a:cubicBezTo>
                    <a:pt x="2696" y="414"/>
                    <a:pt x="2684" y="403"/>
                    <a:pt x="2668" y="389"/>
                  </a:cubicBezTo>
                  <a:close/>
                  <a:moveTo>
                    <a:pt x="2568" y="161"/>
                  </a:moveTo>
                  <a:cubicBezTo>
                    <a:pt x="2579" y="153"/>
                    <a:pt x="2593" y="140"/>
                    <a:pt x="2593" y="130"/>
                  </a:cubicBezTo>
                  <a:cubicBezTo>
                    <a:pt x="2593" y="103"/>
                    <a:pt x="2573" y="93"/>
                    <a:pt x="2547" y="94"/>
                  </a:cubicBezTo>
                  <a:cubicBezTo>
                    <a:pt x="2528" y="110"/>
                    <a:pt x="2518" y="128"/>
                    <a:pt x="2531" y="152"/>
                  </a:cubicBezTo>
                  <a:cubicBezTo>
                    <a:pt x="2540" y="166"/>
                    <a:pt x="2555" y="169"/>
                    <a:pt x="2568" y="161"/>
                  </a:cubicBezTo>
                  <a:close/>
                  <a:moveTo>
                    <a:pt x="2566" y="421"/>
                  </a:moveTo>
                  <a:cubicBezTo>
                    <a:pt x="2582" y="418"/>
                    <a:pt x="2588" y="404"/>
                    <a:pt x="2582" y="388"/>
                  </a:cubicBezTo>
                  <a:cubicBezTo>
                    <a:pt x="2577" y="373"/>
                    <a:pt x="2565" y="366"/>
                    <a:pt x="2552" y="374"/>
                  </a:cubicBezTo>
                  <a:cubicBezTo>
                    <a:pt x="2544" y="380"/>
                    <a:pt x="2539" y="392"/>
                    <a:pt x="2527" y="407"/>
                  </a:cubicBezTo>
                  <a:cubicBezTo>
                    <a:pt x="2546" y="414"/>
                    <a:pt x="2557" y="423"/>
                    <a:pt x="2566" y="421"/>
                  </a:cubicBezTo>
                  <a:close/>
                  <a:moveTo>
                    <a:pt x="2820" y="556"/>
                  </a:moveTo>
                  <a:cubicBezTo>
                    <a:pt x="2838" y="563"/>
                    <a:pt x="2851" y="555"/>
                    <a:pt x="2858" y="539"/>
                  </a:cubicBezTo>
                  <a:cubicBezTo>
                    <a:pt x="2869" y="519"/>
                    <a:pt x="2853" y="500"/>
                    <a:pt x="2816" y="490"/>
                  </a:cubicBezTo>
                  <a:cubicBezTo>
                    <a:pt x="2797" y="531"/>
                    <a:pt x="2798" y="548"/>
                    <a:pt x="2820" y="556"/>
                  </a:cubicBezTo>
                  <a:close/>
                  <a:moveTo>
                    <a:pt x="2495" y="502"/>
                  </a:moveTo>
                  <a:cubicBezTo>
                    <a:pt x="2499" y="527"/>
                    <a:pt x="2502" y="547"/>
                    <a:pt x="2527" y="547"/>
                  </a:cubicBezTo>
                  <a:cubicBezTo>
                    <a:pt x="2535" y="547"/>
                    <a:pt x="2548" y="540"/>
                    <a:pt x="2552" y="533"/>
                  </a:cubicBezTo>
                  <a:cubicBezTo>
                    <a:pt x="2565" y="510"/>
                    <a:pt x="2550" y="496"/>
                    <a:pt x="2529" y="480"/>
                  </a:cubicBezTo>
                  <a:cubicBezTo>
                    <a:pt x="2517" y="488"/>
                    <a:pt x="2505" y="496"/>
                    <a:pt x="2495" y="502"/>
                  </a:cubicBezTo>
                  <a:close/>
                  <a:moveTo>
                    <a:pt x="2702" y="160"/>
                  </a:moveTo>
                  <a:cubicBezTo>
                    <a:pt x="2728" y="151"/>
                    <a:pt x="2737" y="131"/>
                    <a:pt x="2734" y="104"/>
                  </a:cubicBezTo>
                  <a:cubicBezTo>
                    <a:pt x="2705" y="76"/>
                    <a:pt x="2691" y="73"/>
                    <a:pt x="2670" y="88"/>
                  </a:cubicBezTo>
                  <a:cubicBezTo>
                    <a:pt x="2655" y="98"/>
                    <a:pt x="2648" y="110"/>
                    <a:pt x="2655" y="128"/>
                  </a:cubicBezTo>
                  <a:cubicBezTo>
                    <a:pt x="2661" y="147"/>
                    <a:pt x="2685" y="165"/>
                    <a:pt x="2702" y="160"/>
                  </a:cubicBezTo>
                  <a:close/>
                  <a:moveTo>
                    <a:pt x="2946" y="90"/>
                  </a:moveTo>
                  <a:cubicBezTo>
                    <a:pt x="2965" y="85"/>
                    <a:pt x="2982" y="57"/>
                    <a:pt x="2978" y="38"/>
                  </a:cubicBezTo>
                  <a:cubicBezTo>
                    <a:pt x="2971" y="13"/>
                    <a:pt x="2942" y="0"/>
                    <a:pt x="2912" y="10"/>
                  </a:cubicBezTo>
                  <a:cubicBezTo>
                    <a:pt x="2888" y="18"/>
                    <a:pt x="2880" y="34"/>
                    <a:pt x="2889" y="58"/>
                  </a:cubicBezTo>
                  <a:cubicBezTo>
                    <a:pt x="2897" y="81"/>
                    <a:pt x="2924" y="96"/>
                    <a:pt x="2946" y="90"/>
                  </a:cubicBezTo>
                  <a:close/>
                  <a:moveTo>
                    <a:pt x="2839" y="206"/>
                  </a:moveTo>
                  <a:cubicBezTo>
                    <a:pt x="2856" y="200"/>
                    <a:pt x="2867" y="176"/>
                    <a:pt x="2860" y="159"/>
                  </a:cubicBezTo>
                  <a:cubicBezTo>
                    <a:pt x="2854" y="144"/>
                    <a:pt x="2833" y="134"/>
                    <a:pt x="2817" y="138"/>
                  </a:cubicBezTo>
                  <a:cubicBezTo>
                    <a:pt x="2800" y="143"/>
                    <a:pt x="2787" y="163"/>
                    <a:pt x="2791" y="178"/>
                  </a:cubicBezTo>
                  <a:cubicBezTo>
                    <a:pt x="2796" y="198"/>
                    <a:pt x="2820" y="212"/>
                    <a:pt x="2839" y="206"/>
                  </a:cubicBezTo>
                  <a:close/>
                  <a:moveTo>
                    <a:pt x="2910" y="419"/>
                  </a:moveTo>
                  <a:cubicBezTo>
                    <a:pt x="2935" y="460"/>
                    <a:pt x="2941" y="461"/>
                    <a:pt x="2976" y="426"/>
                  </a:cubicBezTo>
                  <a:cubicBezTo>
                    <a:pt x="2973" y="414"/>
                    <a:pt x="2969" y="401"/>
                    <a:pt x="2966" y="390"/>
                  </a:cubicBezTo>
                  <a:cubicBezTo>
                    <a:pt x="2938" y="385"/>
                    <a:pt x="2919" y="389"/>
                    <a:pt x="2910" y="419"/>
                  </a:cubicBezTo>
                  <a:close/>
                  <a:moveTo>
                    <a:pt x="3086" y="263"/>
                  </a:moveTo>
                  <a:cubicBezTo>
                    <a:pt x="3111" y="254"/>
                    <a:pt x="3122" y="222"/>
                    <a:pt x="3111" y="191"/>
                  </a:cubicBezTo>
                  <a:cubicBezTo>
                    <a:pt x="3102" y="168"/>
                    <a:pt x="3068" y="151"/>
                    <a:pt x="3044" y="160"/>
                  </a:cubicBezTo>
                  <a:cubicBezTo>
                    <a:pt x="3023" y="169"/>
                    <a:pt x="3007" y="213"/>
                    <a:pt x="3017" y="238"/>
                  </a:cubicBezTo>
                  <a:cubicBezTo>
                    <a:pt x="3026" y="260"/>
                    <a:pt x="3060" y="272"/>
                    <a:pt x="3086" y="263"/>
                  </a:cubicBezTo>
                  <a:close/>
                  <a:moveTo>
                    <a:pt x="2935" y="340"/>
                  </a:moveTo>
                  <a:cubicBezTo>
                    <a:pt x="2954" y="331"/>
                    <a:pt x="2963" y="304"/>
                    <a:pt x="2954" y="283"/>
                  </a:cubicBezTo>
                  <a:cubicBezTo>
                    <a:pt x="2944" y="259"/>
                    <a:pt x="2919" y="248"/>
                    <a:pt x="2895" y="258"/>
                  </a:cubicBezTo>
                  <a:cubicBezTo>
                    <a:pt x="2873" y="267"/>
                    <a:pt x="2861" y="295"/>
                    <a:pt x="2870" y="316"/>
                  </a:cubicBezTo>
                  <a:cubicBezTo>
                    <a:pt x="2880" y="338"/>
                    <a:pt x="2913" y="350"/>
                    <a:pt x="2935" y="340"/>
                  </a:cubicBezTo>
                  <a:close/>
                  <a:moveTo>
                    <a:pt x="2870" y="680"/>
                  </a:moveTo>
                  <a:cubicBezTo>
                    <a:pt x="2887" y="693"/>
                    <a:pt x="2903" y="707"/>
                    <a:pt x="2917" y="687"/>
                  </a:cubicBezTo>
                  <a:cubicBezTo>
                    <a:pt x="2925" y="676"/>
                    <a:pt x="2929" y="657"/>
                    <a:pt x="2925" y="644"/>
                  </a:cubicBezTo>
                  <a:cubicBezTo>
                    <a:pt x="2919" y="621"/>
                    <a:pt x="2897" y="625"/>
                    <a:pt x="2871" y="630"/>
                  </a:cubicBezTo>
                  <a:cubicBezTo>
                    <a:pt x="2871" y="649"/>
                    <a:pt x="2870" y="665"/>
                    <a:pt x="2870" y="680"/>
                  </a:cubicBezTo>
                  <a:close/>
                  <a:moveTo>
                    <a:pt x="971" y="1771"/>
                  </a:moveTo>
                  <a:cubicBezTo>
                    <a:pt x="988" y="1778"/>
                    <a:pt x="997" y="1774"/>
                    <a:pt x="1010" y="1751"/>
                  </a:cubicBezTo>
                  <a:cubicBezTo>
                    <a:pt x="1006" y="1742"/>
                    <a:pt x="1001" y="1733"/>
                    <a:pt x="997" y="1724"/>
                  </a:cubicBezTo>
                  <a:cubicBezTo>
                    <a:pt x="973" y="1720"/>
                    <a:pt x="963" y="1723"/>
                    <a:pt x="958" y="1739"/>
                  </a:cubicBezTo>
                  <a:cubicBezTo>
                    <a:pt x="954" y="1754"/>
                    <a:pt x="959" y="1767"/>
                    <a:pt x="971" y="1771"/>
                  </a:cubicBezTo>
                  <a:close/>
                  <a:moveTo>
                    <a:pt x="803" y="2035"/>
                  </a:moveTo>
                  <a:cubicBezTo>
                    <a:pt x="806" y="2047"/>
                    <a:pt x="820" y="2052"/>
                    <a:pt x="842" y="2050"/>
                  </a:cubicBezTo>
                  <a:cubicBezTo>
                    <a:pt x="852" y="2024"/>
                    <a:pt x="853" y="2011"/>
                    <a:pt x="841" y="2006"/>
                  </a:cubicBezTo>
                  <a:cubicBezTo>
                    <a:pt x="832" y="2002"/>
                    <a:pt x="818" y="2002"/>
                    <a:pt x="809" y="2006"/>
                  </a:cubicBezTo>
                  <a:cubicBezTo>
                    <a:pt x="797" y="2011"/>
                    <a:pt x="800" y="2025"/>
                    <a:pt x="803" y="2035"/>
                  </a:cubicBezTo>
                  <a:close/>
                  <a:moveTo>
                    <a:pt x="874" y="1840"/>
                  </a:moveTo>
                  <a:cubicBezTo>
                    <a:pt x="881" y="1834"/>
                    <a:pt x="888" y="1828"/>
                    <a:pt x="898" y="1820"/>
                  </a:cubicBezTo>
                  <a:cubicBezTo>
                    <a:pt x="895" y="1810"/>
                    <a:pt x="893" y="1798"/>
                    <a:pt x="887" y="1789"/>
                  </a:cubicBezTo>
                  <a:cubicBezTo>
                    <a:pt x="878" y="1774"/>
                    <a:pt x="856" y="1772"/>
                    <a:pt x="843" y="1782"/>
                  </a:cubicBezTo>
                  <a:cubicBezTo>
                    <a:pt x="831" y="1791"/>
                    <a:pt x="831" y="1810"/>
                    <a:pt x="842" y="1824"/>
                  </a:cubicBezTo>
                  <a:cubicBezTo>
                    <a:pt x="850" y="1835"/>
                    <a:pt x="861" y="1841"/>
                    <a:pt x="874" y="1840"/>
                  </a:cubicBezTo>
                  <a:close/>
                  <a:moveTo>
                    <a:pt x="710" y="176"/>
                  </a:moveTo>
                  <a:cubicBezTo>
                    <a:pt x="728" y="170"/>
                    <a:pt x="735" y="148"/>
                    <a:pt x="728" y="126"/>
                  </a:cubicBezTo>
                  <a:cubicBezTo>
                    <a:pt x="722" y="110"/>
                    <a:pt x="697" y="98"/>
                    <a:pt x="681" y="104"/>
                  </a:cubicBezTo>
                  <a:cubicBezTo>
                    <a:pt x="666" y="110"/>
                    <a:pt x="655" y="141"/>
                    <a:pt x="662" y="159"/>
                  </a:cubicBezTo>
                  <a:cubicBezTo>
                    <a:pt x="668" y="174"/>
                    <a:pt x="692" y="183"/>
                    <a:pt x="710" y="176"/>
                  </a:cubicBezTo>
                  <a:close/>
                  <a:moveTo>
                    <a:pt x="1090" y="1877"/>
                  </a:moveTo>
                  <a:cubicBezTo>
                    <a:pt x="1106" y="1872"/>
                    <a:pt x="1111" y="1859"/>
                    <a:pt x="1109" y="1843"/>
                  </a:cubicBezTo>
                  <a:cubicBezTo>
                    <a:pt x="1092" y="1825"/>
                    <a:pt x="1083" y="1823"/>
                    <a:pt x="1070" y="1832"/>
                  </a:cubicBezTo>
                  <a:cubicBezTo>
                    <a:pt x="1061" y="1839"/>
                    <a:pt x="1057" y="1846"/>
                    <a:pt x="1060" y="1857"/>
                  </a:cubicBezTo>
                  <a:cubicBezTo>
                    <a:pt x="1065" y="1869"/>
                    <a:pt x="1079" y="1880"/>
                    <a:pt x="1090" y="1877"/>
                  </a:cubicBezTo>
                  <a:close/>
                  <a:moveTo>
                    <a:pt x="701" y="282"/>
                  </a:moveTo>
                  <a:cubicBezTo>
                    <a:pt x="709" y="293"/>
                    <a:pt x="724" y="297"/>
                    <a:pt x="736" y="290"/>
                  </a:cubicBezTo>
                  <a:cubicBezTo>
                    <a:pt x="748" y="283"/>
                    <a:pt x="757" y="274"/>
                    <a:pt x="755" y="258"/>
                  </a:cubicBezTo>
                  <a:cubicBezTo>
                    <a:pt x="753" y="243"/>
                    <a:pt x="743" y="238"/>
                    <a:pt x="711" y="237"/>
                  </a:cubicBezTo>
                  <a:cubicBezTo>
                    <a:pt x="698" y="251"/>
                    <a:pt x="689" y="264"/>
                    <a:pt x="701" y="282"/>
                  </a:cubicBezTo>
                  <a:close/>
                  <a:moveTo>
                    <a:pt x="713" y="350"/>
                  </a:moveTo>
                  <a:cubicBezTo>
                    <a:pt x="698" y="346"/>
                    <a:pt x="691" y="352"/>
                    <a:pt x="677" y="383"/>
                  </a:cubicBezTo>
                  <a:cubicBezTo>
                    <a:pt x="691" y="411"/>
                    <a:pt x="700" y="417"/>
                    <a:pt x="722" y="412"/>
                  </a:cubicBezTo>
                  <a:cubicBezTo>
                    <a:pt x="736" y="408"/>
                    <a:pt x="743" y="399"/>
                    <a:pt x="743" y="385"/>
                  </a:cubicBezTo>
                  <a:cubicBezTo>
                    <a:pt x="743" y="370"/>
                    <a:pt x="728" y="353"/>
                    <a:pt x="713" y="350"/>
                  </a:cubicBezTo>
                  <a:close/>
                  <a:moveTo>
                    <a:pt x="2193" y="228"/>
                  </a:moveTo>
                  <a:cubicBezTo>
                    <a:pt x="2214" y="228"/>
                    <a:pt x="2229" y="218"/>
                    <a:pt x="2235" y="197"/>
                  </a:cubicBezTo>
                  <a:cubicBezTo>
                    <a:pt x="2243" y="168"/>
                    <a:pt x="2238" y="157"/>
                    <a:pt x="2195" y="131"/>
                  </a:cubicBezTo>
                  <a:cubicBezTo>
                    <a:pt x="2158" y="148"/>
                    <a:pt x="2150" y="159"/>
                    <a:pt x="2155" y="186"/>
                  </a:cubicBezTo>
                  <a:cubicBezTo>
                    <a:pt x="2160" y="209"/>
                    <a:pt x="2176" y="229"/>
                    <a:pt x="2193" y="228"/>
                  </a:cubicBezTo>
                  <a:close/>
                  <a:moveTo>
                    <a:pt x="2237" y="416"/>
                  </a:moveTo>
                  <a:cubicBezTo>
                    <a:pt x="2243" y="435"/>
                    <a:pt x="2266" y="443"/>
                    <a:pt x="2300" y="439"/>
                  </a:cubicBezTo>
                  <a:cubicBezTo>
                    <a:pt x="2318" y="399"/>
                    <a:pt x="2319" y="377"/>
                    <a:pt x="2299" y="368"/>
                  </a:cubicBezTo>
                  <a:cubicBezTo>
                    <a:pt x="2284" y="362"/>
                    <a:pt x="2262" y="363"/>
                    <a:pt x="2247" y="369"/>
                  </a:cubicBezTo>
                  <a:cubicBezTo>
                    <a:pt x="2228" y="377"/>
                    <a:pt x="2233" y="399"/>
                    <a:pt x="2237" y="416"/>
                  </a:cubicBezTo>
                  <a:close/>
                  <a:moveTo>
                    <a:pt x="1105" y="1780"/>
                  </a:moveTo>
                  <a:cubicBezTo>
                    <a:pt x="1131" y="1771"/>
                    <a:pt x="1141" y="1762"/>
                    <a:pt x="1140" y="1745"/>
                  </a:cubicBezTo>
                  <a:cubicBezTo>
                    <a:pt x="1140" y="1733"/>
                    <a:pt x="1130" y="1722"/>
                    <a:pt x="1116" y="1720"/>
                  </a:cubicBezTo>
                  <a:cubicBezTo>
                    <a:pt x="1102" y="1719"/>
                    <a:pt x="1091" y="1723"/>
                    <a:pt x="1084" y="1736"/>
                  </a:cubicBezTo>
                  <a:cubicBezTo>
                    <a:pt x="1077" y="1752"/>
                    <a:pt x="1081" y="1761"/>
                    <a:pt x="1105" y="1780"/>
                  </a:cubicBezTo>
                  <a:close/>
                  <a:moveTo>
                    <a:pt x="2288" y="621"/>
                  </a:moveTo>
                  <a:cubicBezTo>
                    <a:pt x="2280" y="632"/>
                    <a:pt x="2276" y="651"/>
                    <a:pt x="2280" y="664"/>
                  </a:cubicBezTo>
                  <a:cubicBezTo>
                    <a:pt x="2286" y="686"/>
                    <a:pt x="2316" y="689"/>
                    <a:pt x="2362" y="675"/>
                  </a:cubicBezTo>
                  <a:cubicBezTo>
                    <a:pt x="2376" y="636"/>
                    <a:pt x="2374" y="624"/>
                    <a:pt x="2354" y="611"/>
                  </a:cubicBezTo>
                  <a:cubicBezTo>
                    <a:pt x="2338" y="600"/>
                    <a:pt x="2301" y="604"/>
                    <a:pt x="2288" y="621"/>
                  </a:cubicBezTo>
                  <a:close/>
                  <a:moveTo>
                    <a:pt x="2354" y="99"/>
                  </a:moveTo>
                  <a:cubicBezTo>
                    <a:pt x="2365" y="90"/>
                    <a:pt x="2376" y="81"/>
                    <a:pt x="2391" y="68"/>
                  </a:cubicBezTo>
                  <a:cubicBezTo>
                    <a:pt x="2386" y="52"/>
                    <a:pt x="2384" y="32"/>
                    <a:pt x="2374" y="17"/>
                  </a:cubicBezTo>
                  <a:cubicBezTo>
                    <a:pt x="2371" y="13"/>
                    <a:pt x="2368" y="9"/>
                    <a:pt x="2364" y="6"/>
                  </a:cubicBezTo>
                  <a:cubicBezTo>
                    <a:pt x="2302" y="6"/>
                    <a:pt x="2302" y="6"/>
                    <a:pt x="2302" y="6"/>
                  </a:cubicBezTo>
                  <a:cubicBezTo>
                    <a:pt x="2284" y="20"/>
                    <a:pt x="2283" y="51"/>
                    <a:pt x="2301" y="74"/>
                  </a:cubicBezTo>
                  <a:cubicBezTo>
                    <a:pt x="2314" y="91"/>
                    <a:pt x="2331" y="102"/>
                    <a:pt x="2354" y="99"/>
                  </a:cubicBezTo>
                  <a:close/>
                  <a:moveTo>
                    <a:pt x="1218" y="2037"/>
                  </a:moveTo>
                  <a:cubicBezTo>
                    <a:pt x="1234" y="2063"/>
                    <a:pt x="1238" y="2063"/>
                    <a:pt x="1259" y="2042"/>
                  </a:cubicBezTo>
                  <a:cubicBezTo>
                    <a:pt x="1257" y="2034"/>
                    <a:pt x="1255" y="2026"/>
                    <a:pt x="1253" y="2019"/>
                  </a:cubicBezTo>
                  <a:cubicBezTo>
                    <a:pt x="1236" y="2016"/>
                    <a:pt x="1224" y="2019"/>
                    <a:pt x="1218" y="2037"/>
                  </a:cubicBezTo>
                  <a:close/>
                  <a:moveTo>
                    <a:pt x="1240" y="1834"/>
                  </a:moveTo>
                  <a:cubicBezTo>
                    <a:pt x="1252" y="1831"/>
                    <a:pt x="1263" y="1813"/>
                    <a:pt x="1260" y="1802"/>
                  </a:cubicBezTo>
                  <a:cubicBezTo>
                    <a:pt x="1256" y="1786"/>
                    <a:pt x="1238" y="1778"/>
                    <a:pt x="1220" y="1784"/>
                  </a:cubicBezTo>
                  <a:cubicBezTo>
                    <a:pt x="1205" y="1789"/>
                    <a:pt x="1200" y="1799"/>
                    <a:pt x="1205" y="1814"/>
                  </a:cubicBezTo>
                  <a:cubicBezTo>
                    <a:pt x="1210" y="1828"/>
                    <a:pt x="1227" y="1837"/>
                    <a:pt x="1240" y="1834"/>
                  </a:cubicBezTo>
                  <a:close/>
                  <a:moveTo>
                    <a:pt x="2371" y="266"/>
                  </a:moveTo>
                  <a:cubicBezTo>
                    <a:pt x="2357" y="250"/>
                    <a:pt x="2350" y="225"/>
                    <a:pt x="2323" y="237"/>
                  </a:cubicBezTo>
                  <a:cubicBezTo>
                    <a:pt x="2309" y="243"/>
                    <a:pt x="2296" y="254"/>
                    <a:pt x="2301" y="274"/>
                  </a:cubicBezTo>
                  <a:cubicBezTo>
                    <a:pt x="2307" y="298"/>
                    <a:pt x="2324" y="305"/>
                    <a:pt x="2350" y="302"/>
                  </a:cubicBezTo>
                  <a:cubicBezTo>
                    <a:pt x="2356" y="291"/>
                    <a:pt x="2363" y="279"/>
                    <a:pt x="2371" y="266"/>
                  </a:cubicBezTo>
                  <a:close/>
                  <a:moveTo>
                    <a:pt x="2295" y="539"/>
                  </a:moveTo>
                  <a:cubicBezTo>
                    <a:pt x="2303" y="520"/>
                    <a:pt x="2293" y="503"/>
                    <a:pt x="2278" y="490"/>
                  </a:cubicBezTo>
                  <a:cubicBezTo>
                    <a:pt x="2256" y="483"/>
                    <a:pt x="2243" y="493"/>
                    <a:pt x="2232" y="511"/>
                  </a:cubicBezTo>
                  <a:cubicBezTo>
                    <a:pt x="2221" y="529"/>
                    <a:pt x="2228" y="543"/>
                    <a:pt x="2241" y="560"/>
                  </a:cubicBezTo>
                  <a:cubicBezTo>
                    <a:pt x="2265" y="565"/>
                    <a:pt x="2285" y="561"/>
                    <a:pt x="2295" y="539"/>
                  </a:cubicBezTo>
                  <a:close/>
                  <a:moveTo>
                    <a:pt x="2321" y="856"/>
                  </a:moveTo>
                  <a:cubicBezTo>
                    <a:pt x="2290" y="863"/>
                    <a:pt x="2283" y="888"/>
                    <a:pt x="2279" y="919"/>
                  </a:cubicBezTo>
                  <a:cubicBezTo>
                    <a:pt x="2295" y="930"/>
                    <a:pt x="2312" y="940"/>
                    <a:pt x="2329" y="951"/>
                  </a:cubicBezTo>
                  <a:cubicBezTo>
                    <a:pt x="2370" y="922"/>
                    <a:pt x="2379" y="908"/>
                    <a:pt x="2373" y="888"/>
                  </a:cubicBezTo>
                  <a:cubicBezTo>
                    <a:pt x="2367" y="869"/>
                    <a:pt x="2341" y="851"/>
                    <a:pt x="2321" y="856"/>
                  </a:cubicBezTo>
                  <a:close/>
                  <a:moveTo>
                    <a:pt x="2157" y="691"/>
                  </a:moveTo>
                  <a:cubicBezTo>
                    <a:pt x="2124" y="746"/>
                    <a:pt x="2132" y="764"/>
                    <a:pt x="2196" y="779"/>
                  </a:cubicBezTo>
                  <a:cubicBezTo>
                    <a:pt x="2231" y="755"/>
                    <a:pt x="2236" y="746"/>
                    <a:pt x="2228" y="720"/>
                  </a:cubicBezTo>
                  <a:cubicBezTo>
                    <a:pt x="2218" y="690"/>
                    <a:pt x="2206" y="685"/>
                    <a:pt x="2157" y="691"/>
                  </a:cubicBezTo>
                  <a:close/>
                  <a:moveTo>
                    <a:pt x="2443" y="702"/>
                  </a:moveTo>
                  <a:cubicBezTo>
                    <a:pt x="2405" y="716"/>
                    <a:pt x="2393" y="728"/>
                    <a:pt x="2395" y="752"/>
                  </a:cubicBezTo>
                  <a:cubicBezTo>
                    <a:pt x="2397" y="768"/>
                    <a:pt x="2404" y="779"/>
                    <a:pt x="2421" y="782"/>
                  </a:cubicBezTo>
                  <a:cubicBezTo>
                    <a:pt x="2439" y="786"/>
                    <a:pt x="2455" y="782"/>
                    <a:pt x="2464" y="764"/>
                  </a:cubicBezTo>
                  <a:cubicBezTo>
                    <a:pt x="2475" y="739"/>
                    <a:pt x="2470" y="718"/>
                    <a:pt x="2443" y="702"/>
                  </a:cubicBezTo>
                  <a:close/>
                  <a:moveTo>
                    <a:pt x="1161" y="1864"/>
                  </a:moveTo>
                  <a:cubicBezTo>
                    <a:pt x="1151" y="1867"/>
                    <a:pt x="1142" y="1879"/>
                    <a:pt x="1145" y="1888"/>
                  </a:cubicBezTo>
                  <a:cubicBezTo>
                    <a:pt x="1148" y="1900"/>
                    <a:pt x="1163" y="1909"/>
                    <a:pt x="1175" y="1905"/>
                  </a:cubicBezTo>
                  <a:cubicBezTo>
                    <a:pt x="1185" y="1902"/>
                    <a:pt x="1192" y="1887"/>
                    <a:pt x="1188" y="1876"/>
                  </a:cubicBezTo>
                  <a:cubicBezTo>
                    <a:pt x="1184" y="1867"/>
                    <a:pt x="1171" y="1861"/>
                    <a:pt x="1161" y="1864"/>
                  </a:cubicBezTo>
                  <a:close/>
                  <a:moveTo>
                    <a:pt x="2427" y="226"/>
                  </a:moveTo>
                  <a:cubicBezTo>
                    <a:pt x="2452" y="211"/>
                    <a:pt x="2470" y="196"/>
                    <a:pt x="2461" y="168"/>
                  </a:cubicBezTo>
                  <a:cubicBezTo>
                    <a:pt x="2454" y="150"/>
                    <a:pt x="2442" y="135"/>
                    <a:pt x="2419" y="138"/>
                  </a:cubicBezTo>
                  <a:cubicBezTo>
                    <a:pt x="2402" y="140"/>
                    <a:pt x="2381" y="141"/>
                    <a:pt x="2378" y="162"/>
                  </a:cubicBezTo>
                  <a:cubicBezTo>
                    <a:pt x="2373" y="197"/>
                    <a:pt x="2399" y="211"/>
                    <a:pt x="2427" y="226"/>
                  </a:cubicBezTo>
                  <a:close/>
                  <a:moveTo>
                    <a:pt x="2440" y="463"/>
                  </a:moveTo>
                  <a:cubicBezTo>
                    <a:pt x="2459" y="440"/>
                    <a:pt x="2456" y="417"/>
                    <a:pt x="2439" y="395"/>
                  </a:cubicBezTo>
                  <a:cubicBezTo>
                    <a:pt x="2394" y="399"/>
                    <a:pt x="2381" y="407"/>
                    <a:pt x="2383" y="430"/>
                  </a:cubicBezTo>
                  <a:cubicBezTo>
                    <a:pt x="2386" y="456"/>
                    <a:pt x="2402" y="465"/>
                    <a:pt x="2440" y="463"/>
                  </a:cubicBezTo>
                  <a:close/>
                  <a:moveTo>
                    <a:pt x="2159" y="338"/>
                  </a:moveTo>
                  <a:cubicBezTo>
                    <a:pt x="2139" y="318"/>
                    <a:pt x="2117" y="319"/>
                    <a:pt x="2095" y="333"/>
                  </a:cubicBezTo>
                  <a:cubicBezTo>
                    <a:pt x="2067" y="351"/>
                    <a:pt x="2070" y="377"/>
                    <a:pt x="2080" y="416"/>
                  </a:cubicBezTo>
                  <a:cubicBezTo>
                    <a:pt x="2090" y="419"/>
                    <a:pt x="2105" y="425"/>
                    <a:pt x="2116" y="429"/>
                  </a:cubicBezTo>
                  <a:cubicBezTo>
                    <a:pt x="2168" y="406"/>
                    <a:pt x="2171" y="375"/>
                    <a:pt x="2159" y="338"/>
                  </a:cubicBezTo>
                  <a:close/>
                  <a:moveTo>
                    <a:pt x="2416" y="531"/>
                  </a:moveTo>
                  <a:cubicBezTo>
                    <a:pt x="2398" y="538"/>
                    <a:pt x="2384" y="565"/>
                    <a:pt x="2391" y="582"/>
                  </a:cubicBezTo>
                  <a:cubicBezTo>
                    <a:pt x="2397" y="601"/>
                    <a:pt x="2430" y="613"/>
                    <a:pt x="2451" y="605"/>
                  </a:cubicBezTo>
                  <a:cubicBezTo>
                    <a:pt x="2471" y="598"/>
                    <a:pt x="2474" y="584"/>
                    <a:pt x="2464" y="558"/>
                  </a:cubicBezTo>
                  <a:cubicBezTo>
                    <a:pt x="2453" y="533"/>
                    <a:pt x="2437" y="524"/>
                    <a:pt x="2416" y="531"/>
                  </a:cubicBezTo>
                  <a:close/>
                  <a:moveTo>
                    <a:pt x="1215" y="2108"/>
                  </a:moveTo>
                  <a:cubicBezTo>
                    <a:pt x="1212" y="2120"/>
                    <a:pt x="1215" y="2129"/>
                    <a:pt x="1226" y="2134"/>
                  </a:cubicBezTo>
                  <a:cubicBezTo>
                    <a:pt x="1241" y="2141"/>
                    <a:pt x="1253" y="2136"/>
                    <a:pt x="1267" y="2117"/>
                  </a:cubicBezTo>
                  <a:cubicBezTo>
                    <a:pt x="1263" y="2109"/>
                    <a:pt x="1259" y="2100"/>
                    <a:pt x="1254" y="2091"/>
                  </a:cubicBezTo>
                  <a:cubicBezTo>
                    <a:pt x="1224" y="2090"/>
                    <a:pt x="1218" y="2092"/>
                    <a:pt x="1215" y="2108"/>
                  </a:cubicBezTo>
                  <a:close/>
                  <a:moveTo>
                    <a:pt x="1234" y="1988"/>
                  </a:moveTo>
                  <a:cubicBezTo>
                    <a:pt x="1245" y="1983"/>
                    <a:pt x="1251" y="1966"/>
                    <a:pt x="1245" y="1953"/>
                  </a:cubicBezTo>
                  <a:cubicBezTo>
                    <a:pt x="1239" y="1938"/>
                    <a:pt x="1224" y="1932"/>
                    <a:pt x="1209" y="1938"/>
                  </a:cubicBezTo>
                  <a:cubicBezTo>
                    <a:pt x="1195" y="1943"/>
                    <a:pt x="1188" y="1960"/>
                    <a:pt x="1194" y="1974"/>
                  </a:cubicBezTo>
                  <a:cubicBezTo>
                    <a:pt x="1200" y="1987"/>
                    <a:pt x="1220" y="1995"/>
                    <a:pt x="1234" y="1988"/>
                  </a:cubicBezTo>
                  <a:close/>
                  <a:moveTo>
                    <a:pt x="1327" y="1941"/>
                  </a:moveTo>
                  <a:cubicBezTo>
                    <a:pt x="1342" y="1935"/>
                    <a:pt x="1349" y="1915"/>
                    <a:pt x="1342" y="1896"/>
                  </a:cubicBezTo>
                  <a:cubicBezTo>
                    <a:pt x="1337" y="1882"/>
                    <a:pt x="1316" y="1872"/>
                    <a:pt x="1301" y="1877"/>
                  </a:cubicBezTo>
                  <a:cubicBezTo>
                    <a:pt x="1288" y="1882"/>
                    <a:pt x="1278" y="1910"/>
                    <a:pt x="1284" y="1925"/>
                  </a:cubicBezTo>
                  <a:cubicBezTo>
                    <a:pt x="1290" y="1939"/>
                    <a:pt x="1311" y="1947"/>
                    <a:pt x="1327" y="1941"/>
                  </a:cubicBezTo>
                  <a:close/>
                  <a:moveTo>
                    <a:pt x="1328" y="1995"/>
                  </a:moveTo>
                  <a:cubicBezTo>
                    <a:pt x="1316" y="2007"/>
                    <a:pt x="1308" y="2019"/>
                    <a:pt x="1318" y="2035"/>
                  </a:cubicBezTo>
                  <a:cubicBezTo>
                    <a:pt x="1326" y="2045"/>
                    <a:pt x="1339" y="2048"/>
                    <a:pt x="1350" y="2042"/>
                  </a:cubicBezTo>
                  <a:cubicBezTo>
                    <a:pt x="1360" y="2036"/>
                    <a:pt x="1369" y="2028"/>
                    <a:pt x="1367" y="2014"/>
                  </a:cubicBezTo>
                  <a:cubicBezTo>
                    <a:pt x="1365" y="2000"/>
                    <a:pt x="1356" y="1996"/>
                    <a:pt x="1328" y="1995"/>
                  </a:cubicBezTo>
                  <a:close/>
                  <a:moveTo>
                    <a:pt x="1330" y="2095"/>
                  </a:moveTo>
                  <a:cubicBezTo>
                    <a:pt x="1316" y="2092"/>
                    <a:pt x="1310" y="2097"/>
                    <a:pt x="1298" y="2124"/>
                  </a:cubicBezTo>
                  <a:cubicBezTo>
                    <a:pt x="1310" y="2149"/>
                    <a:pt x="1318" y="2154"/>
                    <a:pt x="1338" y="2150"/>
                  </a:cubicBezTo>
                  <a:cubicBezTo>
                    <a:pt x="1350" y="2147"/>
                    <a:pt x="1356" y="2139"/>
                    <a:pt x="1356" y="2127"/>
                  </a:cubicBezTo>
                  <a:cubicBezTo>
                    <a:pt x="1356" y="2113"/>
                    <a:pt x="1343" y="2098"/>
                    <a:pt x="1330" y="2095"/>
                  </a:cubicBezTo>
                  <a:close/>
                  <a:moveTo>
                    <a:pt x="2163" y="537"/>
                  </a:moveTo>
                  <a:cubicBezTo>
                    <a:pt x="2155" y="518"/>
                    <a:pt x="2133" y="510"/>
                    <a:pt x="2111" y="520"/>
                  </a:cubicBezTo>
                  <a:cubicBezTo>
                    <a:pt x="2084" y="531"/>
                    <a:pt x="2074" y="550"/>
                    <a:pt x="2084" y="571"/>
                  </a:cubicBezTo>
                  <a:cubicBezTo>
                    <a:pt x="2094" y="592"/>
                    <a:pt x="2120" y="604"/>
                    <a:pt x="2139" y="597"/>
                  </a:cubicBezTo>
                  <a:cubicBezTo>
                    <a:pt x="2160" y="588"/>
                    <a:pt x="2172" y="559"/>
                    <a:pt x="2163" y="537"/>
                  </a:cubicBezTo>
                  <a:close/>
                  <a:moveTo>
                    <a:pt x="2968" y="506"/>
                  </a:moveTo>
                  <a:cubicBezTo>
                    <a:pt x="2919" y="504"/>
                    <a:pt x="2910" y="508"/>
                    <a:pt x="2904" y="534"/>
                  </a:cubicBezTo>
                  <a:cubicBezTo>
                    <a:pt x="2899" y="553"/>
                    <a:pt x="2905" y="568"/>
                    <a:pt x="2923" y="577"/>
                  </a:cubicBezTo>
                  <a:cubicBezTo>
                    <a:pt x="2947" y="588"/>
                    <a:pt x="2967" y="579"/>
                    <a:pt x="2989" y="548"/>
                  </a:cubicBezTo>
                  <a:cubicBezTo>
                    <a:pt x="2983" y="535"/>
                    <a:pt x="2976" y="521"/>
                    <a:pt x="2968" y="506"/>
                  </a:cubicBezTo>
                  <a:close/>
                  <a:moveTo>
                    <a:pt x="2897" y="816"/>
                  </a:moveTo>
                  <a:cubicBezTo>
                    <a:pt x="2881" y="824"/>
                    <a:pt x="2873" y="829"/>
                    <a:pt x="2865" y="833"/>
                  </a:cubicBezTo>
                  <a:cubicBezTo>
                    <a:pt x="2843" y="843"/>
                    <a:pt x="2832" y="863"/>
                    <a:pt x="2837" y="882"/>
                  </a:cubicBezTo>
                  <a:cubicBezTo>
                    <a:pt x="2842" y="901"/>
                    <a:pt x="2856" y="918"/>
                    <a:pt x="2870" y="931"/>
                  </a:cubicBezTo>
                  <a:cubicBezTo>
                    <a:pt x="2883" y="943"/>
                    <a:pt x="2918" y="934"/>
                    <a:pt x="2932" y="920"/>
                  </a:cubicBezTo>
                  <a:cubicBezTo>
                    <a:pt x="2946" y="905"/>
                    <a:pt x="2946" y="889"/>
                    <a:pt x="2935" y="873"/>
                  </a:cubicBezTo>
                  <a:cubicBezTo>
                    <a:pt x="2923" y="855"/>
                    <a:pt x="2911" y="837"/>
                    <a:pt x="2897" y="816"/>
                  </a:cubicBezTo>
                  <a:close/>
                  <a:moveTo>
                    <a:pt x="2778" y="710"/>
                  </a:moveTo>
                  <a:cubicBezTo>
                    <a:pt x="2751" y="744"/>
                    <a:pt x="2751" y="747"/>
                    <a:pt x="2777" y="781"/>
                  </a:cubicBezTo>
                  <a:cubicBezTo>
                    <a:pt x="2817" y="779"/>
                    <a:pt x="2833" y="768"/>
                    <a:pt x="2834" y="741"/>
                  </a:cubicBezTo>
                  <a:cubicBezTo>
                    <a:pt x="2835" y="718"/>
                    <a:pt x="2823" y="711"/>
                    <a:pt x="2778" y="710"/>
                  </a:cubicBezTo>
                  <a:close/>
                  <a:moveTo>
                    <a:pt x="3151" y="381"/>
                  </a:moveTo>
                  <a:cubicBezTo>
                    <a:pt x="3148" y="360"/>
                    <a:pt x="3134" y="353"/>
                    <a:pt x="3087" y="350"/>
                  </a:cubicBezTo>
                  <a:cubicBezTo>
                    <a:pt x="3068" y="370"/>
                    <a:pt x="3055" y="390"/>
                    <a:pt x="3072" y="415"/>
                  </a:cubicBezTo>
                  <a:cubicBezTo>
                    <a:pt x="3084" y="432"/>
                    <a:pt x="3106" y="437"/>
                    <a:pt x="3123" y="427"/>
                  </a:cubicBezTo>
                  <a:cubicBezTo>
                    <a:pt x="3140" y="417"/>
                    <a:pt x="3154" y="404"/>
                    <a:pt x="3151" y="381"/>
                  </a:cubicBezTo>
                  <a:close/>
                  <a:moveTo>
                    <a:pt x="3005" y="694"/>
                  </a:moveTo>
                  <a:cubicBezTo>
                    <a:pt x="2985" y="702"/>
                    <a:pt x="2970" y="734"/>
                    <a:pt x="2977" y="754"/>
                  </a:cubicBezTo>
                  <a:cubicBezTo>
                    <a:pt x="2984" y="773"/>
                    <a:pt x="3016" y="784"/>
                    <a:pt x="3038" y="775"/>
                  </a:cubicBezTo>
                  <a:cubicBezTo>
                    <a:pt x="3058" y="767"/>
                    <a:pt x="3066" y="745"/>
                    <a:pt x="3057" y="724"/>
                  </a:cubicBezTo>
                  <a:cubicBezTo>
                    <a:pt x="3047" y="701"/>
                    <a:pt x="3023" y="687"/>
                    <a:pt x="3005" y="694"/>
                  </a:cubicBezTo>
                  <a:close/>
                  <a:moveTo>
                    <a:pt x="2699" y="922"/>
                  </a:moveTo>
                  <a:cubicBezTo>
                    <a:pt x="2677" y="930"/>
                    <a:pt x="2667" y="950"/>
                    <a:pt x="2675" y="970"/>
                  </a:cubicBezTo>
                  <a:cubicBezTo>
                    <a:pt x="2686" y="995"/>
                    <a:pt x="2711" y="1008"/>
                    <a:pt x="2732" y="1000"/>
                  </a:cubicBezTo>
                  <a:cubicBezTo>
                    <a:pt x="2754" y="991"/>
                    <a:pt x="2765" y="963"/>
                    <a:pt x="2756" y="941"/>
                  </a:cubicBezTo>
                  <a:cubicBezTo>
                    <a:pt x="2750" y="923"/>
                    <a:pt x="2724" y="914"/>
                    <a:pt x="2699" y="922"/>
                  </a:cubicBezTo>
                  <a:close/>
                  <a:moveTo>
                    <a:pt x="3090" y="512"/>
                  </a:moveTo>
                  <a:cubicBezTo>
                    <a:pt x="3068" y="508"/>
                    <a:pt x="3058" y="516"/>
                    <a:pt x="3038" y="560"/>
                  </a:cubicBezTo>
                  <a:cubicBezTo>
                    <a:pt x="3058" y="601"/>
                    <a:pt x="3071" y="609"/>
                    <a:pt x="3103" y="601"/>
                  </a:cubicBezTo>
                  <a:cubicBezTo>
                    <a:pt x="3123" y="597"/>
                    <a:pt x="3132" y="584"/>
                    <a:pt x="3132" y="564"/>
                  </a:cubicBezTo>
                  <a:cubicBezTo>
                    <a:pt x="3132" y="542"/>
                    <a:pt x="3112" y="517"/>
                    <a:pt x="3090" y="512"/>
                  </a:cubicBezTo>
                  <a:close/>
                  <a:moveTo>
                    <a:pt x="2558" y="636"/>
                  </a:moveTo>
                  <a:cubicBezTo>
                    <a:pt x="2554" y="649"/>
                    <a:pt x="2551" y="662"/>
                    <a:pt x="2548" y="673"/>
                  </a:cubicBezTo>
                  <a:cubicBezTo>
                    <a:pt x="2565" y="700"/>
                    <a:pt x="2586" y="700"/>
                    <a:pt x="2606" y="686"/>
                  </a:cubicBezTo>
                  <a:cubicBezTo>
                    <a:pt x="2620" y="676"/>
                    <a:pt x="2617" y="662"/>
                    <a:pt x="2610" y="648"/>
                  </a:cubicBezTo>
                  <a:cubicBezTo>
                    <a:pt x="2598" y="622"/>
                    <a:pt x="2580" y="625"/>
                    <a:pt x="2558" y="636"/>
                  </a:cubicBezTo>
                  <a:close/>
                  <a:moveTo>
                    <a:pt x="2527" y="817"/>
                  </a:moveTo>
                  <a:cubicBezTo>
                    <a:pt x="2532" y="837"/>
                    <a:pt x="2546" y="845"/>
                    <a:pt x="2565" y="843"/>
                  </a:cubicBezTo>
                  <a:cubicBezTo>
                    <a:pt x="2589" y="841"/>
                    <a:pt x="2604" y="818"/>
                    <a:pt x="2606" y="782"/>
                  </a:cubicBezTo>
                  <a:cubicBezTo>
                    <a:pt x="2592" y="774"/>
                    <a:pt x="2577" y="766"/>
                    <a:pt x="2564" y="759"/>
                  </a:cubicBezTo>
                  <a:cubicBezTo>
                    <a:pt x="2529" y="777"/>
                    <a:pt x="2520" y="791"/>
                    <a:pt x="2527" y="817"/>
                  </a:cubicBezTo>
                  <a:close/>
                  <a:moveTo>
                    <a:pt x="2532" y="293"/>
                  </a:moveTo>
                  <a:cubicBezTo>
                    <a:pt x="2515" y="279"/>
                    <a:pt x="2501" y="259"/>
                    <a:pt x="2479" y="279"/>
                  </a:cubicBezTo>
                  <a:cubicBezTo>
                    <a:pt x="2472" y="285"/>
                    <a:pt x="2468" y="304"/>
                    <a:pt x="2472" y="310"/>
                  </a:cubicBezTo>
                  <a:cubicBezTo>
                    <a:pt x="2480" y="322"/>
                    <a:pt x="2495" y="335"/>
                    <a:pt x="2507" y="335"/>
                  </a:cubicBezTo>
                  <a:cubicBezTo>
                    <a:pt x="2529" y="336"/>
                    <a:pt x="2529" y="314"/>
                    <a:pt x="2532" y="293"/>
                  </a:cubicBezTo>
                  <a:close/>
                  <a:moveTo>
                    <a:pt x="2706" y="842"/>
                  </a:moveTo>
                  <a:cubicBezTo>
                    <a:pt x="2731" y="801"/>
                    <a:pt x="2731" y="799"/>
                    <a:pt x="2697" y="772"/>
                  </a:cubicBezTo>
                  <a:cubicBezTo>
                    <a:pt x="2675" y="781"/>
                    <a:pt x="2660" y="796"/>
                    <a:pt x="2666" y="822"/>
                  </a:cubicBezTo>
                  <a:cubicBezTo>
                    <a:pt x="2671" y="842"/>
                    <a:pt x="2687" y="848"/>
                    <a:pt x="2706" y="842"/>
                  </a:cubicBezTo>
                  <a:close/>
                  <a:moveTo>
                    <a:pt x="2501" y="931"/>
                  </a:moveTo>
                  <a:cubicBezTo>
                    <a:pt x="2486" y="943"/>
                    <a:pt x="2484" y="969"/>
                    <a:pt x="2496" y="987"/>
                  </a:cubicBezTo>
                  <a:cubicBezTo>
                    <a:pt x="2512" y="1010"/>
                    <a:pt x="2527" y="1012"/>
                    <a:pt x="2567" y="996"/>
                  </a:cubicBezTo>
                  <a:cubicBezTo>
                    <a:pt x="2572" y="982"/>
                    <a:pt x="2578" y="967"/>
                    <a:pt x="2584" y="951"/>
                  </a:cubicBezTo>
                  <a:cubicBezTo>
                    <a:pt x="2548" y="919"/>
                    <a:pt x="2522" y="913"/>
                    <a:pt x="2501" y="931"/>
                  </a:cubicBezTo>
                  <a:close/>
                  <a:moveTo>
                    <a:pt x="2697" y="264"/>
                  </a:moveTo>
                  <a:cubicBezTo>
                    <a:pt x="2667" y="226"/>
                    <a:pt x="2657" y="220"/>
                    <a:pt x="2639" y="234"/>
                  </a:cubicBezTo>
                  <a:cubicBezTo>
                    <a:pt x="2619" y="249"/>
                    <a:pt x="2624" y="269"/>
                    <a:pt x="2658" y="307"/>
                  </a:cubicBezTo>
                  <a:cubicBezTo>
                    <a:pt x="2677" y="295"/>
                    <a:pt x="2700" y="290"/>
                    <a:pt x="2697" y="264"/>
                  </a:cubicBezTo>
                  <a:close/>
                  <a:moveTo>
                    <a:pt x="2678" y="546"/>
                  </a:moveTo>
                  <a:cubicBezTo>
                    <a:pt x="2686" y="530"/>
                    <a:pt x="2672" y="518"/>
                    <a:pt x="2638" y="511"/>
                  </a:cubicBezTo>
                  <a:cubicBezTo>
                    <a:pt x="2624" y="542"/>
                    <a:pt x="2627" y="564"/>
                    <a:pt x="2646" y="565"/>
                  </a:cubicBezTo>
                  <a:cubicBezTo>
                    <a:pt x="2657" y="565"/>
                    <a:pt x="2673" y="555"/>
                    <a:pt x="2678" y="546"/>
                  </a:cubicBezTo>
                  <a:close/>
                  <a:moveTo>
                    <a:pt x="496" y="487"/>
                  </a:moveTo>
                  <a:cubicBezTo>
                    <a:pt x="477" y="511"/>
                    <a:pt x="477" y="513"/>
                    <a:pt x="495" y="537"/>
                  </a:cubicBezTo>
                  <a:cubicBezTo>
                    <a:pt x="523" y="536"/>
                    <a:pt x="534" y="528"/>
                    <a:pt x="535" y="509"/>
                  </a:cubicBezTo>
                  <a:cubicBezTo>
                    <a:pt x="536" y="493"/>
                    <a:pt x="527" y="488"/>
                    <a:pt x="496" y="487"/>
                  </a:cubicBezTo>
                  <a:close/>
                  <a:moveTo>
                    <a:pt x="754" y="1987"/>
                  </a:moveTo>
                  <a:cubicBezTo>
                    <a:pt x="742" y="1975"/>
                    <a:pt x="728" y="1975"/>
                    <a:pt x="714" y="1984"/>
                  </a:cubicBezTo>
                  <a:cubicBezTo>
                    <a:pt x="697" y="1995"/>
                    <a:pt x="699" y="2011"/>
                    <a:pt x="706" y="2035"/>
                  </a:cubicBezTo>
                  <a:cubicBezTo>
                    <a:pt x="711" y="2037"/>
                    <a:pt x="721" y="2041"/>
                    <a:pt x="728" y="2043"/>
                  </a:cubicBezTo>
                  <a:cubicBezTo>
                    <a:pt x="760" y="2029"/>
                    <a:pt x="762" y="2010"/>
                    <a:pt x="754" y="1987"/>
                  </a:cubicBezTo>
                  <a:close/>
                  <a:moveTo>
                    <a:pt x="654" y="476"/>
                  </a:moveTo>
                  <a:cubicBezTo>
                    <a:pt x="640" y="482"/>
                    <a:pt x="629" y="504"/>
                    <a:pt x="634" y="518"/>
                  </a:cubicBezTo>
                  <a:cubicBezTo>
                    <a:pt x="640" y="531"/>
                    <a:pt x="662" y="539"/>
                    <a:pt x="677" y="533"/>
                  </a:cubicBezTo>
                  <a:cubicBezTo>
                    <a:pt x="691" y="527"/>
                    <a:pt x="696" y="512"/>
                    <a:pt x="690" y="497"/>
                  </a:cubicBezTo>
                  <a:cubicBezTo>
                    <a:pt x="683" y="481"/>
                    <a:pt x="666" y="471"/>
                    <a:pt x="654" y="476"/>
                  </a:cubicBezTo>
                  <a:close/>
                  <a:moveTo>
                    <a:pt x="628" y="345"/>
                  </a:moveTo>
                  <a:cubicBezTo>
                    <a:pt x="594" y="344"/>
                    <a:pt x="588" y="347"/>
                    <a:pt x="584" y="365"/>
                  </a:cubicBezTo>
                  <a:cubicBezTo>
                    <a:pt x="580" y="378"/>
                    <a:pt x="584" y="388"/>
                    <a:pt x="597" y="394"/>
                  </a:cubicBezTo>
                  <a:cubicBezTo>
                    <a:pt x="613" y="402"/>
                    <a:pt x="627" y="396"/>
                    <a:pt x="643" y="374"/>
                  </a:cubicBezTo>
                  <a:cubicBezTo>
                    <a:pt x="638" y="365"/>
                    <a:pt x="634" y="356"/>
                    <a:pt x="628" y="345"/>
                  </a:cubicBezTo>
                  <a:close/>
                  <a:moveTo>
                    <a:pt x="725" y="2099"/>
                  </a:moveTo>
                  <a:cubicBezTo>
                    <a:pt x="708" y="2106"/>
                    <a:pt x="702" y="2118"/>
                    <a:pt x="708" y="2131"/>
                  </a:cubicBezTo>
                  <a:cubicBezTo>
                    <a:pt x="714" y="2144"/>
                    <a:pt x="730" y="2152"/>
                    <a:pt x="742" y="2147"/>
                  </a:cubicBezTo>
                  <a:cubicBezTo>
                    <a:pt x="755" y="2142"/>
                    <a:pt x="762" y="2124"/>
                    <a:pt x="756" y="2110"/>
                  </a:cubicBezTo>
                  <a:cubicBezTo>
                    <a:pt x="752" y="2098"/>
                    <a:pt x="738" y="2094"/>
                    <a:pt x="725" y="2099"/>
                  </a:cubicBezTo>
                  <a:close/>
                  <a:moveTo>
                    <a:pt x="579" y="561"/>
                  </a:moveTo>
                  <a:cubicBezTo>
                    <a:pt x="567" y="567"/>
                    <a:pt x="562" y="570"/>
                    <a:pt x="556" y="573"/>
                  </a:cubicBezTo>
                  <a:cubicBezTo>
                    <a:pt x="541" y="580"/>
                    <a:pt x="534" y="594"/>
                    <a:pt x="537" y="607"/>
                  </a:cubicBezTo>
                  <a:cubicBezTo>
                    <a:pt x="540" y="620"/>
                    <a:pt x="550" y="632"/>
                    <a:pt x="560" y="641"/>
                  </a:cubicBezTo>
                  <a:cubicBezTo>
                    <a:pt x="569" y="650"/>
                    <a:pt x="593" y="643"/>
                    <a:pt x="603" y="633"/>
                  </a:cubicBezTo>
                  <a:cubicBezTo>
                    <a:pt x="612" y="623"/>
                    <a:pt x="613" y="612"/>
                    <a:pt x="605" y="601"/>
                  </a:cubicBezTo>
                  <a:cubicBezTo>
                    <a:pt x="597" y="588"/>
                    <a:pt x="589" y="576"/>
                    <a:pt x="579" y="561"/>
                  </a:cubicBezTo>
                  <a:close/>
                  <a:moveTo>
                    <a:pt x="828" y="2081"/>
                  </a:moveTo>
                  <a:cubicBezTo>
                    <a:pt x="814" y="2076"/>
                    <a:pt x="806" y="2083"/>
                    <a:pt x="799" y="2094"/>
                  </a:cubicBezTo>
                  <a:cubicBezTo>
                    <a:pt x="792" y="2105"/>
                    <a:pt x="797" y="2114"/>
                    <a:pt x="805" y="2124"/>
                  </a:cubicBezTo>
                  <a:cubicBezTo>
                    <a:pt x="820" y="2127"/>
                    <a:pt x="832" y="2125"/>
                    <a:pt x="838" y="2111"/>
                  </a:cubicBezTo>
                  <a:cubicBezTo>
                    <a:pt x="843" y="2100"/>
                    <a:pt x="837" y="2089"/>
                    <a:pt x="828" y="2081"/>
                  </a:cubicBezTo>
                  <a:close/>
                  <a:moveTo>
                    <a:pt x="776" y="1859"/>
                  </a:moveTo>
                  <a:cubicBezTo>
                    <a:pt x="753" y="1869"/>
                    <a:pt x="749" y="1876"/>
                    <a:pt x="752" y="1893"/>
                  </a:cubicBezTo>
                  <a:cubicBezTo>
                    <a:pt x="755" y="1908"/>
                    <a:pt x="765" y="1920"/>
                    <a:pt x="775" y="1919"/>
                  </a:cubicBezTo>
                  <a:cubicBezTo>
                    <a:pt x="788" y="1919"/>
                    <a:pt x="797" y="1913"/>
                    <a:pt x="801" y="1900"/>
                  </a:cubicBezTo>
                  <a:cubicBezTo>
                    <a:pt x="806" y="1882"/>
                    <a:pt x="803" y="1875"/>
                    <a:pt x="776" y="1859"/>
                  </a:cubicBezTo>
                  <a:close/>
                  <a:moveTo>
                    <a:pt x="446" y="579"/>
                  </a:moveTo>
                  <a:cubicBezTo>
                    <a:pt x="463" y="551"/>
                    <a:pt x="463" y="549"/>
                    <a:pt x="439" y="530"/>
                  </a:cubicBezTo>
                  <a:cubicBezTo>
                    <a:pt x="424" y="537"/>
                    <a:pt x="413" y="547"/>
                    <a:pt x="418" y="565"/>
                  </a:cubicBezTo>
                  <a:cubicBezTo>
                    <a:pt x="421" y="579"/>
                    <a:pt x="432" y="583"/>
                    <a:pt x="446" y="579"/>
                  </a:cubicBezTo>
                  <a:close/>
                  <a:moveTo>
                    <a:pt x="440" y="176"/>
                  </a:moveTo>
                  <a:cubicBezTo>
                    <a:pt x="419" y="150"/>
                    <a:pt x="411" y="146"/>
                    <a:pt x="399" y="156"/>
                  </a:cubicBezTo>
                  <a:cubicBezTo>
                    <a:pt x="385" y="166"/>
                    <a:pt x="388" y="180"/>
                    <a:pt x="412" y="206"/>
                  </a:cubicBezTo>
                  <a:cubicBezTo>
                    <a:pt x="426" y="198"/>
                    <a:pt x="441" y="195"/>
                    <a:pt x="440" y="176"/>
                  </a:cubicBezTo>
                  <a:close/>
                  <a:moveTo>
                    <a:pt x="426" y="373"/>
                  </a:moveTo>
                  <a:cubicBezTo>
                    <a:pt x="432" y="362"/>
                    <a:pt x="422" y="354"/>
                    <a:pt x="398" y="349"/>
                  </a:cubicBezTo>
                  <a:cubicBezTo>
                    <a:pt x="389" y="370"/>
                    <a:pt x="391" y="385"/>
                    <a:pt x="404" y="386"/>
                  </a:cubicBezTo>
                  <a:cubicBezTo>
                    <a:pt x="411" y="386"/>
                    <a:pt x="423" y="379"/>
                    <a:pt x="426" y="373"/>
                  </a:cubicBezTo>
                  <a:close/>
                  <a:moveTo>
                    <a:pt x="343" y="436"/>
                  </a:moveTo>
                  <a:cubicBezTo>
                    <a:pt x="340" y="445"/>
                    <a:pt x="337" y="454"/>
                    <a:pt x="335" y="462"/>
                  </a:cubicBezTo>
                  <a:cubicBezTo>
                    <a:pt x="347" y="480"/>
                    <a:pt x="362" y="480"/>
                    <a:pt x="376" y="470"/>
                  </a:cubicBezTo>
                  <a:cubicBezTo>
                    <a:pt x="386" y="464"/>
                    <a:pt x="384" y="454"/>
                    <a:pt x="379" y="444"/>
                  </a:cubicBezTo>
                  <a:cubicBezTo>
                    <a:pt x="370" y="426"/>
                    <a:pt x="358" y="428"/>
                    <a:pt x="343" y="436"/>
                  </a:cubicBezTo>
                  <a:close/>
                  <a:moveTo>
                    <a:pt x="321" y="562"/>
                  </a:moveTo>
                  <a:cubicBezTo>
                    <a:pt x="324" y="576"/>
                    <a:pt x="334" y="582"/>
                    <a:pt x="347" y="580"/>
                  </a:cubicBezTo>
                  <a:cubicBezTo>
                    <a:pt x="364" y="578"/>
                    <a:pt x="375" y="563"/>
                    <a:pt x="376" y="537"/>
                  </a:cubicBezTo>
                  <a:cubicBezTo>
                    <a:pt x="366" y="532"/>
                    <a:pt x="356" y="526"/>
                    <a:pt x="346" y="521"/>
                  </a:cubicBezTo>
                  <a:cubicBezTo>
                    <a:pt x="322" y="534"/>
                    <a:pt x="316" y="543"/>
                    <a:pt x="321" y="562"/>
                  </a:cubicBezTo>
                  <a:close/>
                  <a:moveTo>
                    <a:pt x="874" y="2156"/>
                  </a:moveTo>
                  <a:cubicBezTo>
                    <a:pt x="865" y="2149"/>
                    <a:pt x="842" y="2151"/>
                    <a:pt x="834" y="2162"/>
                  </a:cubicBezTo>
                  <a:cubicBezTo>
                    <a:pt x="834" y="2163"/>
                    <a:pt x="833" y="2163"/>
                    <a:pt x="833" y="2164"/>
                  </a:cubicBezTo>
                  <a:cubicBezTo>
                    <a:pt x="883" y="2164"/>
                    <a:pt x="883" y="2164"/>
                    <a:pt x="883" y="2164"/>
                  </a:cubicBezTo>
                  <a:cubicBezTo>
                    <a:pt x="882" y="2161"/>
                    <a:pt x="879" y="2158"/>
                    <a:pt x="874" y="2156"/>
                  </a:cubicBezTo>
                  <a:close/>
                  <a:moveTo>
                    <a:pt x="441" y="635"/>
                  </a:moveTo>
                  <a:cubicBezTo>
                    <a:pt x="425" y="640"/>
                    <a:pt x="418" y="655"/>
                    <a:pt x="424" y="669"/>
                  </a:cubicBezTo>
                  <a:cubicBezTo>
                    <a:pt x="432" y="686"/>
                    <a:pt x="449" y="695"/>
                    <a:pt x="464" y="689"/>
                  </a:cubicBezTo>
                  <a:cubicBezTo>
                    <a:pt x="479" y="683"/>
                    <a:pt x="487" y="664"/>
                    <a:pt x="481" y="648"/>
                  </a:cubicBezTo>
                  <a:cubicBezTo>
                    <a:pt x="476" y="635"/>
                    <a:pt x="458" y="630"/>
                    <a:pt x="441" y="635"/>
                  </a:cubicBezTo>
                  <a:close/>
                  <a:moveTo>
                    <a:pt x="1050" y="2094"/>
                  </a:moveTo>
                  <a:cubicBezTo>
                    <a:pt x="1042" y="2113"/>
                    <a:pt x="1044" y="2127"/>
                    <a:pt x="1055" y="2127"/>
                  </a:cubicBezTo>
                  <a:cubicBezTo>
                    <a:pt x="1062" y="2127"/>
                    <a:pt x="1072" y="2121"/>
                    <a:pt x="1075" y="2115"/>
                  </a:cubicBezTo>
                  <a:cubicBezTo>
                    <a:pt x="1080" y="2106"/>
                    <a:pt x="1071" y="2098"/>
                    <a:pt x="1050" y="2094"/>
                  </a:cubicBezTo>
                  <a:close/>
                  <a:moveTo>
                    <a:pt x="1160" y="2081"/>
                  </a:moveTo>
                  <a:cubicBezTo>
                    <a:pt x="1148" y="2106"/>
                    <a:pt x="1149" y="2117"/>
                    <a:pt x="1163" y="2122"/>
                  </a:cubicBezTo>
                  <a:cubicBezTo>
                    <a:pt x="1174" y="2126"/>
                    <a:pt x="1182" y="2121"/>
                    <a:pt x="1186" y="2111"/>
                  </a:cubicBezTo>
                  <a:cubicBezTo>
                    <a:pt x="1193" y="2099"/>
                    <a:pt x="1183" y="2087"/>
                    <a:pt x="1160" y="2081"/>
                  </a:cubicBezTo>
                  <a:close/>
                  <a:moveTo>
                    <a:pt x="1069" y="2019"/>
                  </a:moveTo>
                  <a:cubicBezTo>
                    <a:pt x="1062" y="2030"/>
                    <a:pt x="1057" y="2039"/>
                    <a:pt x="1053" y="2047"/>
                  </a:cubicBezTo>
                  <a:cubicBezTo>
                    <a:pt x="1078" y="2068"/>
                    <a:pt x="1083" y="2068"/>
                    <a:pt x="1093" y="2040"/>
                  </a:cubicBezTo>
                  <a:cubicBezTo>
                    <a:pt x="1086" y="2034"/>
                    <a:pt x="1079" y="2027"/>
                    <a:pt x="1069" y="2019"/>
                  </a:cubicBezTo>
                  <a:close/>
                  <a:moveTo>
                    <a:pt x="994" y="1836"/>
                  </a:moveTo>
                  <a:cubicBezTo>
                    <a:pt x="982" y="1846"/>
                    <a:pt x="976" y="1857"/>
                    <a:pt x="984" y="1872"/>
                  </a:cubicBezTo>
                  <a:cubicBezTo>
                    <a:pt x="989" y="1881"/>
                    <a:pt x="999" y="1883"/>
                    <a:pt x="1007" y="1877"/>
                  </a:cubicBezTo>
                  <a:cubicBezTo>
                    <a:pt x="1014" y="1873"/>
                    <a:pt x="1022" y="1865"/>
                    <a:pt x="1022" y="1859"/>
                  </a:cubicBezTo>
                  <a:cubicBezTo>
                    <a:pt x="1022" y="1842"/>
                    <a:pt x="1010" y="1836"/>
                    <a:pt x="994" y="1836"/>
                  </a:cubicBezTo>
                  <a:close/>
                  <a:moveTo>
                    <a:pt x="1087" y="1941"/>
                  </a:moveTo>
                  <a:cubicBezTo>
                    <a:pt x="1068" y="1918"/>
                    <a:pt x="1062" y="1914"/>
                    <a:pt x="1051" y="1923"/>
                  </a:cubicBezTo>
                  <a:cubicBezTo>
                    <a:pt x="1039" y="1932"/>
                    <a:pt x="1041" y="1945"/>
                    <a:pt x="1063" y="1968"/>
                  </a:cubicBezTo>
                  <a:cubicBezTo>
                    <a:pt x="1075" y="1961"/>
                    <a:pt x="1088" y="1958"/>
                    <a:pt x="1087" y="1941"/>
                  </a:cubicBezTo>
                  <a:close/>
                  <a:moveTo>
                    <a:pt x="1097" y="2156"/>
                  </a:moveTo>
                  <a:cubicBezTo>
                    <a:pt x="1093" y="2157"/>
                    <a:pt x="1090" y="2160"/>
                    <a:pt x="1088" y="2164"/>
                  </a:cubicBezTo>
                  <a:cubicBezTo>
                    <a:pt x="1125" y="2164"/>
                    <a:pt x="1125" y="2164"/>
                    <a:pt x="1125" y="2164"/>
                  </a:cubicBezTo>
                  <a:cubicBezTo>
                    <a:pt x="1120" y="2155"/>
                    <a:pt x="1109" y="2151"/>
                    <a:pt x="1097" y="2156"/>
                  </a:cubicBezTo>
                  <a:close/>
                  <a:moveTo>
                    <a:pt x="856" y="1925"/>
                  </a:moveTo>
                  <a:cubicBezTo>
                    <a:pt x="847" y="1928"/>
                    <a:pt x="839" y="1935"/>
                    <a:pt x="842" y="1947"/>
                  </a:cubicBezTo>
                  <a:cubicBezTo>
                    <a:pt x="845" y="1962"/>
                    <a:pt x="856" y="1967"/>
                    <a:pt x="872" y="1965"/>
                  </a:cubicBezTo>
                  <a:cubicBezTo>
                    <a:pt x="876" y="1958"/>
                    <a:pt x="880" y="1951"/>
                    <a:pt x="885" y="1943"/>
                  </a:cubicBezTo>
                  <a:cubicBezTo>
                    <a:pt x="876" y="1933"/>
                    <a:pt x="872" y="1918"/>
                    <a:pt x="856" y="1925"/>
                  </a:cubicBezTo>
                  <a:close/>
                  <a:moveTo>
                    <a:pt x="1163" y="2015"/>
                  </a:moveTo>
                  <a:cubicBezTo>
                    <a:pt x="1168" y="2000"/>
                    <a:pt x="1159" y="1989"/>
                    <a:pt x="1143" y="1983"/>
                  </a:cubicBezTo>
                  <a:cubicBezTo>
                    <a:pt x="1127" y="1990"/>
                    <a:pt x="1116" y="2000"/>
                    <a:pt x="1121" y="2017"/>
                  </a:cubicBezTo>
                  <a:cubicBezTo>
                    <a:pt x="1123" y="2023"/>
                    <a:pt x="1132" y="2030"/>
                    <a:pt x="1140" y="2032"/>
                  </a:cubicBezTo>
                  <a:cubicBezTo>
                    <a:pt x="1152" y="2035"/>
                    <a:pt x="1161" y="2025"/>
                    <a:pt x="1163" y="2015"/>
                  </a:cubicBezTo>
                  <a:close/>
                  <a:moveTo>
                    <a:pt x="928" y="2064"/>
                  </a:moveTo>
                  <a:cubicBezTo>
                    <a:pt x="940" y="2050"/>
                    <a:pt x="938" y="2036"/>
                    <a:pt x="927" y="2022"/>
                  </a:cubicBezTo>
                  <a:cubicBezTo>
                    <a:pt x="899" y="2025"/>
                    <a:pt x="891" y="2030"/>
                    <a:pt x="893" y="2044"/>
                  </a:cubicBezTo>
                  <a:cubicBezTo>
                    <a:pt x="894" y="2060"/>
                    <a:pt x="904" y="2066"/>
                    <a:pt x="928" y="2064"/>
                  </a:cubicBezTo>
                  <a:close/>
                  <a:moveTo>
                    <a:pt x="920" y="1918"/>
                  </a:moveTo>
                  <a:cubicBezTo>
                    <a:pt x="935" y="1909"/>
                    <a:pt x="947" y="1899"/>
                    <a:pt x="941" y="1882"/>
                  </a:cubicBezTo>
                  <a:cubicBezTo>
                    <a:pt x="937" y="1871"/>
                    <a:pt x="929" y="1861"/>
                    <a:pt x="915" y="1863"/>
                  </a:cubicBezTo>
                  <a:cubicBezTo>
                    <a:pt x="904" y="1865"/>
                    <a:pt x="892" y="1865"/>
                    <a:pt x="890" y="1879"/>
                  </a:cubicBezTo>
                  <a:cubicBezTo>
                    <a:pt x="886" y="1900"/>
                    <a:pt x="903" y="1909"/>
                    <a:pt x="920" y="1918"/>
                  </a:cubicBezTo>
                  <a:close/>
                  <a:moveTo>
                    <a:pt x="913" y="2107"/>
                  </a:moveTo>
                  <a:cubicBezTo>
                    <a:pt x="902" y="2111"/>
                    <a:pt x="893" y="2127"/>
                    <a:pt x="897" y="2138"/>
                  </a:cubicBezTo>
                  <a:cubicBezTo>
                    <a:pt x="902" y="2150"/>
                    <a:pt x="922" y="2157"/>
                    <a:pt x="935" y="2152"/>
                  </a:cubicBezTo>
                  <a:cubicBezTo>
                    <a:pt x="947" y="2148"/>
                    <a:pt x="949" y="2139"/>
                    <a:pt x="942" y="2123"/>
                  </a:cubicBezTo>
                  <a:cubicBezTo>
                    <a:pt x="936" y="2107"/>
                    <a:pt x="926" y="2102"/>
                    <a:pt x="913" y="2107"/>
                  </a:cubicBezTo>
                  <a:close/>
                  <a:moveTo>
                    <a:pt x="985" y="1959"/>
                  </a:moveTo>
                  <a:cubicBezTo>
                    <a:pt x="974" y="1951"/>
                    <a:pt x="965" y="1938"/>
                    <a:pt x="952" y="1950"/>
                  </a:cubicBezTo>
                  <a:cubicBezTo>
                    <a:pt x="948" y="1954"/>
                    <a:pt x="945" y="1966"/>
                    <a:pt x="948" y="1970"/>
                  </a:cubicBezTo>
                  <a:cubicBezTo>
                    <a:pt x="952" y="1977"/>
                    <a:pt x="962" y="1985"/>
                    <a:pt x="969" y="1985"/>
                  </a:cubicBezTo>
                  <a:cubicBezTo>
                    <a:pt x="983" y="1986"/>
                    <a:pt x="983" y="1972"/>
                    <a:pt x="985" y="1959"/>
                  </a:cubicBezTo>
                  <a:close/>
                  <a:moveTo>
                    <a:pt x="997" y="2009"/>
                  </a:moveTo>
                  <a:cubicBezTo>
                    <a:pt x="992" y="2013"/>
                    <a:pt x="989" y="2020"/>
                    <a:pt x="982" y="2030"/>
                  </a:cubicBezTo>
                  <a:cubicBezTo>
                    <a:pt x="993" y="2034"/>
                    <a:pt x="1000" y="2040"/>
                    <a:pt x="1006" y="2038"/>
                  </a:cubicBezTo>
                  <a:cubicBezTo>
                    <a:pt x="1015" y="2036"/>
                    <a:pt x="1020" y="2028"/>
                    <a:pt x="1016" y="2018"/>
                  </a:cubicBezTo>
                  <a:cubicBezTo>
                    <a:pt x="1012" y="2009"/>
                    <a:pt x="1005" y="2005"/>
                    <a:pt x="997" y="2009"/>
                  </a:cubicBezTo>
                  <a:close/>
                  <a:moveTo>
                    <a:pt x="983" y="2075"/>
                  </a:moveTo>
                  <a:cubicBezTo>
                    <a:pt x="976" y="2080"/>
                    <a:pt x="968" y="2084"/>
                    <a:pt x="962" y="2089"/>
                  </a:cubicBezTo>
                  <a:cubicBezTo>
                    <a:pt x="964" y="2104"/>
                    <a:pt x="966" y="2116"/>
                    <a:pt x="981" y="2116"/>
                  </a:cubicBezTo>
                  <a:cubicBezTo>
                    <a:pt x="987" y="2117"/>
                    <a:pt x="995" y="2112"/>
                    <a:pt x="997" y="2107"/>
                  </a:cubicBezTo>
                  <a:cubicBezTo>
                    <a:pt x="1005" y="2093"/>
                    <a:pt x="996" y="2084"/>
                    <a:pt x="983" y="2075"/>
                  </a:cubicBezTo>
                  <a:close/>
                </a:path>
              </a:pathLst>
            </a:custGeom>
            <a:solidFill>
              <a:schemeClr val="accent2"/>
            </a:solidFill>
            <a:ln>
              <a:noFill/>
            </a:ln>
          </p:spPr>
        </p:sp>
        <p:sp>
          <p:nvSpPr>
            <p:cNvPr id="19" name="Freeform 9"/>
            <p:cNvSpPr>
              <a:spLocks noEditPoints="1"/>
            </p:cNvSpPr>
            <p:nvPr/>
          </p:nvSpPr>
          <p:spPr bwMode="auto">
            <a:xfrm>
              <a:off x="0" y="0"/>
              <a:ext cx="11633200" cy="6861175"/>
            </a:xfrm>
            <a:custGeom>
              <a:avLst/>
              <a:gdLst/>
              <a:ahLst/>
              <a:cxnLst/>
              <a:rect l="0" t="0" r="r" b="b"/>
              <a:pathLst>
                <a:path w="3661" h="2158">
                  <a:moveTo>
                    <a:pt x="24" y="2073"/>
                  </a:moveTo>
                  <a:cubicBezTo>
                    <a:pt x="14" y="2076"/>
                    <a:pt x="6" y="2080"/>
                    <a:pt x="0" y="2086"/>
                  </a:cubicBezTo>
                  <a:cubicBezTo>
                    <a:pt x="0" y="2158"/>
                    <a:pt x="0" y="2158"/>
                    <a:pt x="0" y="2158"/>
                  </a:cubicBezTo>
                  <a:cubicBezTo>
                    <a:pt x="100" y="2158"/>
                    <a:pt x="100" y="2158"/>
                    <a:pt x="100" y="2158"/>
                  </a:cubicBezTo>
                  <a:cubicBezTo>
                    <a:pt x="99" y="2098"/>
                    <a:pt x="68" y="2079"/>
                    <a:pt x="24" y="2073"/>
                  </a:cubicBezTo>
                  <a:close/>
                  <a:moveTo>
                    <a:pt x="135" y="1936"/>
                  </a:moveTo>
                  <a:cubicBezTo>
                    <a:pt x="120" y="1949"/>
                    <a:pt x="109" y="1973"/>
                    <a:pt x="107" y="1993"/>
                  </a:cubicBezTo>
                  <a:cubicBezTo>
                    <a:pt x="106" y="2018"/>
                    <a:pt x="132" y="2025"/>
                    <a:pt x="153" y="2029"/>
                  </a:cubicBezTo>
                  <a:cubicBezTo>
                    <a:pt x="178" y="2034"/>
                    <a:pt x="198" y="2014"/>
                    <a:pt x="214" y="1974"/>
                  </a:cubicBezTo>
                  <a:cubicBezTo>
                    <a:pt x="179" y="1932"/>
                    <a:pt x="156" y="1918"/>
                    <a:pt x="135" y="1936"/>
                  </a:cubicBezTo>
                  <a:close/>
                  <a:moveTo>
                    <a:pt x="317" y="1834"/>
                  </a:moveTo>
                  <a:cubicBezTo>
                    <a:pt x="303" y="1800"/>
                    <a:pt x="276" y="1791"/>
                    <a:pt x="242" y="1797"/>
                  </a:cubicBezTo>
                  <a:cubicBezTo>
                    <a:pt x="221" y="1849"/>
                    <a:pt x="223" y="1868"/>
                    <a:pt x="250" y="1878"/>
                  </a:cubicBezTo>
                  <a:cubicBezTo>
                    <a:pt x="279" y="1889"/>
                    <a:pt x="298" y="1877"/>
                    <a:pt x="317" y="1834"/>
                  </a:cubicBezTo>
                  <a:close/>
                  <a:moveTo>
                    <a:pt x="182" y="1639"/>
                  </a:moveTo>
                  <a:cubicBezTo>
                    <a:pt x="158" y="1649"/>
                    <a:pt x="128" y="1654"/>
                    <a:pt x="137" y="1689"/>
                  </a:cubicBezTo>
                  <a:cubicBezTo>
                    <a:pt x="140" y="1700"/>
                    <a:pt x="158" y="1715"/>
                    <a:pt x="168" y="1714"/>
                  </a:cubicBezTo>
                  <a:cubicBezTo>
                    <a:pt x="184" y="1712"/>
                    <a:pt x="207" y="1703"/>
                    <a:pt x="214" y="1690"/>
                  </a:cubicBezTo>
                  <a:cubicBezTo>
                    <a:pt x="227" y="1665"/>
                    <a:pt x="203" y="1653"/>
                    <a:pt x="182" y="1639"/>
                  </a:cubicBezTo>
                  <a:close/>
                  <a:moveTo>
                    <a:pt x="5" y="1648"/>
                  </a:moveTo>
                  <a:cubicBezTo>
                    <a:pt x="4" y="1647"/>
                    <a:pt x="2" y="1647"/>
                    <a:pt x="0" y="1647"/>
                  </a:cubicBezTo>
                  <a:cubicBezTo>
                    <a:pt x="0" y="1745"/>
                    <a:pt x="0" y="1745"/>
                    <a:pt x="0" y="1745"/>
                  </a:cubicBezTo>
                  <a:cubicBezTo>
                    <a:pt x="17" y="1740"/>
                    <a:pt x="33" y="1729"/>
                    <a:pt x="50" y="1717"/>
                  </a:cubicBezTo>
                  <a:cubicBezTo>
                    <a:pt x="48" y="1681"/>
                    <a:pt x="42" y="1652"/>
                    <a:pt x="5" y="1648"/>
                  </a:cubicBezTo>
                  <a:close/>
                  <a:moveTo>
                    <a:pt x="69" y="1413"/>
                  </a:moveTo>
                  <a:cubicBezTo>
                    <a:pt x="93" y="1416"/>
                    <a:pt x="126" y="1400"/>
                    <a:pt x="130" y="1379"/>
                  </a:cubicBezTo>
                  <a:cubicBezTo>
                    <a:pt x="136" y="1345"/>
                    <a:pt x="118" y="1324"/>
                    <a:pt x="87" y="1313"/>
                  </a:cubicBezTo>
                  <a:cubicBezTo>
                    <a:pt x="40" y="1329"/>
                    <a:pt x="29" y="1342"/>
                    <a:pt x="33" y="1374"/>
                  </a:cubicBezTo>
                  <a:cubicBezTo>
                    <a:pt x="36" y="1395"/>
                    <a:pt x="45" y="1410"/>
                    <a:pt x="69" y="1413"/>
                  </a:cubicBezTo>
                  <a:close/>
                  <a:moveTo>
                    <a:pt x="5" y="1836"/>
                  </a:moveTo>
                  <a:cubicBezTo>
                    <a:pt x="3" y="1855"/>
                    <a:pt x="9" y="1876"/>
                    <a:pt x="32" y="1882"/>
                  </a:cubicBezTo>
                  <a:cubicBezTo>
                    <a:pt x="62" y="1889"/>
                    <a:pt x="79" y="1873"/>
                    <a:pt x="91" y="1843"/>
                  </a:cubicBezTo>
                  <a:cubicBezTo>
                    <a:pt x="82" y="1831"/>
                    <a:pt x="73" y="1816"/>
                    <a:pt x="63" y="1801"/>
                  </a:cubicBezTo>
                  <a:cubicBezTo>
                    <a:pt x="38" y="1807"/>
                    <a:pt x="7" y="1800"/>
                    <a:pt x="5" y="1836"/>
                  </a:cubicBezTo>
                  <a:close/>
                  <a:moveTo>
                    <a:pt x="27" y="1561"/>
                  </a:moveTo>
                  <a:cubicBezTo>
                    <a:pt x="47" y="1560"/>
                    <a:pt x="59" y="1545"/>
                    <a:pt x="57" y="1526"/>
                  </a:cubicBezTo>
                  <a:cubicBezTo>
                    <a:pt x="55" y="1510"/>
                    <a:pt x="48" y="1487"/>
                    <a:pt x="37" y="1482"/>
                  </a:cubicBezTo>
                  <a:cubicBezTo>
                    <a:pt x="23" y="1474"/>
                    <a:pt x="10" y="1475"/>
                    <a:pt x="0" y="1480"/>
                  </a:cubicBezTo>
                  <a:cubicBezTo>
                    <a:pt x="0" y="1556"/>
                    <a:pt x="0" y="1556"/>
                    <a:pt x="0" y="1556"/>
                  </a:cubicBezTo>
                  <a:cubicBezTo>
                    <a:pt x="7" y="1560"/>
                    <a:pt x="16" y="1562"/>
                    <a:pt x="27" y="1561"/>
                  </a:cubicBezTo>
                  <a:close/>
                  <a:moveTo>
                    <a:pt x="257" y="2026"/>
                  </a:moveTo>
                  <a:cubicBezTo>
                    <a:pt x="237" y="2046"/>
                    <a:pt x="240" y="2066"/>
                    <a:pt x="254" y="2088"/>
                  </a:cubicBezTo>
                  <a:cubicBezTo>
                    <a:pt x="267" y="2110"/>
                    <a:pt x="287" y="2111"/>
                    <a:pt x="313" y="2106"/>
                  </a:cubicBezTo>
                  <a:cubicBezTo>
                    <a:pt x="332" y="2082"/>
                    <a:pt x="338" y="2058"/>
                    <a:pt x="320" y="2035"/>
                  </a:cubicBezTo>
                  <a:cubicBezTo>
                    <a:pt x="304" y="2016"/>
                    <a:pt x="280" y="2017"/>
                    <a:pt x="257" y="2026"/>
                  </a:cubicBezTo>
                  <a:close/>
                  <a:moveTo>
                    <a:pt x="479" y="1900"/>
                  </a:moveTo>
                  <a:cubicBezTo>
                    <a:pt x="482" y="1875"/>
                    <a:pt x="468" y="1863"/>
                    <a:pt x="434" y="1861"/>
                  </a:cubicBezTo>
                  <a:cubicBezTo>
                    <a:pt x="401" y="1858"/>
                    <a:pt x="382" y="1871"/>
                    <a:pt x="379" y="1898"/>
                  </a:cubicBezTo>
                  <a:cubicBezTo>
                    <a:pt x="376" y="1922"/>
                    <a:pt x="397" y="1951"/>
                    <a:pt x="420" y="1954"/>
                  </a:cubicBezTo>
                  <a:cubicBezTo>
                    <a:pt x="445" y="1957"/>
                    <a:pt x="476" y="1928"/>
                    <a:pt x="479" y="1900"/>
                  </a:cubicBezTo>
                  <a:close/>
                  <a:moveTo>
                    <a:pt x="653" y="1775"/>
                  </a:moveTo>
                  <a:cubicBezTo>
                    <a:pt x="651" y="1755"/>
                    <a:pt x="633" y="1750"/>
                    <a:pt x="614" y="1750"/>
                  </a:cubicBezTo>
                  <a:cubicBezTo>
                    <a:pt x="579" y="1749"/>
                    <a:pt x="572" y="1770"/>
                    <a:pt x="572" y="1800"/>
                  </a:cubicBezTo>
                  <a:cubicBezTo>
                    <a:pt x="584" y="1812"/>
                    <a:pt x="597" y="1823"/>
                    <a:pt x="607" y="1833"/>
                  </a:cubicBezTo>
                  <a:cubicBezTo>
                    <a:pt x="646" y="1828"/>
                    <a:pt x="658" y="1806"/>
                    <a:pt x="653" y="1775"/>
                  </a:cubicBezTo>
                  <a:close/>
                  <a:moveTo>
                    <a:pt x="581" y="1963"/>
                  </a:moveTo>
                  <a:cubicBezTo>
                    <a:pt x="574" y="2013"/>
                    <a:pt x="581" y="2032"/>
                    <a:pt x="609" y="2043"/>
                  </a:cubicBezTo>
                  <a:cubicBezTo>
                    <a:pt x="627" y="2050"/>
                    <a:pt x="643" y="2048"/>
                    <a:pt x="656" y="2032"/>
                  </a:cubicBezTo>
                  <a:cubicBezTo>
                    <a:pt x="670" y="2014"/>
                    <a:pt x="676" y="1994"/>
                    <a:pt x="660" y="1975"/>
                  </a:cubicBezTo>
                  <a:cubicBezTo>
                    <a:pt x="638" y="1949"/>
                    <a:pt x="613" y="1943"/>
                    <a:pt x="581" y="1963"/>
                  </a:cubicBezTo>
                  <a:close/>
                  <a:moveTo>
                    <a:pt x="630" y="1469"/>
                  </a:moveTo>
                  <a:cubicBezTo>
                    <a:pt x="648" y="1453"/>
                    <a:pt x="645" y="1434"/>
                    <a:pt x="633" y="1418"/>
                  </a:cubicBezTo>
                  <a:cubicBezTo>
                    <a:pt x="616" y="1395"/>
                    <a:pt x="586" y="1402"/>
                    <a:pt x="555" y="1437"/>
                  </a:cubicBezTo>
                  <a:cubicBezTo>
                    <a:pt x="590" y="1481"/>
                    <a:pt x="609" y="1489"/>
                    <a:pt x="630" y="1469"/>
                  </a:cubicBezTo>
                  <a:close/>
                  <a:moveTo>
                    <a:pt x="722" y="1620"/>
                  </a:moveTo>
                  <a:cubicBezTo>
                    <a:pt x="724" y="1598"/>
                    <a:pt x="704" y="1578"/>
                    <a:pt x="678" y="1575"/>
                  </a:cubicBezTo>
                  <a:cubicBezTo>
                    <a:pt x="653" y="1571"/>
                    <a:pt x="634" y="1589"/>
                    <a:pt x="631" y="1615"/>
                  </a:cubicBezTo>
                  <a:cubicBezTo>
                    <a:pt x="629" y="1638"/>
                    <a:pt x="649" y="1660"/>
                    <a:pt x="673" y="1661"/>
                  </a:cubicBezTo>
                  <a:cubicBezTo>
                    <a:pt x="695" y="1662"/>
                    <a:pt x="720" y="1640"/>
                    <a:pt x="722" y="1620"/>
                  </a:cubicBezTo>
                  <a:close/>
                  <a:moveTo>
                    <a:pt x="423" y="1519"/>
                  </a:moveTo>
                  <a:cubicBezTo>
                    <a:pt x="406" y="1526"/>
                    <a:pt x="387" y="1533"/>
                    <a:pt x="362" y="1543"/>
                  </a:cubicBezTo>
                  <a:cubicBezTo>
                    <a:pt x="377" y="1565"/>
                    <a:pt x="389" y="1582"/>
                    <a:pt x="399" y="1597"/>
                  </a:cubicBezTo>
                  <a:cubicBezTo>
                    <a:pt x="459" y="1571"/>
                    <a:pt x="462" y="1563"/>
                    <a:pt x="423" y="1519"/>
                  </a:cubicBezTo>
                  <a:close/>
                  <a:moveTo>
                    <a:pt x="457" y="1223"/>
                  </a:moveTo>
                  <a:cubicBezTo>
                    <a:pt x="457" y="1198"/>
                    <a:pt x="433" y="1173"/>
                    <a:pt x="404" y="1171"/>
                  </a:cubicBezTo>
                  <a:cubicBezTo>
                    <a:pt x="373" y="1168"/>
                    <a:pt x="348" y="1190"/>
                    <a:pt x="345" y="1221"/>
                  </a:cubicBezTo>
                  <a:cubicBezTo>
                    <a:pt x="342" y="1251"/>
                    <a:pt x="366" y="1280"/>
                    <a:pt x="395" y="1281"/>
                  </a:cubicBezTo>
                  <a:cubicBezTo>
                    <a:pt x="424" y="1283"/>
                    <a:pt x="456" y="1253"/>
                    <a:pt x="457" y="1223"/>
                  </a:cubicBezTo>
                  <a:close/>
                  <a:moveTo>
                    <a:pt x="479" y="1644"/>
                  </a:moveTo>
                  <a:cubicBezTo>
                    <a:pt x="505" y="1676"/>
                    <a:pt x="531" y="1685"/>
                    <a:pt x="543" y="1664"/>
                  </a:cubicBezTo>
                  <a:cubicBezTo>
                    <a:pt x="549" y="1653"/>
                    <a:pt x="547" y="1630"/>
                    <a:pt x="539" y="1619"/>
                  </a:cubicBezTo>
                  <a:cubicBezTo>
                    <a:pt x="527" y="1602"/>
                    <a:pt x="506" y="1611"/>
                    <a:pt x="479" y="1644"/>
                  </a:cubicBezTo>
                  <a:close/>
                  <a:moveTo>
                    <a:pt x="313" y="1636"/>
                  </a:moveTo>
                  <a:cubicBezTo>
                    <a:pt x="295" y="1635"/>
                    <a:pt x="281" y="1643"/>
                    <a:pt x="282" y="1661"/>
                  </a:cubicBezTo>
                  <a:cubicBezTo>
                    <a:pt x="283" y="1674"/>
                    <a:pt x="294" y="1686"/>
                    <a:pt x="304" y="1707"/>
                  </a:cubicBezTo>
                  <a:cubicBezTo>
                    <a:pt x="322" y="1691"/>
                    <a:pt x="338" y="1683"/>
                    <a:pt x="341" y="1672"/>
                  </a:cubicBezTo>
                  <a:cubicBezTo>
                    <a:pt x="346" y="1654"/>
                    <a:pt x="335" y="1639"/>
                    <a:pt x="313" y="1636"/>
                  </a:cubicBezTo>
                  <a:close/>
                  <a:moveTo>
                    <a:pt x="431" y="2010"/>
                  </a:moveTo>
                  <a:cubicBezTo>
                    <a:pt x="411" y="2022"/>
                    <a:pt x="394" y="2064"/>
                    <a:pt x="406" y="2088"/>
                  </a:cubicBezTo>
                  <a:cubicBezTo>
                    <a:pt x="414" y="2103"/>
                    <a:pt x="433" y="2117"/>
                    <a:pt x="449" y="2121"/>
                  </a:cubicBezTo>
                  <a:cubicBezTo>
                    <a:pt x="476" y="2126"/>
                    <a:pt x="496" y="2095"/>
                    <a:pt x="507" y="2037"/>
                  </a:cubicBezTo>
                  <a:cubicBezTo>
                    <a:pt x="471" y="2000"/>
                    <a:pt x="457" y="1995"/>
                    <a:pt x="431" y="2010"/>
                  </a:cubicBezTo>
                  <a:close/>
                  <a:moveTo>
                    <a:pt x="391" y="1077"/>
                  </a:moveTo>
                  <a:cubicBezTo>
                    <a:pt x="420" y="1080"/>
                    <a:pt x="452" y="1049"/>
                    <a:pt x="456" y="1016"/>
                  </a:cubicBezTo>
                  <a:cubicBezTo>
                    <a:pt x="460" y="983"/>
                    <a:pt x="431" y="953"/>
                    <a:pt x="391" y="948"/>
                  </a:cubicBezTo>
                  <a:cubicBezTo>
                    <a:pt x="361" y="944"/>
                    <a:pt x="324" y="973"/>
                    <a:pt x="321" y="1004"/>
                  </a:cubicBezTo>
                  <a:cubicBezTo>
                    <a:pt x="318" y="1032"/>
                    <a:pt x="358" y="1074"/>
                    <a:pt x="391" y="1077"/>
                  </a:cubicBezTo>
                  <a:close/>
                  <a:moveTo>
                    <a:pt x="933" y="1407"/>
                  </a:moveTo>
                  <a:cubicBezTo>
                    <a:pt x="958" y="1409"/>
                    <a:pt x="988" y="1380"/>
                    <a:pt x="991" y="1352"/>
                  </a:cubicBezTo>
                  <a:cubicBezTo>
                    <a:pt x="993" y="1325"/>
                    <a:pt x="974" y="1305"/>
                    <a:pt x="945" y="1303"/>
                  </a:cubicBezTo>
                  <a:cubicBezTo>
                    <a:pt x="914" y="1301"/>
                    <a:pt x="886" y="1319"/>
                    <a:pt x="883" y="1344"/>
                  </a:cubicBezTo>
                  <a:cubicBezTo>
                    <a:pt x="881" y="1369"/>
                    <a:pt x="908" y="1404"/>
                    <a:pt x="933" y="1407"/>
                  </a:cubicBezTo>
                  <a:close/>
                  <a:moveTo>
                    <a:pt x="2301" y="299"/>
                  </a:moveTo>
                  <a:cubicBezTo>
                    <a:pt x="2321" y="286"/>
                    <a:pt x="2342" y="274"/>
                    <a:pt x="2363" y="261"/>
                  </a:cubicBezTo>
                  <a:cubicBezTo>
                    <a:pt x="2354" y="201"/>
                    <a:pt x="2343" y="183"/>
                    <a:pt x="2319" y="178"/>
                  </a:cubicBezTo>
                  <a:cubicBezTo>
                    <a:pt x="2294" y="174"/>
                    <a:pt x="2260" y="193"/>
                    <a:pt x="2254" y="217"/>
                  </a:cubicBezTo>
                  <a:cubicBezTo>
                    <a:pt x="2244" y="255"/>
                    <a:pt x="2269" y="277"/>
                    <a:pt x="2301" y="299"/>
                  </a:cubicBezTo>
                  <a:close/>
                  <a:moveTo>
                    <a:pt x="2541" y="1330"/>
                  </a:moveTo>
                  <a:cubicBezTo>
                    <a:pt x="2574" y="1318"/>
                    <a:pt x="2595" y="1269"/>
                    <a:pt x="2583" y="1229"/>
                  </a:cubicBezTo>
                  <a:cubicBezTo>
                    <a:pt x="2572" y="1191"/>
                    <a:pt x="2525" y="1172"/>
                    <a:pt x="2478" y="1186"/>
                  </a:cubicBezTo>
                  <a:cubicBezTo>
                    <a:pt x="2442" y="1196"/>
                    <a:pt x="2415" y="1247"/>
                    <a:pt x="2427" y="1282"/>
                  </a:cubicBezTo>
                  <a:cubicBezTo>
                    <a:pt x="2437" y="1315"/>
                    <a:pt x="2503" y="1342"/>
                    <a:pt x="2541" y="1330"/>
                  </a:cubicBezTo>
                  <a:close/>
                  <a:moveTo>
                    <a:pt x="775" y="1600"/>
                  </a:moveTo>
                  <a:cubicBezTo>
                    <a:pt x="797" y="1649"/>
                    <a:pt x="801" y="1651"/>
                    <a:pt x="853" y="1641"/>
                  </a:cubicBezTo>
                  <a:cubicBezTo>
                    <a:pt x="873" y="1596"/>
                    <a:pt x="869" y="1572"/>
                    <a:pt x="840" y="1556"/>
                  </a:cubicBezTo>
                  <a:cubicBezTo>
                    <a:pt x="815" y="1542"/>
                    <a:pt x="801" y="1552"/>
                    <a:pt x="775" y="1600"/>
                  </a:cubicBezTo>
                  <a:close/>
                  <a:moveTo>
                    <a:pt x="2808" y="1262"/>
                  </a:moveTo>
                  <a:cubicBezTo>
                    <a:pt x="2834" y="1246"/>
                    <a:pt x="2843" y="1214"/>
                    <a:pt x="2830" y="1188"/>
                  </a:cubicBezTo>
                  <a:cubicBezTo>
                    <a:pt x="2816" y="1162"/>
                    <a:pt x="2798" y="1140"/>
                    <a:pt x="2765" y="1142"/>
                  </a:cubicBezTo>
                  <a:cubicBezTo>
                    <a:pt x="2732" y="1145"/>
                    <a:pt x="2720" y="1165"/>
                    <a:pt x="2713" y="1235"/>
                  </a:cubicBezTo>
                  <a:cubicBezTo>
                    <a:pt x="2741" y="1265"/>
                    <a:pt x="2769" y="1286"/>
                    <a:pt x="2808" y="1262"/>
                  </a:cubicBezTo>
                  <a:close/>
                  <a:moveTo>
                    <a:pt x="3021" y="1324"/>
                  </a:moveTo>
                  <a:cubicBezTo>
                    <a:pt x="3083" y="1299"/>
                    <a:pt x="3097" y="1280"/>
                    <a:pt x="3088" y="1231"/>
                  </a:cubicBezTo>
                  <a:cubicBezTo>
                    <a:pt x="3082" y="1202"/>
                    <a:pt x="3064" y="1186"/>
                    <a:pt x="3035" y="1185"/>
                  </a:cubicBezTo>
                  <a:cubicBezTo>
                    <a:pt x="3002" y="1183"/>
                    <a:pt x="2964" y="1211"/>
                    <a:pt x="2955" y="1243"/>
                  </a:cubicBezTo>
                  <a:cubicBezTo>
                    <a:pt x="2945" y="1276"/>
                    <a:pt x="2958" y="1291"/>
                    <a:pt x="3021" y="1324"/>
                  </a:cubicBezTo>
                  <a:close/>
                  <a:moveTo>
                    <a:pt x="3533" y="1859"/>
                  </a:moveTo>
                  <a:cubicBezTo>
                    <a:pt x="3542" y="1892"/>
                    <a:pt x="3572" y="1909"/>
                    <a:pt x="3602" y="1898"/>
                  </a:cubicBezTo>
                  <a:cubicBezTo>
                    <a:pt x="3640" y="1884"/>
                    <a:pt x="3661" y="1848"/>
                    <a:pt x="3650" y="1816"/>
                  </a:cubicBezTo>
                  <a:cubicBezTo>
                    <a:pt x="3639" y="1784"/>
                    <a:pt x="3599" y="1764"/>
                    <a:pt x="3565" y="1775"/>
                  </a:cubicBezTo>
                  <a:cubicBezTo>
                    <a:pt x="3537" y="1784"/>
                    <a:pt x="3523" y="1822"/>
                    <a:pt x="3533" y="1859"/>
                  </a:cubicBezTo>
                  <a:close/>
                  <a:moveTo>
                    <a:pt x="122" y="1117"/>
                  </a:moveTo>
                  <a:cubicBezTo>
                    <a:pt x="152" y="1121"/>
                    <a:pt x="183" y="1100"/>
                    <a:pt x="189" y="1073"/>
                  </a:cubicBezTo>
                  <a:cubicBezTo>
                    <a:pt x="194" y="1049"/>
                    <a:pt x="173" y="1014"/>
                    <a:pt x="150" y="1009"/>
                  </a:cubicBezTo>
                  <a:cubicBezTo>
                    <a:pt x="118" y="1002"/>
                    <a:pt x="88" y="1027"/>
                    <a:pt x="83" y="1065"/>
                  </a:cubicBezTo>
                  <a:cubicBezTo>
                    <a:pt x="78" y="1096"/>
                    <a:pt x="91" y="1114"/>
                    <a:pt x="122" y="1117"/>
                  </a:cubicBezTo>
                  <a:close/>
                  <a:moveTo>
                    <a:pt x="827" y="1436"/>
                  </a:moveTo>
                  <a:cubicBezTo>
                    <a:pt x="820" y="1421"/>
                    <a:pt x="801" y="1406"/>
                    <a:pt x="785" y="1403"/>
                  </a:cubicBezTo>
                  <a:cubicBezTo>
                    <a:pt x="756" y="1397"/>
                    <a:pt x="748" y="1423"/>
                    <a:pt x="739" y="1454"/>
                  </a:cubicBezTo>
                  <a:cubicBezTo>
                    <a:pt x="759" y="1465"/>
                    <a:pt x="777" y="1475"/>
                    <a:pt x="793" y="1483"/>
                  </a:cubicBezTo>
                  <a:cubicBezTo>
                    <a:pt x="816" y="1472"/>
                    <a:pt x="841" y="1462"/>
                    <a:pt x="827" y="1436"/>
                  </a:cubicBezTo>
                  <a:close/>
                  <a:moveTo>
                    <a:pt x="2495" y="98"/>
                  </a:moveTo>
                  <a:cubicBezTo>
                    <a:pt x="2530" y="94"/>
                    <a:pt x="2540" y="78"/>
                    <a:pt x="2544" y="26"/>
                  </a:cubicBezTo>
                  <a:cubicBezTo>
                    <a:pt x="2536" y="17"/>
                    <a:pt x="2529" y="9"/>
                    <a:pt x="2521" y="0"/>
                  </a:cubicBezTo>
                  <a:cubicBezTo>
                    <a:pt x="2467" y="0"/>
                    <a:pt x="2467" y="0"/>
                    <a:pt x="2467" y="0"/>
                  </a:cubicBezTo>
                  <a:cubicBezTo>
                    <a:pt x="2440" y="17"/>
                    <a:pt x="2431" y="37"/>
                    <a:pt x="2436" y="61"/>
                  </a:cubicBezTo>
                  <a:cubicBezTo>
                    <a:pt x="2442" y="84"/>
                    <a:pt x="2468" y="101"/>
                    <a:pt x="2495" y="98"/>
                  </a:cubicBezTo>
                  <a:close/>
                  <a:moveTo>
                    <a:pt x="746" y="2143"/>
                  </a:moveTo>
                  <a:cubicBezTo>
                    <a:pt x="731" y="2141"/>
                    <a:pt x="712" y="2147"/>
                    <a:pt x="698" y="2158"/>
                  </a:cubicBezTo>
                  <a:cubicBezTo>
                    <a:pt x="770" y="2158"/>
                    <a:pt x="770" y="2158"/>
                    <a:pt x="770" y="2158"/>
                  </a:cubicBezTo>
                  <a:cubicBezTo>
                    <a:pt x="764" y="2149"/>
                    <a:pt x="756" y="2145"/>
                    <a:pt x="746" y="2143"/>
                  </a:cubicBezTo>
                  <a:close/>
                  <a:moveTo>
                    <a:pt x="171" y="1241"/>
                  </a:moveTo>
                  <a:cubicBezTo>
                    <a:pt x="167" y="1262"/>
                    <a:pt x="181" y="1287"/>
                    <a:pt x="200" y="1292"/>
                  </a:cubicBezTo>
                  <a:cubicBezTo>
                    <a:pt x="224" y="1297"/>
                    <a:pt x="253" y="1278"/>
                    <a:pt x="257" y="1254"/>
                  </a:cubicBezTo>
                  <a:cubicBezTo>
                    <a:pt x="260" y="1232"/>
                    <a:pt x="240" y="1207"/>
                    <a:pt x="217" y="1205"/>
                  </a:cubicBezTo>
                  <a:cubicBezTo>
                    <a:pt x="197" y="1203"/>
                    <a:pt x="175" y="1220"/>
                    <a:pt x="171" y="1241"/>
                  </a:cubicBezTo>
                  <a:close/>
                  <a:moveTo>
                    <a:pt x="441" y="1372"/>
                  </a:moveTo>
                  <a:cubicBezTo>
                    <a:pt x="418" y="1351"/>
                    <a:pt x="391" y="1356"/>
                    <a:pt x="366" y="1380"/>
                  </a:cubicBezTo>
                  <a:cubicBezTo>
                    <a:pt x="365" y="1414"/>
                    <a:pt x="371" y="1443"/>
                    <a:pt x="406" y="1449"/>
                  </a:cubicBezTo>
                  <a:cubicBezTo>
                    <a:pt x="420" y="1451"/>
                    <a:pt x="439" y="1440"/>
                    <a:pt x="449" y="1429"/>
                  </a:cubicBezTo>
                  <a:cubicBezTo>
                    <a:pt x="467" y="1410"/>
                    <a:pt x="456" y="1386"/>
                    <a:pt x="441" y="1372"/>
                  </a:cubicBezTo>
                  <a:close/>
                  <a:moveTo>
                    <a:pt x="241" y="1441"/>
                  </a:moveTo>
                  <a:cubicBezTo>
                    <a:pt x="183" y="1453"/>
                    <a:pt x="171" y="1462"/>
                    <a:pt x="176" y="1489"/>
                  </a:cubicBezTo>
                  <a:cubicBezTo>
                    <a:pt x="182" y="1519"/>
                    <a:pt x="207" y="1525"/>
                    <a:pt x="267" y="1508"/>
                  </a:cubicBezTo>
                  <a:cubicBezTo>
                    <a:pt x="265" y="1481"/>
                    <a:pt x="272" y="1453"/>
                    <a:pt x="241" y="1441"/>
                  </a:cubicBezTo>
                  <a:close/>
                  <a:moveTo>
                    <a:pt x="574" y="1226"/>
                  </a:moveTo>
                  <a:cubicBezTo>
                    <a:pt x="559" y="1223"/>
                    <a:pt x="543" y="1220"/>
                    <a:pt x="528" y="1217"/>
                  </a:cubicBezTo>
                  <a:cubicBezTo>
                    <a:pt x="509" y="1245"/>
                    <a:pt x="502" y="1269"/>
                    <a:pt x="530" y="1295"/>
                  </a:cubicBezTo>
                  <a:cubicBezTo>
                    <a:pt x="588" y="1290"/>
                    <a:pt x="593" y="1283"/>
                    <a:pt x="574" y="1226"/>
                  </a:cubicBezTo>
                  <a:close/>
                  <a:moveTo>
                    <a:pt x="385" y="1746"/>
                  </a:moveTo>
                  <a:cubicBezTo>
                    <a:pt x="387" y="1763"/>
                    <a:pt x="389" y="1781"/>
                    <a:pt x="391" y="1796"/>
                  </a:cubicBezTo>
                  <a:cubicBezTo>
                    <a:pt x="420" y="1804"/>
                    <a:pt x="444" y="1813"/>
                    <a:pt x="457" y="1786"/>
                  </a:cubicBezTo>
                  <a:cubicBezTo>
                    <a:pt x="462" y="1776"/>
                    <a:pt x="462" y="1758"/>
                    <a:pt x="456" y="1750"/>
                  </a:cubicBezTo>
                  <a:cubicBezTo>
                    <a:pt x="438" y="1723"/>
                    <a:pt x="414" y="1732"/>
                    <a:pt x="385" y="1746"/>
                  </a:cubicBezTo>
                  <a:close/>
                  <a:moveTo>
                    <a:pt x="615" y="1115"/>
                  </a:moveTo>
                  <a:cubicBezTo>
                    <a:pt x="640" y="1111"/>
                    <a:pt x="657" y="1090"/>
                    <a:pt x="656" y="1066"/>
                  </a:cubicBezTo>
                  <a:cubicBezTo>
                    <a:pt x="655" y="1042"/>
                    <a:pt x="648" y="1019"/>
                    <a:pt x="622" y="1010"/>
                  </a:cubicBezTo>
                  <a:cubicBezTo>
                    <a:pt x="596" y="1001"/>
                    <a:pt x="581" y="1013"/>
                    <a:pt x="552" y="1063"/>
                  </a:cubicBezTo>
                  <a:cubicBezTo>
                    <a:pt x="564" y="1095"/>
                    <a:pt x="578" y="1120"/>
                    <a:pt x="615" y="1115"/>
                  </a:cubicBezTo>
                  <a:close/>
                  <a:moveTo>
                    <a:pt x="652" y="1365"/>
                  </a:moveTo>
                  <a:cubicBezTo>
                    <a:pt x="671" y="1381"/>
                    <a:pt x="690" y="1383"/>
                    <a:pt x="709" y="1368"/>
                  </a:cubicBezTo>
                  <a:cubicBezTo>
                    <a:pt x="735" y="1348"/>
                    <a:pt x="737" y="1321"/>
                    <a:pt x="714" y="1279"/>
                  </a:cubicBezTo>
                  <a:cubicBezTo>
                    <a:pt x="697" y="1279"/>
                    <a:pt x="678" y="1279"/>
                    <a:pt x="658" y="1279"/>
                  </a:cubicBezTo>
                  <a:cubicBezTo>
                    <a:pt x="627" y="1332"/>
                    <a:pt x="627" y="1344"/>
                    <a:pt x="652" y="1365"/>
                  </a:cubicBezTo>
                  <a:close/>
                  <a:moveTo>
                    <a:pt x="836" y="1184"/>
                  </a:moveTo>
                  <a:cubicBezTo>
                    <a:pt x="842" y="1160"/>
                    <a:pt x="833" y="1142"/>
                    <a:pt x="812" y="1131"/>
                  </a:cubicBezTo>
                  <a:cubicBezTo>
                    <a:pt x="788" y="1119"/>
                    <a:pt x="749" y="1128"/>
                    <a:pt x="732" y="1149"/>
                  </a:cubicBezTo>
                  <a:cubicBezTo>
                    <a:pt x="714" y="1171"/>
                    <a:pt x="718" y="1186"/>
                    <a:pt x="755" y="1232"/>
                  </a:cubicBezTo>
                  <a:cubicBezTo>
                    <a:pt x="811" y="1234"/>
                    <a:pt x="827" y="1224"/>
                    <a:pt x="836" y="1184"/>
                  </a:cubicBezTo>
                  <a:close/>
                  <a:moveTo>
                    <a:pt x="2552" y="1807"/>
                  </a:moveTo>
                  <a:cubicBezTo>
                    <a:pt x="2493" y="1849"/>
                    <a:pt x="2484" y="1864"/>
                    <a:pt x="2503" y="1892"/>
                  </a:cubicBezTo>
                  <a:cubicBezTo>
                    <a:pt x="2524" y="1923"/>
                    <a:pt x="2554" y="1917"/>
                    <a:pt x="2613" y="1869"/>
                  </a:cubicBezTo>
                  <a:cubicBezTo>
                    <a:pt x="2597" y="1840"/>
                    <a:pt x="2592" y="1806"/>
                    <a:pt x="2552" y="1807"/>
                  </a:cubicBezTo>
                  <a:close/>
                  <a:moveTo>
                    <a:pt x="759" y="1829"/>
                  </a:moveTo>
                  <a:cubicBezTo>
                    <a:pt x="743" y="1840"/>
                    <a:pt x="725" y="1852"/>
                    <a:pt x="709" y="1862"/>
                  </a:cubicBezTo>
                  <a:cubicBezTo>
                    <a:pt x="710" y="1911"/>
                    <a:pt x="721" y="1928"/>
                    <a:pt x="753" y="1935"/>
                  </a:cubicBezTo>
                  <a:cubicBezTo>
                    <a:pt x="778" y="1941"/>
                    <a:pt x="795" y="1930"/>
                    <a:pt x="803" y="1908"/>
                  </a:cubicBezTo>
                  <a:cubicBezTo>
                    <a:pt x="814" y="1880"/>
                    <a:pt x="797" y="1851"/>
                    <a:pt x="759" y="1829"/>
                  </a:cubicBezTo>
                  <a:close/>
                  <a:moveTo>
                    <a:pt x="2941" y="2045"/>
                  </a:moveTo>
                  <a:cubicBezTo>
                    <a:pt x="2908" y="2025"/>
                    <a:pt x="2885" y="2046"/>
                    <a:pt x="2860" y="2076"/>
                  </a:cubicBezTo>
                  <a:cubicBezTo>
                    <a:pt x="2871" y="2094"/>
                    <a:pt x="2881" y="2112"/>
                    <a:pt x="2891" y="2128"/>
                  </a:cubicBezTo>
                  <a:cubicBezTo>
                    <a:pt x="2927" y="2124"/>
                    <a:pt x="2958" y="2121"/>
                    <a:pt x="2960" y="2085"/>
                  </a:cubicBezTo>
                  <a:cubicBezTo>
                    <a:pt x="2961" y="2072"/>
                    <a:pt x="2952" y="2052"/>
                    <a:pt x="2941" y="2045"/>
                  </a:cubicBezTo>
                  <a:close/>
                  <a:moveTo>
                    <a:pt x="2970" y="1860"/>
                  </a:moveTo>
                  <a:cubicBezTo>
                    <a:pt x="2947" y="1846"/>
                    <a:pt x="2929" y="1867"/>
                    <a:pt x="2915" y="1916"/>
                  </a:cubicBezTo>
                  <a:cubicBezTo>
                    <a:pt x="2960" y="1939"/>
                    <a:pt x="2993" y="1936"/>
                    <a:pt x="2996" y="1908"/>
                  </a:cubicBezTo>
                  <a:cubicBezTo>
                    <a:pt x="2997" y="1892"/>
                    <a:pt x="2984" y="1868"/>
                    <a:pt x="2970" y="1860"/>
                  </a:cubicBezTo>
                  <a:close/>
                  <a:moveTo>
                    <a:pt x="2976" y="1590"/>
                  </a:moveTo>
                  <a:cubicBezTo>
                    <a:pt x="2946" y="1573"/>
                    <a:pt x="2916" y="1596"/>
                    <a:pt x="2899" y="1649"/>
                  </a:cubicBezTo>
                  <a:cubicBezTo>
                    <a:pt x="2958" y="1681"/>
                    <a:pt x="2983" y="1681"/>
                    <a:pt x="2998" y="1649"/>
                  </a:cubicBezTo>
                  <a:cubicBezTo>
                    <a:pt x="3010" y="1622"/>
                    <a:pt x="2998" y="1603"/>
                    <a:pt x="2976" y="1590"/>
                  </a:cubicBezTo>
                  <a:close/>
                  <a:moveTo>
                    <a:pt x="2727" y="1989"/>
                  </a:moveTo>
                  <a:cubicBezTo>
                    <a:pt x="2705" y="1996"/>
                    <a:pt x="2694" y="2012"/>
                    <a:pt x="2705" y="2032"/>
                  </a:cubicBezTo>
                  <a:cubicBezTo>
                    <a:pt x="2712" y="2046"/>
                    <a:pt x="2729" y="2054"/>
                    <a:pt x="2751" y="2072"/>
                  </a:cubicBezTo>
                  <a:cubicBezTo>
                    <a:pt x="2764" y="2045"/>
                    <a:pt x="2778" y="2029"/>
                    <a:pt x="2776" y="2015"/>
                  </a:cubicBezTo>
                  <a:cubicBezTo>
                    <a:pt x="2772" y="1992"/>
                    <a:pt x="2752" y="1981"/>
                    <a:pt x="2727" y="1989"/>
                  </a:cubicBezTo>
                  <a:close/>
                  <a:moveTo>
                    <a:pt x="2792" y="1805"/>
                  </a:moveTo>
                  <a:cubicBezTo>
                    <a:pt x="2776" y="1821"/>
                    <a:pt x="2759" y="1839"/>
                    <a:pt x="2736" y="1862"/>
                  </a:cubicBezTo>
                  <a:cubicBezTo>
                    <a:pt x="2763" y="1878"/>
                    <a:pt x="2784" y="1891"/>
                    <a:pt x="2804" y="1904"/>
                  </a:cubicBezTo>
                  <a:cubicBezTo>
                    <a:pt x="2857" y="1845"/>
                    <a:pt x="2856" y="1835"/>
                    <a:pt x="2792" y="1805"/>
                  </a:cubicBezTo>
                  <a:close/>
                  <a:moveTo>
                    <a:pt x="2739" y="1735"/>
                  </a:moveTo>
                  <a:cubicBezTo>
                    <a:pt x="2755" y="1731"/>
                    <a:pt x="2771" y="1709"/>
                    <a:pt x="2777" y="1692"/>
                  </a:cubicBezTo>
                  <a:cubicBezTo>
                    <a:pt x="2787" y="1662"/>
                    <a:pt x="2764" y="1641"/>
                    <a:pt x="2740" y="1633"/>
                  </a:cubicBezTo>
                  <a:cubicBezTo>
                    <a:pt x="2704" y="1621"/>
                    <a:pt x="2677" y="1640"/>
                    <a:pt x="2660" y="1678"/>
                  </a:cubicBezTo>
                  <a:cubicBezTo>
                    <a:pt x="2676" y="1717"/>
                    <a:pt x="2697" y="1746"/>
                    <a:pt x="2739" y="1735"/>
                  </a:cubicBezTo>
                  <a:close/>
                  <a:moveTo>
                    <a:pt x="2685" y="1460"/>
                  </a:moveTo>
                  <a:cubicBezTo>
                    <a:pt x="2673" y="1431"/>
                    <a:pt x="2634" y="1416"/>
                    <a:pt x="2601" y="1427"/>
                  </a:cubicBezTo>
                  <a:cubicBezTo>
                    <a:pt x="2565" y="1440"/>
                    <a:pt x="2548" y="1476"/>
                    <a:pt x="2560" y="1512"/>
                  </a:cubicBezTo>
                  <a:cubicBezTo>
                    <a:pt x="2571" y="1547"/>
                    <a:pt x="2611" y="1567"/>
                    <a:pt x="2645" y="1555"/>
                  </a:cubicBezTo>
                  <a:cubicBezTo>
                    <a:pt x="2678" y="1542"/>
                    <a:pt x="2699" y="1494"/>
                    <a:pt x="2685" y="1460"/>
                  </a:cubicBezTo>
                  <a:close/>
                  <a:moveTo>
                    <a:pt x="2999" y="1396"/>
                  </a:moveTo>
                  <a:cubicBezTo>
                    <a:pt x="2979" y="1405"/>
                    <a:pt x="2959" y="1414"/>
                    <a:pt x="2935" y="1424"/>
                  </a:cubicBezTo>
                  <a:cubicBezTo>
                    <a:pt x="2928" y="1498"/>
                    <a:pt x="2933" y="1511"/>
                    <a:pt x="2971" y="1522"/>
                  </a:cubicBezTo>
                  <a:cubicBezTo>
                    <a:pt x="3000" y="1531"/>
                    <a:pt x="3022" y="1524"/>
                    <a:pt x="3036" y="1497"/>
                  </a:cubicBezTo>
                  <a:cubicBezTo>
                    <a:pt x="3055" y="1463"/>
                    <a:pt x="3044" y="1432"/>
                    <a:pt x="2999" y="1396"/>
                  </a:cubicBezTo>
                  <a:close/>
                  <a:moveTo>
                    <a:pt x="3316" y="1986"/>
                  </a:moveTo>
                  <a:cubicBezTo>
                    <a:pt x="3303" y="2006"/>
                    <a:pt x="3290" y="2027"/>
                    <a:pt x="3278" y="2047"/>
                  </a:cubicBezTo>
                  <a:cubicBezTo>
                    <a:pt x="3302" y="2101"/>
                    <a:pt x="3322" y="2114"/>
                    <a:pt x="3361" y="2107"/>
                  </a:cubicBezTo>
                  <a:cubicBezTo>
                    <a:pt x="3392" y="2101"/>
                    <a:pt x="3405" y="2081"/>
                    <a:pt x="3404" y="2052"/>
                  </a:cubicBezTo>
                  <a:cubicBezTo>
                    <a:pt x="3402" y="2016"/>
                    <a:pt x="3370" y="1992"/>
                    <a:pt x="3316" y="1986"/>
                  </a:cubicBezTo>
                  <a:close/>
                  <a:moveTo>
                    <a:pt x="3548" y="1513"/>
                  </a:moveTo>
                  <a:cubicBezTo>
                    <a:pt x="3527" y="1491"/>
                    <a:pt x="3504" y="1488"/>
                    <a:pt x="3478" y="1504"/>
                  </a:cubicBezTo>
                  <a:cubicBezTo>
                    <a:pt x="3451" y="1520"/>
                    <a:pt x="3423" y="1536"/>
                    <a:pt x="3390" y="1555"/>
                  </a:cubicBezTo>
                  <a:cubicBezTo>
                    <a:pt x="3402" y="1580"/>
                    <a:pt x="3408" y="1592"/>
                    <a:pt x="3413" y="1605"/>
                  </a:cubicBezTo>
                  <a:cubicBezTo>
                    <a:pt x="3426" y="1638"/>
                    <a:pt x="3455" y="1656"/>
                    <a:pt x="3485" y="1650"/>
                  </a:cubicBezTo>
                  <a:cubicBezTo>
                    <a:pt x="3512" y="1645"/>
                    <a:pt x="3540" y="1625"/>
                    <a:pt x="3560" y="1605"/>
                  </a:cubicBezTo>
                  <a:cubicBezTo>
                    <a:pt x="3579" y="1586"/>
                    <a:pt x="3568" y="1534"/>
                    <a:pt x="3548" y="1513"/>
                  </a:cubicBezTo>
                  <a:close/>
                  <a:moveTo>
                    <a:pt x="3308" y="1850"/>
                  </a:moveTo>
                  <a:cubicBezTo>
                    <a:pt x="3321" y="1883"/>
                    <a:pt x="3341" y="1907"/>
                    <a:pt x="3380" y="1900"/>
                  </a:cubicBezTo>
                  <a:cubicBezTo>
                    <a:pt x="3411" y="1894"/>
                    <a:pt x="3421" y="1871"/>
                    <a:pt x="3413" y="1841"/>
                  </a:cubicBezTo>
                  <a:cubicBezTo>
                    <a:pt x="3355" y="1801"/>
                    <a:pt x="3352" y="1801"/>
                    <a:pt x="3308" y="1850"/>
                  </a:cubicBezTo>
                  <a:close/>
                  <a:moveTo>
                    <a:pt x="3565" y="2032"/>
                  </a:moveTo>
                  <a:cubicBezTo>
                    <a:pt x="3515" y="2083"/>
                    <a:pt x="3505" y="2122"/>
                    <a:pt x="3529" y="2154"/>
                  </a:cubicBezTo>
                  <a:cubicBezTo>
                    <a:pt x="3530" y="2155"/>
                    <a:pt x="3531" y="2157"/>
                    <a:pt x="3532" y="2158"/>
                  </a:cubicBezTo>
                  <a:cubicBezTo>
                    <a:pt x="3624" y="2158"/>
                    <a:pt x="3624" y="2158"/>
                    <a:pt x="3624" y="2158"/>
                  </a:cubicBezTo>
                  <a:cubicBezTo>
                    <a:pt x="3649" y="2138"/>
                    <a:pt x="3650" y="2114"/>
                    <a:pt x="3631" y="2062"/>
                  </a:cubicBezTo>
                  <a:cubicBezTo>
                    <a:pt x="3610" y="2053"/>
                    <a:pt x="3589" y="2043"/>
                    <a:pt x="3565" y="2032"/>
                  </a:cubicBezTo>
                  <a:close/>
                  <a:moveTo>
                    <a:pt x="2582" y="2056"/>
                  </a:moveTo>
                  <a:cubicBezTo>
                    <a:pt x="2560" y="2079"/>
                    <a:pt x="2529" y="2100"/>
                    <a:pt x="2556" y="2133"/>
                  </a:cubicBezTo>
                  <a:cubicBezTo>
                    <a:pt x="2565" y="2144"/>
                    <a:pt x="2593" y="2152"/>
                    <a:pt x="2603" y="2146"/>
                  </a:cubicBezTo>
                  <a:cubicBezTo>
                    <a:pt x="2621" y="2136"/>
                    <a:pt x="2641" y="2115"/>
                    <a:pt x="2643" y="2097"/>
                  </a:cubicBezTo>
                  <a:cubicBezTo>
                    <a:pt x="2645" y="2063"/>
                    <a:pt x="2613" y="2061"/>
                    <a:pt x="2582" y="2056"/>
                  </a:cubicBezTo>
                  <a:close/>
                  <a:moveTo>
                    <a:pt x="3139" y="1841"/>
                  </a:moveTo>
                  <a:cubicBezTo>
                    <a:pt x="3163" y="1832"/>
                    <a:pt x="3181" y="1795"/>
                    <a:pt x="3173" y="1771"/>
                  </a:cubicBezTo>
                  <a:cubicBezTo>
                    <a:pt x="3165" y="1747"/>
                    <a:pt x="3133" y="1734"/>
                    <a:pt x="3102" y="1743"/>
                  </a:cubicBezTo>
                  <a:cubicBezTo>
                    <a:pt x="3073" y="1751"/>
                    <a:pt x="3060" y="1780"/>
                    <a:pt x="3070" y="1811"/>
                  </a:cubicBezTo>
                  <a:cubicBezTo>
                    <a:pt x="3078" y="1837"/>
                    <a:pt x="3112" y="1851"/>
                    <a:pt x="3139" y="1841"/>
                  </a:cubicBezTo>
                  <a:close/>
                  <a:moveTo>
                    <a:pt x="3200" y="1515"/>
                  </a:moveTo>
                  <a:cubicBezTo>
                    <a:pt x="3185" y="1503"/>
                    <a:pt x="3157" y="1495"/>
                    <a:pt x="3137" y="1499"/>
                  </a:cubicBezTo>
                  <a:cubicBezTo>
                    <a:pt x="3102" y="1507"/>
                    <a:pt x="3106" y="1540"/>
                    <a:pt x="3111" y="1579"/>
                  </a:cubicBezTo>
                  <a:cubicBezTo>
                    <a:pt x="3139" y="1581"/>
                    <a:pt x="3164" y="1583"/>
                    <a:pt x="3186" y="1585"/>
                  </a:cubicBezTo>
                  <a:cubicBezTo>
                    <a:pt x="3206" y="1561"/>
                    <a:pt x="3229" y="1538"/>
                    <a:pt x="3200" y="1515"/>
                  </a:cubicBezTo>
                  <a:close/>
                  <a:moveTo>
                    <a:pt x="3274" y="1643"/>
                  </a:moveTo>
                  <a:cubicBezTo>
                    <a:pt x="3239" y="1639"/>
                    <a:pt x="3228" y="1657"/>
                    <a:pt x="3223" y="1723"/>
                  </a:cubicBezTo>
                  <a:cubicBezTo>
                    <a:pt x="3271" y="1767"/>
                    <a:pt x="3276" y="1767"/>
                    <a:pt x="3329" y="1731"/>
                  </a:cubicBezTo>
                  <a:cubicBezTo>
                    <a:pt x="3329" y="1671"/>
                    <a:pt x="3314" y="1646"/>
                    <a:pt x="3274" y="1643"/>
                  </a:cubicBezTo>
                  <a:close/>
                  <a:moveTo>
                    <a:pt x="3116" y="1969"/>
                  </a:moveTo>
                  <a:cubicBezTo>
                    <a:pt x="3078" y="1985"/>
                    <a:pt x="3080" y="2012"/>
                    <a:pt x="3094" y="2045"/>
                  </a:cubicBezTo>
                  <a:cubicBezTo>
                    <a:pt x="3114" y="2052"/>
                    <a:pt x="3133" y="2058"/>
                    <a:pt x="3149" y="2064"/>
                  </a:cubicBezTo>
                  <a:cubicBezTo>
                    <a:pt x="3190" y="2040"/>
                    <a:pt x="3192" y="2010"/>
                    <a:pt x="3173" y="1978"/>
                  </a:cubicBezTo>
                  <a:cubicBezTo>
                    <a:pt x="3160" y="1956"/>
                    <a:pt x="3138" y="1960"/>
                    <a:pt x="3116" y="1969"/>
                  </a:cubicBezTo>
                  <a:close/>
                  <a:moveTo>
                    <a:pt x="3304" y="1431"/>
                  </a:moveTo>
                  <a:cubicBezTo>
                    <a:pt x="3333" y="1422"/>
                    <a:pt x="3352" y="1375"/>
                    <a:pt x="3341" y="1342"/>
                  </a:cubicBezTo>
                  <a:cubicBezTo>
                    <a:pt x="3331" y="1312"/>
                    <a:pt x="3299" y="1298"/>
                    <a:pt x="3266" y="1310"/>
                  </a:cubicBezTo>
                  <a:cubicBezTo>
                    <a:pt x="3231" y="1323"/>
                    <a:pt x="3209" y="1357"/>
                    <a:pt x="3218" y="1386"/>
                  </a:cubicBezTo>
                  <a:cubicBezTo>
                    <a:pt x="3228" y="1415"/>
                    <a:pt x="3275" y="1440"/>
                    <a:pt x="3304" y="1431"/>
                  </a:cubicBezTo>
                  <a:close/>
                  <a:moveTo>
                    <a:pt x="2762" y="1418"/>
                  </a:moveTo>
                  <a:cubicBezTo>
                    <a:pt x="2753" y="1458"/>
                    <a:pt x="2757" y="1488"/>
                    <a:pt x="2801" y="1504"/>
                  </a:cubicBezTo>
                  <a:cubicBezTo>
                    <a:pt x="2864" y="1470"/>
                    <a:pt x="2865" y="1460"/>
                    <a:pt x="2817" y="1406"/>
                  </a:cubicBezTo>
                  <a:cubicBezTo>
                    <a:pt x="2799" y="1410"/>
                    <a:pt x="2779" y="1414"/>
                    <a:pt x="2762" y="1418"/>
                  </a:cubicBezTo>
                  <a:close/>
                  <a:moveTo>
                    <a:pt x="1429" y="27"/>
                  </a:moveTo>
                  <a:cubicBezTo>
                    <a:pt x="1456" y="35"/>
                    <a:pt x="1487" y="28"/>
                    <a:pt x="1496" y="9"/>
                  </a:cubicBezTo>
                  <a:cubicBezTo>
                    <a:pt x="1497" y="6"/>
                    <a:pt x="1498" y="3"/>
                    <a:pt x="1499" y="0"/>
                  </a:cubicBezTo>
                  <a:cubicBezTo>
                    <a:pt x="1394" y="0"/>
                    <a:pt x="1394" y="0"/>
                    <a:pt x="1394" y="0"/>
                  </a:cubicBezTo>
                  <a:cubicBezTo>
                    <a:pt x="1399" y="14"/>
                    <a:pt x="1409" y="22"/>
                    <a:pt x="1429" y="27"/>
                  </a:cubicBezTo>
                  <a:close/>
                  <a:moveTo>
                    <a:pt x="1779" y="0"/>
                  </a:moveTo>
                  <a:cubicBezTo>
                    <a:pt x="1687" y="0"/>
                    <a:pt x="1687" y="0"/>
                    <a:pt x="1687" y="0"/>
                  </a:cubicBezTo>
                  <a:cubicBezTo>
                    <a:pt x="1683" y="9"/>
                    <a:pt x="1681" y="19"/>
                    <a:pt x="1680" y="28"/>
                  </a:cubicBezTo>
                  <a:cubicBezTo>
                    <a:pt x="1678" y="53"/>
                    <a:pt x="1705" y="60"/>
                    <a:pt x="1726" y="64"/>
                  </a:cubicBezTo>
                  <a:cubicBezTo>
                    <a:pt x="1750" y="69"/>
                    <a:pt x="1771" y="49"/>
                    <a:pt x="1787" y="9"/>
                  </a:cubicBezTo>
                  <a:cubicBezTo>
                    <a:pt x="1784" y="6"/>
                    <a:pt x="1781" y="3"/>
                    <a:pt x="1779" y="0"/>
                  </a:cubicBezTo>
                  <a:close/>
                  <a:moveTo>
                    <a:pt x="1596" y="108"/>
                  </a:moveTo>
                  <a:cubicBezTo>
                    <a:pt x="1564" y="118"/>
                    <a:pt x="1553" y="143"/>
                    <a:pt x="1556" y="175"/>
                  </a:cubicBezTo>
                  <a:cubicBezTo>
                    <a:pt x="1560" y="216"/>
                    <a:pt x="1590" y="226"/>
                    <a:pt x="1638" y="237"/>
                  </a:cubicBezTo>
                  <a:cubicBezTo>
                    <a:pt x="1648" y="228"/>
                    <a:pt x="1663" y="214"/>
                    <a:pt x="1673" y="205"/>
                  </a:cubicBezTo>
                  <a:cubicBezTo>
                    <a:pt x="1676" y="135"/>
                    <a:pt x="1644" y="114"/>
                    <a:pt x="1596" y="108"/>
                  </a:cubicBezTo>
                  <a:close/>
                  <a:moveTo>
                    <a:pt x="1817" y="214"/>
                  </a:moveTo>
                  <a:cubicBezTo>
                    <a:pt x="1791" y="212"/>
                    <a:pt x="1772" y="231"/>
                    <a:pt x="1769" y="261"/>
                  </a:cubicBezTo>
                  <a:cubicBezTo>
                    <a:pt x="1767" y="296"/>
                    <a:pt x="1782" y="318"/>
                    <a:pt x="1811" y="318"/>
                  </a:cubicBezTo>
                  <a:cubicBezTo>
                    <a:pt x="1839" y="319"/>
                    <a:pt x="1867" y="297"/>
                    <a:pt x="1869" y="273"/>
                  </a:cubicBezTo>
                  <a:cubicBezTo>
                    <a:pt x="1872" y="245"/>
                    <a:pt x="1847" y="216"/>
                    <a:pt x="1817" y="214"/>
                  </a:cubicBezTo>
                  <a:close/>
                  <a:moveTo>
                    <a:pt x="1040" y="1519"/>
                  </a:moveTo>
                  <a:cubicBezTo>
                    <a:pt x="1014" y="1522"/>
                    <a:pt x="988" y="1525"/>
                    <a:pt x="957" y="1528"/>
                  </a:cubicBezTo>
                  <a:cubicBezTo>
                    <a:pt x="958" y="1551"/>
                    <a:pt x="958" y="1563"/>
                    <a:pt x="958" y="1574"/>
                  </a:cubicBezTo>
                  <a:cubicBezTo>
                    <a:pt x="957" y="1603"/>
                    <a:pt x="973" y="1626"/>
                    <a:pt x="997" y="1632"/>
                  </a:cubicBezTo>
                  <a:cubicBezTo>
                    <a:pt x="1019" y="1637"/>
                    <a:pt x="1047" y="1631"/>
                    <a:pt x="1069" y="1622"/>
                  </a:cubicBezTo>
                  <a:cubicBezTo>
                    <a:pt x="1089" y="1614"/>
                    <a:pt x="1098" y="1572"/>
                    <a:pt x="1090" y="1549"/>
                  </a:cubicBezTo>
                  <a:cubicBezTo>
                    <a:pt x="1082" y="1525"/>
                    <a:pt x="1065" y="1516"/>
                    <a:pt x="1040" y="1519"/>
                  </a:cubicBezTo>
                  <a:close/>
                  <a:moveTo>
                    <a:pt x="863" y="2026"/>
                  </a:moveTo>
                  <a:cubicBezTo>
                    <a:pt x="869" y="2049"/>
                    <a:pt x="896" y="2066"/>
                    <a:pt x="922" y="2063"/>
                  </a:cubicBezTo>
                  <a:cubicBezTo>
                    <a:pt x="957" y="2059"/>
                    <a:pt x="968" y="2043"/>
                    <a:pt x="971" y="1991"/>
                  </a:cubicBezTo>
                  <a:cubicBezTo>
                    <a:pt x="959" y="1977"/>
                    <a:pt x="946" y="1962"/>
                    <a:pt x="931" y="1946"/>
                  </a:cubicBezTo>
                  <a:cubicBezTo>
                    <a:pt x="876" y="1968"/>
                    <a:pt x="856" y="1994"/>
                    <a:pt x="863" y="2026"/>
                  </a:cubicBezTo>
                  <a:close/>
                  <a:moveTo>
                    <a:pt x="880" y="1752"/>
                  </a:moveTo>
                  <a:cubicBezTo>
                    <a:pt x="849" y="1702"/>
                    <a:pt x="847" y="1702"/>
                    <a:pt x="798" y="1724"/>
                  </a:cubicBezTo>
                  <a:cubicBezTo>
                    <a:pt x="796" y="1753"/>
                    <a:pt x="804" y="1778"/>
                    <a:pt x="836" y="1785"/>
                  </a:cubicBezTo>
                  <a:cubicBezTo>
                    <a:pt x="861" y="1791"/>
                    <a:pt x="876" y="1777"/>
                    <a:pt x="880" y="1752"/>
                  </a:cubicBezTo>
                  <a:close/>
                  <a:moveTo>
                    <a:pt x="1830" y="61"/>
                  </a:moveTo>
                  <a:cubicBezTo>
                    <a:pt x="1809" y="81"/>
                    <a:pt x="1813" y="101"/>
                    <a:pt x="1827" y="123"/>
                  </a:cubicBezTo>
                  <a:cubicBezTo>
                    <a:pt x="1840" y="145"/>
                    <a:pt x="1860" y="146"/>
                    <a:pt x="1886" y="141"/>
                  </a:cubicBezTo>
                  <a:cubicBezTo>
                    <a:pt x="1905" y="117"/>
                    <a:pt x="1911" y="93"/>
                    <a:pt x="1893" y="70"/>
                  </a:cubicBezTo>
                  <a:cubicBezTo>
                    <a:pt x="1876" y="50"/>
                    <a:pt x="1852" y="52"/>
                    <a:pt x="1830" y="61"/>
                  </a:cubicBezTo>
                  <a:close/>
                  <a:moveTo>
                    <a:pt x="1016" y="1752"/>
                  </a:moveTo>
                  <a:cubicBezTo>
                    <a:pt x="992" y="1750"/>
                    <a:pt x="969" y="1774"/>
                    <a:pt x="964" y="1805"/>
                  </a:cubicBezTo>
                  <a:cubicBezTo>
                    <a:pt x="960" y="1833"/>
                    <a:pt x="977" y="1856"/>
                    <a:pt x="1004" y="1857"/>
                  </a:cubicBezTo>
                  <a:cubicBezTo>
                    <a:pt x="1037" y="1859"/>
                    <a:pt x="1064" y="1839"/>
                    <a:pt x="1067" y="1812"/>
                  </a:cubicBezTo>
                  <a:cubicBezTo>
                    <a:pt x="1069" y="1783"/>
                    <a:pt x="1046" y="1755"/>
                    <a:pt x="1016" y="1752"/>
                  </a:cubicBezTo>
                  <a:close/>
                  <a:moveTo>
                    <a:pt x="2084" y="1966"/>
                  </a:moveTo>
                  <a:cubicBezTo>
                    <a:pt x="2063" y="1975"/>
                    <a:pt x="2039" y="1985"/>
                    <a:pt x="2017" y="1994"/>
                  </a:cubicBezTo>
                  <a:cubicBezTo>
                    <a:pt x="2003" y="2053"/>
                    <a:pt x="2011" y="2076"/>
                    <a:pt x="2049" y="2090"/>
                  </a:cubicBezTo>
                  <a:cubicBezTo>
                    <a:pt x="2083" y="2103"/>
                    <a:pt x="2115" y="2093"/>
                    <a:pt x="2127" y="2065"/>
                  </a:cubicBezTo>
                  <a:cubicBezTo>
                    <a:pt x="2146" y="2023"/>
                    <a:pt x="2137" y="2002"/>
                    <a:pt x="2084" y="1966"/>
                  </a:cubicBezTo>
                  <a:close/>
                  <a:moveTo>
                    <a:pt x="2346" y="1860"/>
                  </a:moveTo>
                  <a:cubicBezTo>
                    <a:pt x="2375" y="1851"/>
                    <a:pt x="2404" y="1817"/>
                    <a:pt x="2398" y="1792"/>
                  </a:cubicBezTo>
                  <a:cubicBezTo>
                    <a:pt x="2387" y="1752"/>
                    <a:pt x="2357" y="1737"/>
                    <a:pt x="2318" y="1740"/>
                  </a:cubicBezTo>
                  <a:cubicBezTo>
                    <a:pt x="2273" y="1781"/>
                    <a:pt x="2267" y="1801"/>
                    <a:pt x="2288" y="1834"/>
                  </a:cubicBezTo>
                  <a:cubicBezTo>
                    <a:pt x="2301" y="1856"/>
                    <a:pt x="2319" y="1868"/>
                    <a:pt x="2346" y="1860"/>
                  </a:cubicBezTo>
                  <a:close/>
                  <a:moveTo>
                    <a:pt x="2314" y="1423"/>
                  </a:moveTo>
                  <a:cubicBezTo>
                    <a:pt x="2308" y="1394"/>
                    <a:pt x="2268" y="1366"/>
                    <a:pt x="2240" y="1372"/>
                  </a:cubicBezTo>
                  <a:cubicBezTo>
                    <a:pt x="2201" y="1379"/>
                    <a:pt x="2180" y="1421"/>
                    <a:pt x="2192" y="1467"/>
                  </a:cubicBezTo>
                  <a:cubicBezTo>
                    <a:pt x="2202" y="1504"/>
                    <a:pt x="2225" y="1516"/>
                    <a:pt x="2261" y="1505"/>
                  </a:cubicBezTo>
                  <a:cubicBezTo>
                    <a:pt x="2296" y="1495"/>
                    <a:pt x="2321" y="1456"/>
                    <a:pt x="2314" y="1423"/>
                  </a:cubicBezTo>
                  <a:close/>
                  <a:moveTo>
                    <a:pt x="2388" y="1991"/>
                  </a:moveTo>
                  <a:cubicBezTo>
                    <a:pt x="2378" y="1974"/>
                    <a:pt x="2360" y="1952"/>
                    <a:pt x="2344" y="1952"/>
                  </a:cubicBezTo>
                  <a:cubicBezTo>
                    <a:pt x="2304" y="1950"/>
                    <a:pt x="2288" y="1979"/>
                    <a:pt x="2287" y="2017"/>
                  </a:cubicBezTo>
                  <a:cubicBezTo>
                    <a:pt x="2309" y="2046"/>
                    <a:pt x="2335" y="2064"/>
                    <a:pt x="2372" y="2045"/>
                  </a:cubicBezTo>
                  <a:cubicBezTo>
                    <a:pt x="2394" y="2034"/>
                    <a:pt x="2400" y="2011"/>
                    <a:pt x="2388" y="1991"/>
                  </a:cubicBezTo>
                  <a:close/>
                  <a:moveTo>
                    <a:pt x="2390" y="2152"/>
                  </a:moveTo>
                  <a:cubicBezTo>
                    <a:pt x="2384" y="2153"/>
                    <a:pt x="2379" y="2155"/>
                    <a:pt x="2373" y="2158"/>
                  </a:cubicBezTo>
                  <a:cubicBezTo>
                    <a:pt x="2437" y="2158"/>
                    <a:pt x="2437" y="2158"/>
                    <a:pt x="2437" y="2158"/>
                  </a:cubicBezTo>
                  <a:cubicBezTo>
                    <a:pt x="2425" y="2149"/>
                    <a:pt x="2410" y="2146"/>
                    <a:pt x="2390" y="2152"/>
                  </a:cubicBezTo>
                  <a:close/>
                  <a:moveTo>
                    <a:pt x="2021" y="155"/>
                  </a:moveTo>
                  <a:cubicBezTo>
                    <a:pt x="2049" y="161"/>
                    <a:pt x="2069" y="129"/>
                    <a:pt x="2080" y="72"/>
                  </a:cubicBezTo>
                  <a:cubicBezTo>
                    <a:pt x="2044" y="35"/>
                    <a:pt x="2030" y="30"/>
                    <a:pt x="2004" y="45"/>
                  </a:cubicBezTo>
                  <a:cubicBezTo>
                    <a:pt x="1984" y="57"/>
                    <a:pt x="1967" y="99"/>
                    <a:pt x="1979" y="123"/>
                  </a:cubicBezTo>
                  <a:cubicBezTo>
                    <a:pt x="1987" y="138"/>
                    <a:pt x="2005" y="152"/>
                    <a:pt x="2021" y="155"/>
                  </a:cubicBezTo>
                  <a:close/>
                  <a:moveTo>
                    <a:pt x="2101" y="311"/>
                  </a:moveTo>
                  <a:cubicBezTo>
                    <a:pt x="2094" y="260"/>
                    <a:pt x="2087" y="249"/>
                    <a:pt x="2054" y="244"/>
                  </a:cubicBezTo>
                  <a:cubicBezTo>
                    <a:pt x="2016" y="238"/>
                    <a:pt x="2004" y="248"/>
                    <a:pt x="1982" y="305"/>
                  </a:cubicBezTo>
                  <a:cubicBezTo>
                    <a:pt x="2024" y="372"/>
                    <a:pt x="2049" y="373"/>
                    <a:pt x="2101" y="311"/>
                  </a:cubicBezTo>
                  <a:close/>
                  <a:moveTo>
                    <a:pt x="2410" y="1556"/>
                  </a:moveTo>
                  <a:cubicBezTo>
                    <a:pt x="2386" y="1564"/>
                    <a:pt x="2370" y="1594"/>
                    <a:pt x="2375" y="1619"/>
                  </a:cubicBezTo>
                  <a:cubicBezTo>
                    <a:pt x="2381" y="1644"/>
                    <a:pt x="2410" y="1665"/>
                    <a:pt x="2433" y="1661"/>
                  </a:cubicBezTo>
                  <a:cubicBezTo>
                    <a:pt x="2462" y="1656"/>
                    <a:pt x="2485" y="1620"/>
                    <a:pt x="2477" y="1591"/>
                  </a:cubicBezTo>
                  <a:cubicBezTo>
                    <a:pt x="2470" y="1565"/>
                    <a:pt x="2436" y="1547"/>
                    <a:pt x="2410" y="1556"/>
                  </a:cubicBezTo>
                  <a:close/>
                  <a:moveTo>
                    <a:pt x="2228" y="67"/>
                  </a:moveTo>
                  <a:cubicBezTo>
                    <a:pt x="2243" y="49"/>
                    <a:pt x="2248" y="29"/>
                    <a:pt x="2232" y="10"/>
                  </a:cubicBezTo>
                  <a:cubicBezTo>
                    <a:pt x="2229" y="6"/>
                    <a:pt x="2226" y="3"/>
                    <a:pt x="2223" y="0"/>
                  </a:cubicBezTo>
                  <a:cubicBezTo>
                    <a:pt x="2154" y="0"/>
                    <a:pt x="2154" y="0"/>
                    <a:pt x="2154" y="0"/>
                  </a:cubicBezTo>
                  <a:cubicBezTo>
                    <a:pt x="2147" y="48"/>
                    <a:pt x="2154" y="67"/>
                    <a:pt x="2182" y="78"/>
                  </a:cubicBezTo>
                  <a:cubicBezTo>
                    <a:pt x="2200" y="85"/>
                    <a:pt x="2216" y="83"/>
                    <a:pt x="2228" y="67"/>
                  </a:cubicBezTo>
                  <a:close/>
                  <a:moveTo>
                    <a:pt x="2088" y="1653"/>
                  </a:moveTo>
                  <a:cubicBezTo>
                    <a:pt x="2057" y="1652"/>
                    <a:pt x="2030" y="1675"/>
                    <a:pt x="2024" y="1708"/>
                  </a:cubicBezTo>
                  <a:cubicBezTo>
                    <a:pt x="2018" y="1742"/>
                    <a:pt x="2027" y="1769"/>
                    <a:pt x="2058" y="1786"/>
                  </a:cubicBezTo>
                  <a:cubicBezTo>
                    <a:pt x="2094" y="1807"/>
                    <a:pt x="2116" y="1798"/>
                    <a:pt x="2167" y="1742"/>
                  </a:cubicBezTo>
                  <a:cubicBezTo>
                    <a:pt x="2148" y="1678"/>
                    <a:pt x="2127" y="1654"/>
                    <a:pt x="2088" y="1653"/>
                  </a:cubicBezTo>
                  <a:close/>
                </a:path>
              </a:pathLst>
            </a:custGeom>
            <a:solidFill>
              <a:schemeClr val="accent1"/>
            </a:solidFill>
            <a:ln>
              <a:noFill/>
            </a:ln>
          </p:spPr>
        </p:sp>
        <p:sp>
          <p:nvSpPr>
            <p:cNvPr id="14" name="Freeform 5"/>
            <p:cNvSpPr>
              <a:spLocks noEditPoints="1"/>
            </p:cNvSpPr>
            <p:nvPr/>
          </p:nvSpPr>
          <p:spPr bwMode="auto">
            <a:xfrm>
              <a:off x="-3175" y="0"/>
              <a:ext cx="12201525" cy="4895850"/>
            </a:xfrm>
            <a:custGeom>
              <a:avLst/>
              <a:gdLst/>
              <a:ahLst/>
              <a:cxnLst/>
              <a:rect l="0" t="0" r="r" b="b"/>
              <a:pathLst>
                <a:path w="3843" h="1540">
                  <a:moveTo>
                    <a:pt x="263" y="102"/>
                  </a:moveTo>
                  <a:cubicBezTo>
                    <a:pt x="285" y="93"/>
                    <a:pt x="295" y="65"/>
                    <a:pt x="285" y="38"/>
                  </a:cubicBezTo>
                  <a:cubicBezTo>
                    <a:pt x="278" y="17"/>
                    <a:pt x="247" y="3"/>
                    <a:pt x="226" y="11"/>
                  </a:cubicBezTo>
                  <a:cubicBezTo>
                    <a:pt x="207" y="18"/>
                    <a:pt x="193" y="58"/>
                    <a:pt x="202" y="80"/>
                  </a:cubicBezTo>
                  <a:cubicBezTo>
                    <a:pt x="210" y="99"/>
                    <a:pt x="240" y="110"/>
                    <a:pt x="263" y="102"/>
                  </a:cubicBezTo>
                  <a:close/>
                  <a:moveTo>
                    <a:pt x="1265" y="813"/>
                  </a:moveTo>
                  <a:cubicBezTo>
                    <a:pt x="1291" y="808"/>
                    <a:pt x="1313" y="801"/>
                    <a:pt x="1314" y="771"/>
                  </a:cubicBezTo>
                  <a:cubicBezTo>
                    <a:pt x="1315" y="752"/>
                    <a:pt x="1301" y="735"/>
                    <a:pt x="1282" y="733"/>
                  </a:cubicBezTo>
                  <a:cubicBezTo>
                    <a:pt x="1263" y="730"/>
                    <a:pt x="1244" y="732"/>
                    <a:pt x="1233" y="751"/>
                  </a:cubicBezTo>
                  <a:cubicBezTo>
                    <a:pt x="1223" y="770"/>
                    <a:pt x="1230" y="784"/>
                    <a:pt x="1265" y="813"/>
                  </a:cubicBezTo>
                  <a:close/>
                  <a:moveTo>
                    <a:pt x="130" y="169"/>
                  </a:moveTo>
                  <a:cubicBezTo>
                    <a:pt x="146" y="162"/>
                    <a:pt x="154" y="138"/>
                    <a:pt x="146" y="119"/>
                  </a:cubicBezTo>
                  <a:cubicBezTo>
                    <a:pt x="138" y="98"/>
                    <a:pt x="115" y="89"/>
                    <a:pt x="94" y="97"/>
                  </a:cubicBezTo>
                  <a:cubicBezTo>
                    <a:pt x="74" y="105"/>
                    <a:pt x="64" y="129"/>
                    <a:pt x="72" y="149"/>
                  </a:cubicBezTo>
                  <a:cubicBezTo>
                    <a:pt x="81" y="168"/>
                    <a:pt x="110" y="179"/>
                    <a:pt x="130" y="169"/>
                  </a:cubicBezTo>
                  <a:close/>
                  <a:moveTo>
                    <a:pt x="72" y="470"/>
                  </a:moveTo>
                  <a:cubicBezTo>
                    <a:pt x="87" y="481"/>
                    <a:pt x="101" y="494"/>
                    <a:pt x="114" y="477"/>
                  </a:cubicBezTo>
                  <a:cubicBezTo>
                    <a:pt x="121" y="467"/>
                    <a:pt x="124" y="450"/>
                    <a:pt x="121" y="439"/>
                  </a:cubicBezTo>
                  <a:cubicBezTo>
                    <a:pt x="115" y="418"/>
                    <a:pt x="96" y="421"/>
                    <a:pt x="73" y="426"/>
                  </a:cubicBezTo>
                  <a:cubicBezTo>
                    <a:pt x="73" y="442"/>
                    <a:pt x="72" y="457"/>
                    <a:pt x="72" y="470"/>
                  </a:cubicBezTo>
                  <a:close/>
                  <a:moveTo>
                    <a:pt x="107" y="240"/>
                  </a:moveTo>
                  <a:cubicBezTo>
                    <a:pt x="130" y="276"/>
                    <a:pt x="135" y="276"/>
                    <a:pt x="166" y="246"/>
                  </a:cubicBezTo>
                  <a:cubicBezTo>
                    <a:pt x="163" y="235"/>
                    <a:pt x="160" y="224"/>
                    <a:pt x="157" y="214"/>
                  </a:cubicBezTo>
                  <a:cubicBezTo>
                    <a:pt x="133" y="210"/>
                    <a:pt x="115" y="213"/>
                    <a:pt x="107" y="240"/>
                  </a:cubicBezTo>
                  <a:close/>
                  <a:moveTo>
                    <a:pt x="1360" y="997"/>
                  </a:moveTo>
                  <a:cubicBezTo>
                    <a:pt x="1383" y="1003"/>
                    <a:pt x="1408" y="988"/>
                    <a:pt x="1414" y="966"/>
                  </a:cubicBezTo>
                  <a:cubicBezTo>
                    <a:pt x="1419" y="943"/>
                    <a:pt x="1400" y="915"/>
                    <a:pt x="1377" y="910"/>
                  </a:cubicBezTo>
                  <a:cubicBezTo>
                    <a:pt x="1357" y="906"/>
                    <a:pt x="1334" y="922"/>
                    <a:pt x="1329" y="943"/>
                  </a:cubicBezTo>
                  <a:cubicBezTo>
                    <a:pt x="1322" y="967"/>
                    <a:pt x="1336" y="990"/>
                    <a:pt x="1360" y="997"/>
                  </a:cubicBezTo>
                  <a:close/>
                  <a:moveTo>
                    <a:pt x="1530" y="594"/>
                  </a:moveTo>
                  <a:cubicBezTo>
                    <a:pt x="1550" y="599"/>
                    <a:pt x="1580" y="583"/>
                    <a:pt x="1586" y="564"/>
                  </a:cubicBezTo>
                  <a:cubicBezTo>
                    <a:pt x="1591" y="545"/>
                    <a:pt x="1573" y="517"/>
                    <a:pt x="1551" y="511"/>
                  </a:cubicBezTo>
                  <a:cubicBezTo>
                    <a:pt x="1531" y="506"/>
                    <a:pt x="1512" y="518"/>
                    <a:pt x="1507" y="540"/>
                  </a:cubicBezTo>
                  <a:cubicBezTo>
                    <a:pt x="1501" y="564"/>
                    <a:pt x="1511" y="589"/>
                    <a:pt x="1530" y="594"/>
                  </a:cubicBezTo>
                  <a:close/>
                  <a:moveTo>
                    <a:pt x="1395" y="819"/>
                  </a:moveTo>
                  <a:cubicBezTo>
                    <a:pt x="1391" y="830"/>
                    <a:pt x="1386" y="842"/>
                    <a:pt x="1382" y="853"/>
                  </a:cubicBezTo>
                  <a:cubicBezTo>
                    <a:pt x="1401" y="872"/>
                    <a:pt x="1418" y="881"/>
                    <a:pt x="1443" y="863"/>
                  </a:cubicBezTo>
                  <a:cubicBezTo>
                    <a:pt x="1447" y="816"/>
                    <a:pt x="1443" y="812"/>
                    <a:pt x="1395" y="819"/>
                  </a:cubicBezTo>
                  <a:close/>
                  <a:moveTo>
                    <a:pt x="1425" y="678"/>
                  </a:moveTo>
                  <a:cubicBezTo>
                    <a:pt x="1434" y="635"/>
                    <a:pt x="1428" y="621"/>
                    <a:pt x="1399" y="608"/>
                  </a:cubicBezTo>
                  <a:cubicBezTo>
                    <a:pt x="1381" y="601"/>
                    <a:pt x="1366" y="605"/>
                    <a:pt x="1354" y="620"/>
                  </a:cubicBezTo>
                  <a:cubicBezTo>
                    <a:pt x="1342" y="637"/>
                    <a:pt x="1343" y="669"/>
                    <a:pt x="1357" y="685"/>
                  </a:cubicBezTo>
                  <a:cubicBezTo>
                    <a:pt x="1371" y="702"/>
                    <a:pt x="1384" y="701"/>
                    <a:pt x="1425" y="678"/>
                  </a:cubicBezTo>
                  <a:close/>
                  <a:moveTo>
                    <a:pt x="1514" y="777"/>
                  </a:moveTo>
                  <a:cubicBezTo>
                    <a:pt x="1529" y="765"/>
                    <a:pt x="1533" y="750"/>
                    <a:pt x="1524" y="733"/>
                  </a:cubicBezTo>
                  <a:cubicBezTo>
                    <a:pt x="1513" y="710"/>
                    <a:pt x="1492" y="705"/>
                    <a:pt x="1456" y="717"/>
                  </a:cubicBezTo>
                  <a:cubicBezTo>
                    <a:pt x="1454" y="730"/>
                    <a:pt x="1451" y="745"/>
                    <a:pt x="1448" y="761"/>
                  </a:cubicBezTo>
                  <a:cubicBezTo>
                    <a:pt x="1486" y="792"/>
                    <a:pt x="1494" y="794"/>
                    <a:pt x="1514" y="777"/>
                  </a:cubicBezTo>
                  <a:close/>
                  <a:moveTo>
                    <a:pt x="159" y="317"/>
                  </a:moveTo>
                  <a:cubicBezTo>
                    <a:pt x="115" y="315"/>
                    <a:pt x="108" y="318"/>
                    <a:pt x="102" y="341"/>
                  </a:cubicBezTo>
                  <a:cubicBezTo>
                    <a:pt x="98" y="358"/>
                    <a:pt x="103" y="371"/>
                    <a:pt x="119" y="379"/>
                  </a:cubicBezTo>
                  <a:cubicBezTo>
                    <a:pt x="140" y="389"/>
                    <a:pt x="158" y="381"/>
                    <a:pt x="177" y="353"/>
                  </a:cubicBezTo>
                  <a:cubicBezTo>
                    <a:pt x="172" y="342"/>
                    <a:pt x="166" y="330"/>
                    <a:pt x="159" y="317"/>
                  </a:cubicBezTo>
                  <a:close/>
                  <a:moveTo>
                    <a:pt x="267" y="322"/>
                  </a:moveTo>
                  <a:cubicBezTo>
                    <a:pt x="247" y="318"/>
                    <a:pt x="238" y="325"/>
                    <a:pt x="221" y="364"/>
                  </a:cubicBezTo>
                  <a:cubicBezTo>
                    <a:pt x="238" y="400"/>
                    <a:pt x="250" y="407"/>
                    <a:pt x="278" y="401"/>
                  </a:cubicBezTo>
                  <a:cubicBezTo>
                    <a:pt x="296" y="396"/>
                    <a:pt x="304" y="385"/>
                    <a:pt x="304" y="367"/>
                  </a:cubicBezTo>
                  <a:cubicBezTo>
                    <a:pt x="304" y="348"/>
                    <a:pt x="286" y="326"/>
                    <a:pt x="267" y="322"/>
                  </a:cubicBezTo>
                  <a:close/>
                  <a:moveTo>
                    <a:pt x="45" y="51"/>
                  </a:moveTo>
                  <a:cubicBezTo>
                    <a:pt x="60" y="46"/>
                    <a:pt x="70" y="25"/>
                    <a:pt x="64" y="10"/>
                  </a:cubicBezTo>
                  <a:cubicBezTo>
                    <a:pt x="62" y="6"/>
                    <a:pt x="60" y="3"/>
                    <a:pt x="57" y="0"/>
                  </a:cubicBezTo>
                  <a:cubicBezTo>
                    <a:pt x="12" y="0"/>
                    <a:pt x="12" y="0"/>
                    <a:pt x="12" y="0"/>
                  </a:cubicBezTo>
                  <a:cubicBezTo>
                    <a:pt x="4" y="7"/>
                    <a:pt x="0" y="18"/>
                    <a:pt x="2" y="27"/>
                  </a:cubicBezTo>
                  <a:cubicBezTo>
                    <a:pt x="6" y="44"/>
                    <a:pt x="28" y="56"/>
                    <a:pt x="45" y="51"/>
                  </a:cubicBezTo>
                  <a:close/>
                  <a:moveTo>
                    <a:pt x="264" y="179"/>
                  </a:moveTo>
                  <a:cubicBezTo>
                    <a:pt x="247" y="196"/>
                    <a:pt x="235" y="214"/>
                    <a:pt x="251" y="236"/>
                  </a:cubicBezTo>
                  <a:cubicBezTo>
                    <a:pt x="261" y="251"/>
                    <a:pt x="280" y="255"/>
                    <a:pt x="295" y="246"/>
                  </a:cubicBezTo>
                  <a:cubicBezTo>
                    <a:pt x="310" y="237"/>
                    <a:pt x="323" y="226"/>
                    <a:pt x="320" y="206"/>
                  </a:cubicBezTo>
                  <a:cubicBezTo>
                    <a:pt x="318" y="187"/>
                    <a:pt x="305" y="181"/>
                    <a:pt x="264" y="179"/>
                  </a:cubicBezTo>
                  <a:close/>
                  <a:moveTo>
                    <a:pt x="191" y="483"/>
                  </a:moveTo>
                  <a:cubicBezTo>
                    <a:pt x="174" y="489"/>
                    <a:pt x="160" y="518"/>
                    <a:pt x="167" y="535"/>
                  </a:cubicBezTo>
                  <a:cubicBezTo>
                    <a:pt x="173" y="552"/>
                    <a:pt x="202" y="562"/>
                    <a:pt x="221" y="554"/>
                  </a:cubicBezTo>
                  <a:cubicBezTo>
                    <a:pt x="238" y="547"/>
                    <a:pt x="245" y="528"/>
                    <a:pt x="237" y="509"/>
                  </a:cubicBezTo>
                  <a:cubicBezTo>
                    <a:pt x="229" y="488"/>
                    <a:pt x="207" y="476"/>
                    <a:pt x="191" y="483"/>
                  </a:cubicBezTo>
                  <a:close/>
                  <a:moveTo>
                    <a:pt x="29" y="208"/>
                  </a:moveTo>
                  <a:cubicBezTo>
                    <a:pt x="35" y="186"/>
                    <a:pt x="23" y="171"/>
                    <a:pt x="1" y="162"/>
                  </a:cubicBezTo>
                  <a:cubicBezTo>
                    <a:pt x="1" y="233"/>
                    <a:pt x="1" y="233"/>
                    <a:pt x="1" y="233"/>
                  </a:cubicBezTo>
                  <a:cubicBezTo>
                    <a:pt x="15" y="233"/>
                    <a:pt x="25" y="221"/>
                    <a:pt x="29" y="208"/>
                  </a:cubicBezTo>
                  <a:close/>
                  <a:moveTo>
                    <a:pt x="96" y="590"/>
                  </a:moveTo>
                  <a:cubicBezTo>
                    <a:pt x="82" y="598"/>
                    <a:pt x="75" y="602"/>
                    <a:pt x="67" y="605"/>
                  </a:cubicBezTo>
                  <a:cubicBezTo>
                    <a:pt x="48" y="614"/>
                    <a:pt x="39" y="632"/>
                    <a:pt x="43" y="649"/>
                  </a:cubicBezTo>
                  <a:cubicBezTo>
                    <a:pt x="47" y="665"/>
                    <a:pt x="60" y="681"/>
                    <a:pt x="72" y="692"/>
                  </a:cubicBezTo>
                  <a:cubicBezTo>
                    <a:pt x="84" y="703"/>
                    <a:pt x="114" y="695"/>
                    <a:pt x="127" y="682"/>
                  </a:cubicBezTo>
                  <a:cubicBezTo>
                    <a:pt x="139" y="669"/>
                    <a:pt x="140" y="655"/>
                    <a:pt x="129" y="640"/>
                  </a:cubicBezTo>
                  <a:cubicBezTo>
                    <a:pt x="119" y="625"/>
                    <a:pt x="109" y="609"/>
                    <a:pt x="96" y="590"/>
                  </a:cubicBezTo>
                  <a:close/>
                  <a:moveTo>
                    <a:pt x="28" y="361"/>
                  </a:moveTo>
                  <a:cubicBezTo>
                    <a:pt x="44" y="367"/>
                    <a:pt x="55" y="359"/>
                    <a:pt x="62" y="346"/>
                  </a:cubicBezTo>
                  <a:cubicBezTo>
                    <a:pt x="71" y="327"/>
                    <a:pt x="57" y="311"/>
                    <a:pt x="25" y="302"/>
                  </a:cubicBezTo>
                  <a:cubicBezTo>
                    <a:pt x="7" y="339"/>
                    <a:pt x="9" y="353"/>
                    <a:pt x="28" y="361"/>
                  </a:cubicBezTo>
                  <a:close/>
                  <a:moveTo>
                    <a:pt x="1" y="497"/>
                  </a:moveTo>
                  <a:cubicBezTo>
                    <a:pt x="1" y="559"/>
                    <a:pt x="1" y="559"/>
                    <a:pt x="1" y="559"/>
                  </a:cubicBezTo>
                  <a:cubicBezTo>
                    <a:pt x="28" y="556"/>
                    <a:pt x="40" y="545"/>
                    <a:pt x="41" y="524"/>
                  </a:cubicBezTo>
                  <a:cubicBezTo>
                    <a:pt x="41" y="505"/>
                    <a:pt x="32" y="499"/>
                    <a:pt x="1" y="497"/>
                  </a:cubicBezTo>
                  <a:close/>
                  <a:moveTo>
                    <a:pt x="3788" y="1004"/>
                  </a:moveTo>
                  <a:cubicBezTo>
                    <a:pt x="3779" y="1017"/>
                    <a:pt x="3783" y="1028"/>
                    <a:pt x="3802" y="1041"/>
                  </a:cubicBezTo>
                  <a:cubicBezTo>
                    <a:pt x="3820" y="1038"/>
                    <a:pt x="3828" y="1026"/>
                    <a:pt x="3828" y="1008"/>
                  </a:cubicBezTo>
                  <a:cubicBezTo>
                    <a:pt x="3805" y="993"/>
                    <a:pt x="3795" y="992"/>
                    <a:pt x="3788" y="1004"/>
                  </a:cubicBezTo>
                  <a:close/>
                  <a:moveTo>
                    <a:pt x="3744" y="975"/>
                  </a:moveTo>
                  <a:cubicBezTo>
                    <a:pt x="3769" y="963"/>
                    <a:pt x="3778" y="953"/>
                    <a:pt x="3772" y="941"/>
                  </a:cubicBezTo>
                  <a:cubicBezTo>
                    <a:pt x="3767" y="932"/>
                    <a:pt x="3756" y="924"/>
                    <a:pt x="3746" y="921"/>
                  </a:cubicBezTo>
                  <a:cubicBezTo>
                    <a:pt x="3734" y="917"/>
                    <a:pt x="3728" y="930"/>
                    <a:pt x="3724" y="939"/>
                  </a:cubicBezTo>
                  <a:cubicBezTo>
                    <a:pt x="3719" y="951"/>
                    <a:pt x="3726" y="963"/>
                    <a:pt x="3744" y="975"/>
                  </a:cubicBezTo>
                  <a:close/>
                  <a:moveTo>
                    <a:pt x="3684" y="983"/>
                  </a:moveTo>
                  <a:cubicBezTo>
                    <a:pt x="3671" y="987"/>
                    <a:pt x="3669" y="997"/>
                    <a:pt x="3669" y="1010"/>
                  </a:cubicBezTo>
                  <a:cubicBezTo>
                    <a:pt x="3678" y="1022"/>
                    <a:pt x="3690" y="1028"/>
                    <a:pt x="3703" y="1021"/>
                  </a:cubicBezTo>
                  <a:cubicBezTo>
                    <a:pt x="3714" y="1015"/>
                    <a:pt x="3716" y="1003"/>
                    <a:pt x="3714" y="991"/>
                  </a:cubicBezTo>
                  <a:cubicBezTo>
                    <a:pt x="3707" y="979"/>
                    <a:pt x="3696" y="978"/>
                    <a:pt x="3684" y="983"/>
                  </a:cubicBezTo>
                  <a:close/>
                  <a:moveTo>
                    <a:pt x="3716" y="871"/>
                  </a:moveTo>
                  <a:cubicBezTo>
                    <a:pt x="3715" y="854"/>
                    <a:pt x="3704" y="846"/>
                    <a:pt x="3688" y="844"/>
                  </a:cubicBezTo>
                  <a:cubicBezTo>
                    <a:pt x="3667" y="842"/>
                    <a:pt x="3659" y="855"/>
                    <a:pt x="3648" y="878"/>
                  </a:cubicBezTo>
                  <a:cubicBezTo>
                    <a:pt x="3652" y="883"/>
                    <a:pt x="3657" y="892"/>
                    <a:pt x="3660" y="898"/>
                  </a:cubicBezTo>
                  <a:cubicBezTo>
                    <a:pt x="3694" y="907"/>
                    <a:pt x="3708" y="894"/>
                    <a:pt x="3716" y="871"/>
                  </a:cubicBezTo>
                  <a:close/>
                  <a:moveTo>
                    <a:pt x="3682" y="1113"/>
                  </a:moveTo>
                  <a:cubicBezTo>
                    <a:pt x="3704" y="1099"/>
                    <a:pt x="3708" y="1093"/>
                    <a:pt x="3703" y="1078"/>
                  </a:cubicBezTo>
                  <a:cubicBezTo>
                    <a:pt x="3699" y="1067"/>
                    <a:pt x="3680" y="1054"/>
                    <a:pt x="3667" y="1058"/>
                  </a:cubicBezTo>
                  <a:cubicBezTo>
                    <a:pt x="3659" y="1060"/>
                    <a:pt x="3650" y="1067"/>
                    <a:pt x="3647" y="1075"/>
                  </a:cubicBezTo>
                  <a:cubicBezTo>
                    <a:pt x="3641" y="1088"/>
                    <a:pt x="3655" y="1101"/>
                    <a:pt x="3682" y="1113"/>
                  </a:cubicBezTo>
                  <a:close/>
                  <a:moveTo>
                    <a:pt x="3764" y="1065"/>
                  </a:moveTo>
                  <a:cubicBezTo>
                    <a:pt x="3752" y="1061"/>
                    <a:pt x="3736" y="1068"/>
                    <a:pt x="3732" y="1079"/>
                  </a:cubicBezTo>
                  <a:cubicBezTo>
                    <a:pt x="3728" y="1091"/>
                    <a:pt x="3738" y="1109"/>
                    <a:pt x="3752" y="1114"/>
                  </a:cubicBezTo>
                  <a:cubicBezTo>
                    <a:pt x="3764" y="1118"/>
                    <a:pt x="3771" y="1112"/>
                    <a:pt x="3776" y="1096"/>
                  </a:cubicBezTo>
                  <a:cubicBezTo>
                    <a:pt x="3781" y="1080"/>
                    <a:pt x="3777" y="1069"/>
                    <a:pt x="3764" y="1065"/>
                  </a:cubicBezTo>
                  <a:close/>
                  <a:moveTo>
                    <a:pt x="1562" y="679"/>
                  </a:moveTo>
                  <a:cubicBezTo>
                    <a:pt x="1554" y="701"/>
                    <a:pt x="1573" y="710"/>
                    <a:pt x="1596" y="722"/>
                  </a:cubicBezTo>
                  <a:cubicBezTo>
                    <a:pt x="1607" y="707"/>
                    <a:pt x="1617" y="695"/>
                    <a:pt x="1626" y="683"/>
                  </a:cubicBezTo>
                  <a:cubicBezTo>
                    <a:pt x="1620" y="664"/>
                    <a:pt x="1616" y="643"/>
                    <a:pt x="1594" y="650"/>
                  </a:cubicBezTo>
                  <a:cubicBezTo>
                    <a:pt x="1581" y="654"/>
                    <a:pt x="1567" y="667"/>
                    <a:pt x="1562" y="679"/>
                  </a:cubicBezTo>
                  <a:close/>
                  <a:moveTo>
                    <a:pt x="1222" y="1098"/>
                  </a:moveTo>
                  <a:cubicBezTo>
                    <a:pt x="1204" y="1090"/>
                    <a:pt x="1175" y="1102"/>
                    <a:pt x="1167" y="1119"/>
                  </a:cubicBezTo>
                  <a:cubicBezTo>
                    <a:pt x="1157" y="1143"/>
                    <a:pt x="1173" y="1170"/>
                    <a:pt x="1202" y="1180"/>
                  </a:cubicBezTo>
                  <a:cubicBezTo>
                    <a:pt x="1225" y="1188"/>
                    <a:pt x="1241" y="1180"/>
                    <a:pt x="1248" y="1156"/>
                  </a:cubicBezTo>
                  <a:cubicBezTo>
                    <a:pt x="1255" y="1133"/>
                    <a:pt x="1243" y="1106"/>
                    <a:pt x="1222" y="1098"/>
                  </a:cubicBezTo>
                  <a:close/>
                  <a:moveTo>
                    <a:pt x="3808" y="834"/>
                  </a:moveTo>
                  <a:cubicBezTo>
                    <a:pt x="3823" y="823"/>
                    <a:pt x="3825" y="816"/>
                    <a:pt x="3815" y="787"/>
                  </a:cubicBezTo>
                  <a:cubicBezTo>
                    <a:pt x="3790" y="780"/>
                    <a:pt x="3782" y="782"/>
                    <a:pt x="3774" y="798"/>
                  </a:cubicBezTo>
                  <a:cubicBezTo>
                    <a:pt x="3767" y="810"/>
                    <a:pt x="3767" y="826"/>
                    <a:pt x="3776" y="833"/>
                  </a:cubicBezTo>
                  <a:cubicBezTo>
                    <a:pt x="3786" y="840"/>
                    <a:pt x="3797" y="842"/>
                    <a:pt x="3808" y="834"/>
                  </a:cubicBezTo>
                  <a:close/>
                  <a:moveTo>
                    <a:pt x="3810" y="1116"/>
                  </a:moveTo>
                  <a:cubicBezTo>
                    <a:pt x="3815" y="1119"/>
                    <a:pt x="3823" y="1121"/>
                    <a:pt x="3828" y="1119"/>
                  </a:cubicBezTo>
                  <a:cubicBezTo>
                    <a:pt x="3843" y="1113"/>
                    <a:pt x="3842" y="1100"/>
                    <a:pt x="3838" y="1084"/>
                  </a:cubicBezTo>
                  <a:cubicBezTo>
                    <a:pt x="3829" y="1083"/>
                    <a:pt x="3820" y="1082"/>
                    <a:pt x="3813" y="1082"/>
                  </a:cubicBezTo>
                  <a:cubicBezTo>
                    <a:pt x="3805" y="1095"/>
                    <a:pt x="3799" y="1106"/>
                    <a:pt x="3810" y="1116"/>
                  </a:cubicBezTo>
                  <a:close/>
                  <a:moveTo>
                    <a:pt x="2155" y="868"/>
                  </a:moveTo>
                  <a:cubicBezTo>
                    <a:pt x="2184" y="881"/>
                    <a:pt x="2204" y="864"/>
                    <a:pt x="2226" y="843"/>
                  </a:cubicBezTo>
                  <a:cubicBezTo>
                    <a:pt x="2219" y="825"/>
                    <a:pt x="2212" y="807"/>
                    <a:pt x="2205" y="789"/>
                  </a:cubicBezTo>
                  <a:cubicBezTo>
                    <a:pt x="2157" y="788"/>
                    <a:pt x="2141" y="793"/>
                    <a:pt x="2134" y="812"/>
                  </a:cubicBezTo>
                  <a:cubicBezTo>
                    <a:pt x="2128" y="830"/>
                    <a:pt x="2138" y="860"/>
                    <a:pt x="2155" y="868"/>
                  </a:cubicBezTo>
                  <a:close/>
                  <a:moveTo>
                    <a:pt x="1795" y="1157"/>
                  </a:moveTo>
                  <a:cubicBezTo>
                    <a:pt x="1832" y="1180"/>
                    <a:pt x="1847" y="1181"/>
                    <a:pt x="1859" y="1162"/>
                  </a:cubicBezTo>
                  <a:cubicBezTo>
                    <a:pt x="1872" y="1141"/>
                    <a:pt x="1864" y="1124"/>
                    <a:pt x="1834" y="1103"/>
                  </a:cubicBezTo>
                  <a:cubicBezTo>
                    <a:pt x="1805" y="1110"/>
                    <a:pt x="1794" y="1129"/>
                    <a:pt x="1795" y="1157"/>
                  </a:cubicBezTo>
                  <a:close/>
                  <a:moveTo>
                    <a:pt x="1868" y="692"/>
                  </a:moveTo>
                  <a:cubicBezTo>
                    <a:pt x="1876" y="674"/>
                    <a:pt x="1867" y="660"/>
                    <a:pt x="1848" y="653"/>
                  </a:cubicBezTo>
                  <a:cubicBezTo>
                    <a:pt x="1805" y="670"/>
                    <a:pt x="1804" y="672"/>
                    <a:pt x="1815" y="713"/>
                  </a:cubicBezTo>
                  <a:cubicBezTo>
                    <a:pt x="1837" y="718"/>
                    <a:pt x="1857" y="716"/>
                    <a:pt x="1868" y="692"/>
                  </a:cubicBezTo>
                  <a:close/>
                  <a:moveTo>
                    <a:pt x="1843" y="900"/>
                  </a:moveTo>
                  <a:cubicBezTo>
                    <a:pt x="1853" y="892"/>
                    <a:pt x="1864" y="884"/>
                    <a:pt x="1873" y="877"/>
                  </a:cubicBezTo>
                  <a:cubicBezTo>
                    <a:pt x="1875" y="846"/>
                    <a:pt x="1859" y="834"/>
                    <a:pt x="1835" y="833"/>
                  </a:cubicBezTo>
                  <a:cubicBezTo>
                    <a:pt x="1818" y="832"/>
                    <a:pt x="1812" y="846"/>
                    <a:pt x="1809" y="860"/>
                  </a:cubicBezTo>
                  <a:cubicBezTo>
                    <a:pt x="1804" y="887"/>
                    <a:pt x="1819" y="896"/>
                    <a:pt x="1843" y="900"/>
                  </a:cubicBezTo>
                  <a:close/>
                  <a:moveTo>
                    <a:pt x="1695" y="1224"/>
                  </a:moveTo>
                  <a:cubicBezTo>
                    <a:pt x="1704" y="1223"/>
                    <a:pt x="1719" y="1211"/>
                    <a:pt x="1719" y="1203"/>
                  </a:cubicBezTo>
                  <a:cubicBezTo>
                    <a:pt x="1720" y="1190"/>
                    <a:pt x="1716" y="1171"/>
                    <a:pt x="1707" y="1164"/>
                  </a:cubicBezTo>
                  <a:cubicBezTo>
                    <a:pt x="1690" y="1150"/>
                    <a:pt x="1677" y="1167"/>
                    <a:pt x="1663" y="1182"/>
                  </a:cubicBezTo>
                  <a:cubicBezTo>
                    <a:pt x="1668" y="1202"/>
                    <a:pt x="1667" y="1226"/>
                    <a:pt x="1695" y="1224"/>
                  </a:cubicBezTo>
                  <a:close/>
                  <a:moveTo>
                    <a:pt x="1891" y="758"/>
                  </a:moveTo>
                  <a:cubicBezTo>
                    <a:pt x="1897" y="772"/>
                    <a:pt x="1904" y="788"/>
                    <a:pt x="1910" y="801"/>
                  </a:cubicBezTo>
                  <a:cubicBezTo>
                    <a:pt x="1948" y="808"/>
                    <a:pt x="1963" y="802"/>
                    <a:pt x="1973" y="778"/>
                  </a:cubicBezTo>
                  <a:cubicBezTo>
                    <a:pt x="1981" y="759"/>
                    <a:pt x="1975" y="744"/>
                    <a:pt x="1959" y="735"/>
                  </a:cubicBezTo>
                  <a:cubicBezTo>
                    <a:pt x="1939" y="722"/>
                    <a:pt x="1914" y="731"/>
                    <a:pt x="1891" y="758"/>
                  </a:cubicBezTo>
                  <a:close/>
                  <a:moveTo>
                    <a:pt x="1901" y="595"/>
                  </a:moveTo>
                  <a:cubicBezTo>
                    <a:pt x="1922" y="602"/>
                    <a:pt x="1942" y="592"/>
                    <a:pt x="1947" y="571"/>
                  </a:cubicBezTo>
                  <a:cubicBezTo>
                    <a:pt x="1953" y="546"/>
                    <a:pt x="1941" y="522"/>
                    <a:pt x="1920" y="516"/>
                  </a:cubicBezTo>
                  <a:cubicBezTo>
                    <a:pt x="1898" y="510"/>
                    <a:pt x="1873" y="524"/>
                    <a:pt x="1867" y="547"/>
                  </a:cubicBezTo>
                  <a:cubicBezTo>
                    <a:pt x="1862" y="565"/>
                    <a:pt x="1877" y="587"/>
                    <a:pt x="1901" y="595"/>
                  </a:cubicBezTo>
                  <a:close/>
                  <a:moveTo>
                    <a:pt x="1987" y="1039"/>
                  </a:moveTo>
                  <a:cubicBezTo>
                    <a:pt x="1994" y="1056"/>
                    <a:pt x="2024" y="1075"/>
                    <a:pt x="2044" y="1069"/>
                  </a:cubicBezTo>
                  <a:cubicBezTo>
                    <a:pt x="2057" y="1065"/>
                    <a:pt x="2071" y="1053"/>
                    <a:pt x="2075" y="1041"/>
                  </a:cubicBezTo>
                  <a:cubicBezTo>
                    <a:pt x="2083" y="1020"/>
                    <a:pt x="2062" y="1000"/>
                    <a:pt x="2018" y="984"/>
                  </a:cubicBezTo>
                  <a:cubicBezTo>
                    <a:pt x="1984" y="1006"/>
                    <a:pt x="1979" y="1017"/>
                    <a:pt x="1987" y="1039"/>
                  </a:cubicBezTo>
                  <a:close/>
                  <a:moveTo>
                    <a:pt x="1908" y="986"/>
                  </a:moveTo>
                  <a:cubicBezTo>
                    <a:pt x="1889" y="981"/>
                    <a:pt x="1878" y="990"/>
                    <a:pt x="1871" y="1016"/>
                  </a:cubicBezTo>
                  <a:cubicBezTo>
                    <a:pt x="1864" y="1041"/>
                    <a:pt x="1871" y="1058"/>
                    <a:pt x="1892" y="1064"/>
                  </a:cubicBezTo>
                  <a:cubicBezTo>
                    <a:pt x="1910" y="1070"/>
                    <a:pt x="1936" y="1057"/>
                    <a:pt x="1941" y="1040"/>
                  </a:cubicBezTo>
                  <a:cubicBezTo>
                    <a:pt x="1947" y="1021"/>
                    <a:pt x="1929" y="992"/>
                    <a:pt x="1908" y="986"/>
                  </a:cubicBezTo>
                  <a:close/>
                  <a:moveTo>
                    <a:pt x="2059" y="704"/>
                  </a:moveTo>
                  <a:cubicBezTo>
                    <a:pt x="2078" y="703"/>
                    <a:pt x="2095" y="684"/>
                    <a:pt x="2096" y="663"/>
                  </a:cubicBezTo>
                  <a:cubicBezTo>
                    <a:pt x="2098" y="636"/>
                    <a:pt x="2087" y="625"/>
                    <a:pt x="2047" y="615"/>
                  </a:cubicBezTo>
                  <a:cubicBezTo>
                    <a:pt x="2034" y="623"/>
                    <a:pt x="2021" y="631"/>
                    <a:pt x="2006" y="640"/>
                  </a:cubicBezTo>
                  <a:cubicBezTo>
                    <a:pt x="2016" y="686"/>
                    <a:pt x="2033" y="705"/>
                    <a:pt x="2059" y="704"/>
                  </a:cubicBezTo>
                  <a:close/>
                  <a:moveTo>
                    <a:pt x="2146" y="1175"/>
                  </a:moveTo>
                  <a:cubicBezTo>
                    <a:pt x="2124" y="1170"/>
                    <a:pt x="2099" y="1185"/>
                    <a:pt x="2093" y="1208"/>
                  </a:cubicBezTo>
                  <a:cubicBezTo>
                    <a:pt x="2087" y="1228"/>
                    <a:pt x="2100" y="1246"/>
                    <a:pt x="2123" y="1252"/>
                  </a:cubicBezTo>
                  <a:cubicBezTo>
                    <a:pt x="2150" y="1259"/>
                    <a:pt x="2169" y="1250"/>
                    <a:pt x="2173" y="1227"/>
                  </a:cubicBezTo>
                  <a:cubicBezTo>
                    <a:pt x="2178" y="1205"/>
                    <a:pt x="2165" y="1180"/>
                    <a:pt x="2146" y="1175"/>
                  </a:cubicBezTo>
                  <a:close/>
                  <a:moveTo>
                    <a:pt x="3600" y="1081"/>
                  </a:moveTo>
                  <a:cubicBezTo>
                    <a:pt x="3607" y="1063"/>
                    <a:pt x="3603" y="1056"/>
                    <a:pt x="3577" y="1040"/>
                  </a:cubicBezTo>
                  <a:cubicBezTo>
                    <a:pt x="3540" y="1053"/>
                    <a:pt x="3537" y="1065"/>
                    <a:pt x="3562" y="1097"/>
                  </a:cubicBezTo>
                  <a:cubicBezTo>
                    <a:pt x="3588" y="1099"/>
                    <a:pt x="3594" y="1097"/>
                    <a:pt x="3600" y="1081"/>
                  </a:cubicBezTo>
                  <a:close/>
                  <a:moveTo>
                    <a:pt x="2149" y="1027"/>
                  </a:moveTo>
                  <a:cubicBezTo>
                    <a:pt x="2139" y="1056"/>
                    <a:pt x="2145" y="1067"/>
                    <a:pt x="2187" y="1092"/>
                  </a:cubicBezTo>
                  <a:cubicBezTo>
                    <a:pt x="2245" y="1068"/>
                    <a:pt x="2249" y="1049"/>
                    <a:pt x="2208" y="1000"/>
                  </a:cubicBezTo>
                  <a:cubicBezTo>
                    <a:pt x="2167" y="998"/>
                    <a:pt x="2157" y="1003"/>
                    <a:pt x="2149" y="1027"/>
                  </a:cubicBezTo>
                  <a:close/>
                  <a:moveTo>
                    <a:pt x="3592" y="1183"/>
                  </a:moveTo>
                  <a:cubicBezTo>
                    <a:pt x="3574" y="1174"/>
                    <a:pt x="3561" y="1183"/>
                    <a:pt x="3546" y="1197"/>
                  </a:cubicBezTo>
                  <a:cubicBezTo>
                    <a:pt x="3550" y="1208"/>
                    <a:pt x="3554" y="1220"/>
                    <a:pt x="3558" y="1231"/>
                  </a:cubicBezTo>
                  <a:cubicBezTo>
                    <a:pt x="3589" y="1233"/>
                    <a:pt x="3599" y="1230"/>
                    <a:pt x="3603" y="1218"/>
                  </a:cubicBezTo>
                  <a:cubicBezTo>
                    <a:pt x="3608" y="1207"/>
                    <a:pt x="3603" y="1188"/>
                    <a:pt x="3592" y="1183"/>
                  </a:cubicBezTo>
                  <a:close/>
                  <a:moveTo>
                    <a:pt x="1215" y="881"/>
                  </a:moveTo>
                  <a:cubicBezTo>
                    <a:pt x="1190" y="874"/>
                    <a:pt x="1163" y="892"/>
                    <a:pt x="1153" y="923"/>
                  </a:cubicBezTo>
                  <a:cubicBezTo>
                    <a:pt x="1146" y="946"/>
                    <a:pt x="1164" y="979"/>
                    <a:pt x="1187" y="985"/>
                  </a:cubicBezTo>
                  <a:cubicBezTo>
                    <a:pt x="1208" y="992"/>
                    <a:pt x="1247" y="966"/>
                    <a:pt x="1254" y="941"/>
                  </a:cubicBezTo>
                  <a:cubicBezTo>
                    <a:pt x="1260" y="919"/>
                    <a:pt x="1241" y="889"/>
                    <a:pt x="1215" y="881"/>
                  </a:cubicBezTo>
                  <a:close/>
                  <a:moveTo>
                    <a:pt x="2037" y="905"/>
                  </a:moveTo>
                  <a:cubicBezTo>
                    <a:pt x="2045" y="892"/>
                    <a:pt x="2046" y="879"/>
                    <a:pt x="2035" y="867"/>
                  </a:cubicBezTo>
                  <a:cubicBezTo>
                    <a:pt x="2023" y="853"/>
                    <a:pt x="2008" y="846"/>
                    <a:pt x="1991" y="856"/>
                  </a:cubicBezTo>
                  <a:cubicBezTo>
                    <a:pt x="1968" y="869"/>
                    <a:pt x="1959" y="888"/>
                    <a:pt x="1971" y="916"/>
                  </a:cubicBezTo>
                  <a:cubicBezTo>
                    <a:pt x="2009" y="928"/>
                    <a:pt x="2025" y="925"/>
                    <a:pt x="2037" y="905"/>
                  </a:cubicBezTo>
                  <a:close/>
                  <a:moveTo>
                    <a:pt x="3640" y="968"/>
                  </a:moveTo>
                  <a:cubicBezTo>
                    <a:pt x="3644" y="956"/>
                    <a:pt x="3637" y="944"/>
                    <a:pt x="3622" y="940"/>
                  </a:cubicBezTo>
                  <a:cubicBezTo>
                    <a:pt x="3605" y="935"/>
                    <a:pt x="3593" y="940"/>
                    <a:pt x="3590" y="954"/>
                  </a:cubicBezTo>
                  <a:cubicBezTo>
                    <a:pt x="3586" y="968"/>
                    <a:pt x="3594" y="984"/>
                    <a:pt x="3606" y="987"/>
                  </a:cubicBezTo>
                  <a:cubicBezTo>
                    <a:pt x="3619" y="992"/>
                    <a:pt x="3636" y="982"/>
                    <a:pt x="3640" y="968"/>
                  </a:cubicBezTo>
                  <a:close/>
                  <a:moveTo>
                    <a:pt x="2023" y="1188"/>
                  </a:moveTo>
                  <a:cubicBezTo>
                    <a:pt x="2042" y="1180"/>
                    <a:pt x="2046" y="1165"/>
                    <a:pt x="2045" y="1144"/>
                  </a:cubicBezTo>
                  <a:cubicBezTo>
                    <a:pt x="2029" y="1126"/>
                    <a:pt x="2011" y="1118"/>
                    <a:pt x="1991" y="1129"/>
                  </a:cubicBezTo>
                  <a:cubicBezTo>
                    <a:pt x="1973" y="1139"/>
                    <a:pt x="1971" y="1158"/>
                    <a:pt x="1975" y="1177"/>
                  </a:cubicBezTo>
                  <a:cubicBezTo>
                    <a:pt x="1988" y="1195"/>
                    <a:pt x="2004" y="1195"/>
                    <a:pt x="2023" y="1188"/>
                  </a:cubicBezTo>
                  <a:close/>
                  <a:moveTo>
                    <a:pt x="1888" y="1430"/>
                  </a:moveTo>
                  <a:cubicBezTo>
                    <a:pt x="1872" y="1419"/>
                    <a:pt x="1855" y="1417"/>
                    <a:pt x="1837" y="1430"/>
                  </a:cubicBezTo>
                  <a:cubicBezTo>
                    <a:pt x="1814" y="1448"/>
                    <a:pt x="1812" y="1460"/>
                    <a:pt x="1830" y="1505"/>
                  </a:cubicBezTo>
                  <a:cubicBezTo>
                    <a:pt x="1869" y="1514"/>
                    <a:pt x="1881" y="1510"/>
                    <a:pt x="1893" y="1485"/>
                  </a:cubicBezTo>
                  <a:cubicBezTo>
                    <a:pt x="1903" y="1465"/>
                    <a:pt x="1902" y="1440"/>
                    <a:pt x="1888" y="1430"/>
                  </a:cubicBezTo>
                  <a:close/>
                  <a:moveTo>
                    <a:pt x="1979" y="1365"/>
                  </a:moveTo>
                  <a:cubicBezTo>
                    <a:pt x="1983" y="1392"/>
                    <a:pt x="2000" y="1404"/>
                    <a:pt x="2026" y="1406"/>
                  </a:cubicBezTo>
                  <a:cubicBezTo>
                    <a:pt x="2058" y="1409"/>
                    <a:pt x="2071" y="1387"/>
                    <a:pt x="2086" y="1350"/>
                  </a:cubicBezTo>
                  <a:cubicBezTo>
                    <a:pt x="2080" y="1342"/>
                    <a:pt x="2071" y="1328"/>
                    <a:pt x="2066" y="1319"/>
                  </a:cubicBezTo>
                  <a:cubicBezTo>
                    <a:pt x="2012" y="1307"/>
                    <a:pt x="1991" y="1329"/>
                    <a:pt x="1979" y="1365"/>
                  </a:cubicBezTo>
                  <a:close/>
                  <a:moveTo>
                    <a:pt x="3841" y="1327"/>
                  </a:moveTo>
                  <a:cubicBezTo>
                    <a:pt x="3841" y="1307"/>
                    <a:pt x="3841" y="1307"/>
                    <a:pt x="3841" y="1307"/>
                  </a:cubicBezTo>
                  <a:cubicBezTo>
                    <a:pt x="3839" y="1311"/>
                    <a:pt x="3839" y="1317"/>
                    <a:pt x="3839" y="1326"/>
                  </a:cubicBezTo>
                  <a:cubicBezTo>
                    <a:pt x="3839" y="1326"/>
                    <a:pt x="3840" y="1326"/>
                    <a:pt x="3841" y="1327"/>
                  </a:cubicBezTo>
                  <a:close/>
                  <a:moveTo>
                    <a:pt x="3648" y="1289"/>
                  </a:moveTo>
                  <a:cubicBezTo>
                    <a:pt x="3636" y="1289"/>
                    <a:pt x="3625" y="1300"/>
                    <a:pt x="3624" y="1314"/>
                  </a:cubicBezTo>
                  <a:cubicBezTo>
                    <a:pt x="3622" y="1331"/>
                    <a:pt x="3629" y="1338"/>
                    <a:pt x="3654" y="1346"/>
                  </a:cubicBezTo>
                  <a:cubicBezTo>
                    <a:pt x="3662" y="1341"/>
                    <a:pt x="3671" y="1336"/>
                    <a:pt x="3680" y="1331"/>
                  </a:cubicBezTo>
                  <a:cubicBezTo>
                    <a:pt x="3675" y="1302"/>
                    <a:pt x="3665" y="1289"/>
                    <a:pt x="3648" y="1289"/>
                  </a:cubicBezTo>
                  <a:close/>
                  <a:moveTo>
                    <a:pt x="3835" y="888"/>
                  </a:moveTo>
                  <a:cubicBezTo>
                    <a:pt x="3825" y="885"/>
                    <a:pt x="3815" y="885"/>
                    <a:pt x="3809" y="896"/>
                  </a:cubicBezTo>
                  <a:cubicBezTo>
                    <a:pt x="3803" y="910"/>
                    <a:pt x="3808" y="920"/>
                    <a:pt x="3822" y="929"/>
                  </a:cubicBezTo>
                  <a:cubicBezTo>
                    <a:pt x="3828" y="927"/>
                    <a:pt x="3834" y="925"/>
                    <a:pt x="3841" y="922"/>
                  </a:cubicBezTo>
                  <a:cubicBezTo>
                    <a:pt x="3841" y="890"/>
                    <a:pt x="3841" y="890"/>
                    <a:pt x="3841" y="890"/>
                  </a:cubicBezTo>
                  <a:cubicBezTo>
                    <a:pt x="3839" y="889"/>
                    <a:pt x="3837" y="888"/>
                    <a:pt x="3835" y="888"/>
                  </a:cubicBezTo>
                  <a:close/>
                  <a:moveTo>
                    <a:pt x="3791" y="1170"/>
                  </a:moveTo>
                  <a:cubicBezTo>
                    <a:pt x="3784" y="1175"/>
                    <a:pt x="3777" y="1180"/>
                    <a:pt x="3771" y="1184"/>
                  </a:cubicBezTo>
                  <a:cubicBezTo>
                    <a:pt x="3769" y="1204"/>
                    <a:pt x="3779" y="1212"/>
                    <a:pt x="3794" y="1213"/>
                  </a:cubicBezTo>
                  <a:cubicBezTo>
                    <a:pt x="3805" y="1214"/>
                    <a:pt x="3809" y="1206"/>
                    <a:pt x="3811" y="1196"/>
                  </a:cubicBezTo>
                  <a:cubicBezTo>
                    <a:pt x="3815" y="1179"/>
                    <a:pt x="3806" y="1174"/>
                    <a:pt x="3791" y="1170"/>
                  </a:cubicBezTo>
                  <a:close/>
                  <a:moveTo>
                    <a:pt x="3828" y="1397"/>
                  </a:moveTo>
                  <a:cubicBezTo>
                    <a:pt x="3823" y="1408"/>
                    <a:pt x="3823" y="1422"/>
                    <a:pt x="3824" y="1434"/>
                  </a:cubicBezTo>
                  <a:cubicBezTo>
                    <a:pt x="3825" y="1440"/>
                    <a:pt x="3832" y="1446"/>
                    <a:pt x="3841" y="1449"/>
                  </a:cubicBezTo>
                  <a:cubicBezTo>
                    <a:pt x="3841" y="1385"/>
                    <a:pt x="3841" y="1385"/>
                    <a:pt x="3841" y="1385"/>
                  </a:cubicBezTo>
                  <a:cubicBezTo>
                    <a:pt x="3835" y="1388"/>
                    <a:pt x="3830" y="1392"/>
                    <a:pt x="3828" y="1397"/>
                  </a:cubicBezTo>
                  <a:close/>
                  <a:moveTo>
                    <a:pt x="3710" y="1157"/>
                  </a:moveTo>
                  <a:cubicBezTo>
                    <a:pt x="3686" y="1148"/>
                    <a:pt x="3676" y="1150"/>
                    <a:pt x="3667" y="1162"/>
                  </a:cubicBezTo>
                  <a:cubicBezTo>
                    <a:pt x="3662" y="1170"/>
                    <a:pt x="3661" y="1178"/>
                    <a:pt x="3668" y="1186"/>
                  </a:cubicBezTo>
                  <a:cubicBezTo>
                    <a:pt x="3675" y="1195"/>
                    <a:pt x="3684" y="1200"/>
                    <a:pt x="3696" y="1194"/>
                  </a:cubicBezTo>
                  <a:cubicBezTo>
                    <a:pt x="3711" y="1187"/>
                    <a:pt x="3716" y="1175"/>
                    <a:pt x="3710" y="1157"/>
                  </a:cubicBezTo>
                  <a:close/>
                  <a:moveTo>
                    <a:pt x="3756" y="1259"/>
                  </a:moveTo>
                  <a:cubicBezTo>
                    <a:pt x="3753" y="1250"/>
                    <a:pt x="3749" y="1240"/>
                    <a:pt x="3745" y="1231"/>
                  </a:cubicBezTo>
                  <a:cubicBezTo>
                    <a:pt x="3722" y="1226"/>
                    <a:pt x="3712" y="1229"/>
                    <a:pt x="3705" y="1244"/>
                  </a:cubicBezTo>
                  <a:cubicBezTo>
                    <a:pt x="3699" y="1256"/>
                    <a:pt x="3703" y="1266"/>
                    <a:pt x="3713" y="1272"/>
                  </a:cubicBezTo>
                  <a:cubicBezTo>
                    <a:pt x="3725" y="1280"/>
                    <a:pt x="3741" y="1275"/>
                    <a:pt x="3756" y="1259"/>
                  </a:cubicBezTo>
                  <a:close/>
                  <a:moveTo>
                    <a:pt x="3770" y="1301"/>
                  </a:moveTo>
                  <a:cubicBezTo>
                    <a:pt x="3764" y="1313"/>
                    <a:pt x="3769" y="1322"/>
                    <a:pt x="3781" y="1327"/>
                  </a:cubicBezTo>
                  <a:cubicBezTo>
                    <a:pt x="3809" y="1317"/>
                    <a:pt x="3810" y="1316"/>
                    <a:pt x="3804" y="1290"/>
                  </a:cubicBezTo>
                  <a:cubicBezTo>
                    <a:pt x="3790" y="1286"/>
                    <a:pt x="3777" y="1287"/>
                    <a:pt x="3770" y="1301"/>
                  </a:cubicBezTo>
                  <a:close/>
                  <a:moveTo>
                    <a:pt x="3746" y="1363"/>
                  </a:moveTo>
                  <a:cubicBezTo>
                    <a:pt x="3733" y="1357"/>
                    <a:pt x="3720" y="1363"/>
                    <a:pt x="3716" y="1376"/>
                  </a:cubicBezTo>
                  <a:cubicBezTo>
                    <a:pt x="3711" y="1392"/>
                    <a:pt x="3718" y="1408"/>
                    <a:pt x="3732" y="1412"/>
                  </a:cubicBezTo>
                  <a:cubicBezTo>
                    <a:pt x="3745" y="1417"/>
                    <a:pt x="3762" y="1408"/>
                    <a:pt x="3766" y="1394"/>
                  </a:cubicBezTo>
                  <a:cubicBezTo>
                    <a:pt x="3770" y="1382"/>
                    <a:pt x="3761" y="1368"/>
                    <a:pt x="3746" y="1363"/>
                  </a:cubicBezTo>
                  <a:close/>
                  <a:moveTo>
                    <a:pt x="1928" y="1203"/>
                  </a:moveTo>
                  <a:cubicBezTo>
                    <a:pt x="1891" y="1225"/>
                    <a:pt x="1877" y="1241"/>
                    <a:pt x="1888" y="1259"/>
                  </a:cubicBezTo>
                  <a:cubicBezTo>
                    <a:pt x="1896" y="1273"/>
                    <a:pt x="1913" y="1285"/>
                    <a:pt x="1929" y="1289"/>
                  </a:cubicBezTo>
                  <a:cubicBezTo>
                    <a:pt x="1948" y="1294"/>
                    <a:pt x="1957" y="1274"/>
                    <a:pt x="1963" y="1259"/>
                  </a:cubicBezTo>
                  <a:cubicBezTo>
                    <a:pt x="1971" y="1240"/>
                    <a:pt x="1957" y="1221"/>
                    <a:pt x="1928" y="1203"/>
                  </a:cubicBezTo>
                  <a:close/>
                  <a:moveTo>
                    <a:pt x="1546" y="980"/>
                  </a:moveTo>
                  <a:cubicBezTo>
                    <a:pt x="1549" y="970"/>
                    <a:pt x="1543" y="953"/>
                    <a:pt x="1536" y="944"/>
                  </a:cubicBezTo>
                  <a:cubicBezTo>
                    <a:pt x="1524" y="928"/>
                    <a:pt x="1504" y="933"/>
                    <a:pt x="1491" y="943"/>
                  </a:cubicBezTo>
                  <a:cubicBezTo>
                    <a:pt x="1471" y="958"/>
                    <a:pt x="1472" y="979"/>
                    <a:pt x="1486" y="1002"/>
                  </a:cubicBezTo>
                  <a:cubicBezTo>
                    <a:pt x="1513" y="1008"/>
                    <a:pt x="1536" y="1007"/>
                    <a:pt x="1546" y="980"/>
                  </a:cubicBezTo>
                  <a:close/>
                  <a:moveTo>
                    <a:pt x="1517" y="1108"/>
                  </a:moveTo>
                  <a:cubicBezTo>
                    <a:pt x="1518" y="1155"/>
                    <a:pt x="1523" y="1166"/>
                    <a:pt x="1545" y="1165"/>
                  </a:cubicBezTo>
                  <a:cubicBezTo>
                    <a:pt x="1569" y="1165"/>
                    <a:pt x="1577" y="1147"/>
                    <a:pt x="1573" y="1097"/>
                  </a:cubicBezTo>
                  <a:cubicBezTo>
                    <a:pt x="1551" y="1095"/>
                    <a:pt x="1531" y="1086"/>
                    <a:pt x="1517" y="1108"/>
                  </a:cubicBezTo>
                  <a:close/>
                  <a:moveTo>
                    <a:pt x="1603" y="977"/>
                  </a:moveTo>
                  <a:cubicBezTo>
                    <a:pt x="1606" y="992"/>
                    <a:pt x="1609" y="1007"/>
                    <a:pt x="1613" y="1028"/>
                  </a:cubicBezTo>
                  <a:cubicBezTo>
                    <a:pt x="1632" y="1019"/>
                    <a:pt x="1647" y="1013"/>
                    <a:pt x="1660" y="1006"/>
                  </a:cubicBezTo>
                  <a:cubicBezTo>
                    <a:pt x="1648" y="956"/>
                    <a:pt x="1642" y="953"/>
                    <a:pt x="1603" y="977"/>
                  </a:cubicBezTo>
                  <a:close/>
                  <a:moveTo>
                    <a:pt x="1553" y="799"/>
                  </a:moveTo>
                  <a:cubicBezTo>
                    <a:pt x="1533" y="810"/>
                    <a:pt x="1534" y="833"/>
                    <a:pt x="1557" y="862"/>
                  </a:cubicBezTo>
                  <a:cubicBezTo>
                    <a:pt x="1596" y="842"/>
                    <a:pt x="1605" y="828"/>
                    <a:pt x="1593" y="809"/>
                  </a:cubicBezTo>
                  <a:cubicBezTo>
                    <a:pt x="1582" y="793"/>
                    <a:pt x="1568" y="792"/>
                    <a:pt x="1553" y="799"/>
                  </a:cubicBezTo>
                  <a:close/>
                  <a:moveTo>
                    <a:pt x="1557" y="1264"/>
                  </a:moveTo>
                  <a:cubicBezTo>
                    <a:pt x="1545" y="1263"/>
                    <a:pt x="1526" y="1265"/>
                    <a:pt x="1520" y="1273"/>
                  </a:cubicBezTo>
                  <a:cubicBezTo>
                    <a:pt x="1504" y="1294"/>
                    <a:pt x="1514" y="1313"/>
                    <a:pt x="1534" y="1328"/>
                  </a:cubicBezTo>
                  <a:cubicBezTo>
                    <a:pt x="1558" y="1327"/>
                    <a:pt x="1578" y="1318"/>
                    <a:pt x="1581" y="1292"/>
                  </a:cubicBezTo>
                  <a:cubicBezTo>
                    <a:pt x="1583" y="1276"/>
                    <a:pt x="1572" y="1264"/>
                    <a:pt x="1557" y="1264"/>
                  </a:cubicBezTo>
                  <a:close/>
                  <a:moveTo>
                    <a:pt x="1265" y="1304"/>
                  </a:moveTo>
                  <a:cubicBezTo>
                    <a:pt x="1253" y="1320"/>
                    <a:pt x="1256" y="1343"/>
                    <a:pt x="1272" y="1358"/>
                  </a:cubicBezTo>
                  <a:cubicBezTo>
                    <a:pt x="1288" y="1374"/>
                    <a:pt x="1306" y="1379"/>
                    <a:pt x="1327" y="1368"/>
                  </a:cubicBezTo>
                  <a:cubicBezTo>
                    <a:pt x="1351" y="1356"/>
                    <a:pt x="1354" y="1341"/>
                    <a:pt x="1342" y="1293"/>
                  </a:cubicBezTo>
                  <a:cubicBezTo>
                    <a:pt x="1300" y="1280"/>
                    <a:pt x="1280" y="1283"/>
                    <a:pt x="1265" y="1304"/>
                  </a:cubicBezTo>
                  <a:close/>
                  <a:moveTo>
                    <a:pt x="1433" y="1419"/>
                  </a:moveTo>
                  <a:cubicBezTo>
                    <a:pt x="1431" y="1434"/>
                    <a:pt x="1427" y="1451"/>
                    <a:pt x="1425" y="1466"/>
                  </a:cubicBezTo>
                  <a:cubicBezTo>
                    <a:pt x="1451" y="1495"/>
                    <a:pt x="1466" y="1499"/>
                    <a:pt x="1488" y="1483"/>
                  </a:cubicBezTo>
                  <a:cubicBezTo>
                    <a:pt x="1508" y="1470"/>
                    <a:pt x="1514" y="1449"/>
                    <a:pt x="1503" y="1432"/>
                  </a:cubicBezTo>
                  <a:cubicBezTo>
                    <a:pt x="1487" y="1406"/>
                    <a:pt x="1472" y="1403"/>
                    <a:pt x="1433" y="1419"/>
                  </a:cubicBezTo>
                  <a:close/>
                  <a:moveTo>
                    <a:pt x="1373" y="1070"/>
                  </a:moveTo>
                  <a:cubicBezTo>
                    <a:pt x="1356" y="1064"/>
                    <a:pt x="1334" y="1077"/>
                    <a:pt x="1329" y="1094"/>
                  </a:cubicBezTo>
                  <a:cubicBezTo>
                    <a:pt x="1325" y="1110"/>
                    <a:pt x="1335" y="1129"/>
                    <a:pt x="1351" y="1135"/>
                  </a:cubicBezTo>
                  <a:cubicBezTo>
                    <a:pt x="1367" y="1141"/>
                    <a:pt x="1388" y="1134"/>
                    <a:pt x="1394" y="1120"/>
                  </a:cubicBezTo>
                  <a:cubicBezTo>
                    <a:pt x="1402" y="1102"/>
                    <a:pt x="1391" y="1076"/>
                    <a:pt x="1373" y="1070"/>
                  </a:cubicBezTo>
                  <a:close/>
                  <a:moveTo>
                    <a:pt x="1471" y="1239"/>
                  </a:moveTo>
                  <a:cubicBezTo>
                    <a:pt x="1477" y="1220"/>
                    <a:pt x="1469" y="1192"/>
                    <a:pt x="1453" y="1186"/>
                  </a:cubicBezTo>
                  <a:cubicBezTo>
                    <a:pt x="1427" y="1177"/>
                    <a:pt x="1408" y="1188"/>
                    <a:pt x="1396" y="1211"/>
                  </a:cubicBezTo>
                  <a:cubicBezTo>
                    <a:pt x="1402" y="1249"/>
                    <a:pt x="1410" y="1260"/>
                    <a:pt x="1435" y="1261"/>
                  </a:cubicBezTo>
                  <a:cubicBezTo>
                    <a:pt x="1452" y="1262"/>
                    <a:pt x="1465" y="1256"/>
                    <a:pt x="1471" y="1239"/>
                  </a:cubicBezTo>
                  <a:close/>
                  <a:moveTo>
                    <a:pt x="1645" y="1321"/>
                  </a:moveTo>
                  <a:cubicBezTo>
                    <a:pt x="1639" y="1338"/>
                    <a:pt x="1640" y="1357"/>
                    <a:pt x="1660" y="1369"/>
                  </a:cubicBezTo>
                  <a:cubicBezTo>
                    <a:pt x="1675" y="1377"/>
                    <a:pt x="1691" y="1388"/>
                    <a:pt x="1706" y="1373"/>
                  </a:cubicBezTo>
                  <a:cubicBezTo>
                    <a:pt x="1730" y="1349"/>
                    <a:pt x="1718" y="1323"/>
                    <a:pt x="1705" y="1295"/>
                  </a:cubicBezTo>
                  <a:cubicBezTo>
                    <a:pt x="1677" y="1292"/>
                    <a:pt x="1654" y="1293"/>
                    <a:pt x="1645" y="1321"/>
                  </a:cubicBezTo>
                  <a:close/>
                  <a:moveTo>
                    <a:pt x="1723" y="758"/>
                  </a:moveTo>
                  <a:cubicBezTo>
                    <a:pt x="1706" y="754"/>
                    <a:pt x="1688" y="766"/>
                    <a:pt x="1681" y="786"/>
                  </a:cubicBezTo>
                  <a:cubicBezTo>
                    <a:pt x="1676" y="805"/>
                    <a:pt x="1686" y="822"/>
                    <a:pt x="1707" y="828"/>
                  </a:cubicBezTo>
                  <a:cubicBezTo>
                    <a:pt x="1724" y="833"/>
                    <a:pt x="1744" y="820"/>
                    <a:pt x="1748" y="801"/>
                  </a:cubicBezTo>
                  <a:cubicBezTo>
                    <a:pt x="1752" y="785"/>
                    <a:pt x="1738" y="762"/>
                    <a:pt x="1723" y="758"/>
                  </a:cubicBezTo>
                  <a:close/>
                  <a:moveTo>
                    <a:pt x="1690" y="657"/>
                  </a:moveTo>
                  <a:cubicBezTo>
                    <a:pt x="1675" y="674"/>
                    <a:pt x="1681" y="687"/>
                    <a:pt x="1715" y="714"/>
                  </a:cubicBezTo>
                  <a:cubicBezTo>
                    <a:pt x="1756" y="703"/>
                    <a:pt x="1758" y="701"/>
                    <a:pt x="1758" y="659"/>
                  </a:cubicBezTo>
                  <a:cubicBezTo>
                    <a:pt x="1725" y="637"/>
                    <a:pt x="1706" y="636"/>
                    <a:pt x="1690" y="657"/>
                  </a:cubicBezTo>
                  <a:close/>
                  <a:moveTo>
                    <a:pt x="1773" y="488"/>
                  </a:moveTo>
                  <a:cubicBezTo>
                    <a:pt x="1769" y="471"/>
                    <a:pt x="1738" y="458"/>
                    <a:pt x="1718" y="461"/>
                  </a:cubicBezTo>
                  <a:cubicBezTo>
                    <a:pt x="1699" y="464"/>
                    <a:pt x="1689" y="476"/>
                    <a:pt x="1688" y="496"/>
                  </a:cubicBezTo>
                  <a:cubicBezTo>
                    <a:pt x="1687" y="516"/>
                    <a:pt x="1686" y="537"/>
                    <a:pt x="1684" y="562"/>
                  </a:cubicBezTo>
                  <a:cubicBezTo>
                    <a:pt x="1702" y="565"/>
                    <a:pt x="1711" y="566"/>
                    <a:pt x="1720" y="568"/>
                  </a:cubicBezTo>
                  <a:cubicBezTo>
                    <a:pt x="1742" y="572"/>
                    <a:pt x="1762" y="563"/>
                    <a:pt x="1770" y="545"/>
                  </a:cubicBezTo>
                  <a:cubicBezTo>
                    <a:pt x="1777" y="529"/>
                    <a:pt x="1776" y="506"/>
                    <a:pt x="1773" y="488"/>
                  </a:cubicBezTo>
                  <a:close/>
                  <a:moveTo>
                    <a:pt x="1814" y="1041"/>
                  </a:moveTo>
                  <a:cubicBezTo>
                    <a:pt x="1825" y="1019"/>
                    <a:pt x="1834" y="1002"/>
                    <a:pt x="1816" y="987"/>
                  </a:cubicBezTo>
                  <a:cubicBezTo>
                    <a:pt x="1809" y="982"/>
                    <a:pt x="1795" y="980"/>
                    <a:pt x="1787" y="983"/>
                  </a:cubicBezTo>
                  <a:cubicBezTo>
                    <a:pt x="1764" y="994"/>
                    <a:pt x="1767" y="1014"/>
                    <a:pt x="1774" y="1038"/>
                  </a:cubicBezTo>
                  <a:cubicBezTo>
                    <a:pt x="1788" y="1039"/>
                    <a:pt x="1802" y="1040"/>
                    <a:pt x="1814" y="1041"/>
                  </a:cubicBezTo>
                  <a:close/>
                  <a:moveTo>
                    <a:pt x="1711" y="1062"/>
                  </a:moveTo>
                  <a:cubicBezTo>
                    <a:pt x="1697" y="1056"/>
                    <a:pt x="1684" y="1062"/>
                    <a:pt x="1679" y="1079"/>
                  </a:cubicBezTo>
                  <a:cubicBezTo>
                    <a:pt x="1675" y="1093"/>
                    <a:pt x="1679" y="1105"/>
                    <a:pt x="1694" y="1107"/>
                  </a:cubicBezTo>
                  <a:cubicBezTo>
                    <a:pt x="1704" y="1108"/>
                    <a:pt x="1715" y="1101"/>
                    <a:pt x="1733" y="1096"/>
                  </a:cubicBezTo>
                  <a:cubicBezTo>
                    <a:pt x="1723" y="1080"/>
                    <a:pt x="1719" y="1066"/>
                    <a:pt x="1711" y="1062"/>
                  </a:cubicBezTo>
                  <a:close/>
                  <a:moveTo>
                    <a:pt x="1831" y="1332"/>
                  </a:moveTo>
                  <a:cubicBezTo>
                    <a:pt x="1841" y="1310"/>
                    <a:pt x="1831" y="1294"/>
                    <a:pt x="1809" y="1281"/>
                  </a:cubicBezTo>
                  <a:cubicBezTo>
                    <a:pt x="1798" y="1286"/>
                    <a:pt x="1786" y="1291"/>
                    <a:pt x="1772" y="1297"/>
                  </a:cubicBezTo>
                  <a:cubicBezTo>
                    <a:pt x="1774" y="1317"/>
                    <a:pt x="1764" y="1341"/>
                    <a:pt x="1792" y="1347"/>
                  </a:cubicBezTo>
                  <a:cubicBezTo>
                    <a:pt x="1807" y="1351"/>
                    <a:pt x="1824" y="1350"/>
                    <a:pt x="1831" y="1332"/>
                  </a:cubicBezTo>
                  <a:close/>
                  <a:moveTo>
                    <a:pt x="1732" y="904"/>
                  </a:moveTo>
                  <a:cubicBezTo>
                    <a:pt x="1725" y="897"/>
                    <a:pt x="1706" y="896"/>
                    <a:pt x="1697" y="900"/>
                  </a:cubicBezTo>
                  <a:cubicBezTo>
                    <a:pt x="1682" y="908"/>
                    <a:pt x="1686" y="925"/>
                    <a:pt x="1708" y="950"/>
                  </a:cubicBezTo>
                  <a:cubicBezTo>
                    <a:pt x="1737" y="935"/>
                    <a:pt x="1747" y="916"/>
                    <a:pt x="1732" y="904"/>
                  </a:cubicBezTo>
                  <a:close/>
                  <a:moveTo>
                    <a:pt x="1688" y="1437"/>
                  </a:moveTo>
                  <a:cubicBezTo>
                    <a:pt x="1674" y="1437"/>
                    <a:pt x="1660" y="1438"/>
                    <a:pt x="1640" y="1439"/>
                  </a:cubicBezTo>
                  <a:cubicBezTo>
                    <a:pt x="1635" y="1455"/>
                    <a:pt x="1626" y="1471"/>
                    <a:pt x="1624" y="1488"/>
                  </a:cubicBezTo>
                  <a:cubicBezTo>
                    <a:pt x="1622" y="1516"/>
                    <a:pt x="1647" y="1540"/>
                    <a:pt x="1673" y="1539"/>
                  </a:cubicBezTo>
                  <a:cubicBezTo>
                    <a:pt x="1696" y="1539"/>
                    <a:pt x="1715" y="1515"/>
                    <a:pt x="1714" y="1487"/>
                  </a:cubicBezTo>
                  <a:cubicBezTo>
                    <a:pt x="1714" y="1466"/>
                    <a:pt x="1707" y="1448"/>
                    <a:pt x="1688" y="1437"/>
                  </a:cubicBezTo>
                  <a:close/>
                </a:path>
              </a:pathLst>
            </a:custGeom>
            <a:solidFill>
              <a:schemeClr val="accent3"/>
            </a:solidFill>
            <a:ln>
              <a:noFill/>
            </a:ln>
          </p:spPr>
        </p:sp>
      </p:grpSp>
      <p:sp>
        <p:nvSpPr>
          <p:cNvPr id="4" name="Date Placeholder 3"/>
          <p:cNvSpPr>
            <a:spLocks noGrp="1"/>
          </p:cNvSpPr>
          <p:nvPr>
            <p:ph type="dt" sz="half" idx="10"/>
          </p:nvPr>
        </p:nvSpPr>
        <p:spPr>
          <a:xfrm>
            <a:off x="8973319" y="6442524"/>
            <a:ext cx="2743200" cy="365125"/>
          </a:xfrm>
        </p:spPr>
        <p:txBody>
          <a:bodyPr/>
          <a:lstStyle/>
          <a:p>
            <a:fld id="{BB02557A-7053-4340-A874-8AB926A8EDA1}" type="datetimeFigureOut">
              <a:rPr lang="en-US" dirty="0"/>
              <a:t>4/24/2023</a:t>
            </a:fld>
            <a:endParaRPr lang="en-US" dirty="0"/>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FAEF9944-A4F6-4C59-AEBD-678D6480B8EA}" type="slidenum">
              <a:rPr lang="en-US" dirty="0"/>
              <a:pPr/>
              <a:t>‹#›</a:t>
            </a:fld>
            <a:endParaRPr lang="en-US" dirty="0"/>
          </a:p>
        </p:txBody>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94614273"/>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t>4/24/2023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364586791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2" name="Freeform 5"/>
          <p:cNvSpPr>
            <a:spLocks noEditPoints="1"/>
          </p:cNvSpPr>
          <p:nvPr/>
        </p:nvSpPr>
        <p:spPr bwMode="auto">
          <a:xfrm>
            <a:off x="-3175" y="-12700"/>
            <a:ext cx="12204700" cy="6872288"/>
          </a:xfrm>
          <a:custGeom>
            <a:avLst/>
            <a:gdLst/>
            <a:ahLst/>
            <a:cxnLst/>
            <a:rect l="0" t="0" r="r" b="b"/>
            <a:pathLst>
              <a:path w="3844" h="2163">
                <a:moveTo>
                  <a:pt x="1593" y="814"/>
                </a:moveTo>
                <a:cubicBezTo>
                  <a:pt x="1583" y="798"/>
                  <a:pt x="1568" y="797"/>
                  <a:pt x="1553" y="805"/>
                </a:cubicBezTo>
                <a:cubicBezTo>
                  <a:pt x="1533" y="815"/>
                  <a:pt x="1535" y="839"/>
                  <a:pt x="1557" y="868"/>
                </a:cubicBezTo>
                <a:cubicBezTo>
                  <a:pt x="1597" y="847"/>
                  <a:pt x="1605" y="833"/>
                  <a:pt x="1593" y="814"/>
                </a:cubicBezTo>
                <a:close/>
                <a:moveTo>
                  <a:pt x="1673" y="1545"/>
                </a:moveTo>
                <a:cubicBezTo>
                  <a:pt x="1696" y="1544"/>
                  <a:pt x="1715" y="1521"/>
                  <a:pt x="1715" y="1493"/>
                </a:cubicBezTo>
                <a:cubicBezTo>
                  <a:pt x="1715" y="1471"/>
                  <a:pt x="1708" y="1453"/>
                  <a:pt x="1689" y="1442"/>
                </a:cubicBezTo>
                <a:cubicBezTo>
                  <a:pt x="1674" y="1443"/>
                  <a:pt x="1661" y="1443"/>
                  <a:pt x="1641" y="1445"/>
                </a:cubicBezTo>
                <a:cubicBezTo>
                  <a:pt x="1635" y="1460"/>
                  <a:pt x="1626" y="1477"/>
                  <a:pt x="1625" y="1494"/>
                </a:cubicBezTo>
                <a:cubicBezTo>
                  <a:pt x="1622" y="1521"/>
                  <a:pt x="1648" y="1545"/>
                  <a:pt x="1673" y="1545"/>
                </a:cubicBezTo>
                <a:close/>
                <a:moveTo>
                  <a:pt x="1887" y="146"/>
                </a:moveTo>
                <a:cubicBezTo>
                  <a:pt x="1906" y="122"/>
                  <a:pt x="1913" y="98"/>
                  <a:pt x="1894" y="76"/>
                </a:cubicBezTo>
                <a:cubicBezTo>
                  <a:pt x="1878" y="56"/>
                  <a:pt x="1854" y="57"/>
                  <a:pt x="1831" y="66"/>
                </a:cubicBezTo>
                <a:cubicBezTo>
                  <a:pt x="1811" y="86"/>
                  <a:pt x="1815" y="107"/>
                  <a:pt x="1828" y="129"/>
                </a:cubicBezTo>
                <a:cubicBezTo>
                  <a:pt x="1842" y="151"/>
                  <a:pt x="1861" y="151"/>
                  <a:pt x="1887" y="146"/>
                </a:cubicBezTo>
                <a:close/>
                <a:moveTo>
                  <a:pt x="1696" y="1229"/>
                </a:moveTo>
                <a:cubicBezTo>
                  <a:pt x="1705" y="1228"/>
                  <a:pt x="1719" y="1216"/>
                  <a:pt x="1720" y="1208"/>
                </a:cubicBezTo>
                <a:cubicBezTo>
                  <a:pt x="1721" y="1195"/>
                  <a:pt x="1716" y="1177"/>
                  <a:pt x="1707" y="1169"/>
                </a:cubicBezTo>
                <a:cubicBezTo>
                  <a:pt x="1690" y="1155"/>
                  <a:pt x="1677" y="1172"/>
                  <a:pt x="1663" y="1187"/>
                </a:cubicBezTo>
                <a:cubicBezTo>
                  <a:pt x="1668" y="1208"/>
                  <a:pt x="1668" y="1232"/>
                  <a:pt x="1696" y="1229"/>
                </a:cubicBezTo>
                <a:close/>
                <a:moveTo>
                  <a:pt x="1646" y="1326"/>
                </a:moveTo>
                <a:cubicBezTo>
                  <a:pt x="1640" y="1344"/>
                  <a:pt x="1640" y="1363"/>
                  <a:pt x="1661" y="1374"/>
                </a:cubicBezTo>
                <a:cubicBezTo>
                  <a:pt x="1675" y="1382"/>
                  <a:pt x="1691" y="1393"/>
                  <a:pt x="1706" y="1379"/>
                </a:cubicBezTo>
                <a:cubicBezTo>
                  <a:pt x="1731" y="1355"/>
                  <a:pt x="1719" y="1329"/>
                  <a:pt x="1706" y="1301"/>
                </a:cubicBezTo>
                <a:cubicBezTo>
                  <a:pt x="1678" y="1298"/>
                  <a:pt x="1654" y="1298"/>
                  <a:pt x="1646" y="1326"/>
                </a:cubicBezTo>
                <a:close/>
                <a:moveTo>
                  <a:pt x="1771" y="551"/>
                </a:moveTo>
                <a:cubicBezTo>
                  <a:pt x="1778" y="534"/>
                  <a:pt x="1777" y="512"/>
                  <a:pt x="1773" y="493"/>
                </a:cubicBezTo>
                <a:cubicBezTo>
                  <a:pt x="1770" y="476"/>
                  <a:pt x="1738" y="463"/>
                  <a:pt x="1719" y="466"/>
                </a:cubicBezTo>
                <a:cubicBezTo>
                  <a:pt x="1700" y="470"/>
                  <a:pt x="1690" y="481"/>
                  <a:pt x="1689" y="501"/>
                </a:cubicBezTo>
                <a:cubicBezTo>
                  <a:pt x="1688" y="522"/>
                  <a:pt x="1686" y="543"/>
                  <a:pt x="1685" y="567"/>
                </a:cubicBezTo>
                <a:cubicBezTo>
                  <a:pt x="1702" y="570"/>
                  <a:pt x="1711" y="571"/>
                  <a:pt x="1720" y="573"/>
                </a:cubicBezTo>
                <a:cubicBezTo>
                  <a:pt x="1743" y="578"/>
                  <a:pt x="1763" y="569"/>
                  <a:pt x="1771" y="551"/>
                </a:cubicBezTo>
                <a:close/>
                <a:moveTo>
                  <a:pt x="1603" y="982"/>
                </a:moveTo>
                <a:cubicBezTo>
                  <a:pt x="1606" y="997"/>
                  <a:pt x="1609" y="1013"/>
                  <a:pt x="1614" y="1033"/>
                </a:cubicBezTo>
                <a:cubicBezTo>
                  <a:pt x="1633" y="1025"/>
                  <a:pt x="1647" y="1018"/>
                  <a:pt x="1661" y="1012"/>
                </a:cubicBezTo>
                <a:cubicBezTo>
                  <a:pt x="1649" y="961"/>
                  <a:pt x="1643" y="958"/>
                  <a:pt x="1603" y="982"/>
                </a:cubicBezTo>
                <a:close/>
                <a:moveTo>
                  <a:pt x="1758" y="664"/>
                </a:moveTo>
                <a:cubicBezTo>
                  <a:pt x="1726" y="642"/>
                  <a:pt x="1707" y="642"/>
                  <a:pt x="1690" y="662"/>
                </a:cubicBezTo>
                <a:cubicBezTo>
                  <a:pt x="1676" y="680"/>
                  <a:pt x="1681" y="692"/>
                  <a:pt x="1715" y="719"/>
                </a:cubicBezTo>
                <a:cubicBezTo>
                  <a:pt x="1756" y="709"/>
                  <a:pt x="1758" y="706"/>
                  <a:pt x="1758" y="664"/>
                </a:cubicBezTo>
                <a:close/>
                <a:moveTo>
                  <a:pt x="1640" y="242"/>
                </a:moveTo>
                <a:cubicBezTo>
                  <a:pt x="1649" y="234"/>
                  <a:pt x="1664" y="220"/>
                  <a:pt x="1674" y="210"/>
                </a:cubicBezTo>
                <a:cubicBezTo>
                  <a:pt x="1677" y="141"/>
                  <a:pt x="1646" y="119"/>
                  <a:pt x="1598" y="113"/>
                </a:cubicBezTo>
                <a:cubicBezTo>
                  <a:pt x="1565" y="124"/>
                  <a:pt x="1554" y="148"/>
                  <a:pt x="1557" y="180"/>
                </a:cubicBezTo>
                <a:cubicBezTo>
                  <a:pt x="1561" y="221"/>
                  <a:pt x="1592" y="231"/>
                  <a:pt x="1640" y="242"/>
                </a:cubicBezTo>
                <a:close/>
                <a:moveTo>
                  <a:pt x="1430" y="33"/>
                </a:moveTo>
                <a:cubicBezTo>
                  <a:pt x="1458" y="41"/>
                  <a:pt x="1488" y="33"/>
                  <a:pt x="1497" y="14"/>
                </a:cubicBezTo>
                <a:cubicBezTo>
                  <a:pt x="1499" y="11"/>
                  <a:pt x="1500" y="8"/>
                  <a:pt x="1501" y="5"/>
                </a:cubicBezTo>
                <a:cubicBezTo>
                  <a:pt x="1395" y="5"/>
                  <a:pt x="1395" y="5"/>
                  <a:pt x="1395" y="5"/>
                </a:cubicBezTo>
                <a:cubicBezTo>
                  <a:pt x="1400" y="20"/>
                  <a:pt x="1411" y="27"/>
                  <a:pt x="1430" y="33"/>
                </a:cubicBezTo>
                <a:close/>
                <a:moveTo>
                  <a:pt x="1530" y="599"/>
                </a:moveTo>
                <a:cubicBezTo>
                  <a:pt x="1550" y="605"/>
                  <a:pt x="1581" y="588"/>
                  <a:pt x="1586" y="569"/>
                </a:cubicBezTo>
                <a:cubicBezTo>
                  <a:pt x="1592" y="550"/>
                  <a:pt x="1574" y="522"/>
                  <a:pt x="1552" y="517"/>
                </a:cubicBezTo>
                <a:cubicBezTo>
                  <a:pt x="1531" y="511"/>
                  <a:pt x="1513" y="523"/>
                  <a:pt x="1507" y="545"/>
                </a:cubicBezTo>
                <a:cubicBezTo>
                  <a:pt x="1501" y="569"/>
                  <a:pt x="1512" y="594"/>
                  <a:pt x="1530" y="599"/>
                </a:cubicBezTo>
                <a:close/>
                <a:moveTo>
                  <a:pt x="1425" y="684"/>
                </a:moveTo>
                <a:cubicBezTo>
                  <a:pt x="1434" y="641"/>
                  <a:pt x="1429" y="627"/>
                  <a:pt x="1399" y="614"/>
                </a:cubicBezTo>
                <a:cubicBezTo>
                  <a:pt x="1381" y="606"/>
                  <a:pt x="1366" y="610"/>
                  <a:pt x="1355" y="626"/>
                </a:cubicBezTo>
                <a:cubicBezTo>
                  <a:pt x="1342" y="642"/>
                  <a:pt x="1344" y="674"/>
                  <a:pt x="1358" y="690"/>
                </a:cubicBezTo>
                <a:cubicBezTo>
                  <a:pt x="1372" y="707"/>
                  <a:pt x="1385" y="706"/>
                  <a:pt x="1425" y="684"/>
                </a:cubicBezTo>
                <a:close/>
                <a:moveTo>
                  <a:pt x="1727" y="70"/>
                </a:moveTo>
                <a:cubicBezTo>
                  <a:pt x="1752" y="75"/>
                  <a:pt x="1773" y="54"/>
                  <a:pt x="1788" y="14"/>
                </a:cubicBezTo>
                <a:cubicBezTo>
                  <a:pt x="1785" y="11"/>
                  <a:pt x="1783" y="8"/>
                  <a:pt x="1780" y="5"/>
                </a:cubicBezTo>
                <a:cubicBezTo>
                  <a:pt x="1689" y="5"/>
                  <a:pt x="1689" y="5"/>
                  <a:pt x="1689" y="5"/>
                </a:cubicBezTo>
                <a:cubicBezTo>
                  <a:pt x="1685" y="14"/>
                  <a:pt x="1682" y="24"/>
                  <a:pt x="1682" y="34"/>
                </a:cubicBezTo>
                <a:cubicBezTo>
                  <a:pt x="1680" y="59"/>
                  <a:pt x="1707" y="66"/>
                  <a:pt x="1727" y="70"/>
                </a:cubicBezTo>
                <a:close/>
                <a:moveTo>
                  <a:pt x="1695" y="1112"/>
                </a:moveTo>
                <a:cubicBezTo>
                  <a:pt x="1705" y="1113"/>
                  <a:pt x="1715" y="1107"/>
                  <a:pt x="1733" y="1101"/>
                </a:cubicBezTo>
                <a:cubicBezTo>
                  <a:pt x="1723" y="1085"/>
                  <a:pt x="1720" y="1071"/>
                  <a:pt x="1711" y="1068"/>
                </a:cubicBezTo>
                <a:cubicBezTo>
                  <a:pt x="1697" y="1061"/>
                  <a:pt x="1684" y="1068"/>
                  <a:pt x="1680" y="1084"/>
                </a:cubicBezTo>
                <a:cubicBezTo>
                  <a:pt x="1675" y="1099"/>
                  <a:pt x="1680" y="1111"/>
                  <a:pt x="1695" y="1112"/>
                </a:cubicBezTo>
                <a:close/>
                <a:moveTo>
                  <a:pt x="1360" y="1002"/>
                </a:moveTo>
                <a:cubicBezTo>
                  <a:pt x="1383" y="1009"/>
                  <a:pt x="1409" y="994"/>
                  <a:pt x="1414" y="971"/>
                </a:cubicBezTo>
                <a:cubicBezTo>
                  <a:pt x="1419" y="949"/>
                  <a:pt x="1401" y="920"/>
                  <a:pt x="1377" y="915"/>
                </a:cubicBezTo>
                <a:cubicBezTo>
                  <a:pt x="1357" y="911"/>
                  <a:pt x="1335" y="927"/>
                  <a:pt x="1329" y="949"/>
                </a:cubicBezTo>
                <a:cubicBezTo>
                  <a:pt x="1323" y="973"/>
                  <a:pt x="1336" y="996"/>
                  <a:pt x="1360" y="1002"/>
                </a:cubicBezTo>
                <a:close/>
                <a:moveTo>
                  <a:pt x="1733" y="909"/>
                </a:moveTo>
                <a:cubicBezTo>
                  <a:pt x="1725" y="903"/>
                  <a:pt x="1707" y="901"/>
                  <a:pt x="1697" y="906"/>
                </a:cubicBezTo>
                <a:cubicBezTo>
                  <a:pt x="1682" y="913"/>
                  <a:pt x="1686" y="931"/>
                  <a:pt x="1708" y="956"/>
                </a:cubicBezTo>
                <a:cubicBezTo>
                  <a:pt x="1737" y="940"/>
                  <a:pt x="1747" y="921"/>
                  <a:pt x="1733" y="909"/>
                </a:cubicBezTo>
                <a:close/>
                <a:moveTo>
                  <a:pt x="1707" y="834"/>
                </a:moveTo>
                <a:cubicBezTo>
                  <a:pt x="1724" y="839"/>
                  <a:pt x="1745" y="825"/>
                  <a:pt x="1749" y="807"/>
                </a:cubicBezTo>
                <a:cubicBezTo>
                  <a:pt x="1752" y="791"/>
                  <a:pt x="1739" y="767"/>
                  <a:pt x="1723" y="763"/>
                </a:cubicBezTo>
                <a:cubicBezTo>
                  <a:pt x="1707" y="759"/>
                  <a:pt x="1688" y="772"/>
                  <a:pt x="1682" y="792"/>
                </a:cubicBezTo>
                <a:cubicBezTo>
                  <a:pt x="1676" y="810"/>
                  <a:pt x="1687" y="828"/>
                  <a:pt x="1707" y="834"/>
                </a:cubicBezTo>
                <a:close/>
                <a:moveTo>
                  <a:pt x="1637" y="1745"/>
                </a:moveTo>
                <a:cubicBezTo>
                  <a:pt x="1636" y="1732"/>
                  <a:pt x="1626" y="1722"/>
                  <a:pt x="1612" y="1720"/>
                </a:cubicBezTo>
                <a:cubicBezTo>
                  <a:pt x="1598" y="1718"/>
                  <a:pt x="1587" y="1722"/>
                  <a:pt x="1581" y="1736"/>
                </a:cubicBezTo>
                <a:cubicBezTo>
                  <a:pt x="1573" y="1751"/>
                  <a:pt x="1577" y="1760"/>
                  <a:pt x="1601" y="1780"/>
                </a:cubicBezTo>
                <a:cubicBezTo>
                  <a:pt x="1628" y="1771"/>
                  <a:pt x="1637" y="1761"/>
                  <a:pt x="1637" y="1745"/>
                </a:cubicBezTo>
                <a:close/>
                <a:moveTo>
                  <a:pt x="1566" y="1832"/>
                </a:moveTo>
                <a:cubicBezTo>
                  <a:pt x="1558" y="1838"/>
                  <a:pt x="1553" y="1845"/>
                  <a:pt x="1557" y="1857"/>
                </a:cubicBezTo>
                <a:cubicBezTo>
                  <a:pt x="1561" y="1868"/>
                  <a:pt x="1576" y="1879"/>
                  <a:pt x="1586" y="1876"/>
                </a:cubicBezTo>
                <a:cubicBezTo>
                  <a:pt x="1603" y="1871"/>
                  <a:pt x="1608" y="1858"/>
                  <a:pt x="1606" y="1842"/>
                </a:cubicBezTo>
                <a:cubicBezTo>
                  <a:pt x="1588" y="1825"/>
                  <a:pt x="1580" y="1823"/>
                  <a:pt x="1566" y="1832"/>
                </a:cubicBezTo>
                <a:close/>
                <a:moveTo>
                  <a:pt x="1545" y="1171"/>
                </a:moveTo>
                <a:cubicBezTo>
                  <a:pt x="1570" y="1170"/>
                  <a:pt x="1578" y="1152"/>
                  <a:pt x="1573" y="1103"/>
                </a:cubicBezTo>
                <a:cubicBezTo>
                  <a:pt x="1551" y="1101"/>
                  <a:pt x="1531" y="1091"/>
                  <a:pt x="1517" y="1113"/>
                </a:cubicBezTo>
                <a:cubicBezTo>
                  <a:pt x="1519" y="1161"/>
                  <a:pt x="1524" y="1171"/>
                  <a:pt x="1545" y="1171"/>
                </a:cubicBezTo>
                <a:close/>
                <a:moveTo>
                  <a:pt x="1455" y="1739"/>
                </a:moveTo>
                <a:cubicBezTo>
                  <a:pt x="1450" y="1753"/>
                  <a:pt x="1455" y="1766"/>
                  <a:pt x="1467" y="1771"/>
                </a:cubicBezTo>
                <a:cubicBezTo>
                  <a:pt x="1485" y="1777"/>
                  <a:pt x="1493" y="1773"/>
                  <a:pt x="1507" y="1750"/>
                </a:cubicBezTo>
                <a:cubicBezTo>
                  <a:pt x="1503" y="1742"/>
                  <a:pt x="1498" y="1732"/>
                  <a:pt x="1494" y="1724"/>
                </a:cubicBezTo>
                <a:cubicBezTo>
                  <a:pt x="1469" y="1719"/>
                  <a:pt x="1460" y="1723"/>
                  <a:pt x="1455" y="1739"/>
                </a:cubicBezTo>
                <a:close/>
                <a:moveTo>
                  <a:pt x="1503" y="1437"/>
                </a:moveTo>
                <a:cubicBezTo>
                  <a:pt x="1487" y="1412"/>
                  <a:pt x="1473" y="1409"/>
                  <a:pt x="1434" y="1425"/>
                </a:cubicBezTo>
                <a:cubicBezTo>
                  <a:pt x="1431" y="1440"/>
                  <a:pt x="1428" y="1456"/>
                  <a:pt x="1425" y="1471"/>
                </a:cubicBezTo>
                <a:cubicBezTo>
                  <a:pt x="1451" y="1500"/>
                  <a:pt x="1467" y="1504"/>
                  <a:pt x="1488" y="1489"/>
                </a:cubicBezTo>
                <a:cubicBezTo>
                  <a:pt x="1508" y="1475"/>
                  <a:pt x="1514" y="1454"/>
                  <a:pt x="1503" y="1437"/>
                </a:cubicBezTo>
                <a:close/>
                <a:moveTo>
                  <a:pt x="1715" y="2037"/>
                </a:moveTo>
                <a:cubicBezTo>
                  <a:pt x="1730" y="2062"/>
                  <a:pt x="1734" y="2062"/>
                  <a:pt x="1756" y="2041"/>
                </a:cubicBezTo>
                <a:cubicBezTo>
                  <a:pt x="1754" y="2034"/>
                  <a:pt x="1751" y="2026"/>
                  <a:pt x="1749" y="2019"/>
                </a:cubicBezTo>
                <a:cubicBezTo>
                  <a:pt x="1732" y="2016"/>
                  <a:pt x="1720" y="2018"/>
                  <a:pt x="1715" y="2037"/>
                </a:cubicBezTo>
                <a:close/>
                <a:moveTo>
                  <a:pt x="1771" y="266"/>
                </a:moveTo>
                <a:cubicBezTo>
                  <a:pt x="1768" y="301"/>
                  <a:pt x="1784" y="323"/>
                  <a:pt x="1812" y="324"/>
                </a:cubicBezTo>
                <a:cubicBezTo>
                  <a:pt x="1841" y="324"/>
                  <a:pt x="1869" y="303"/>
                  <a:pt x="1871" y="278"/>
                </a:cubicBezTo>
                <a:cubicBezTo>
                  <a:pt x="1873" y="250"/>
                  <a:pt x="1848" y="222"/>
                  <a:pt x="1819" y="219"/>
                </a:cubicBezTo>
                <a:cubicBezTo>
                  <a:pt x="1793" y="217"/>
                  <a:pt x="1773" y="236"/>
                  <a:pt x="1771" y="266"/>
                </a:cubicBezTo>
                <a:close/>
                <a:moveTo>
                  <a:pt x="1757" y="1801"/>
                </a:moveTo>
                <a:cubicBezTo>
                  <a:pt x="1753" y="1785"/>
                  <a:pt x="1735" y="1778"/>
                  <a:pt x="1716" y="1784"/>
                </a:cubicBezTo>
                <a:cubicBezTo>
                  <a:pt x="1701" y="1789"/>
                  <a:pt x="1696" y="1799"/>
                  <a:pt x="1702" y="1813"/>
                </a:cubicBezTo>
                <a:cubicBezTo>
                  <a:pt x="1707" y="1827"/>
                  <a:pt x="1723" y="1837"/>
                  <a:pt x="1737" y="1833"/>
                </a:cubicBezTo>
                <a:cubicBezTo>
                  <a:pt x="1749" y="1830"/>
                  <a:pt x="1760" y="1813"/>
                  <a:pt x="1757" y="1801"/>
                </a:cubicBezTo>
                <a:close/>
                <a:moveTo>
                  <a:pt x="1299" y="2034"/>
                </a:moveTo>
                <a:cubicBezTo>
                  <a:pt x="1303" y="2047"/>
                  <a:pt x="1317" y="2051"/>
                  <a:pt x="1338" y="2049"/>
                </a:cubicBezTo>
                <a:cubicBezTo>
                  <a:pt x="1349" y="2024"/>
                  <a:pt x="1350" y="2010"/>
                  <a:pt x="1337" y="2005"/>
                </a:cubicBezTo>
                <a:cubicBezTo>
                  <a:pt x="1328" y="2001"/>
                  <a:pt x="1314" y="2002"/>
                  <a:pt x="1305" y="2006"/>
                </a:cubicBezTo>
                <a:cubicBezTo>
                  <a:pt x="1293" y="2011"/>
                  <a:pt x="1296" y="2024"/>
                  <a:pt x="1299" y="2034"/>
                </a:cubicBezTo>
                <a:close/>
                <a:moveTo>
                  <a:pt x="1515" y="783"/>
                </a:moveTo>
                <a:cubicBezTo>
                  <a:pt x="1530" y="770"/>
                  <a:pt x="1534" y="756"/>
                  <a:pt x="1525" y="738"/>
                </a:cubicBezTo>
                <a:cubicBezTo>
                  <a:pt x="1513" y="716"/>
                  <a:pt x="1492" y="710"/>
                  <a:pt x="1457" y="722"/>
                </a:cubicBezTo>
                <a:cubicBezTo>
                  <a:pt x="1454" y="735"/>
                  <a:pt x="1452" y="750"/>
                  <a:pt x="1449" y="766"/>
                </a:cubicBezTo>
                <a:cubicBezTo>
                  <a:pt x="1486" y="797"/>
                  <a:pt x="1495" y="799"/>
                  <a:pt x="1515" y="783"/>
                </a:cubicBezTo>
                <a:close/>
                <a:moveTo>
                  <a:pt x="1546" y="986"/>
                </a:moveTo>
                <a:cubicBezTo>
                  <a:pt x="1550" y="976"/>
                  <a:pt x="1544" y="959"/>
                  <a:pt x="1537" y="949"/>
                </a:cubicBezTo>
                <a:cubicBezTo>
                  <a:pt x="1524" y="933"/>
                  <a:pt x="1504" y="938"/>
                  <a:pt x="1491" y="948"/>
                </a:cubicBezTo>
                <a:cubicBezTo>
                  <a:pt x="1471" y="963"/>
                  <a:pt x="1472" y="985"/>
                  <a:pt x="1487" y="1008"/>
                </a:cubicBezTo>
                <a:cubicBezTo>
                  <a:pt x="1513" y="1013"/>
                  <a:pt x="1537" y="1013"/>
                  <a:pt x="1546" y="986"/>
                </a:cubicBezTo>
                <a:close/>
                <a:moveTo>
                  <a:pt x="1396" y="824"/>
                </a:moveTo>
                <a:cubicBezTo>
                  <a:pt x="1391" y="835"/>
                  <a:pt x="1387" y="847"/>
                  <a:pt x="1383" y="858"/>
                </a:cubicBezTo>
                <a:cubicBezTo>
                  <a:pt x="1401" y="878"/>
                  <a:pt x="1419" y="886"/>
                  <a:pt x="1444" y="868"/>
                </a:cubicBezTo>
                <a:cubicBezTo>
                  <a:pt x="1447" y="822"/>
                  <a:pt x="1443" y="818"/>
                  <a:pt x="1396" y="824"/>
                </a:cubicBezTo>
                <a:close/>
                <a:moveTo>
                  <a:pt x="1371" y="1839"/>
                </a:moveTo>
                <a:cubicBezTo>
                  <a:pt x="1378" y="1833"/>
                  <a:pt x="1385" y="1828"/>
                  <a:pt x="1394" y="1819"/>
                </a:cubicBezTo>
                <a:cubicBezTo>
                  <a:pt x="1391" y="1809"/>
                  <a:pt x="1390" y="1798"/>
                  <a:pt x="1384" y="1788"/>
                </a:cubicBezTo>
                <a:cubicBezTo>
                  <a:pt x="1375" y="1774"/>
                  <a:pt x="1352" y="1771"/>
                  <a:pt x="1339" y="1781"/>
                </a:cubicBezTo>
                <a:cubicBezTo>
                  <a:pt x="1328" y="1790"/>
                  <a:pt x="1327" y="1809"/>
                  <a:pt x="1338" y="1823"/>
                </a:cubicBezTo>
                <a:cubicBezTo>
                  <a:pt x="1347" y="1834"/>
                  <a:pt x="1357" y="1840"/>
                  <a:pt x="1371" y="1839"/>
                </a:cubicBezTo>
                <a:close/>
                <a:moveTo>
                  <a:pt x="1436" y="1266"/>
                </a:moveTo>
                <a:cubicBezTo>
                  <a:pt x="1453" y="1267"/>
                  <a:pt x="1466" y="1262"/>
                  <a:pt x="1471" y="1244"/>
                </a:cubicBezTo>
                <a:cubicBezTo>
                  <a:pt x="1477" y="1225"/>
                  <a:pt x="1469" y="1197"/>
                  <a:pt x="1453" y="1192"/>
                </a:cubicBezTo>
                <a:cubicBezTo>
                  <a:pt x="1428" y="1183"/>
                  <a:pt x="1409" y="1194"/>
                  <a:pt x="1396" y="1216"/>
                </a:cubicBezTo>
                <a:cubicBezTo>
                  <a:pt x="1402" y="1255"/>
                  <a:pt x="1411" y="1265"/>
                  <a:pt x="1436" y="1266"/>
                </a:cubicBezTo>
                <a:close/>
                <a:moveTo>
                  <a:pt x="1343" y="1299"/>
                </a:moveTo>
                <a:cubicBezTo>
                  <a:pt x="1301" y="1285"/>
                  <a:pt x="1280" y="1288"/>
                  <a:pt x="1265" y="1309"/>
                </a:cubicBezTo>
                <a:cubicBezTo>
                  <a:pt x="1254" y="1325"/>
                  <a:pt x="1257" y="1348"/>
                  <a:pt x="1272" y="1364"/>
                </a:cubicBezTo>
                <a:cubicBezTo>
                  <a:pt x="1288" y="1379"/>
                  <a:pt x="1306" y="1384"/>
                  <a:pt x="1327" y="1374"/>
                </a:cubicBezTo>
                <a:cubicBezTo>
                  <a:pt x="1351" y="1361"/>
                  <a:pt x="1355" y="1346"/>
                  <a:pt x="1343" y="1299"/>
                </a:cubicBezTo>
                <a:close/>
                <a:moveTo>
                  <a:pt x="1373" y="1075"/>
                </a:moveTo>
                <a:cubicBezTo>
                  <a:pt x="1357" y="1070"/>
                  <a:pt x="1334" y="1082"/>
                  <a:pt x="1330" y="1099"/>
                </a:cubicBezTo>
                <a:cubicBezTo>
                  <a:pt x="1325" y="1115"/>
                  <a:pt x="1336" y="1135"/>
                  <a:pt x="1351" y="1141"/>
                </a:cubicBezTo>
                <a:cubicBezTo>
                  <a:pt x="1367" y="1147"/>
                  <a:pt x="1389" y="1139"/>
                  <a:pt x="1395" y="1125"/>
                </a:cubicBezTo>
                <a:cubicBezTo>
                  <a:pt x="1403" y="1107"/>
                  <a:pt x="1392" y="1082"/>
                  <a:pt x="1373" y="1075"/>
                </a:cubicBezTo>
                <a:close/>
                <a:moveTo>
                  <a:pt x="1594" y="656"/>
                </a:moveTo>
                <a:cubicBezTo>
                  <a:pt x="1582" y="660"/>
                  <a:pt x="1567" y="672"/>
                  <a:pt x="1563" y="684"/>
                </a:cubicBezTo>
                <a:cubicBezTo>
                  <a:pt x="1554" y="706"/>
                  <a:pt x="1573" y="716"/>
                  <a:pt x="1596" y="727"/>
                </a:cubicBezTo>
                <a:cubicBezTo>
                  <a:pt x="1608" y="713"/>
                  <a:pt x="1618" y="700"/>
                  <a:pt x="1627" y="689"/>
                </a:cubicBezTo>
                <a:cubicBezTo>
                  <a:pt x="1621" y="669"/>
                  <a:pt x="1617" y="649"/>
                  <a:pt x="1594" y="656"/>
                </a:cubicBezTo>
                <a:close/>
                <a:moveTo>
                  <a:pt x="709" y="178"/>
                </a:moveTo>
                <a:cubicBezTo>
                  <a:pt x="699" y="166"/>
                  <a:pt x="694" y="149"/>
                  <a:pt x="676" y="157"/>
                </a:cubicBezTo>
                <a:cubicBezTo>
                  <a:pt x="666" y="161"/>
                  <a:pt x="657" y="169"/>
                  <a:pt x="660" y="183"/>
                </a:cubicBezTo>
                <a:cubicBezTo>
                  <a:pt x="664" y="200"/>
                  <a:pt x="676" y="205"/>
                  <a:pt x="694" y="202"/>
                </a:cubicBezTo>
                <a:cubicBezTo>
                  <a:pt x="698" y="195"/>
                  <a:pt x="703" y="187"/>
                  <a:pt x="709" y="178"/>
                </a:cubicBezTo>
                <a:close/>
                <a:moveTo>
                  <a:pt x="674" y="588"/>
                </a:moveTo>
                <a:cubicBezTo>
                  <a:pt x="652" y="593"/>
                  <a:pt x="648" y="611"/>
                  <a:pt x="644" y="633"/>
                </a:cubicBezTo>
                <a:cubicBezTo>
                  <a:pt x="656" y="640"/>
                  <a:pt x="668" y="647"/>
                  <a:pt x="680" y="655"/>
                </a:cubicBezTo>
                <a:cubicBezTo>
                  <a:pt x="708" y="634"/>
                  <a:pt x="714" y="624"/>
                  <a:pt x="710" y="611"/>
                </a:cubicBezTo>
                <a:cubicBezTo>
                  <a:pt x="706" y="598"/>
                  <a:pt x="688" y="585"/>
                  <a:pt x="674" y="588"/>
                </a:cubicBezTo>
                <a:close/>
                <a:moveTo>
                  <a:pt x="651" y="425"/>
                </a:moveTo>
                <a:cubicBezTo>
                  <a:pt x="646" y="432"/>
                  <a:pt x="643" y="446"/>
                  <a:pt x="645" y="455"/>
                </a:cubicBezTo>
                <a:cubicBezTo>
                  <a:pt x="650" y="470"/>
                  <a:pt x="671" y="472"/>
                  <a:pt x="703" y="463"/>
                </a:cubicBezTo>
                <a:cubicBezTo>
                  <a:pt x="712" y="435"/>
                  <a:pt x="711" y="427"/>
                  <a:pt x="697" y="417"/>
                </a:cubicBezTo>
                <a:cubicBezTo>
                  <a:pt x="686" y="410"/>
                  <a:pt x="660" y="413"/>
                  <a:pt x="651" y="425"/>
                </a:cubicBezTo>
                <a:close/>
                <a:moveTo>
                  <a:pt x="644" y="333"/>
                </a:moveTo>
                <a:cubicBezTo>
                  <a:pt x="629" y="328"/>
                  <a:pt x="620" y="335"/>
                  <a:pt x="612" y="348"/>
                </a:cubicBezTo>
                <a:cubicBezTo>
                  <a:pt x="604" y="360"/>
                  <a:pt x="609" y="371"/>
                  <a:pt x="618" y="382"/>
                </a:cubicBezTo>
                <a:cubicBezTo>
                  <a:pt x="635" y="386"/>
                  <a:pt x="649" y="383"/>
                  <a:pt x="656" y="368"/>
                </a:cubicBezTo>
                <a:cubicBezTo>
                  <a:pt x="661" y="354"/>
                  <a:pt x="655" y="343"/>
                  <a:pt x="644" y="333"/>
                </a:cubicBezTo>
                <a:close/>
                <a:moveTo>
                  <a:pt x="935" y="1412"/>
                </a:moveTo>
                <a:cubicBezTo>
                  <a:pt x="960" y="1415"/>
                  <a:pt x="990" y="1386"/>
                  <a:pt x="992" y="1357"/>
                </a:cubicBezTo>
                <a:cubicBezTo>
                  <a:pt x="994" y="1331"/>
                  <a:pt x="975" y="1310"/>
                  <a:pt x="946" y="1308"/>
                </a:cubicBezTo>
                <a:cubicBezTo>
                  <a:pt x="916" y="1306"/>
                  <a:pt x="887" y="1325"/>
                  <a:pt x="885" y="1349"/>
                </a:cubicBezTo>
                <a:cubicBezTo>
                  <a:pt x="882" y="1375"/>
                  <a:pt x="910" y="1409"/>
                  <a:pt x="935" y="1412"/>
                </a:cubicBezTo>
                <a:close/>
                <a:moveTo>
                  <a:pt x="936" y="176"/>
                </a:moveTo>
                <a:cubicBezTo>
                  <a:pt x="915" y="149"/>
                  <a:pt x="908" y="146"/>
                  <a:pt x="896" y="155"/>
                </a:cubicBezTo>
                <a:cubicBezTo>
                  <a:pt x="882" y="166"/>
                  <a:pt x="885" y="180"/>
                  <a:pt x="909" y="206"/>
                </a:cubicBezTo>
                <a:cubicBezTo>
                  <a:pt x="922" y="198"/>
                  <a:pt x="938" y="194"/>
                  <a:pt x="936" y="176"/>
                </a:cubicBezTo>
                <a:close/>
                <a:moveTo>
                  <a:pt x="560" y="473"/>
                </a:moveTo>
                <a:cubicBezTo>
                  <a:pt x="537" y="512"/>
                  <a:pt x="543" y="524"/>
                  <a:pt x="587" y="535"/>
                </a:cubicBezTo>
                <a:cubicBezTo>
                  <a:pt x="611" y="518"/>
                  <a:pt x="615" y="511"/>
                  <a:pt x="609" y="494"/>
                </a:cubicBezTo>
                <a:cubicBezTo>
                  <a:pt x="602" y="473"/>
                  <a:pt x="594" y="469"/>
                  <a:pt x="560" y="473"/>
                </a:cubicBezTo>
                <a:close/>
                <a:moveTo>
                  <a:pt x="839" y="435"/>
                </a:moveTo>
                <a:cubicBezTo>
                  <a:pt x="836" y="444"/>
                  <a:pt x="834" y="453"/>
                  <a:pt x="832" y="461"/>
                </a:cubicBezTo>
                <a:cubicBezTo>
                  <a:pt x="844" y="480"/>
                  <a:pt x="858" y="480"/>
                  <a:pt x="873" y="470"/>
                </a:cubicBezTo>
                <a:cubicBezTo>
                  <a:pt x="882" y="463"/>
                  <a:pt x="880" y="453"/>
                  <a:pt x="875" y="443"/>
                </a:cubicBezTo>
                <a:cubicBezTo>
                  <a:pt x="867" y="426"/>
                  <a:pt x="854" y="427"/>
                  <a:pt x="839" y="435"/>
                </a:cubicBezTo>
                <a:close/>
                <a:moveTo>
                  <a:pt x="743" y="537"/>
                </a:moveTo>
                <a:cubicBezTo>
                  <a:pt x="756" y="539"/>
                  <a:pt x="768" y="537"/>
                  <a:pt x="773" y="524"/>
                </a:cubicBezTo>
                <a:cubicBezTo>
                  <a:pt x="781" y="507"/>
                  <a:pt x="778" y="492"/>
                  <a:pt x="759" y="481"/>
                </a:cubicBezTo>
                <a:cubicBezTo>
                  <a:pt x="732" y="491"/>
                  <a:pt x="724" y="499"/>
                  <a:pt x="726" y="516"/>
                </a:cubicBezTo>
                <a:cubicBezTo>
                  <a:pt x="727" y="527"/>
                  <a:pt x="732" y="534"/>
                  <a:pt x="743" y="537"/>
                </a:cubicBezTo>
                <a:close/>
                <a:moveTo>
                  <a:pt x="757" y="315"/>
                </a:moveTo>
                <a:cubicBezTo>
                  <a:pt x="770" y="299"/>
                  <a:pt x="768" y="283"/>
                  <a:pt x="756" y="267"/>
                </a:cubicBezTo>
                <a:cubicBezTo>
                  <a:pt x="725" y="270"/>
                  <a:pt x="716" y="276"/>
                  <a:pt x="717" y="292"/>
                </a:cubicBezTo>
                <a:cubicBezTo>
                  <a:pt x="719" y="310"/>
                  <a:pt x="730" y="316"/>
                  <a:pt x="757" y="315"/>
                </a:cubicBezTo>
                <a:close/>
                <a:moveTo>
                  <a:pt x="838" y="1189"/>
                </a:moveTo>
                <a:cubicBezTo>
                  <a:pt x="844" y="1165"/>
                  <a:pt x="835" y="1148"/>
                  <a:pt x="813" y="1137"/>
                </a:cubicBezTo>
                <a:cubicBezTo>
                  <a:pt x="789" y="1125"/>
                  <a:pt x="751" y="1133"/>
                  <a:pt x="733" y="1155"/>
                </a:cubicBezTo>
                <a:cubicBezTo>
                  <a:pt x="716" y="1176"/>
                  <a:pt x="720" y="1192"/>
                  <a:pt x="757" y="1237"/>
                </a:cubicBezTo>
                <a:cubicBezTo>
                  <a:pt x="812" y="1239"/>
                  <a:pt x="828" y="1229"/>
                  <a:pt x="838" y="1189"/>
                </a:cubicBezTo>
                <a:close/>
                <a:moveTo>
                  <a:pt x="939" y="103"/>
                </a:moveTo>
                <a:cubicBezTo>
                  <a:pt x="958" y="98"/>
                  <a:pt x="964" y="83"/>
                  <a:pt x="961" y="65"/>
                </a:cubicBezTo>
                <a:cubicBezTo>
                  <a:pt x="941" y="45"/>
                  <a:pt x="932" y="43"/>
                  <a:pt x="917" y="53"/>
                </a:cubicBezTo>
                <a:cubicBezTo>
                  <a:pt x="907" y="60"/>
                  <a:pt x="902" y="69"/>
                  <a:pt x="906" y="81"/>
                </a:cubicBezTo>
                <a:cubicBezTo>
                  <a:pt x="911" y="94"/>
                  <a:pt x="928" y="107"/>
                  <a:pt x="939" y="103"/>
                </a:cubicBezTo>
                <a:close/>
                <a:moveTo>
                  <a:pt x="528" y="354"/>
                </a:moveTo>
                <a:cubicBezTo>
                  <a:pt x="509" y="362"/>
                  <a:pt x="502" y="375"/>
                  <a:pt x="509" y="390"/>
                </a:cubicBezTo>
                <a:cubicBezTo>
                  <a:pt x="516" y="404"/>
                  <a:pt x="534" y="413"/>
                  <a:pt x="547" y="408"/>
                </a:cubicBezTo>
                <a:cubicBezTo>
                  <a:pt x="562" y="402"/>
                  <a:pt x="570" y="382"/>
                  <a:pt x="564" y="366"/>
                </a:cubicBezTo>
                <a:cubicBezTo>
                  <a:pt x="558" y="353"/>
                  <a:pt x="543" y="348"/>
                  <a:pt x="528" y="354"/>
                </a:cubicBezTo>
                <a:close/>
                <a:moveTo>
                  <a:pt x="653" y="1370"/>
                </a:moveTo>
                <a:cubicBezTo>
                  <a:pt x="672" y="1386"/>
                  <a:pt x="691" y="1388"/>
                  <a:pt x="711" y="1373"/>
                </a:cubicBezTo>
                <a:cubicBezTo>
                  <a:pt x="736" y="1353"/>
                  <a:pt x="738" y="1327"/>
                  <a:pt x="716" y="1284"/>
                </a:cubicBezTo>
                <a:cubicBezTo>
                  <a:pt x="699" y="1285"/>
                  <a:pt x="680" y="1285"/>
                  <a:pt x="659" y="1285"/>
                </a:cubicBezTo>
                <a:cubicBezTo>
                  <a:pt x="629" y="1338"/>
                  <a:pt x="629" y="1349"/>
                  <a:pt x="653" y="1370"/>
                </a:cubicBezTo>
                <a:close/>
                <a:moveTo>
                  <a:pt x="576" y="1231"/>
                </a:moveTo>
                <a:cubicBezTo>
                  <a:pt x="561" y="1229"/>
                  <a:pt x="544" y="1226"/>
                  <a:pt x="530" y="1223"/>
                </a:cubicBezTo>
                <a:cubicBezTo>
                  <a:pt x="510" y="1250"/>
                  <a:pt x="503" y="1274"/>
                  <a:pt x="531" y="1301"/>
                </a:cubicBezTo>
                <a:cubicBezTo>
                  <a:pt x="590" y="1295"/>
                  <a:pt x="594" y="1289"/>
                  <a:pt x="576" y="1231"/>
                </a:cubicBezTo>
                <a:close/>
                <a:moveTo>
                  <a:pt x="616" y="1120"/>
                </a:moveTo>
                <a:cubicBezTo>
                  <a:pt x="641" y="1117"/>
                  <a:pt x="659" y="1095"/>
                  <a:pt x="657" y="1071"/>
                </a:cubicBezTo>
                <a:cubicBezTo>
                  <a:pt x="656" y="1047"/>
                  <a:pt x="649" y="1025"/>
                  <a:pt x="623" y="1015"/>
                </a:cubicBezTo>
                <a:cubicBezTo>
                  <a:pt x="598" y="1006"/>
                  <a:pt x="582" y="1018"/>
                  <a:pt x="554" y="1068"/>
                </a:cubicBezTo>
                <a:cubicBezTo>
                  <a:pt x="565" y="1100"/>
                  <a:pt x="579" y="1125"/>
                  <a:pt x="616" y="1120"/>
                </a:cubicBezTo>
                <a:close/>
                <a:moveTo>
                  <a:pt x="1207" y="175"/>
                </a:moveTo>
                <a:cubicBezTo>
                  <a:pt x="1224" y="169"/>
                  <a:pt x="1232" y="147"/>
                  <a:pt x="1224" y="125"/>
                </a:cubicBezTo>
                <a:cubicBezTo>
                  <a:pt x="1218" y="109"/>
                  <a:pt x="1194" y="98"/>
                  <a:pt x="1178" y="104"/>
                </a:cubicBezTo>
                <a:cubicBezTo>
                  <a:pt x="1163" y="110"/>
                  <a:pt x="1152" y="141"/>
                  <a:pt x="1159" y="158"/>
                </a:cubicBezTo>
                <a:cubicBezTo>
                  <a:pt x="1165" y="173"/>
                  <a:pt x="1188" y="182"/>
                  <a:pt x="1207" y="175"/>
                </a:cubicBezTo>
                <a:close/>
                <a:moveTo>
                  <a:pt x="1102" y="229"/>
                </a:moveTo>
                <a:cubicBezTo>
                  <a:pt x="1115" y="223"/>
                  <a:pt x="1121" y="204"/>
                  <a:pt x="1115" y="189"/>
                </a:cubicBezTo>
                <a:cubicBezTo>
                  <a:pt x="1108" y="173"/>
                  <a:pt x="1091" y="165"/>
                  <a:pt x="1074" y="172"/>
                </a:cubicBezTo>
                <a:cubicBezTo>
                  <a:pt x="1058" y="178"/>
                  <a:pt x="1050" y="197"/>
                  <a:pt x="1056" y="213"/>
                </a:cubicBezTo>
                <a:cubicBezTo>
                  <a:pt x="1063" y="228"/>
                  <a:pt x="1086" y="236"/>
                  <a:pt x="1102" y="229"/>
                </a:cubicBezTo>
                <a:close/>
                <a:moveTo>
                  <a:pt x="1084" y="284"/>
                </a:moveTo>
                <a:cubicBezTo>
                  <a:pt x="1102" y="313"/>
                  <a:pt x="1106" y="313"/>
                  <a:pt x="1130" y="289"/>
                </a:cubicBezTo>
                <a:cubicBezTo>
                  <a:pt x="1128" y="281"/>
                  <a:pt x="1125" y="272"/>
                  <a:pt x="1123" y="264"/>
                </a:cubicBezTo>
                <a:cubicBezTo>
                  <a:pt x="1104" y="261"/>
                  <a:pt x="1090" y="263"/>
                  <a:pt x="1084" y="284"/>
                </a:cubicBezTo>
                <a:close/>
                <a:moveTo>
                  <a:pt x="996" y="278"/>
                </a:moveTo>
                <a:cubicBezTo>
                  <a:pt x="1010" y="282"/>
                  <a:pt x="1019" y="270"/>
                  <a:pt x="1022" y="259"/>
                </a:cubicBezTo>
                <a:cubicBezTo>
                  <a:pt x="1027" y="242"/>
                  <a:pt x="1017" y="230"/>
                  <a:pt x="999" y="223"/>
                </a:cubicBezTo>
                <a:cubicBezTo>
                  <a:pt x="981" y="231"/>
                  <a:pt x="968" y="242"/>
                  <a:pt x="975" y="261"/>
                </a:cubicBezTo>
                <a:cubicBezTo>
                  <a:pt x="977" y="268"/>
                  <a:pt x="987" y="276"/>
                  <a:pt x="996" y="278"/>
                </a:cubicBezTo>
                <a:close/>
                <a:moveTo>
                  <a:pt x="1109" y="55"/>
                </a:moveTo>
                <a:cubicBezTo>
                  <a:pt x="1123" y="51"/>
                  <a:pt x="1135" y="32"/>
                  <a:pt x="1131" y="19"/>
                </a:cubicBezTo>
                <a:cubicBezTo>
                  <a:pt x="1130" y="13"/>
                  <a:pt x="1127" y="9"/>
                  <a:pt x="1123" y="5"/>
                </a:cubicBezTo>
                <a:cubicBezTo>
                  <a:pt x="1074" y="5"/>
                  <a:pt x="1074" y="5"/>
                  <a:pt x="1074" y="5"/>
                </a:cubicBezTo>
                <a:cubicBezTo>
                  <a:pt x="1067" y="11"/>
                  <a:pt x="1065" y="21"/>
                  <a:pt x="1069" y="33"/>
                </a:cubicBezTo>
                <a:cubicBezTo>
                  <a:pt x="1075" y="48"/>
                  <a:pt x="1094" y="59"/>
                  <a:pt x="1109" y="55"/>
                </a:cubicBezTo>
                <a:close/>
                <a:moveTo>
                  <a:pt x="1056" y="466"/>
                </a:moveTo>
                <a:cubicBezTo>
                  <a:pt x="1068" y="474"/>
                  <a:pt x="1079" y="485"/>
                  <a:pt x="1089" y="471"/>
                </a:cubicBezTo>
                <a:cubicBezTo>
                  <a:pt x="1095" y="463"/>
                  <a:pt x="1097" y="450"/>
                  <a:pt x="1095" y="441"/>
                </a:cubicBezTo>
                <a:cubicBezTo>
                  <a:pt x="1090" y="425"/>
                  <a:pt x="1075" y="427"/>
                  <a:pt x="1057" y="431"/>
                </a:cubicBezTo>
                <a:cubicBezTo>
                  <a:pt x="1057" y="444"/>
                  <a:pt x="1056" y="456"/>
                  <a:pt x="1056" y="466"/>
                </a:cubicBezTo>
                <a:close/>
                <a:moveTo>
                  <a:pt x="1234" y="757"/>
                </a:moveTo>
                <a:cubicBezTo>
                  <a:pt x="1223" y="775"/>
                  <a:pt x="1230" y="789"/>
                  <a:pt x="1265" y="818"/>
                </a:cubicBezTo>
                <a:cubicBezTo>
                  <a:pt x="1292" y="814"/>
                  <a:pt x="1313" y="806"/>
                  <a:pt x="1315" y="777"/>
                </a:cubicBezTo>
                <a:cubicBezTo>
                  <a:pt x="1315" y="757"/>
                  <a:pt x="1301" y="740"/>
                  <a:pt x="1282" y="738"/>
                </a:cubicBezTo>
                <a:cubicBezTo>
                  <a:pt x="1263" y="736"/>
                  <a:pt x="1245" y="738"/>
                  <a:pt x="1234" y="757"/>
                </a:cubicBezTo>
                <a:close/>
                <a:moveTo>
                  <a:pt x="1210" y="349"/>
                </a:moveTo>
                <a:cubicBezTo>
                  <a:pt x="1194" y="346"/>
                  <a:pt x="1187" y="352"/>
                  <a:pt x="1174" y="382"/>
                </a:cubicBezTo>
                <a:cubicBezTo>
                  <a:pt x="1187" y="411"/>
                  <a:pt x="1196" y="416"/>
                  <a:pt x="1219" y="411"/>
                </a:cubicBezTo>
                <a:cubicBezTo>
                  <a:pt x="1232" y="408"/>
                  <a:pt x="1239" y="399"/>
                  <a:pt x="1239" y="385"/>
                </a:cubicBezTo>
                <a:cubicBezTo>
                  <a:pt x="1239" y="370"/>
                  <a:pt x="1225" y="352"/>
                  <a:pt x="1210" y="349"/>
                </a:cubicBezTo>
                <a:close/>
                <a:moveTo>
                  <a:pt x="1197" y="281"/>
                </a:moveTo>
                <a:cubicBezTo>
                  <a:pt x="1205" y="293"/>
                  <a:pt x="1220" y="296"/>
                  <a:pt x="1232" y="289"/>
                </a:cubicBezTo>
                <a:cubicBezTo>
                  <a:pt x="1244" y="282"/>
                  <a:pt x="1254" y="273"/>
                  <a:pt x="1252" y="258"/>
                </a:cubicBezTo>
                <a:cubicBezTo>
                  <a:pt x="1250" y="243"/>
                  <a:pt x="1240" y="238"/>
                  <a:pt x="1207" y="236"/>
                </a:cubicBezTo>
                <a:cubicBezTo>
                  <a:pt x="1194" y="250"/>
                  <a:pt x="1185" y="264"/>
                  <a:pt x="1197" y="281"/>
                </a:cubicBezTo>
                <a:close/>
                <a:moveTo>
                  <a:pt x="1035" y="135"/>
                </a:moveTo>
                <a:cubicBezTo>
                  <a:pt x="1047" y="132"/>
                  <a:pt x="1054" y="115"/>
                  <a:pt x="1050" y="103"/>
                </a:cubicBezTo>
                <a:cubicBezTo>
                  <a:pt x="1045" y="92"/>
                  <a:pt x="1031" y="85"/>
                  <a:pt x="1019" y="89"/>
                </a:cubicBezTo>
                <a:cubicBezTo>
                  <a:pt x="1008" y="92"/>
                  <a:pt x="999" y="106"/>
                  <a:pt x="1001" y="116"/>
                </a:cubicBezTo>
                <a:cubicBezTo>
                  <a:pt x="1005" y="130"/>
                  <a:pt x="1022" y="140"/>
                  <a:pt x="1035" y="135"/>
                </a:cubicBezTo>
                <a:close/>
                <a:moveTo>
                  <a:pt x="898" y="296"/>
                </a:moveTo>
                <a:cubicBezTo>
                  <a:pt x="926" y="319"/>
                  <a:pt x="931" y="318"/>
                  <a:pt x="943" y="288"/>
                </a:cubicBezTo>
                <a:cubicBezTo>
                  <a:pt x="935" y="281"/>
                  <a:pt x="927" y="273"/>
                  <a:pt x="916" y="263"/>
                </a:cubicBezTo>
                <a:cubicBezTo>
                  <a:pt x="908" y="276"/>
                  <a:pt x="903" y="286"/>
                  <a:pt x="898" y="296"/>
                </a:cubicBezTo>
                <a:close/>
                <a:moveTo>
                  <a:pt x="960" y="688"/>
                </a:moveTo>
                <a:cubicBezTo>
                  <a:pt x="975" y="682"/>
                  <a:pt x="983" y="663"/>
                  <a:pt x="977" y="647"/>
                </a:cubicBezTo>
                <a:cubicBezTo>
                  <a:pt x="973" y="635"/>
                  <a:pt x="954" y="629"/>
                  <a:pt x="937" y="635"/>
                </a:cubicBezTo>
                <a:cubicBezTo>
                  <a:pt x="922" y="640"/>
                  <a:pt x="915" y="654"/>
                  <a:pt x="921" y="668"/>
                </a:cubicBezTo>
                <a:cubicBezTo>
                  <a:pt x="928" y="685"/>
                  <a:pt x="945" y="694"/>
                  <a:pt x="960" y="688"/>
                </a:cubicBezTo>
                <a:close/>
                <a:moveTo>
                  <a:pt x="1048" y="368"/>
                </a:moveTo>
                <a:cubicBezTo>
                  <a:pt x="1055" y="353"/>
                  <a:pt x="1044" y="340"/>
                  <a:pt x="1019" y="333"/>
                </a:cubicBezTo>
                <a:cubicBezTo>
                  <a:pt x="1005" y="362"/>
                  <a:pt x="1006" y="374"/>
                  <a:pt x="1021" y="380"/>
                </a:cubicBezTo>
                <a:cubicBezTo>
                  <a:pt x="1034" y="384"/>
                  <a:pt x="1043" y="378"/>
                  <a:pt x="1048" y="368"/>
                </a:cubicBezTo>
                <a:close/>
                <a:moveTo>
                  <a:pt x="1032" y="508"/>
                </a:moveTo>
                <a:cubicBezTo>
                  <a:pt x="1032" y="492"/>
                  <a:pt x="1024" y="487"/>
                  <a:pt x="993" y="486"/>
                </a:cubicBezTo>
                <a:cubicBezTo>
                  <a:pt x="974" y="510"/>
                  <a:pt x="974" y="512"/>
                  <a:pt x="992" y="536"/>
                </a:cubicBezTo>
                <a:cubicBezTo>
                  <a:pt x="1020" y="535"/>
                  <a:pt x="1031" y="527"/>
                  <a:pt x="1032" y="508"/>
                </a:cubicBezTo>
                <a:close/>
                <a:moveTo>
                  <a:pt x="936" y="451"/>
                </a:moveTo>
                <a:cubicBezTo>
                  <a:pt x="941" y="462"/>
                  <a:pt x="958" y="469"/>
                  <a:pt x="969" y="465"/>
                </a:cubicBezTo>
                <a:cubicBezTo>
                  <a:pt x="980" y="460"/>
                  <a:pt x="985" y="445"/>
                  <a:pt x="980" y="431"/>
                </a:cubicBezTo>
                <a:cubicBezTo>
                  <a:pt x="976" y="418"/>
                  <a:pt x="962" y="412"/>
                  <a:pt x="948" y="417"/>
                </a:cubicBezTo>
                <a:cubicBezTo>
                  <a:pt x="936" y="422"/>
                  <a:pt x="930" y="438"/>
                  <a:pt x="936" y="451"/>
                </a:cubicBezTo>
                <a:close/>
                <a:moveTo>
                  <a:pt x="817" y="373"/>
                </a:moveTo>
                <a:cubicBezTo>
                  <a:pt x="823" y="373"/>
                  <a:pt x="832" y="369"/>
                  <a:pt x="835" y="363"/>
                </a:cubicBezTo>
                <a:cubicBezTo>
                  <a:pt x="844" y="347"/>
                  <a:pt x="833" y="337"/>
                  <a:pt x="819" y="326"/>
                </a:cubicBezTo>
                <a:cubicBezTo>
                  <a:pt x="811" y="332"/>
                  <a:pt x="802" y="337"/>
                  <a:pt x="795" y="342"/>
                </a:cubicBezTo>
                <a:cubicBezTo>
                  <a:pt x="798" y="359"/>
                  <a:pt x="800" y="373"/>
                  <a:pt x="817" y="373"/>
                </a:cubicBezTo>
                <a:close/>
                <a:moveTo>
                  <a:pt x="942" y="578"/>
                </a:moveTo>
                <a:cubicBezTo>
                  <a:pt x="960" y="550"/>
                  <a:pt x="959" y="549"/>
                  <a:pt x="936" y="530"/>
                </a:cubicBezTo>
                <a:cubicBezTo>
                  <a:pt x="921" y="536"/>
                  <a:pt x="910" y="547"/>
                  <a:pt x="914" y="565"/>
                </a:cubicBezTo>
                <a:cubicBezTo>
                  <a:pt x="918" y="579"/>
                  <a:pt x="929" y="583"/>
                  <a:pt x="942" y="578"/>
                </a:cubicBezTo>
                <a:close/>
                <a:moveTo>
                  <a:pt x="901" y="385"/>
                </a:moveTo>
                <a:cubicBezTo>
                  <a:pt x="908" y="386"/>
                  <a:pt x="919" y="379"/>
                  <a:pt x="922" y="372"/>
                </a:cubicBezTo>
                <a:cubicBezTo>
                  <a:pt x="928" y="361"/>
                  <a:pt x="918" y="353"/>
                  <a:pt x="895" y="348"/>
                </a:cubicBezTo>
                <a:cubicBezTo>
                  <a:pt x="885" y="369"/>
                  <a:pt x="887" y="385"/>
                  <a:pt x="901" y="385"/>
                </a:cubicBezTo>
                <a:close/>
                <a:moveTo>
                  <a:pt x="3204" y="424"/>
                </a:moveTo>
                <a:cubicBezTo>
                  <a:pt x="3193" y="414"/>
                  <a:pt x="3180" y="403"/>
                  <a:pt x="3164" y="388"/>
                </a:cubicBezTo>
                <a:cubicBezTo>
                  <a:pt x="3154" y="407"/>
                  <a:pt x="3146" y="421"/>
                  <a:pt x="3139" y="435"/>
                </a:cubicBezTo>
                <a:cubicBezTo>
                  <a:pt x="3180" y="469"/>
                  <a:pt x="3187" y="468"/>
                  <a:pt x="3204" y="424"/>
                </a:cubicBezTo>
                <a:close/>
                <a:moveTo>
                  <a:pt x="3143" y="564"/>
                </a:moveTo>
                <a:cubicBezTo>
                  <a:pt x="3153" y="565"/>
                  <a:pt x="3169" y="555"/>
                  <a:pt x="3174" y="545"/>
                </a:cubicBezTo>
                <a:cubicBezTo>
                  <a:pt x="3182" y="529"/>
                  <a:pt x="3168" y="518"/>
                  <a:pt x="3134" y="510"/>
                </a:cubicBezTo>
                <a:cubicBezTo>
                  <a:pt x="3120" y="541"/>
                  <a:pt x="3124" y="563"/>
                  <a:pt x="3143" y="564"/>
                </a:cubicBezTo>
                <a:close/>
                <a:moveTo>
                  <a:pt x="3203" y="841"/>
                </a:moveTo>
                <a:cubicBezTo>
                  <a:pt x="3228" y="801"/>
                  <a:pt x="3227" y="798"/>
                  <a:pt x="3193" y="771"/>
                </a:cubicBezTo>
                <a:cubicBezTo>
                  <a:pt x="3172" y="781"/>
                  <a:pt x="3156" y="795"/>
                  <a:pt x="3163" y="821"/>
                </a:cubicBezTo>
                <a:cubicBezTo>
                  <a:pt x="3168" y="841"/>
                  <a:pt x="3183" y="847"/>
                  <a:pt x="3203" y="841"/>
                </a:cubicBezTo>
                <a:close/>
                <a:moveTo>
                  <a:pt x="3334" y="882"/>
                </a:moveTo>
                <a:cubicBezTo>
                  <a:pt x="3338" y="900"/>
                  <a:pt x="3352" y="918"/>
                  <a:pt x="3367" y="931"/>
                </a:cubicBezTo>
                <a:cubicBezTo>
                  <a:pt x="3380" y="943"/>
                  <a:pt x="3414" y="934"/>
                  <a:pt x="3428" y="919"/>
                </a:cubicBezTo>
                <a:cubicBezTo>
                  <a:pt x="3442" y="905"/>
                  <a:pt x="3443" y="889"/>
                  <a:pt x="3431" y="872"/>
                </a:cubicBezTo>
                <a:cubicBezTo>
                  <a:pt x="3419" y="854"/>
                  <a:pt x="3408" y="836"/>
                  <a:pt x="3394" y="815"/>
                </a:cubicBezTo>
                <a:cubicBezTo>
                  <a:pt x="3377" y="824"/>
                  <a:pt x="3369" y="828"/>
                  <a:pt x="3361" y="832"/>
                </a:cubicBezTo>
                <a:cubicBezTo>
                  <a:pt x="3340" y="842"/>
                  <a:pt x="3329" y="862"/>
                  <a:pt x="3334" y="882"/>
                </a:cubicBezTo>
                <a:close/>
                <a:moveTo>
                  <a:pt x="3473" y="426"/>
                </a:moveTo>
                <a:cubicBezTo>
                  <a:pt x="3469" y="414"/>
                  <a:pt x="3465" y="401"/>
                  <a:pt x="3462" y="389"/>
                </a:cubicBezTo>
                <a:cubicBezTo>
                  <a:pt x="3435" y="385"/>
                  <a:pt x="3415" y="389"/>
                  <a:pt x="3406" y="419"/>
                </a:cubicBezTo>
                <a:cubicBezTo>
                  <a:pt x="3432" y="459"/>
                  <a:pt x="3438" y="460"/>
                  <a:pt x="3473" y="426"/>
                </a:cubicBezTo>
                <a:close/>
                <a:moveTo>
                  <a:pt x="3241" y="678"/>
                </a:moveTo>
                <a:cubicBezTo>
                  <a:pt x="3257" y="671"/>
                  <a:pt x="3265" y="649"/>
                  <a:pt x="3258" y="629"/>
                </a:cubicBezTo>
                <a:cubicBezTo>
                  <a:pt x="3251" y="610"/>
                  <a:pt x="3231" y="602"/>
                  <a:pt x="3211" y="610"/>
                </a:cubicBezTo>
                <a:cubicBezTo>
                  <a:pt x="3194" y="617"/>
                  <a:pt x="3185" y="640"/>
                  <a:pt x="3193" y="658"/>
                </a:cubicBezTo>
                <a:cubicBezTo>
                  <a:pt x="3200" y="673"/>
                  <a:pt x="3226" y="684"/>
                  <a:pt x="3241" y="678"/>
                </a:cubicBezTo>
                <a:close/>
                <a:moveTo>
                  <a:pt x="3432" y="339"/>
                </a:moveTo>
                <a:cubicBezTo>
                  <a:pt x="3450" y="330"/>
                  <a:pt x="3459" y="303"/>
                  <a:pt x="3450" y="282"/>
                </a:cubicBezTo>
                <a:cubicBezTo>
                  <a:pt x="3441" y="258"/>
                  <a:pt x="3416" y="248"/>
                  <a:pt x="3392" y="257"/>
                </a:cubicBezTo>
                <a:cubicBezTo>
                  <a:pt x="3369" y="266"/>
                  <a:pt x="3357" y="294"/>
                  <a:pt x="3367" y="316"/>
                </a:cubicBezTo>
                <a:cubicBezTo>
                  <a:pt x="3376" y="338"/>
                  <a:pt x="3409" y="350"/>
                  <a:pt x="3432" y="339"/>
                </a:cubicBezTo>
                <a:close/>
                <a:moveTo>
                  <a:pt x="3442" y="89"/>
                </a:moveTo>
                <a:cubicBezTo>
                  <a:pt x="3462" y="84"/>
                  <a:pt x="3479" y="56"/>
                  <a:pt x="3474" y="38"/>
                </a:cubicBezTo>
                <a:cubicBezTo>
                  <a:pt x="3468" y="12"/>
                  <a:pt x="3439" y="0"/>
                  <a:pt x="3408" y="9"/>
                </a:cubicBezTo>
                <a:cubicBezTo>
                  <a:pt x="3384" y="17"/>
                  <a:pt x="3377" y="33"/>
                  <a:pt x="3385" y="57"/>
                </a:cubicBezTo>
                <a:cubicBezTo>
                  <a:pt x="3394" y="80"/>
                  <a:pt x="3420" y="95"/>
                  <a:pt x="3442" y="89"/>
                </a:cubicBezTo>
                <a:close/>
                <a:moveTo>
                  <a:pt x="3194" y="263"/>
                </a:moveTo>
                <a:cubicBezTo>
                  <a:pt x="3164" y="225"/>
                  <a:pt x="3153" y="220"/>
                  <a:pt x="3136" y="233"/>
                </a:cubicBezTo>
                <a:cubicBezTo>
                  <a:pt x="3116" y="249"/>
                  <a:pt x="3120" y="269"/>
                  <a:pt x="3155" y="306"/>
                </a:cubicBezTo>
                <a:cubicBezTo>
                  <a:pt x="3174" y="294"/>
                  <a:pt x="3196" y="290"/>
                  <a:pt x="3194" y="263"/>
                </a:cubicBezTo>
                <a:close/>
                <a:moveTo>
                  <a:pt x="3331" y="740"/>
                </a:moveTo>
                <a:cubicBezTo>
                  <a:pt x="3332" y="717"/>
                  <a:pt x="3320" y="710"/>
                  <a:pt x="3275" y="709"/>
                </a:cubicBezTo>
                <a:cubicBezTo>
                  <a:pt x="3248" y="743"/>
                  <a:pt x="3248" y="746"/>
                  <a:pt x="3274" y="781"/>
                </a:cubicBezTo>
                <a:cubicBezTo>
                  <a:pt x="3314" y="779"/>
                  <a:pt x="3330" y="767"/>
                  <a:pt x="3331" y="740"/>
                </a:cubicBezTo>
                <a:close/>
                <a:moveTo>
                  <a:pt x="3198" y="159"/>
                </a:moveTo>
                <a:cubicBezTo>
                  <a:pt x="3225" y="151"/>
                  <a:pt x="3233" y="130"/>
                  <a:pt x="3230" y="104"/>
                </a:cubicBezTo>
                <a:cubicBezTo>
                  <a:pt x="3201" y="75"/>
                  <a:pt x="3188" y="72"/>
                  <a:pt x="3166" y="87"/>
                </a:cubicBezTo>
                <a:cubicBezTo>
                  <a:pt x="3152" y="97"/>
                  <a:pt x="3145" y="109"/>
                  <a:pt x="3151" y="127"/>
                </a:cubicBezTo>
                <a:cubicBezTo>
                  <a:pt x="3158" y="146"/>
                  <a:pt x="3182" y="164"/>
                  <a:pt x="3198" y="159"/>
                </a:cubicBezTo>
                <a:close/>
                <a:moveTo>
                  <a:pt x="3368" y="629"/>
                </a:moveTo>
                <a:cubicBezTo>
                  <a:pt x="3367" y="648"/>
                  <a:pt x="3367" y="665"/>
                  <a:pt x="3366" y="679"/>
                </a:cubicBezTo>
                <a:cubicBezTo>
                  <a:pt x="3383" y="692"/>
                  <a:pt x="3399" y="706"/>
                  <a:pt x="3413" y="687"/>
                </a:cubicBezTo>
                <a:cubicBezTo>
                  <a:pt x="3421" y="676"/>
                  <a:pt x="3425" y="657"/>
                  <a:pt x="3422" y="644"/>
                </a:cubicBezTo>
                <a:cubicBezTo>
                  <a:pt x="3415" y="620"/>
                  <a:pt x="3394" y="624"/>
                  <a:pt x="3368" y="629"/>
                </a:cubicBezTo>
                <a:close/>
                <a:moveTo>
                  <a:pt x="3022" y="1329"/>
                </a:moveTo>
                <a:cubicBezTo>
                  <a:pt x="3085" y="1304"/>
                  <a:pt x="3098" y="1285"/>
                  <a:pt x="3089" y="1237"/>
                </a:cubicBezTo>
                <a:cubicBezTo>
                  <a:pt x="3084" y="1207"/>
                  <a:pt x="3066" y="1192"/>
                  <a:pt x="3036" y="1190"/>
                </a:cubicBezTo>
                <a:cubicBezTo>
                  <a:pt x="3004" y="1188"/>
                  <a:pt x="2965" y="1217"/>
                  <a:pt x="2956" y="1249"/>
                </a:cubicBezTo>
                <a:cubicBezTo>
                  <a:pt x="2947" y="1281"/>
                  <a:pt x="2959" y="1296"/>
                  <a:pt x="3022" y="1329"/>
                </a:cubicBezTo>
                <a:close/>
                <a:moveTo>
                  <a:pt x="3054" y="635"/>
                </a:moveTo>
                <a:cubicBezTo>
                  <a:pt x="3051" y="648"/>
                  <a:pt x="3047" y="662"/>
                  <a:pt x="3044" y="673"/>
                </a:cubicBezTo>
                <a:cubicBezTo>
                  <a:pt x="3062" y="699"/>
                  <a:pt x="3082" y="699"/>
                  <a:pt x="3103" y="685"/>
                </a:cubicBezTo>
                <a:cubicBezTo>
                  <a:pt x="3117" y="676"/>
                  <a:pt x="3113" y="661"/>
                  <a:pt x="3107" y="647"/>
                </a:cubicBezTo>
                <a:cubicBezTo>
                  <a:pt x="3094" y="622"/>
                  <a:pt x="3077" y="624"/>
                  <a:pt x="3054" y="635"/>
                </a:cubicBezTo>
                <a:close/>
                <a:moveTo>
                  <a:pt x="3355" y="539"/>
                </a:moveTo>
                <a:cubicBezTo>
                  <a:pt x="3365" y="518"/>
                  <a:pt x="3349" y="499"/>
                  <a:pt x="3313" y="489"/>
                </a:cubicBezTo>
                <a:cubicBezTo>
                  <a:pt x="3293" y="531"/>
                  <a:pt x="3295" y="547"/>
                  <a:pt x="3316" y="556"/>
                </a:cubicBezTo>
                <a:cubicBezTo>
                  <a:pt x="3335" y="563"/>
                  <a:pt x="3347" y="554"/>
                  <a:pt x="3355" y="539"/>
                </a:cubicBezTo>
                <a:close/>
                <a:moveTo>
                  <a:pt x="3336" y="205"/>
                </a:moveTo>
                <a:cubicBezTo>
                  <a:pt x="3353" y="199"/>
                  <a:pt x="3364" y="176"/>
                  <a:pt x="3357" y="158"/>
                </a:cubicBezTo>
                <a:cubicBezTo>
                  <a:pt x="3351" y="143"/>
                  <a:pt x="3330" y="133"/>
                  <a:pt x="3314" y="138"/>
                </a:cubicBezTo>
                <a:cubicBezTo>
                  <a:pt x="3297" y="143"/>
                  <a:pt x="3284" y="163"/>
                  <a:pt x="3287" y="178"/>
                </a:cubicBezTo>
                <a:cubicBezTo>
                  <a:pt x="3292" y="197"/>
                  <a:pt x="3317" y="211"/>
                  <a:pt x="3336" y="205"/>
                </a:cubicBezTo>
                <a:close/>
                <a:moveTo>
                  <a:pt x="3279" y="410"/>
                </a:moveTo>
                <a:cubicBezTo>
                  <a:pt x="3300" y="415"/>
                  <a:pt x="3313" y="399"/>
                  <a:pt x="3318" y="383"/>
                </a:cubicBezTo>
                <a:cubicBezTo>
                  <a:pt x="3324" y="358"/>
                  <a:pt x="3311" y="341"/>
                  <a:pt x="3284" y="331"/>
                </a:cubicBezTo>
                <a:cubicBezTo>
                  <a:pt x="3259" y="343"/>
                  <a:pt x="3240" y="358"/>
                  <a:pt x="3249" y="386"/>
                </a:cubicBezTo>
                <a:cubicBezTo>
                  <a:pt x="3253" y="396"/>
                  <a:pt x="3268" y="406"/>
                  <a:pt x="3279" y="410"/>
                </a:cubicBezTo>
                <a:close/>
                <a:moveTo>
                  <a:pt x="3629" y="563"/>
                </a:moveTo>
                <a:cubicBezTo>
                  <a:pt x="3629" y="542"/>
                  <a:pt x="3608" y="517"/>
                  <a:pt x="3586" y="512"/>
                </a:cubicBezTo>
                <a:cubicBezTo>
                  <a:pt x="3564" y="507"/>
                  <a:pt x="3555" y="516"/>
                  <a:pt x="3535" y="559"/>
                </a:cubicBezTo>
                <a:cubicBezTo>
                  <a:pt x="3554" y="600"/>
                  <a:pt x="3567" y="608"/>
                  <a:pt x="3600" y="601"/>
                </a:cubicBezTo>
                <a:cubicBezTo>
                  <a:pt x="3619" y="596"/>
                  <a:pt x="3629" y="583"/>
                  <a:pt x="3629" y="563"/>
                </a:cubicBezTo>
                <a:close/>
                <a:moveTo>
                  <a:pt x="3400" y="533"/>
                </a:moveTo>
                <a:cubicBezTo>
                  <a:pt x="3396" y="553"/>
                  <a:pt x="3401" y="567"/>
                  <a:pt x="3420" y="576"/>
                </a:cubicBezTo>
                <a:cubicBezTo>
                  <a:pt x="3443" y="587"/>
                  <a:pt x="3463" y="579"/>
                  <a:pt x="3486" y="547"/>
                </a:cubicBezTo>
                <a:cubicBezTo>
                  <a:pt x="3479" y="534"/>
                  <a:pt x="3472" y="521"/>
                  <a:pt x="3465" y="506"/>
                </a:cubicBezTo>
                <a:cubicBezTo>
                  <a:pt x="3415" y="503"/>
                  <a:pt x="3407" y="507"/>
                  <a:pt x="3400" y="533"/>
                </a:cubicBezTo>
                <a:close/>
                <a:moveTo>
                  <a:pt x="3764" y="1070"/>
                </a:moveTo>
                <a:cubicBezTo>
                  <a:pt x="3753" y="1066"/>
                  <a:pt x="3736" y="1073"/>
                  <a:pt x="3732" y="1084"/>
                </a:cubicBezTo>
                <a:cubicBezTo>
                  <a:pt x="3728" y="1096"/>
                  <a:pt x="3739" y="1115"/>
                  <a:pt x="3752" y="1119"/>
                </a:cubicBezTo>
                <a:cubicBezTo>
                  <a:pt x="3764" y="1123"/>
                  <a:pt x="3772" y="1118"/>
                  <a:pt x="3777" y="1101"/>
                </a:cubicBezTo>
                <a:cubicBezTo>
                  <a:pt x="3782" y="1085"/>
                  <a:pt x="3777" y="1075"/>
                  <a:pt x="3764" y="1070"/>
                </a:cubicBezTo>
                <a:close/>
                <a:moveTo>
                  <a:pt x="3717" y="877"/>
                </a:moveTo>
                <a:cubicBezTo>
                  <a:pt x="3715" y="859"/>
                  <a:pt x="3704" y="851"/>
                  <a:pt x="3688" y="849"/>
                </a:cubicBezTo>
                <a:cubicBezTo>
                  <a:pt x="3668" y="847"/>
                  <a:pt x="3659" y="861"/>
                  <a:pt x="3649" y="883"/>
                </a:cubicBezTo>
                <a:cubicBezTo>
                  <a:pt x="3652" y="889"/>
                  <a:pt x="3657" y="898"/>
                  <a:pt x="3661" y="904"/>
                </a:cubicBezTo>
                <a:cubicBezTo>
                  <a:pt x="3695" y="913"/>
                  <a:pt x="3709" y="899"/>
                  <a:pt x="3717" y="877"/>
                </a:cubicBezTo>
                <a:close/>
                <a:moveTo>
                  <a:pt x="3715" y="996"/>
                </a:moveTo>
                <a:cubicBezTo>
                  <a:pt x="3707" y="984"/>
                  <a:pt x="3696" y="984"/>
                  <a:pt x="3684" y="988"/>
                </a:cubicBezTo>
                <a:cubicBezTo>
                  <a:pt x="3672" y="992"/>
                  <a:pt x="3669" y="1002"/>
                  <a:pt x="3669" y="1015"/>
                </a:cubicBezTo>
                <a:cubicBezTo>
                  <a:pt x="3679" y="1027"/>
                  <a:pt x="3690" y="1033"/>
                  <a:pt x="3703" y="1026"/>
                </a:cubicBezTo>
                <a:cubicBezTo>
                  <a:pt x="3715" y="1020"/>
                  <a:pt x="3717" y="1008"/>
                  <a:pt x="3715" y="996"/>
                </a:cubicBezTo>
                <a:close/>
                <a:moveTo>
                  <a:pt x="3788" y="1009"/>
                </a:moveTo>
                <a:cubicBezTo>
                  <a:pt x="3779" y="1022"/>
                  <a:pt x="3783" y="1033"/>
                  <a:pt x="3802" y="1047"/>
                </a:cubicBezTo>
                <a:cubicBezTo>
                  <a:pt x="3821" y="1043"/>
                  <a:pt x="3828" y="1031"/>
                  <a:pt x="3829" y="1014"/>
                </a:cubicBezTo>
                <a:cubicBezTo>
                  <a:pt x="3805" y="998"/>
                  <a:pt x="3796" y="997"/>
                  <a:pt x="3788" y="1009"/>
                </a:cubicBezTo>
                <a:close/>
                <a:moveTo>
                  <a:pt x="3809" y="839"/>
                </a:moveTo>
                <a:cubicBezTo>
                  <a:pt x="3824" y="828"/>
                  <a:pt x="3825" y="821"/>
                  <a:pt x="3815" y="792"/>
                </a:cubicBezTo>
                <a:cubicBezTo>
                  <a:pt x="3791" y="785"/>
                  <a:pt x="3783" y="788"/>
                  <a:pt x="3775" y="803"/>
                </a:cubicBezTo>
                <a:cubicBezTo>
                  <a:pt x="3768" y="816"/>
                  <a:pt x="3768" y="831"/>
                  <a:pt x="3776" y="838"/>
                </a:cubicBezTo>
                <a:cubicBezTo>
                  <a:pt x="3786" y="846"/>
                  <a:pt x="3797" y="847"/>
                  <a:pt x="3809" y="839"/>
                </a:cubicBezTo>
                <a:close/>
                <a:moveTo>
                  <a:pt x="3811" y="1121"/>
                </a:moveTo>
                <a:cubicBezTo>
                  <a:pt x="3815" y="1124"/>
                  <a:pt x="3824" y="1126"/>
                  <a:pt x="3829" y="1124"/>
                </a:cubicBezTo>
                <a:cubicBezTo>
                  <a:pt x="3844" y="1118"/>
                  <a:pt x="3842" y="1105"/>
                  <a:pt x="3838" y="1090"/>
                </a:cubicBezTo>
                <a:cubicBezTo>
                  <a:pt x="3830" y="1089"/>
                  <a:pt x="3821" y="1088"/>
                  <a:pt x="3813" y="1087"/>
                </a:cubicBezTo>
                <a:cubicBezTo>
                  <a:pt x="3806" y="1100"/>
                  <a:pt x="3799" y="1111"/>
                  <a:pt x="3811" y="1121"/>
                </a:cubicBezTo>
                <a:close/>
                <a:moveTo>
                  <a:pt x="3668" y="1063"/>
                </a:moveTo>
                <a:cubicBezTo>
                  <a:pt x="3660" y="1065"/>
                  <a:pt x="3651" y="1073"/>
                  <a:pt x="3647" y="1080"/>
                </a:cubicBezTo>
                <a:cubicBezTo>
                  <a:pt x="3642" y="1093"/>
                  <a:pt x="3655" y="1106"/>
                  <a:pt x="3682" y="1118"/>
                </a:cubicBezTo>
                <a:cubicBezTo>
                  <a:pt x="3704" y="1105"/>
                  <a:pt x="3708" y="1098"/>
                  <a:pt x="3703" y="1083"/>
                </a:cubicBezTo>
                <a:cubicBezTo>
                  <a:pt x="3700" y="1072"/>
                  <a:pt x="3681" y="1060"/>
                  <a:pt x="3668" y="1063"/>
                </a:cubicBezTo>
                <a:close/>
                <a:moveTo>
                  <a:pt x="3745" y="981"/>
                </a:moveTo>
                <a:cubicBezTo>
                  <a:pt x="3769" y="968"/>
                  <a:pt x="3778" y="958"/>
                  <a:pt x="3772" y="946"/>
                </a:cubicBezTo>
                <a:cubicBezTo>
                  <a:pt x="3767" y="937"/>
                  <a:pt x="3757" y="929"/>
                  <a:pt x="3747" y="926"/>
                </a:cubicBezTo>
                <a:cubicBezTo>
                  <a:pt x="3735" y="923"/>
                  <a:pt x="3728" y="935"/>
                  <a:pt x="3724" y="945"/>
                </a:cubicBezTo>
                <a:cubicBezTo>
                  <a:pt x="3719" y="956"/>
                  <a:pt x="3727" y="969"/>
                  <a:pt x="3745" y="981"/>
                </a:cubicBezTo>
                <a:close/>
                <a:moveTo>
                  <a:pt x="3641" y="974"/>
                </a:moveTo>
                <a:cubicBezTo>
                  <a:pt x="3645" y="961"/>
                  <a:pt x="3637" y="949"/>
                  <a:pt x="3623" y="945"/>
                </a:cubicBezTo>
                <a:cubicBezTo>
                  <a:pt x="3606" y="940"/>
                  <a:pt x="3594" y="945"/>
                  <a:pt x="3590" y="959"/>
                </a:cubicBezTo>
                <a:cubicBezTo>
                  <a:pt x="3587" y="973"/>
                  <a:pt x="3594" y="989"/>
                  <a:pt x="3606" y="993"/>
                </a:cubicBezTo>
                <a:cubicBezTo>
                  <a:pt x="3620" y="997"/>
                  <a:pt x="3636" y="988"/>
                  <a:pt x="3641" y="974"/>
                </a:cubicBezTo>
                <a:close/>
                <a:moveTo>
                  <a:pt x="3569" y="414"/>
                </a:moveTo>
                <a:cubicBezTo>
                  <a:pt x="3580" y="431"/>
                  <a:pt x="3602" y="436"/>
                  <a:pt x="3619" y="426"/>
                </a:cubicBezTo>
                <a:cubicBezTo>
                  <a:pt x="3636" y="416"/>
                  <a:pt x="3650" y="403"/>
                  <a:pt x="3647" y="381"/>
                </a:cubicBezTo>
                <a:cubicBezTo>
                  <a:pt x="3644" y="359"/>
                  <a:pt x="3630" y="352"/>
                  <a:pt x="3583" y="350"/>
                </a:cubicBezTo>
                <a:cubicBezTo>
                  <a:pt x="3564" y="370"/>
                  <a:pt x="3551" y="389"/>
                  <a:pt x="3569" y="414"/>
                </a:cubicBezTo>
                <a:close/>
                <a:moveTo>
                  <a:pt x="3474" y="753"/>
                </a:moveTo>
                <a:cubicBezTo>
                  <a:pt x="3481" y="772"/>
                  <a:pt x="3513" y="783"/>
                  <a:pt x="3535" y="774"/>
                </a:cubicBezTo>
                <a:cubicBezTo>
                  <a:pt x="3554" y="766"/>
                  <a:pt x="3562" y="745"/>
                  <a:pt x="3553" y="723"/>
                </a:cubicBezTo>
                <a:cubicBezTo>
                  <a:pt x="3544" y="700"/>
                  <a:pt x="3519" y="686"/>
                  <a:pt x="3501" y="693"/>
                </a:cubicBezTo>
                <a:cubicBezTo>
                  <a:pt x="3481" y="701"/>
                  <a:pt x="3466" y="734"/>
                  <a:pt x="3474" y="753"/>
                </a:cubicBezTo>
                <a:close/>
                <a:moveTo>
                  <a:pt x="3582" y="262"/>
                </a:moveTo>
                <a:cubicBezTo>
                  <a:pt x="3607" y="253"/>
                  <a:pt x="3618" y="222"/>
                  <a:pt x="3607" y="191"/>
                </a:cubicBezTo>
                <a:cubicBezTo>
                  <a:pt x="3599" y="167"/>
                  <a:pt x="3564" y="151"/>
                  <a:pt x="3541" y="160"/>
                </a:cubicBezTo>
                <a:cubicBezTo>
                  <a:pt x="3519" y="168"/>
                  <a:pt x="3503" y="213"/>
                  <a:pt x="3513" y="238"/>
                </a:cubicBezTo>
                <a:cubicBezTo>
                  <a:pt x="3522" y="260"/>
                  <a:pt x="3556" y="272"/>
                  <a:pt x="3582" y="262"/>
                </a:cubicBezTo>
                <a:close/>
                <a:moveTo>
                  <a:pt x="3562" y="1103"/>
                </a:moveTo>
                <a:cubicBezTo>
                  <a:pt x="3588" y="1105"/>
                  <a:pt x="3595" y="1102"/>
                  <a:pt x="3600" y="1087"/>
                </a:cubicBezTo>
                <a:cubicBezTo>
                  <a:pt x="3607" y="1069"/>
                  <a:pt x="3604" y="1062"/>
                  <a:pt x="3578" y="1045"/>
                </a:cubicBezTo>
                <a:cubicBezTo>
                  <a:pt x="3540" y="1058"/>
                  <a:pt x="3537" y="1070"/>
                  <a:pt x="3562" y="1103"/>
                </a:cubicBezTo>
                <a:close/>
                <a:moveTo>
                  <a:pt x="3604" y="1224"/>
                </a:moveTo>
                <a:cubicBezTo>
                  <a:pt x="3609" y="1212"/>
                  <a:pt x="3603" y="1193"/>
                  <a:pt x="3592" y="1188"/>
                </a:cubicBezTo>
                <a:cubicBezTo>
                  <a:pt x="3574" y="1179"/>
                  <a:pt x="3561" y="1189"/>
                  <a:pt x="3547" y="1202"/>
                </a:cubicBezTo>
                <a:cubicBezTo>
                  <a:pt x="3551" y="1214"/>
                  <a:pt x="3555" y="1225"/>
                  <a:pt x="3559" y="1237"/>
                </a:cubicBezTo>
                <a:cubicBezTo>
                  <a:pt x="3589" y="1239"/>
                  <a:pt x="3599" y="1235"/>
                  <a:pt x="3604" y="1224"/>
                </a:cubicBezTo>
                <a:close/>
                <a:moveTo>
                  <a:pt x="2939" y="702"/>
                </a:moveTo>
                <a:cubicBezTo>
                  <a:pt x="2901" y="715"/>
                  <a:pt x="2890" y="727"/>
                  <a:pt x="2892" y="752"/>
                </a:cubicBezTo>
                <a:cubicBezTo>
                  <a:pt x="2893" y="767"/>
                  <a:pt x="2901" y="778"/>
                  <a:pt x="2917" y="781"/>
                </a:cubicBezTo>
                <a:cubicBezTo>
                  <a:pt x="2936" y="785"/>
                  <a:pt x="2952" y="782"/>
                  <a:pt x="2960" y="763"/>
                </a:cubicBezTo>
                <a:cubicBezTo>
                  <a:pt x="2971" y="738"/>
                  <a:pt x="2966" y="717"/>
                  <a:pt x="2939" y="702"/>
                </a:cubicBezTo>
                <a:close/>
                <a:moveTo>
                  <a:pt x="2936" y="463"/>
                </a:moveTo>
                <a:cubicBezTo>
                  <a:pt x="2956" y="440"/>
                  <a:pt x="2953" y="417"/>
                  <a:pt x="2936" y="394"/>
                </a:cubicBezTo>
                <a:cubicBezTo>
                  <a:pt x="2890" y="399"/>
                  <a:pt x="2877" y="407"/>
                  <a:pt x="2880" y="430"/>
                </a:cubicBezTo>
                <a:cubicBezTo>
                  <a:pt x="2882" y="455"/>
                  <a:pt x="2899" y="465"/>
                  <a:pt x="2936" y="463"/>
                </a:cubicBezTo>
                <a:close/>
                <a:moveTo>
                  <a:pt x="2184" y="83"/>
                </a:moveTo>
                <a:cubicBezTo>
                  <a:pt x="2201" y="91"/>
                  <a:pt x="2217" y="88"/>
                  <a:pt x="2230" y="72"/>
                </a:cubicBezTo>
                <a:cubicBezTo>
                  <a:pt x="2244" y="54"/>
                  <a:pt x="2250" y="35"/>
                  <a:pt x="2234" y="15"/>
                </a:cubicBezTo>
                <a:cubicBezTo>
                  <a:pt x="2231" y="11"/>
                  <a:pt x="2228" y="8"/>
                  <a:pt x="2225" y="5"/>
                </a:cubicBezTo>
                <a:cubicBezTo>
                  <a:pt x="2155" y="5"/>
                  <a:pt x="2155" y="5"/>
                  <a:pt x="2155" y="5"/>
                </a:cubicBezTo>
                <a:cubicBezTo>
                  <a:pt x="2149" y="54"/>
                  <a:pt x="2156" y="72"/>
                  <a:pt x="2184" y="83"/>
                </a:cubicBezTo>
                <a:close/>
                <a:moveTo>
                  <a:pt x="2156" y="873"/>
                </a:moveTo>
                <a:cubicBezTo>
                  <a:pt x="2185" y="886"/>
                  <a:pt x="2205" y="870"/>
                  <a:pt x="2226" y="848"/>
                </a:cubicBezTo>
                <a:cubicBezTo>
                  <a:pt x="2219" y="830"/>
                  <a:pt x="2212" y="812"/>
                  <a:pt x="2205" y="794"/>
                </a:cubicBezTo>
                <a:cubicBezTo>
                  <a:pt x="2157" y="793"/>
                  <a:pt x="2142" y="799"/>
                  <a:pt x="2135" y="817"/>
                </a:cubicBezTo>
                <a:cubicBezTo>
                  <a:pt x="2128" y="836"/>
                  <a:pt x="2138" y="865"/>
                  <a:pt x="2156" y="873"/>
                </a:cubicBezTo>
                <a:close/>
                <a:moveTo>
                  <a:pt x="2302" y="304"/>
                </a:moveTo>
                <a:cubicBezTo>
                  <a:pt x="2323" y="292"/>
                  <a:pt x="2344" y="279"/>
                  <a:pt x="2365" y="266"/>
                </a:cubicBezTo>
                <a:cubicBezTo>
                  <a:pt x="2355" y="206"/>
                  <a:pt x="2345" y="188"/>
                  <a:pt x="2320" y="184"/>
                </a:cubicBezTo>
                <a:cubicBezTo>
                  <a:pt x="2296" y="179"/>
                  <a:pt x="2261" y="198"/>
                  <a:pt x="2256" y="222"/>
                </a:cubicBezTo>
                <a:cubicBezTo>
                  <a:pt x="2246" y="261"/>
                  <a:pt x="2270" y="282"/>
                  <a:pt x="2302" y="304"/>
                </a:cubicBezTo>
                <a:close/>
                <a:moveTo>
                  <a:pt x="2690" y="228"/>
                </a:moveTo>
                <a:cubicBezTo>
                  <a:pt x="2710" y="227"/>
                  <a:pt x="2725" y="218"/>
                  <a:pt x="2731" y="196"/>
                </a:cubicBezTo>
                <a:cubicBezTo>
                  <a:pt x="2740" y="167"/>
                  <a:pt x="2734" y="156"/>
                  <a:pt x="2692" y="130"/>
                </a:cubicBezTo>
                <a:cubicBezTo>
                  <a:pt x="2654" y="147"/>
                  <a:pt x="2647" y="158"/>
                  <a:pt x="2652" y="186"/>
                </a:cubicBezTo>
                <a:cubicBezTo>
                  <a:pt x="2656" y="209"/>
                  <a:pt x="2673" y="228"/>
                  <a:pt x="2690" y="228"/>
                </a:cubicBezTo>
                <a:close/>
                <a:moveTo>
                  <a:pt x="2097" y="669"/>
                </a:moveTo>
                <a:cubicBezTo>
                  <a:pt x="2098" y="641"/>
                  <a:pt x="2087" y="631"/>
                  <a:pt x="2047" y="621"/>
                </a:cubicBezTo>
                <a:cubicBezTo>
                  <a:pt x="2035" y="628"/>
                  <a:pt x="2022" y="636"/>
                  <a:pt x="2007" y="645"/>
                </a:cubicBezTo>
                <a:cubicBezTo>
                  <a:pt x="2016" y="691"/>
                  <a:pt x="2033" y="711"/>
                  <a:pt x="2060" y="709"/>
                </a:cubicBezTo>
                <a:cubicBezTo>
                  <a:pt x="2079" y="708"/>
                  <a:pt x="2096" y="690"/>
                  <a:pt x="2097" y="669"/>
                </a:cubicBezTo>
                <a:close/>
                <a:moveTo>
                  <a:pt x="2612" y="428"/>
                </a:moveTo>
                <a:cubicBezTo>
                  <a:pt x="2664" y="405"/>
                  <a:pt x="2668" y="374"/>
                  <a:pt x="2655" y="337"/>
                </a:cubicBezTo>
                <a:cubicBezTo>
                  <a:pt x="2635" y="317"/>
                  <a:pt x="2613" y="318"/>
                  <a:pt x="2591" y="332"/>
                </a:cubicBezTo>
                <a:cubicBezTo>
                  <a:pt x="2563" y="350"/>
                  <a:pt x="2567" y="376"/>
                  <a:pt x="2577" y="415"/>
                </a:cubicBezTo>
                <a:cubicBezTo>
                  <a:pt x="2586" y="419"/>
                  <a:pt x="2602" y="424"/>
                  <a:pt x="2612" y="428"/>
                </a:cubicBezTo>
                <a:close/>
                <a:moveTo>
                  <a:pt x="2542" y="1335"/>
                </a:moveTo>
                <a:cubicBezTo>
                  <a:pt x="2575" y="1324"/>
                  <a:pt x="2596" y="1274"/>
                  <a:pt x="2584" y="1235"/>
                </a:cubicBezTo>
                <a:cubicBezTo>
                  <a:pt x="2573" y="1196"/>
                  <a:pt x="2527" y="1177"/>
                  <a:pt x="2480" y="1191"/>
                </a:cubicBezTo>
                <a:cubicBezTo>
                  <a:pt x="2444" y="1202"/>
                  <a:pt x="2417" y="1252"/>
                  <a:pt x="2428" y="1288"/>
                </a:cubicBezTo>
                <a:cubicBezTo>
                  <a:pt x="2439" y="1321"/>
                  <a:pt x="2504" y="1348"/>
                  <a:pt x="2542" y="1335"/>
                </a:cubicBezTo>
                <a:close/>
                <a:moveTo>
                  <a:pt x="2496" y="103"/>
                </a:moveTo>
                <a:cubicBezTo>
                  <a:pt x="2531" y="99"/>
                  <a:pt x="2542" y="83"/>
                  <a:pt x="2545" y="31"/>
                </a:cubicBezTo>
                <a:cubicBezTo>
                  <a:pt x="2538" y="23"/>
                  <a:pt x="2530" y="14"/>
                  <a:pt x="2522" y="5"/>
                </a:cubicBezTo>
                <a:cubicBezTo>
                  <a:pt x="2469" y="5"/>
                  <a:pt x="2469" y="5"/>
                  <a:pt x="2469" y="5"/>
                </a:cubicBezTo>
                <a:cubicBezTo>
                  <a:pt x="2442" y="23"/>
                  <a:pt x="2432" y="43"/>
                  <a:pt x="2438" y="66"/>
                </a:cubicBezTo>
                <a:cubicBezTo>
                  <a:pt x="2443" y="90"/>
                  <a:pt x="2470" y="107"/>
                  <a:pt x="2496" y="103"/>
                </a:cubicBezTo>
                <a:close/>
                <a:moveTo>
                  <a:pt x="1984" y="311"/>
                </a:moveTo>
                <a:cubicBezTo>
                  <a:pt x="2026" y="378"/>
                  <a:pt x="2051" y="378"/>
                  <a:pt x="2103" y="317"/>
                </a:cubicBezTo>
                <a:cubicBezTo>
                  <a:pt x="2096" y="265"/>
                  <a:pt x="2088" y="254"/>
                  <a:pt x="2055" y="249"/>
                </a:cubicBezTo>
                <a:cubicBezTo>
                  <a:pt x="2017" y="243"/>
                  <a:pt x="2005" y="254"/>
                  <a:pt x="1984" y="311"/>
                </a:cubicBezTo>
                <a:close/>
                <a:moveTo>
                  <a:pt x="1988" y="1045"/>
                </a:moveTo>
                <a:cubicBezTo>
                  <a:pt x="1994" y="1062"/>
                  <a:pt x="2024" y="1081"/>
                  <a:pt x="2045" y="1074"/>
                </a:cubicBezTo>
                <a:cubicBezTo>
                  <a:pt x="2057" y="1071"/>
                  <a:pt x="2071" y="1058"/>
                  <a:pt x="2076" y="1046"/>
                </a:cubicBezTo>
                <a:cubicBezTo>
                  <a:pt x="2084" y="1025"/>
                  <a:pt x="2062" y="1006"/>
                  <a:pt x="2019" y="989"/>
                </a:cubicBezTo>
                <a:cubicBezTo>
                  <a:pt x="1985" y="1012"/>
                  <a:pt x="1979" y="1022"/>
                  <a:pt x="1988" y="1045"/>
                </a:cubicBezTo>
                <a:close/>
                <a:moveTo>
                  <a:pt x="1893" y="1070"/>
                </a:moveTo>
                <a:cubicBezTo>
                  <a:pt x="1911" y="1075"/>
                  <a:pt x="1937" y="1062"/>
                  <a:pt x="1942" y="1045"/>
                </a:cubicBezTo>
                <a:cubicBezTo>
                  <a:pt x="1948" y="1026"/>
                  <a:pt x="1930" y="998"/>
                  <a:pt x="1908" y="992"/>
                </a:cubicBezTo>
                <a:cubicBezTo>
                  <a:pt x="1889" y="986"/>
                  <a:pt x="1878" y="995"/>
                  <a:pt x="1871" y="1021"/>
                </a:cubicBezTo>
                <a:cubicBezTo>
                  <a:pt x="1864" y="1047"/>
                  <a:pt x="1872" y="1063"/>
                  <a:pt x="1893" y="1070"/>
                </a:cubicBezTo>
                <a:close/>
                <a:moveTo>
                  <a:pt x="1795" y="1162"/>
                </a:moveTo>
                <a:cubicBezTo>
                  <a:pt x="1833" y="1185"/>
                  <a:pt x="1847" y="1187"/>
                  <a:pt x="1859" y="1167"/>
                </a:cubicBezTo>
                <a:cubicBezTo>
                  <a:pt x="1872" y="1146"/>
                  <a:pt x="1865" y="1129"/>
                  <a:pt x="1835" y="1109"/>
                </a:cubicBezTo>
                <a:cubicBezTo>
                  <a:pt x="1806" y="1115"/>
                  <a:pt x="1795" y="1135"/>
                  <a:pt x="1795" y="1162"/>
                </a:cubicBezTo>
                <a:close/>
                <a:moveTo>
                  <a:pt x="1868" y="698"/>
                </a:moveTo>
                <a:cubicBezTo>
                  <a:pt x="1876" y="679"/>
                  <a:pt x="1867" y="665"/>
                  <a:pt x="1848" y="659"/>
                </a:cubicBezTo>
                <a:cubicBezTo>
                  <a:pt x="1805" y="676"/>
                  <a:pt x="1804" y="677"/>
                  <a:pt x="1815" y="719"/>
                </a:cubicBezTo>
                <a:cubicBezTo>
                  <a:pt x="1837" y="724"/>
                  <a:pt x="1858" y="722"/>
                  <a:pt x="1868" y="698"/>
                </a:cubicBezTo>
                <a:close/>
                <a:moveTo>
                  <a:pt x="1835" y="838"/>
                </a:moveTo>
                <a:cubicBezTo>
                  <a:pt x="1819" y="838"/>
                  <a:pt x="1813" y="851"/>
                  <a:pt x="1810" y="866"/>
                </a:cubicBezTo>
                <a:cubicBezTo>
                  <a:pt x="1804" y="893"/>
                  <a:pt x="1820" y="901"/>
                  <a:pt x="1843" y="906"/>
                </a:cubicBezTo>
                <a:cubicBezTo>
                  <a:pt x="1854" y="897"/>
                  <a:pt x="1864" y="889"/>
                  <a:pt x="1873" y="882"/>
                </a:cubicBezTo>
                <a:cubicBezTo>
                  <a:pt x="1875" y="851"/>
                  <a:pt x="1859" y="839"/>
                  <a:pt x="1835" y="838"/>
                </a:cubicBezTo>
                <a:close/>
                <a:moveTo>
                  <a:pt x="2023" y="161"/>
                </a:moveTo>
                <a:cubicBezTo>
                  <a:pt x="2050" y="166"/>
                  <a:pt x="2070" y="135"/>
                  <a:pt x="2081" y="77"/>
                </a:cubicBezTo>
                <a:cubicBezTo>
                  <a:pt x="2046" y="40"/>
                  <a:pt x="2031" y="35"/>
                  <a:pt x="2005" y="51"/>
                </a:cubicBezTo>
                <a:cubicBezTo>
                  <a:pt x="1985" y="63"/>
                  <a:pt x="1969" y="104"/>
                  <a:pt x="1981" y="128"/>
                </a:cubicBezTo>
                <a:cubicBezTo>
                  <a:pt x="1988" y="143"/>
                  <a:pt x="2007" y="158"/>
                  <a:pt x="2023" y="161"/>
                </a:cubicBezTo>
                <a:close/>
                <a:moveTo>
                  <a:pt x="1892" y="764"/>
                </a:moveTo>
                <a:cubicBezTo>
                  <a:pt x="1898" y="778"/>
                  <a:pt x="1905" y="793"/>
                  <a:pt x="1911" y="807"/>
                </a:cubicBezTo>
                <a:cubicBezTo>
                  <a:pt x="1949" y="813"/>
                  <a:pt x="1963" y="807"/>
                  <a:pt x="1973" y="783"/>
                </a:cubicBezTo>
                <a:cubicBezTo>
                  <a:pt x="1982" y="764"/>
                  <a:pt x="1976" y="750"/>
                  <a:pt x="1959" y="740"/>
                </a:cubicBezTo>
                <a:cubicBezTo>
                  <a:pt x="1939" y="728"/>
                  <a:pt x="1914" y="737"/>
                  <a:pt x="1892" y="764"/>
                </a:cubicBezTo>
                <a:close/>
                <a:moveTo>
                  <a:pt x="2791" y="539"/>
                </a:moveTo>
                <a:cubicBezTo>
                  <a:pt x="2799" y="519"/>
                  <a:pt x="2790" y="502"/>
                  <a:pt x="2775" y="489"/>
                </a:cubicBezTo>
                <a:cubicBezTo>
                  <a:pt x="2753" y="482"/>
                  <a:pt x="2739" y="492"/>
                  <a:pt x="2728" y="510"/>
                </a:cubicBezTo>
                <a:cubicBezTo>
                  <a:pt x="2717" y="528"/>
                  <a:pt x="2724" y="543"/>
                  <a:pt x="2737" y="559"/>
                </a:cubicBezTo>
                <a:cubicBezTo>
                  <a:pt x="2762" y="564"/>
                  <a:pt x="2782" y="560"/>
                  <a:pt x="2791" y="539"/>
                </a:cubicBezTo>
                <a:close/>
                <a:moveTo>
                  <a:pt x="3065" y="160"/>
                </a:moveTo>
                <a:cubicBezTo>
                  <a:pt x="3075" y="153"/>
                  <a:pt x="3089" y="140"/>
                  <a:pt x="3089" y="129"/>
                </a:cubicBezTo>
                <a:cubicBezTo>
                  <a:pt x="3089" y="102"/>
                  <a:pt x="3069" y="93"/>
                  <a:pt x="3044" y="93"/>
                </a:cubicBezTo>
                <a:cubicBezTo>
                  <a:pt x="3025" y="109"/>
                  <a:pt x="3014" y="127"/>
                  <a:pt x="3028" y="151"/>
                </a:cubicBezTo>
                <a:cubicBezTo>
                  <a:pt x="3036" y="166"/>
                  <a:pt x="3052" y="169"/>
                  <a:pt x="3065" y="160"/>
                </a:cubicBezTo>
                <a:close/>
                <a:moveTo>
                  <a:pt x="3003" y="334"/>
                </a:moveTo>
                <a:cubicBezTo>
                  <a:pt x="3026" y="335"/>
                  <a:pt x="3026" y="313"/>
                  <a:pt x="3028" y="292"/>
                </a:cubicBezTo>
                <a:cubicBezTo>
                  <a:pt x="3012" y="279"/>
                  <a:pt x="2997" y="259"/>
                  <a:pt x="2976" y="278"/>
                </a:cubicBezTo>
                <a:cubicBezTo>
                  <a:pt x="2969" y="284"/>
                  <a:pt x="2965" y="303"/>
                  <a:pt x="2969" y="310"/>
                </a:cubicBezTo>
                <a:cubicBezTo>
                  <a:pt x="2976" y="321"/>
                  <a:pt x="2991" y="334"/>
                  <a:pt x="3003" y="334"/>
                </a:cubicBezTo>
                <a:close/>
                <a:moveTo>
                  <a:pt x="2875" y="162"/>
                </a:moveTo>
                <a:cubicBezTo>
                  <a:pt x="2869" y="197"/>
                  <a:pt x="2895" y="210"/>
                  <a:pt x="2923" y="225"/>
                </a:cubicBezTo>
                <a:cubicBezTo>
                  <a:pt x="2948" y="211"/>
                  <a:pt x="2967" y="195"/>
                  <a:pt x="2957" y="167"/>
                </a:cubicBezTo>
                <a:cubicBezTo>
                  <a:pt x="2951" y="149"/>
                  <a:pt x="2939" y="134"/>
                  <a:pt x="2915" y="137"/>
                </a:cubicBezTo>
                <a:cubicBezTo>
                  <a:pt x="2898" y="140"/>
                  <a:pt x="2878" y="140"/>
                  <a:pt x="2875" y="162"/>
                </a:cubicBezTo>
                <a:close/>
                <a:moveTo>
                  <a:pt x="2734" y="415"/>
                </a:moveTo>
                <a:cubicBezTo>
                  <a:pt x="2739" y="435"/>
                  <a:pt x="2762" y="442"/>
                  <a:pt x="2797" y="439"/>
                </a:cubicBezTo>
                <a:cubicBezTo>
                  <a:pt x="2814" y="398"/>
                  <a:pt x="2816" y="376"/>
                  <a:pt x="2796" y="368"/>
                </a:cubicBezTo>
                <a:cubicBezTo>
                  <a:pt x="2781" y="361"/>
                  <a:pt x="2759" y="362"/>
                  <a:pt x="2744" y="369"/>
                </a:cubicBezTo>
                <a:cubicBezTo>
                  <a:pt x="2725" y="377"/>
                  <a:pt x="2729" y="399"/>
                  <a:pt x="2734" y="415"/>
                </a:cubicBezTo>
                <a:close/>
                <a:moveTo>
                  <a:pt x="2912" y="531"/>
                </a:moveTo>
                <a:cubicBezTo>
                  <a:pt x="2894" y="537"/>
                  <a:pt x="2881" y="564"/>
                  <a:pt x="2887" y="581"/>
                </a:cubicBezTo>
                <a:cubicBezTo>
                  <a:pt x="2894" y="600"/>
                  <a:pt x="2926" y="613"/>
                  <a:pt x="2948" y="605"/>
                </a:cubicBezTo>
                <a:cubicBezTo>
                  <a:pt x="2967" y="597"/>
                  <a:pt x="2971" y="583"/>
                  <a:pt x="2960" y="557"/>
                </a:cubicBezTo>
                <a:cubicBezTo>
                  <a:pt x="2950" y="532"/>
                  <a:pt x="2934" y="523"/>
                  <a:pt x="2912" y="531"/>
                </a:cubicBezTo>
                <a:close/>
                <a:moveTo>
                  <a:pt x="3063" y="420"/>
                </a:moveTo>
                <a:cubicBezTo>
                  <a:pt x="3078" y="417"/>
                  <a:pt x="3085" y="404"/>
                  <a:pt x="3078" y="387"/>
                </a:cubicBezTo>
                <a:cubicBezTo>
                  <a:pt x="3073" y="373"/>
                  <a:pt x="3062" y="366"/>
                  <a:pt x="3049" y="374"/>
                </a:cubicBezTo>
                <a:cubicBezTo>
                  <a:pt x="3040" y="379"/>
                  <a:pt x="3035" y="391"/>
                  <a:pt x="3024" y="406"/>
                </a:cubicBezTo>
                <a:cubicBezTo>
                  <a:pt x="3042" y="414"/>
                  <a:pt x="3054" y="422"/>
                  <a:pt x="3063" y="420"/>
                </a:cubicBezTo>
                <a:close/>
                <a:moveTo>
                  <a:pt x="3060" y="758"/>
                </a:moveTo>
                <a:cubicBezTo>
                  <a:pt x="3025" y="776"/>
                  <a:pt x="3017" y="790"/>
                  <a:pt x="3023" y="816"/>
                </a:cubicBezTo>
                <a:cubicBezTo>
                  <a:pt x="3028" y="837"/>
                  <a:pt x="3042" y="845"/>
                  <a:pt x="3062" y="843"/>
                </a:cubicBezTo>
                <a:cubicBezTo>
                  <a:pt x="3085" y="840"/>
                  <a:pt x="3100" y="818"/>
                  <a:pt x="3102" y="781"/>
                </a:cubicBezTo>
                <a:cubicBezTo>
                  <a:pt x="3089" y="774"/>
                  <a:pt x="3074" y="765"/>
                  <a:pt x="3060" y="758"/>
                </a:cubicBezTo>
                <a:close/>
                <a:moveTo>
                  <a:pt x="2993" y="986"/>
                </a:moveTo>
                <a:cubicBezTo>
                  <a:pt x="3009" y="1010"/>
                  <a:pt x="3024" y="1012"/>
                  <a:pt x="3063" y="995"/>
                </a:cubicBezTo>
                <a:cubicBezTo>
                  <a:pt x="3069" y="981"/>
                  <a:pt x="3074" y="967"/>
                  <a:pt x="3081" y="950"/>
                </a:cubicBezTo>
                <a:cubicBezTo>
                  <a:pt x="3045" y="918"/>
                  <a:pt x="3019" y="913"/>
                  <a:pt x="2998" y="930"/>
                </a:cubicBezTo>
                <a:cubicBezTo>
                  <a:pt x="2983" y="943"/>
                  <a:pt x="2980" y="968"/>
                  <a:pt x="2993" y="986"/>
                </a:cubicBezTo>
                <a:close/>
                <a:moveTo>
                  <a:pt x="1867" y="552"/>
                </a:moveTo>
                <a:cubicBezTo>
                  <a:pt x="1862" y="570"/>
                  <a:pt x="1877" y="592"/>
                  <a:pt x="1901" y="600"/>
                </a:cubicBezTo>
                <a:cubicBezTo>
                  <a:pt x="1923" y="607"/>
                  <a:pt x="1943" y="597"/>
                  <a:pt x="1948" y="577"/>
                </a:cubicBezTo>
                <a:cubicBezTo>
                  <a:pt x="1954" y="551"/>
                  <a:pt x="1942" y="527"/>
                  <a:pt x="1921" y="521"/>
                </a:cubicBezTo>
                <a:cubicBezTo>
                  <a:pt x="1899" y="515"/>
                  <a:pt x="1874" y="530"/>
                  <a:pt x="1867" y="552"/>
                </a:cubicBezTo>
                <a:close/>
                <a:moveTo>
                  <a:pt x="2859" y="675"/>
                </a:moveTo>
                <a:cubicBezTo>
                  <a:pt x="2873" y="635"/>
                  <a:pt x="2871" y="623"/>
                  <a:pt x="2850" y="610"/>
                </a:cubicBezTo>
                <a:cubicBezTo>
                  <a:pt x="2834" y="600"/>
                  <a:pt x="2798" y="603"/>
                  <a:pt x="2785" y="621"/>
                </a:cubicBezTo>
                <a:cubicBezTo>
                  <a:pt x="2777" y="632"/>
                  <a:pt x="2773" y="651"/>
                  <a:pt x="2777" y="663"/>
                </a:cubicBezTo>
                <a:cubicBezTo>
                  <a:pt x="2783" y="685"/>
                  <a:pt x="2813" y="688"/>
                  <a:pt x="2859" y="675"/>
                </a:cubicBezTo>
                <a:close/>
                <a:moveTo>
                  <a:pt x="3023" y="547"/>
                </a:moveTo>
                <a:cubicBezTo>
                  <a:pt x="3032" y="547"/>
                  <a:pt x="3045" y="540"/>
                  <a:pt x="3049" y="532"/>
                </a:cubicBezTo>
                <a:cubicBezTo>
                  <a:pt x="3061" y="509"/>
                  <a:pt x="3046" y="495"/>
                  <a:pt x="3025" y="479"/>
                </a:cubicBezTo>
                <a:cubicBezTo>
                  <a:pt x="3014" y="487"/>
                  <a:pt x="3002" y="495"/>
                  <a:pt x="2991" y="502"/>
                </a:cubicBezTo>
                <a:cubicBezTo>
                  <a:pt x="2996" y="526"/>
                  <a:pt x="2999" y="546"/>
                  <a:pt x="3023" y="547"/>
                </a:cubicBezTo>
                <a:close/>
                <a:moveTo>
                  <a:pt x="2867" y="266"/>
                </a:moveTo>
                <a:cubicBezTo>
                  <a:pt x="2853" y="250"/>
                  <a:pt x="2847" y="225"/>
                  <a:pt x="2820" y="236"/>
                </a:cubicBezTo>
                <a:cubicBezTo>
                  <a:pt x="2806" y="242"/>
                  <a:pt x="2792" y="254"/>
                  <a:pt x="2797" y="273"/>
                </a:cubicBezTo>
                <a:cubicBezTo>
                  <a:pt x="2803" y="298"/>
                  <a:pt x="2820" y="304"/>
                  <a:pt x="2846" y="301"/>
                </a:cubicBezTo>
                <a:cubicBezTo>
                  <a:pt x="2853" y="291"/>
                  <a:pt x="2860" y="279"/>
                  <a:pt x="2867" y="266"/>
                </a:cubicBezTo>
                <a:close/>
                <a:moveTo>
                  <a:pt x="2809" y="1267"/>
                </a:moveTo>
                <a:cubicBezTo>
                  <a:pt x="2835" y="1252"/>
                  <a:pt x="2844" y="1219"/>
                  <a:pt x="2831" y="1193"/>
                </a:cubicBezTo>
                <a:cubicBezTo>
                  <a:pt x="2818" y="1167"/>
                  <a:pt x="2799" y="1145"/>
                  <a:pt x="2766" y="1148"/>
                </a:cubicBezTo>
                <a:cubicBezTo>
                  <a:pt x="2733" y="1150"/>
                  <a:pt x="2722" y="1171"/>
                  <a:pt x="2715" y="1240"/>
                </a:cubicBezTo>
                <a:cubicBezTo>
                  <a:pt x="2743" y="1270"/>
                  <a:pt x="2771" y="1291"/>
                  <a:pt x="2809" y="1267"/>
                </a:cubicBezTo>
                <a:close/>
                <a:moveTo>
                  <a:pt x="2693" y="779"/>
                </a:moveTo>
                <a:cubicBezTo>
                  <a:pt x="2728" y="755"/>
                  <a:pt x="2733" y="745"/>
                  <a:pt x="2724" y="719"/>
                </a:cubicBezTo>
                <a:cubicBezTo>
                  <a:pt x="2715" y="690"/>
                  <a:pt x="2703" y="685"/>
                  <a:pt x="2653" y="690"/>
                </a:cubicBezTo>
                <a:cubicBezTo>
                  <a:pt x="2620" y="745"/>
                  <a:pt x="2629" y="764"/>
                  <a:pt x="2693" y="779"/>
                </a:cubicBezTo>
                <a:close/>
                <a:moveTo>
                  <a:pt x="2659" y="536"/>
                </a:moveTo>
                <a:cubicBezTo>
                  <a:pt x="2651" y="517"/>
                  <a:pt x="2630" y="510"/>
                  <a:pt x="2607" y="519"/>
                </a:cubicBezTo>
                <a:cubicBezTo>
                  <a:pt x="2581" y="530"/>
                  <a:pt x="2571" y="549"/>
                  <a:pt x="2581" y="570"/>
                </a:cubicBezTo>
                <a:cubicBezTo>
                  <a:pt x="2591" y="591"/>
                  <a:pt x="2617" y="604"/>
                  <a:pt x="2635" y="596"/>
                </a:cubicBezTo>
                <a:cubicBezTo>
                  <a:pt x="2657" y="587"/>
                  <a:pt x="2668" y="559"/>
                  <a:pt x="2659" y="536"/>
                </a:cubicBezTo>
                <a:close/>
                <a:moveTo>
                  <a:pt x="2850" y="99"/>
                </a:moveTo>
                <a:cubicBezTo>
                  <a:pt x="2861" y="89"/>
                  <a:pt x="2872" y="80"/>
                  <a:pt x="2888" y="67"/>
                </a:cubicBezTo>
                <a:cubicBezTo>
                  <a:pt x="2883" y="51"/>
                  <a:pt x="2880" y="32"/>
                  <a:pt x="2871" y="17"/>
                </a:cubicBezTo>
                <a:cubicBezTo>
                  <a:pt x="2868" y="12"/>
                  <a:pt x="2864" y="8"/>
                  <a:pt x="2860" y="5"/>
                </a:cubicBezTo>
                <a:cubicBezTo>
                  <a:pt x="2799" y="5"/>
                  <a:pt x="2799" y="5"/>
                  <a:pt x="2799" y="5"/>
                </a:cubicBezTo>
                <a:cubicBezTo>
                  <a:pt x="2780" y="20"/>
                  <a:pt x="2780" y="51"/>
                  <a:pt x="2797" y="73"/>
                </a:cubicBezTo>
                <a:cubicBezTo>
                  <a:pt x="2811" y="91"/>
                  <a:pt x="2827" y="101"/>
                  <a:pt x="2850" y="99"/>
                </a:cubicBezTo>
                <a:close/>
                <a:moveTo>
                  <a:pt x="425" y="1524"/>
                </a:moveTo>
                <a:cubicBezTo>
                  <a:pt x="407" y="1531"/>
                  <a:pt x="388" y="1539"/>
                  <a:pt x="364" y="1549"/>
                </a:cubicBezTo>
                <a:cubicBezTo>
                  <a:pt x="379" y="1570"/>
                  <a:pt x="390" y="1587"/>
                  <a:pt x="401" y="1603"/>
                </a:cubicBezTo>
                <a:cubicBezTo>
                  <a:pt x="461" y="1576"/>
                  <a:pt x="463" y="1568"/>
                  <a:pt x="425" y="1524"/>
                </a:cubicBezTo>
                <a:close/>
                <a:moveTo>
                  <a:pt x="2038" y="910"/>
                </a:moveTo>
                <a:cubicBezTo>
                  <a:pt x="2046" y="897"/>
                  <a:pt x="2046" y="884"/>
                  <a:pt x="2036" y="872"/>
                </a:cubicBezTo>
                <a:cubicBezTo>
                  <a:pt x="2023" y="859"/>
                  <a:pt x="2009" y="851"/>
                  <a:pt x="1991" y="861"/>
                </a:cubicBezTo>
                <a:cubicBezTo>
                  <a:pt x="1968" y="874"/>
                  <a:pt x="1960" y="893"/>
                  <a:pt x="1972" y="921"/>
                </a:cubicBezTo>
                <a:cubicBezTo>
                  <a:pt x="2009" y="933"/>
                  <a:pt x="2025" y="930"/>
                  <a:pt x="2038" y="910"/>
                </a:cubicBezTo>
                <a:close/>
                <a:moveTo>
                  <a:pt x="1888" y="1435"/>
                </a:moveTo>
                <a:cubicBezTo>
                  <a:pt x="1872" y="1424"/>
                  <a:pt x="1855" y="1423"/>
                  <a:pt x="1838" y="1436"/>
                </a:cubicBezTo>
                <a:cubicBezTo>
                  <a:pt x="1814" y="1453"/>
                  <a:pt x="1813" y="1465"/>
                  <a:pt x="1830" y="1510"/>
                </a:cubicBezTo>
                <a:cubicBezTo>
                  <a:pt x="1869" y="1519"/>
                  <a:pt x="1881" y="1515"/>
                  <a:pt x="1894" y="1490"/>
                </a:cubicBezTo>
                <a:cubicBezTo>
                  <a:pt x="1904" y="1470"/>
                  <a:pt x="1902" y="1445"/>
                  <a:pt x="1888" y="1435"/>
                </a:cubicBezTo>
                <a:close/>
                <a:moveTo>
                  <a:pt x="1929" y="1209"/>
                </a:moveTo>
                <a:cubicBezTo>
                  <a:pt x="1891" y="1230"/>
                  <a:pt x="1877" y="1246"/>
                  <a:pt x="1888" y="1265"/>
                </a:cubicBezTo>
                <a:cubicBezTo>
                  <a:pt x="1896" y="1278"/>
                  <a:pt x="1914" y="1291"/>
                  <a:pt x="1929" y="1295"/>
                </a:cubicBezTo>
                <a:cubicBezTo>
                  <a:pt x="1949" y="1299"/>
                  <a:pt x="1958" y="1279"/>
                  <a:pt x="1964" y="1264"/>
                </a:cubicBezTo>
                <a:cubicBezTo>
                  <a:pt x="1971" y="1245"/>
                  <a:pt x="1958" y="1226"/>
                  <a:pt x="1929" y="1209"/>
                </a:cubicBezTo>
                <a:close/>
                <a:moveTo>
                  <a:pt x="2086" y="1356"/>
                </a:moveTo>
                <a:cubicBezTo>
                  <a:pt x="2081" y="1348"/>
                  <a:pt x="2072" y="1334"/>
                  <a:pt x="2066" y="1325"/>
                </a:cubicBezTo>
                <a:cubicBezTo>
                  <a:pt x="2012" y="1313"/>
                  <a:pt x="1991" y="1334"/>
                  <a:pt x="1980" y="1371"/>
                </a:cubicBezTo>
                <a:cubicBezTo>
                  <a:pt x="1983" y="1398"/>
                  <a:pt x="2001" y="1410"/>
                  <a:pt x="2026" y="1412"/>
                </a:cubicBezTo>
                <a:cubicBezTo>
                  <a:pt x="2059" y="1414"/>
                  <a:pt x="2071" y="1392"/>
                  <a:pt x="2086" y="1356"/>
                </a:cubicBezTo>
                <a:close/>
                <a:moveTo>
                  <a:pt x="2024" y="1193"/>
                </a:moveTo>
                <a:cubicBezTo>
                  <a:pt x="2043" y="1186"/>
                  <a:pt x="2046" y="1171"/>
                  <a:pt x="2045" y="1150"/>
                </a:cubicBezTo>
                <a:cubicBezTo>
                  <a:pt x="2030" y="1132"/>
                  <a:pt x="2012" y="1123"/>
                  <a:pt x="1992" y="1134"/>
                </a:cubicBezTo>
                <a:cubicBezTo>
                  <a:pt x="1974" y="1145"/>
                  <a:pt x="1972" y="1163"/>
                  <a:pt x="1975" y="1182"/>
                </a:cubicBezTo>
                <a:cubicBezTo>
                  <a:pt x="1988" y="1201"/>
                  <a:pt x="2005" y="1201"/>
                  <a:pt x="2024" y="1193"/>
                </a:cubicBezTo>
                <a:close/>
                <a:moveTo>
                  <a:pt x="1824" y="1994"/>
                </a:moveTo>
                <a:cubicBezTo>
                  <a:pt x="1812" y="2006"/>
                  <a:pt x="1804" y="2018"/>
                  <a:pt x="1815" y="2034"/>
                </a:cubicBezTo>
                <a:cubicBezTo>
                  <a:pt x="1822" y="2044"/>
                  <a:pt x="1836" y="2047"/>
                  <a:pt x="1846" y="2041"/>
                </a:cubicBezTo>
                <a:cubicBezTo>
                  <a:pt x="1857" y="2035"/>
                  <a:pt x="1865" y="2027"/>
                  <a:pt x="1864" y="2013"/>
                </a:cubicBezTo>
                <a:cubicBezTo>
                  <a:pt x="1862" y="2000"/>
                  <a:pt x="1853" y="1996"/>
                  <a:pt x="1824" y="1994"/>
                </a:cubicBezTo>
                <a:close/>
                <a:moveTo>
                  <a:pt x="1823" y="1940"/>
                </a:moveTo>
                <a:cubicBezTo>
                  <a:pt x="1839" y="1935"/>
                  <a:pt x="1846" y="1915"/>
                  <a:pt x="1839" y="1896"/>
                </a:cubicBezTo>
                <a:cubicBezTo>
                  <a:pt x="1834" y="1881"/>
                  <a:pt x="1812" y="1871"/>
                  <a:pt x="1798" y="1877"/>
                </a:cubicBezTo>
                <a:cubicBezTo>
                  <a:pt x="1784" y="1882"/>
                  <a:pt x="1775" y="1909"/>
                  <a:pt x="1781" y="1925"/>
                </a:cubicBezTo>
                <a:cubicBezTo>
                  <a:pt x="1786" y="1938"/>
                  <a:pt x="1807" y="1946"/>
                  <a:pt x="1823" y="1940"/>
                </a:cubicBezTo>
                <a:close/>
                <a:moveTo>
                  <a:pt x="1826" y="2094"/>
                </a:moveTo>
                <a:cubicBezTo>
                  <a:pt x="1812" y="2091"/>
                  <a:pt x="1806" y="2097"/>
                  <a:pt x="1794" y="2124"/>
                </a:cubicBezTo>
                <a:cubicBezTo>
                  <a:pt x="1806" y="2149"/>
                  <a:pt x="1814" y="2154"/>
                  <a:pt x="1834" y="2149"/>
                </a:cubicBezTo>
                <a:cubicBezTo>
                  <a:pt x="1846" y="2146"/>
                  <a:pt x="1852" y="2138"/>
                  <a:pt x="1852" y="2126"/>
                </a:cubicBezTo>
                <a:cubicBezTo>
                  <a:pt x="1852" y="2113"/>
                  <a:pt x="1839" y="2097"/>
                  <a:pt x="1826" y="2094"/>
                </a:cubicBezTo>
                <a:close/>
                <a:moveTo>
                  <a:pt x="2146" y="1181"/>
                </a:moveTo>
                <a:cubicBezTo>
                  <a:pt x="2125" y="1175"/>
                  <a:pt x="2099" y="1191"/>
                  <a:pt x="2093" y="1213"/>
                </a:cubicBezTo>
                <a:cubicBezTo>
                  <a:pt x="2088" y="1233"/>
                  <a:pt x="2100" y="1251"/>
                  <a:pt x="2123" y="1257"/>
                </a:cubicBezTo>
                <a:cubicBezTo>
                  <a:pt x="2150" y="1264"/>
                  <a:pt x="2169" y="1255"/>
                  <a:pt x="2174" y="1233"/>
                </a:cubicBezTo>
                <a:cubicBezTo>
                  <a:pt x="2178" y="1211"/>
                  <a:pt x="2165" y="1186"/>
                  <a:pt x="2146" y="1181"/>
                </a:cubicBezTo>
                <a:close/>
                <a:moveTo>
                  <a:pt x="2348" y="1865"/>
                </a:moveTo>
                <a:cubicBezTo>
                  <a:pt x="2376" y="1857"/>
                  <a:pt x="2405" y="1823"/>
                  <a:pt x="2399" y="1798"/>
                </a:cubicBezTo>
                <a:cubicBezTo>
                  <a:pt x="2389" y="1757"/>
                  <a:pt x="2359" y="1743"/>
                  <a:pt x="2319" y="1745"/>
                </a:cubicBezTo>
                <a:cubicBezTo>
                  <a:pt x="2275" y="1786"/>
                  <a:pt x="2269" y="1806"/>
                  <a:pt x="2289" y="1839"/>
                </a:cubicBezTo>
                <a:cubicBezTo>
                  <a:pt x="2303" y="1861"/>
                  <a:pt x="2320" y="1873"/>
                  <a:pt x="2348" y="1865"/>
                </a:cubicBezTo>
                <a:close/>
                <a:moveTo>
                  <a:pt x="1424" y="2064"/>
                </a:moveTo>
                <a:cubicBezTo>
                  <a:pt x="1436" y="2050"/>
                  <a:pt x="1434" y="2036"/>
                  <a:pt x="1424" y="2022"/>
                </a:cubicBezTo>
                <a:cubicBezTo>
                  <a:pt x="1396" y="2024"/>
                  <a:pt x="1388" y="2029"/>
                  <a:pt x="1389" y="2044"/>
                </a:cubicBezTo>
                <a:cubicBezTo>
                  <a:pt x="1391" y="2059"/>
                  <a:pt x="1401" y="2065"/>
                  <a:pt x="1424" y="2064"/>
                </a:cubicBezTo>
                <a:close/>
                <a:moveTo>
                  <a:pt x="2389" y="1996"/>
                </a:moveTo>
                <a:cubicBezTo>
                  <a:pt x="2380" y="1980"/>
                  <a:pt x="2361" y="1958"/>
                  <a:pt x="2346" y="1957"/>
                </a:cubicBezTo>
                <a:cubicBezTo>
                  <a:pt x="2306" y="1955"/>
                  <a:pt x="2290" y="1984"/>
                  <a:pt x="2288" y="2022"/>
                </a:cubicBezTo>
                <a:cubicBezTo>
                  <a:pt x="2310" y="2052"/>
                  <a:pt x="2337" y="2069"/>
                  <a:pt x="2373" y="2051"/>
                </a:cubicBezTo>
                <a:cubicBezTo>
                  <a:pt x="2396" y="2039"/>
                  <a:pt x="2401" y="2016"/>
                  <a:pt x="2389" y="1996"/>
                </a:cubicBezTo>
                <a:close/>
                <a:moveTo>
                  <a:pt x="2208" y="1005"/>
                </a:moveTo>
                <a:cubicBezTo>
                  <a:pt x="2167" y="1004"/>
                  <a:pt x="2157" y="1008"/>
                  <a:pt x="2149" y="1033"/>
                </a:cubicBezTo>
                <a:cubicBezTo>
                  <a:pt x="2140" y="1062"/>
                  <a:pt x="2146" y="1073"/>
                  <a:pt x="2187" y="1097"/>
                </a:cubicBezTo>
                <a:cubicBezTo>
                  <a:pt x="2245" y="1074"/>
                  <a:pt x="2249" y="1055"/>
                  <a:pt x="2208" y="1005"/>
                </a:cubicBezTo>
                <a:close/>
                <a:moveTo>
                  <a:pt x="845" y="285"/>
                </a:moveTo>
                <a:cubicBezTo>
                  <a:pt x="856" y="283"/>
                  <a:pt x="860" y="274"/>
                  <a:pt x="856" y="262"/>
                </a:cubicBezTo>
                <a:cubicBezTo>
                  <a:pt x="852" y="252"/>
                  <a:pt x="844" y="247"/>
                  <a:pt x="835" y="253"/>
                </a:cubicBezTo>
                <a:cubicBezTo>
                  <a:pt x="829" y="257"/>
                  <a:pt x="826" y="265"/>
                  <a:pt x="818" y="276"/>
                </a:cubicBezTo>
                <a:cubicBezTo>
                  <a:pt x="830" y="281"/>
                  <a:pt x="839" y="287"/>
                  <a:pt x="845" y="285"/>
                </a:cubicBezTo>
                <a:close/>
                <a:moveTo>
                  <a:pt x="2392" y="2157"/>
                </a:moveTo>
                <a:cubicBezTo>
                  <a:pt x="2386" y="2159"/>
                  <a:pt x="2380" y="2161"/>
                  <a:pt x="2375" y="2163"/>
                </a:cubicBezTo>
                <a:cubicBezTo>
                  <a:pt x="2439" y="2163"/>
                  <a:pt x="2439" y="2163"/>
                  <a:pt x="2439" y="2163"/>
                </a:cubicBezTo>
                <a:cubicBezTo>
                  <a:pt x="2426" y="2155"/>
                  <a:pt x="2411" y="2151"/>
                  <a:pt x="2392" y="2157"/>
                </a:cubicBezTo>
                <a:close/>
                <a:moveTo>
                  <a:pt x="2085" y="1972"/>
                </a:moveTo>
                <a:cubicBezTo>
                  <a:pt x="2064" y="1981"/>
                  <a:pt x="2041" y="1991"/>
                  <a:pt x="2019" y="2000"/>
                </a:cubicBezTo>
                <a:cubicBezTo>
                  <a:pt x="2004" y="2058"/>
                  <a:pt x="2012" y="2081"/>
                  <a:pt x="2050" y="2096"/>
                </a:cubicBezTo>
                <a:cubicBezTo>
                  <a:pt x="2085" y="2109"/>
                  <a:pt x="2116" y="2099"/>
                  <a:pt x="2129" y="2070"/>
                </a:cubicBezTo>
                <a:cubicBezTo>
                  <a:pt x="2148" y="2029"/>
                  <a:pt x="2139" y="2007"/>
                  <a:pt x="2085" y="1972"/>
                </a:cubicBezTo>
                <a:close/>
                <a:moveTo>
                  <a:pt x="1832" y="1337"/>
                </a:moveTo>
                <a:cubicBezTo>
                  <a:pt x="1841" y="1315"/>
                  <a:pt x="1832" y="1300"/>
                  <a:pt x="1810" y="1287"/>
                </a:cubicBezTo>
                <a:cubicBezTo>
                  <a:pt x="1799" y="1291"/>
                  <a:pt x="1787" y="1296"/>
                  <a:pt x="1773" y="1302"/>
                </a:cubicBezTo>
                <a:cubicBezTo>
                  <a:pt x="1774" y="1323"/>
                  <a:pt x="1765" y="1346"/>
                  <a:pt x="1793" y="1353"/>
                </a:cubicBezTo>
                <a:cubicBezTo>
                  <a:pt x="1807" y="1356"/>
                  <a:pt x="1824" y="1355"/>
                  <a:pt x="1832" y="1337"/>
                </a:cubicBezTo>
                <a:close/>
                <a:moveTo>
                  <a:pt x="1491" y="1835"/>
                </a:moveTo>
                <a:cubicBezTo>
                  <a:pt x="1479" y="1845"/>
                  <a:pt x="1472" y="1857"/>
                  <a:pt x="1481" y="1871"/>
                </a:cubicBezTo>
                <a:cubicBezTo>
                  <a:pt x="1486" y="1880"/>
                  <a:pt x="1496" y="1882"/>
                  <a:pt x="1504" y="1877"/>
                </a:cubicBezTo>
                <a:cubicBezTo>
                  <a:pt x="1510" y="1872"/>
                  <a:pt x="1519" y="1864"/>
                  <a:pt x="1519" y="1858"/>
                </a:cubicBezTo>
                <a:cubicBezTo>
                  <a:pt x="1519" y="1841"/>
                  <a:pt x="1506" y="1835"/>
                  <a:pt x="1491" y="1835"/>
                </a:cubicBezTo>
                <a:close/>
                <a:moveTo>
                  <a:pt x="1581" y="1297"/>
                </a:moveTo>
                <a:cubicBezTo>
                  <a:pt x="1583" y="1281"/>
                  <a:pt x="1573" y="1270"/>
                  <a:pt x="1558" y="1269"/>
                </a:cubicBezTo>
                <a:cubicBezTo>
                  <a:pt x="1545" y="1268"/>
                  <a:pt x="1527" y="1270"/>
                  <a:pt x="1520" y="1278"/>
                </a:cubicBezTo>
                <a:cubicBezTo>
                  <a:pt x="1505" y="1299"/>
                  <a:pt x="1515" y="1319"/>
                  <a:pt x="1535" y="1333"/>
                </a:cubicBezTo>
                <a:cubicBezTo>
                  <a:pt x="1559" y="1332"/>
                  <a:pt x="1578" y="1324"/>
                  <a:pt x="1581" y="1297"/>
                </a:cubicBezTo>
                <a:close/>
                <a:moveTo>
                  <a:pt x="1814" y="1046"/>
                </a:moveTo>
                <a:cubicBezTo>
                  <a:pt x="1825" y="1025"/>
                  <a:pt x="1835" y="1007"/>
                  <a:pt x="1816" y="993"/>
                </a:cubicBezTo>
                <a:cubicBezTo>
                  <a:pt x="1809" y="987"/>
                  <a:pt x="1795" y="985"/>
                  <a:pt x="1788" y="989"/>
                </a:cubicBezTo>
                <a:cubicBezTo>
                  <a:pt x="1765" y="999"/>
                  <a:pt x="1768" y="1019"/>
                  <a:pt x="1775" y="1044"/>
                </a:cubicBezTo>
                <a:cubicBezTo>
                  <a:pt x="1789" y="1045"/>
                  <a:pt x="1802" y="1045"/>
                  <a:pt x="1814" y="1046"/>
                </a:cubicBezTo>
                <a:close/>
                <a:moveTo>
                  <a:pt x="1583" y="1940"/>
                </a:moveTo>
                <a:cubicBezTo>
                  <a:pt x="1565" y="1917"/>
                  <a:pt x="1558" y="1914"/>
                  <a:pt x="1547" y="1922"/>
                </a:cubicBezTo>
                <a:cubicBezTo>
                  <a:pt x="1535" y="1932"/>
                  <a:pt x="1538" y="1944"/>
                  <a:pt x="1559" y="1967"/>
                </a:cubicBezTo>
                <a:cubicBezTo>
                  <a:pt x="1571" y="1960"/>
                  <a:pt x="1585" y="1957"/>
                  <a:pt x="1583" y="1940"/>
                </a:cubicBezTo>
                <a:close/>
                <a:moveTo>
                  <a:pt x="1409" y="2106"/>
                </a:moveTo>
                <a:cubicBezTo>
                  <a:pt x="1398" y="2110"/>
                  <a:pt x="1390" y="2126"/>
                  <a:pt x="1394" y="2137"/>
                </a:cubicBezTo>
                <a:cubicBezTo>
                  <a:pt x="1398" y="2149"/>
                  <a:pt x="1418" y="2157"/>
                  <a:pt x="1431" y="2152"/>
                </a:cubicBezTo>
                <a:cubicBezTo>
                  <a:pt x="1443" y="2147"/>
                  <a:pt x="1445" y="2138"/>
                  <a:pt x="1439" y="2122"/>
                </a:cubicBezTo>
                <a:cubicBezTo>
                  <a:pt x="1433" y="2107"/>
                  <a:pt x="1423" y="2101"/>
                  <a:pt x="1409" y="2106"/>
                </a:cubicBezTo>
                <a:close/>
                <a:moveTo>
                  <a:pt x="1479" y="2074"/>
                </a:moveTo>
                <a:cubicBezTo>
                  <a:pt x="1472" y="2079"/>
                  <a:pt x="1465" y="2084"/>
                  <a:pt x="1458" y="2088"/>
                </a:cubicBezTo>
                <a:cubicBezTo>
                  <a:pt x="1461" y="2103"/>
                  <a:pt x="1463" y="2116"/>
                  <a:pt x="1478" y="2116"/>
                </a:cubicBezTo>
                <a:cubicBezTo>
                  <a:pt x="1483" y="2116"/>
                  <a:pt x="1491" y="2112"/>
                  <a:pt x="1494" y="2107"/>
                </a:cubicBezTo>
                <a:cubicBezTo>
                  <a:pt x="1501" y="2093"/>
                  <a:pt x="1492" y="2084"/>
                  <a:pt x="1479" y="2074"/>
                </a:cubicBezTo>
                <a:close/>
                <a:moveTo>
                  <a:pt x="1547" y="2093"/>
                </a:moveTo>
                <a:cubicBezTo>
                  <a:pt x="1538" y="2112"/>
                  <a:pt x="1540" y="2126"/>
                  <a:pt x="1552" y="2127"/>
                </a:cubicBezTo>
                <a:cubicBezTo>
                  <a:pt x="1558" y="2127"/>
                  <a:pt x="1568" y="2121"/>
                  <a:pt x="1571" y="2115"/>
                </a:cubicBezTo>
                <a:cubicBezTo>
                  <a:pt x="1576" y="2105"/>
                  <a:pt x="1567" y="2098"/>
                  <a:pt x="1547" y="2093"/>
                </a:cubicBezTo>
                <a:close/>
                <a:moveTo>
                  <a:pt x="1481" y="1959"/>
                </a:moveTo>
                <a:cubicBezTo>
                  <a:pt x="1471" y="1950"/>
                  <a:pt x="1462" y="1938"/>
                  <a:pt x="1449" y="1950"/>
                </a:cubicBezTo>
                <a:cubicBezTo>
                  <a:pt x="1444" y="1954"/>
                  <a:pt x="1442" y="1965"/>
                  <a:pt x="1444" y="1969"/>
                </a:cubicBezTo>
                <a:cubicBezTo>
                  <a:pt x="1449" y="1976"/>
                  <a:pt x="1458" y="1984"/>
                  <a:pt x="1466" y="1985"/>
                </a:cubicBezTo>
                <a:cubicBezTo>
                  <a:pt x="1480" y="1985"/>
                  <a:pt x="1480" y="1972"/>
                  <a:pt x="1481" y="1959"/>
                </a:cubicBezTo>
                <a:close/>
                <a:moveTo>
                  <a:pt x="1494" y="2009"/>
                </a:moveTo>
                <a:cubicBezTo>
                  <a:pt x="1488" y="2012"/>
                  <a:pt x="1485" y="2020"/>
                  <a:pt x="1478" y="2029"/>
                </a:cubicBezTo>
                <a:cubicBezTo>
                  <a:pt x="1490" y="2034"/>
                  <a:pt x="1497" y="2039"/>
                  <a:pt x="1502" y="2038"/>
                </a:cubicBezTo>
                <a:cubicBezTo>
                  <a:pt x="1512" y="2036"/>
                  <a:pt x="1516" y="2027"/>
                  <a:pt x="1512" y="2017"/>
                </a:cubicBezTo>
                <a:cubicBezTo>
                  <a:pt x="1509" y="2008"/>
                  <a:pt x="1502" y="2004"/>
                  <a:pt x="1494" y="2009"/>
                </a:cubicBezTo>
                <a:close/>
                <a:moveTo>
                  <a:pt x="1565" y="2018"/>
                </a:moveTo>
                <a:cubicBezTo>
                  <a:pt x="1559" y="2030"/>
                  <a:pt x="1554" y="2038"/>
                  <a:pt x="1549" y="2047"/>
                </a:cubicBezTo>
                <a:cubicBezTo>
                  <a:pt x="1575" y="2068"/>
                  <a:pt x="1579" y="2067"/>
                  <a:pt x="1590" y="2040"/>
                </a:cubicBezTo>
                <a:cubicBezTo>
                  <a:pt x="1583" y="2034"/>
                  <a:pt x="1575" y="2027"/>
                  <a:pt x="1565" y="2018"/>
                </a:cubicBezTo>
                <a:close/>
                <a:moveTo>
                  <a:pt x="1730" y="1988"/>
                </a:moveTo>
                <a:cubicBezTo>
                  <a:pt x="1742" y="1982"/>
                  <a:pt x="1747" y="1965"/>
                  <a:pt x="1742" y="1952"/>
                </a:cubicBezTo>
                <a:cubicBezTo>
                  <a:pt x="1736" y="1938"/>
                  <a:pt x="1720" y="1931"/>
                  <a:pt x="1706" y="1937"/>
                </a:cubicBezTo>
                <a:cubicBezTo>
                  <a:pt x="1692" y="1942"/>
                  <a:pt x="1684" y="1960"/>
                  <a:pt x="1690" y="1973"/>
                </a:cubicBezTo>
                <a:cubicBezTo>
                  <a:pt x="1696" y="1987"/>
                  <a:pt x="1717" y="1994"/>
                  <a:pt x="1730" y="1988"/>
                </a:cubicBezTo>
                <a:close/>
                <a:moveTo>
                  <a:pt x="1711" y="2107"/>
                </a:moveTo>
                <a:cubicBezTo>
                  <a:pt x="1708" y="2119"/>
                  <a:pt x="1712" y="2128"/>
                  <a:pt x="1723" y="2134"/>
                </a:cubicBezTo>
                <a:cubicBezTo>
                  <a:pt x="1737" y="2141"/>
                  <a:pt x="1750" y="2136"/>
                  <a:pt x="1764" y="2116"/>
                </a:cubicBezTo>
                <a:cubicBezTo>
                  <a:pt x="1760" y="2108"/>
                  <a:pt x="1755" y="2100"/>
                  <a:pt x="1751" y="2090"/>
                </a:cubicBezTo>
                <a:cubicBezTo>
                  <a:pt x="1720" y="2089"/>
                  <a:pt x="1715" y="2092"/>
                  <a:pt x="1711" y="2107"/>
                </a:cubicBezTo>
                <a:close/>
                <a:moveTo>
                  <a:pt x="1657" y="1863"/>
                </a:moveTo>
                <a:cubicBezTo>
                  <a:pt x="1647" y="1866"/>
                  <a:pt x="1639" y="1878"/>
                  <a:pt x="1641" y="1888"/>
                </a:cubicBezTo>
                <a:cubicBezTo>
                  <a:pt x="1644" y="1900"/>
                  <a:pt x="1659" y="1909"/>
                  <a:pt x="1671" y="1905"/>
                </a:cubicBezTo>
                <a:cubicBezTo>
                  <a:pt x="1682" y="1901"/>
                  <a:pt x="1688" y="1887"/>
                  <a:pt x="1684" y="1876"/>
                </a:cubicBezTo>
                <a:cubicBezTo>
                  <a:pt x="1680" y="1866"/>
                  <a:pt x="1667" y="1860"/>
                  <a:pt x="1657" y="1863"/>
                </a:cubicBezTo>
                <a:close/>
                <a:moveTo>
                  <a:pt x="1594" y="2155"/>
                </a:moveTo>
                <a:cubicBezTo>
                  <a:pt x="1590" y="2156"/>
                  <a:pt x="1587" y="2160"/>
                  <a:pt x="1584" y="2163"/>
                </a:cubicBezTo>
                <a:cubicBezTo>
                  <a:pt x="1621" y="2163"/>
                  <a:pt x="1621" y="2163"/>
                  <a:pt x="1621" y="2163"/>
                </a:cubicBezTo>
                <a:cubicBezTo>
                  <a:pt x="1616" y="2154"/>
                  <a:pt x="1605" y="2151"/>
                  <a:pt x="1594" y="2155"/>
                </a:cubicBezTo>
                <a:close/>
                <a:moveTo>
                  <a:pt x="1657" y="2080"/>
                </a:moveTo>
                <a:cubicBezTo>
                  <a:pt x="1645" y="2106"/>
                  <a:pt x="1646" y="2116"/>
                  <a:pt x="1659" y="2121"/>
                </a:cubicBezTo>
                <a:cubicBezTo>
                  <a:pt x="1671" y="2126"/>
                  <a:pt x="1678" y="2120"/>
                  <a:pt x="1683" y="2111"/>
                </a:cubicBezTo>
                <a:cubicBezTo>
                  <a:pt x="1689" y="2098"/>
                  <a:pt x="1679" y="2087"/>
                  <a:pt x="1657" y="2080"/>
                </a:cubicBezTo>
                <a:close/>
                <a:moveTo>
                  <a:pt x="1660" y="2014"/>
                </a:moveTo>
                <a:cubicBezTo>
                  <a:pt x="1664" y="1999"/>
                  <a:pt x="1656" y="1989"/>
                  <a:pt x="1639" y="1982"/>
                </a:cubicBezTo>
                <a:cubicBezTo>
                  <a:pt x="1624" y="1990"/>
                  <a:pt x="1612" y="1999"/>
                  <a:pt x="1618" y="2016"/>
                </a:cubicBezTo>
                <a:cubicBezTo>
                  <a:pt x="1620" y="2023"/>
                  <a:pt x="1629" y="2029"/>
                  <a:pt x="1636" y="2031"/>
                </a:cubicBezTo>
                <a:cubicBezTo>
                  <a:pt x="1649" y="2035"/>
                  <a:pt x="1657" y="2024"/>
                  <a:pt x="1660" y="2014"/>
                </a:cubicBezTo>
                <a:close/>
                <a:moveTo>
                  <a:pt x="2315" y="1429"/>
                </a:moveTo>
                <a:cubicBezTo>
                  <a:pt x="2309" y="1399"/>
                  <a:pt x="2269" y="1371"/>
                  <a:pt x="2241" y="1377"/>
                </a:cubicBezTo>
                <a:cubicBezTo>
                  <a:pt x="2202" y="1385"/>
                  <a:pt x="2181" y="1427"/>
                  <a:pt x="2194" y="1472"/>
                </a:cubicBezTo>
                <a:cubicBezTo>
                  <a:pt x="2203" y="1509"/>
                  <a:pt x="2227" y="1522"/>
                  <a:pt x="2263" y="1511"/>
                </a:cubicBezTo>
                <a:cubicBezTo>
                  <a:pt x="2298" y="1500"/>
                  <a:pt x="2322" y="1462"/>
                  <a:pt x="2315" y="1429"/>
                </a:cubicBezTo>
                <a:close/>
                <a:moveTo>
                  <a:pt x="3549" y="1518"/>
                </a:moveTo>
                <a:cubicBezTo>
                  <a:pt x="3529" y="1496"/>
                  <a:pt x="3505" y="1494"/>
                  <a:pt x="3479" y="1509"/>
                </a:cubicBezTo>
                <a:cubicBezTo>
                  <a:pt x="3452" y="1526"/>
                  <a:pt x="3424" y="1541"/>
                  <a:pt x="3391" y="1560"/>
                </a:cubicBezTo>
                <a:cubicBezTo>
                  <a:pt x="3403" y="1586"/>
                  <a:pt x="3409" y="1598"/>
                  <a:pt x="3415" y="1611"/>
                </a:cubicBezTo>
                <a:cubicBezTo>
                  <a:pt x="3428" y="1643"/>
                  <a:pt x="3456" y="1661"/>
                  <a:pt x="3486" y="1656"/>
                </a:cubicBezTo>
                <a:cubicBezTo>
                  <a:pt x="3513" y="1651"/>
                  <a:pt x="3541" y="1631"/>
                  <a:pt x="3561" y="1610"/>
                </a:cubicBezTo>
                <a:cubicBezTo>
                  <a:pt x="3580" y="1592"/>
                  <a:pt x="3570" y="1540"/>
                  <a:pt x="3549" y="1518"/>
                </a:cubicBezTo>
                <a:close/>
                <a:moveTo>
                  <a:pt x="3567" y="2037"/>
                </a:moveTo>
                <a:cubicBezTo>
                  <a:pt x="3516" y="2089"/>
                  <a:pt x="3506" y="2127"/>
                  <a:pt x="3530" y="2159"/>
                </a:cubicBezTo>
                <a:cubicBezTo>
                  <a:pt x="3531" y="2161"/>
                  <a:pt x="3532" y="2162"/>
                  <a:pt x="3533" y="2163"/>
                </a:cubicBezTo>
                <a:cubicBezTo>
                  <a:pt x="3626" y="2163"/>
                  <a:pt x="3626" y="2163"/>
                  <a:pt x="3626" y="2163"/>
                </a:cubicBezTo>
                <a:cubicBezTo>
                  <a:pt x="3650" y="2144"/>
                  <a:pt x="3651" y="2120"/>
                  <a:pt x="3633" y="2068"/>
                </a:cubicBezTo>
                <a:cubicBezTo>
                  <a:pt x="3612" y="2058"/>
                  <a:pt x="3591" y="2048"/>
                  <a:pt x="3567" y="2037"/>
                </a:cubicBezTo>
                <a:close/>
                <a:moveTo>
                  <a:pt x="3566" y="1780"/>
                </a:moveTo>
                <a:cubicBezTo>
                  <a:pt x="3539" y="1789"/>
                  <a:pt x="3524" y="1827"/>
                  <a:pt x="3534" y="1864"/>
                </a:cubicBezTo>
                <a:cubicBezTo>
                  <a:pt x="3543" y="1898"/>
                  <a:pt x="3573" y="1915"/>
                  <a:pt x="3604" y="1903"/>
                </a:cubicBezTo>
                <a:cubicBezTo>
                  <a:pt x="3641" y="1890"/>
                  <a:pt x="3662" y="1854"/>
                  <a:pt x="3652" y="1822"/>
                </a:cubicBezTo>
                <a:cubicBezTo>
                  <a:pt x="3641" y="1789"/>
                  <a:pt x="3601" y="1769"/>
                  <a:pt x="3566" y="1780"/>
                </a:cubicBezTo>
                <a:close/>
                <a:moveTo>
                  <a:pt x="3649" y="1294"/>
                </a:moveTo>
                <a:cubicBezTo>
                  <a:pt x="3637" y="1294"/>
                  <a:pt x="3626" y="1306"/>
                  <a:pt x="3624" y="1319"/>
                </a:cubicBezTo>
                <a:cubicBezTo>
                  <a:pt x="3623" y="1337"/>
                  <a:pt x="3629" y="1344"/>
                  <a:pt x="3654" y="1351"/>
                </a:cubicBezTo>
                <a:cubicBezTo>
                  <a:pt x="3663" y="1346"/>
                  <a:pt x="3671" y="1342"/>
                  <a:pt x="3681" y="1336"/>
                </a:cubicBezTo>
                <a:cubicBezTo>
                  <a:pt x="3676" y="1307"/>
                  <a:pt x="3665" y="1294"/>
                  <a:pt x="3649" y="1294"/>
                </a:cubicBezTo>
                <a:close/>
                <a:moveTo>
                  <a:pt x="3710" y="1162"/>
                </a:moveTo>
                <a:cubicBezTo>
                  <a:pt x="3687" y="1154"/>
                  <a:pt x="3676" y="1155"/>
                  <a:pt x="3668" y="1168"/>
                </a:cubicBezTo>
                <a:cubicBezTo>
                  <a:pt x="3662" y="1176"/>
                  <a:pt x="3662" y="1184"/>
                  <a:pt x="3668" y="1192"/>
                </a:cubicBezTo>
                <a:cubicBezTo>
                  <a:pt x="3676" y="1201"/>
                  <a:pt x="3685" y="1206"/>
                  <a:pt x="3696" y="1200"/>
                </a:cubicBezTo>
                <a:cubicBezTo>
                  <a:pt x="3711" y="1192"/>
                  <a:pt x="3717" y="1180"/>
                  <a:pt x="3710" y="1162"/>
                </a:cubicBezTo>
                <a:close/>
                <a:moveTo>
                  <a:pt x="3310" y="1856"/>
                </a:moveTo>
                <a:cubicBezTo>
                  <a:pt x="3322" y="1888"/>
                  <a:pt x="3343" y="1913"/>
                  <a:pt x="3382" y="1905"/>
                </a:cubicBezTo>
                <a:cubicBezTo>
                  <a:pt x="3412" y="1899"/>
                  <a:pt x="3422" y="1876"/>
                  <a:pt x="3414" y="1847"/>
                </a:cubicBezTo>
                <a:cubicBezTo>
                  <a:pt x="3357" y="1807"/>
                  <a:pt x="3353" y="1807"/>
                  <a:pt x="3310" y="1856"/>
                </a:cubicBezTo>
                <a:close/>
                <a:moveTo>
                  <a:pt x="3275" y="1648"/>
                </a:moveTo>
                <a:cubicBezTo>
                  <a:pt x="3241" y="1645"/>
                  <a:pt x="3230" y="1662"/>
                  <a:pt x="3224" y="1729"/>
                </a:cubicBezTo>
                <a:cubicBezTo>
                  <a:pt x="3272" y="1772"/>
                  <a:pt x="3277" y="1772"/>
                  <a:pt x="3331" y="1737"/>
                </a:cubicBezTo>
                <a:cubicBezTo>
                  <a:pt x="3331" y="1676"/>
                  <a:pt x="3315" y="1652"/>
                  <a:pt x="3275" y="1648"/>
                </a:cubicBezTo>
                <a:close/>
                <a:moveTo>
                  <a:pt x="3317" y="1991"/>
                </a:moveTo>
                <a:cubicBezTo>
                  <a:pt x="3305" y="2011"/>
                  <a:pt x="3291" y="2033"/>
                  <a:pt x="3279" y="2052"/>
                </a:cubicBezTo>
                <a:cubicBezTo>
                  <a:pt x="3303" y="2106"/>
                  <a:pt x="3323" y="2120"/>
                  <a:pt x="3362" y="2112"/>
                </a:cubicBezTo>
                <a:cubicBezTo>
                  <a:pt x="3394" y="2107"/>
                  <a:pt x="3407" y="2086"/>
                  <a:pt x="3406" y="2057"/>
                </a:cubicBezTo>
                <a:cubicBezTo>
                  <a:pt x="3404" y="2022"/>
                  <a:pt x="3371" y="1997"/>
                  <a:pt x="3317" y="1991"/>
                </a:cubicBezTo>
                <a:close/>
                <a:moveTo>
                  <a:pt x="3757" y="1264"/>
                </a:moveTo>
                <a:cubicBezTo>
                  <a:pt x="3753" y="1255"/>
                  <a:pt x="3749" y="1245"/>
                  <a:pt x="3746" y="1236"/>
                </a:cubicBezTo>
                <a:cubicBezTo>
                  <a:pt x="3722" y="1231"/>
                  <a:pt x="3713" y="1235"/>
                  <a:pt x="3705" y="1250"/>
                </a:cubicBezTo>
                <a:cubicBezTo>
                  <a:pt x="3700" y="1262"/>
                  <a:pt x="3703" y="1271"/>
                  <a:pt x="3713" y="1278"/>
                </a:cubicBezTo>
                <a:cubicBezTo>
                  <a:pt x="3726" y="1286"/>
                  <a:pt x="3742" y="1281"/>
                  <a:pt x="3757" y="1264"/>
                </a:cubicBezTo>
                <a:close/>
                <a:moveTo>
                  <a:pt x="3828" y="1403"/>
                </a:moveTo>
                <a:cubicBezTo>
                  <a:pt x="3823" y="1413"/>
                  <a:pt x="3823" y="1427"/>
                  <a:pt x="3825" y="1439"/>
                </a:cubicBezTo>
                <a:cubicBezTo>
                  <a:pt x="3826" y="1445"/>
                  <a:pt x="3833" y="1451"/>
                  <a:pt x="3841" y="1454"/>
                </a:cubicBezTo>
                <a:cubicBezTo>
                  <a:pt x="3841" y="1391"/>
                  <a:pt x="3841" y="1391"/>
                  <a:pt x="3841" y="1391"/>
                </a:cubicBezTo>
                <a:cubicBezTo>
                  <a:pt x="3835" y="1393"/>
                  <a:pt x="3831" y="1397"/>
                  <a:pt x="3828" y="1403"/>
                </a:cubicBezTo>
                <a:close/>
                <a:moveTo>
                  <a:pt x="3841" y="1332"/>
                </a:moveTo>
                <a:cubicBezTo>
                  <a:pt x="3841" y="1312"/>
                  <a:pt x="3841" y="1312"/>
                  <a:pt x="3841" y="1312"/>
                </a:cubicBezTo>
                <a:cubicBezTo>
                  <a:pt x="3840" y="1316"/>
                  <a:pt x="3839" y="1322"/>
                  <a:pt x="3839" y="1331"/>
                </a:cubicBezTo>
                <a:cubicBezTo>
                  <a:pt x="3840" y="1331"/>
                  <a:pt x="3840" y="1332"/>
                  <a:pt x="3841" y="1332"/>
                </a:cubicBezTo>
                <a:close/>
                <a:moveTo>
                  <a:pt x="3835" y="893"/>
                </a:moveTo>
                <a:cubicBezTo>
                  <a:pt x="3826" y="890"/>
                  <a:pt x="3815" y="891"/>
                  <a:pt x="3810" y="902"/>
                </a:cubicBezTo>
                <a:cubicBezTo>
                  <a:pt x="3803" y="916"/>
                  <a:pt x="3809" y="926"/>
                  <a:pt x="3822" y="934"/>
                </a:cubicBezTo>
                <a:cubicBezTo>
                  <a:pt x="3828" y="932"/>
                  <a:pt x="3834" y="930"/>
                  <a:pt x="3841" y="928"/>
                </a:cubicBezTo>
                <a:cubicBezTo>
                  <a:pt x="3841" y="896"/>
                  <a:pt x="3841" y="896"/>
                  <a:pt x="3841" y="896"/>
                </a:cubicBezTo>
                <a:cubicBezTo>
                  <a:pt x="3839" y="895"/>
                  <a:pt x="3838" y="894"/>
                  <a:pt x="3835" y="893"/>
                </a:cubicBezTo>
                <a:close/>
                <a:moveTo>
                  <a:pt x="3791" y="1175"/>
                </a:moveTo>
                <a:cubicBezTo>
                  <a:pt x="3784" y="1180"/>
                  <a:pt x="3777" y="1185"/>
                  <a:pt x="3772" y="1189"/>
                </a:cubicBezTo>
                <a:cubicBezTo>
                  <a:pt x="3770" y="1209"/>
                  <a:pt x="3779" y="1217"/>
                  <a:pt x="3795" y="1218"/>
                </a:cubicBezTo>
                <a:cubicBezTo>
                  <a:pt x="3805" y="1219"/>
                  <a:pt x="3809" y="1211"/>
                  <a:pt x="3812" y="1202"/>
                </a:cubicBezTo>
                <a:cubicBezTo>
                  <a:pt x="3816" y="1185"/>
                  <a:pt x="3806" y="1179"/>
                  <a:pt x="3791" y="1175"/>
                </a:cubicBezTo>
                <a:close/>
                <a:moveTo>
                  <a:pt x="3747" y="1368"/>
                </a:moveTo>
                <a:cubicBezTo>
                  <a:pt x="3733" y="1363"/>
                  <a:pt x="3720" y="1369"/>
                  <a:pt x="3716" y="1382"/>
                </a:cubicBezTo>
                <a:cubicBezTo>
                  <a:pt x="3712" y="1398"/>
                  <a:pt x="3719" y="1413"/>
                  <a:pt x="3732" y="1418"/>
                </a:cubicBezTo>
                <a:cubicBezTo>
                  <a:pt x="3746" y="1422"/>
                  <a:pt x="3762" y="1413"/>
                  <a:pt x="3767" y="1399"/>
                </a:cubicBezTo>
                <a:cubicBezTo>
                  <a:pt x="3771" y="1388"/>
                  <a:pt x="3761" y="1373"/>
                  <a:pt x="3747" y="1368"/>
                </a:cubicBezTo>
                <a:close/>
                <a:moveTo>
                  <a:pt x="3770" y="1307"/>
                </a:moveTo>
                <a:cubicBezTo>
                  <a:pt x="3765" y="1318"/>
                  <a:pt x="3770" y="1327"/>
                  <a:pt x="3782" y="1332"/>
                </a:cubicBezTo>
                <a:cubicBezTo>
                  <a:pt x="3809" y="1322"/>
                  <a:pt x="3810" y="1321"/>
                  <a:pt x="3804" y="1295"/>
                </a:cubicBezTo>
                <a:cubicBezTo>
                  <a:pt x="3790" y="1291"/>
                  <a:pt x="3777" y="1292"/>
                  <a:pt x="3770" y="1307"/>
                </a:cubicBezTo>
                <a:close/>
                <a:moveTo>
                  <a:pt x="3306" y="1437"/>
                </a:moveTo>
                <a:cubicBezTo>
                  <a:pt x="3335" y="1427"/>
                  <a:pt x="3354" y="1381"/>
                  <a:pt x="3343" y="1348"/>
                </a:cubicBezTo>
                <a:cubicBezTo>
                  <a:pt x="3332" y="1317"/>
                  <a:pt x="3301" y="1304"/>
                  <a:pt x="3268" y="1316"/>
                </a:cubicBezTo>
                <a:cubicBezTo>
                  <a:pt x="3233" y="1328"/>
                  <a:pt x="3210" y="1363"/>
                  <a:pt x="3219" y="1391"/>
                </a:cubicBezTo>
                <a:cubicBezTo>
                  <a:pt x="3229" y="1421"/>
                  <a:pt x="3277" y="1446"/>
                  <a:pt x="3306" y="1437"/>
                </a:cubicBezTo>
                <a:close/>
                <a:moveTo>
                  <a:pt x="3118" y="1974"/>
                </a:moveTo>
                <a:cubicBezTo>
                  <a:pt x="3079" y="1990"/>
                  <a:pt x="3081" y="2017"/>
                  <a:pt x="3096" y="2051"/>
                </a:cubicBezTo>
                <a:cubicBezTo>
                  <a:pt x="3115" y="2057"/>
                  <a:pt x="3135" y="2064"/>
                  <a:pt x="3151" y="2069"/>
                </a:cubicBezTo>
                <a:cubicBezTo>
                  <a:pt x="3192" y="2046"/>
                  <a:pt x="3194" y="2015"/>
                  <a:pt x="3174" y="1983"/>
                </a:cubicBezTo>
                <a:cubicBezTo>
                  <a:pt x="3161" y="1961"/>
                  <a:pt x="3139" y="1965"/>
                  <a:pt x="3118" y="1974"/>
                </a:cubicBezTo>
                <a:close/>
                <a:moveTo>
                  <a:pt x="2728" y="1995"/>
                </a:moveTo>
                <a:cubicBezTo>
                  <a:pt x="2707" y="2002"/>
                  <a:pt x="2695" y="2017"/>
                  <a:pt x="2706" y="2037"/>
                </a:cubicBezTo>
                <a:cubicBezTo>
                  <a:pt x="2713" y="2051"/>
                  <a:pt x="2731" y="2059"/>
                  <a:pt x="2753" y="2078"/>
                </a:cubicBezTo>
                <a:cubicBezTo>
                  <a:pt x="2765" y="2051"/>
                  <a:pt x="2779" y="2034"/>
                  <a:pt x="2777" y="2021"/>
                </a:cubicBezTo>
                <a:cubicBezTo>
                  <a:pt x="2773" y="1998"/>
                  <a:pt x="2754" y="1986"/>
                  <a:pt x="2728" y="1995"/>
                </a:cubicBezTo>
                <a:close/>
                <a:moveTo>
                  <a:pt x="2741" y="1740"/>
                </a:moveTo>
                <a:cubicBezTo>
                  <a:pt x="2756" y="1736"/>
                  <a:pt x="2773" y="1715"/>
                  <a:pt x="2779" y="1698"/>
                </a:cubicBezTo>
                <a:cubicBezTo>
                  <a:pt x="2789" y="1668"/>
                  <a:pt x="2765" y="1646"/>
                  <a:pt x="2742" y="1638"/>
                </a:cubicBezTo>
                <a:cubicBezTo>
                  <a:pt x="2706" y="1626"/>
                  <a:pt x="2679" y="1645"/>
                  <a:pt x="2662" y="1683"/>
                </a:cubicBezTo>
                <a:cubicBezTo>
                  <a:pt x="2677" y="1722"/>
                  <a:pt x="2698" y="1752"/>
                  <a:pt x="2741" y="1740"/>
                </a:cubicBezTo>
                <a:close/>
                <a:moveTo>
                  <a:pt x="2794" y="1810"/>
                </a:moveTo>
                <a:cubicBezTo>
                  <a:pt x="2777" y="1827"/>
                  <a:pt x="2760" y="1844"/>
                  <a:pt x="2738" y="1867"/>
                </a:cubicBezTo>
                <a:cubicBezTo>
                  <a:pt x="2765" y="1884"/>
                  <a:pt x="2785" y="1897"/>
                  <a:pt x="2805" y="1909"/>
                </a:cubicBezTo>
                <a:cubicBezTo>
                  <a:pt x="2859" y="1850"/>
                  <a:pt x="2857" y="1840"/>
                  <a:pt x="2794" y="1810"/>
                </a:cubicBezTo>
                <a:close/>
                <a:moveTo>
                  <a:pt x="2763" y="1424"/>
                </a:moveTo>
                <a:cubicBezTo>
                  <a:pt x="2754" y="1464"/>
                  <a:pt x="2759" y="1494"/>
                  <a:pt x="2803" y="1510"/>
                </a:cubicBezTo>
                <a:cubicBezTo>
                  <a:pt x="2865" y="1475"/>
                  <a:pt x="2867" y="1466"/>
                  <a:pt x="2818" y="1411"/>
                </a:cubicBezTo>
                <a:cubicBezTo>
                  <a:pt x="2800" y="1415"/>
                  <a:pt x="2781" y="1420"/>
                  <a:pt x="2763" y="1424"/>
                </a:cubicBezTo>
                <a:close/>
                <a:moveTo>
                  <a:pt x="2583" y="2061"/>
                </a:moveTo>
                <a:cubicBezTo>
                  <a:pt x="2562" y="2085"/>
                  <a:pt x="2531" y="2105"/>
                  <a:pt x="2558" y="2139"/>
                </a:cubicBezTo>
                <a:cubicBezTo>
                  <a:pt x="2566" y="2149"/>
                  <a:pt x="2594" y="2157"/>
                  <a:pt x="2605" y="2151"/>
                </a:cubicBezTo>
                <a:cubicBezTo>
                  <a:pt x="2622" y="2141"/>
                  <a:pt x="2642" y="2120"/>
                  <a:pt x="2644" y="2102"/>
                </a:cubicBezTo>
                <a:cubicBezTo>
                  <a:pt x="2647" y="2069"/>
                  <a:pt x="2614" y="2067"/>
                  <a:pt x="2583" y="2061"/>
                </a:cubicBezTo>
                <a:close/>
                <a:moveTo>
                  <a:pt x="2553" y="1813"/>
                </a:moveTo>
                <a:cubicBezTo>
                  <a:pt x="2494" y="1855"/>
                  <a:pt x="2485" y="1870"/>
                  <a:pt x="2504" y="1897"/>
                </a:cubicBezTo>
                <a:cubicBezTo>
                  <a:pt x="2526" y="1928"/>
                  <a:pt x="2556" y="1923"/>
                  <a:pt x="2614" y="1874"/>
                </a:cubicBezTo>
                <a:cubicBezTo>
                  <a:pt x="2599" y="1845"/>
                  <a:pt x="2593" y="1811"/>
                  <a:pt x="2553" y="1813"/>
                </a:cubicBezTo>
                <a:close/>
                <a:moveTo>
                  <a:pt x="2869" y="888"/>
                </a:moveTo>
                <a:cubicBezTo>
                  <a:pt x="2863" y="869"/>
                  <a:pt x="2837" y="850"/>
                  <a:pt x="2818" y="855"/>
                </a:cubicBezTo>
                <a:cubicBezTo>
                  <a:pt x="2786" y="862"/>
                  <a:pt x="2780" y="888"/>
                  <a:pt x="2775" y="919"/>
                </a:cubicBezTo>
                <a:cubicBezTo>
                  <a:pt x="2792" y="929"/>
                  <a:pt x="2809" y="940"/>
                  <a:pt x="2826" y="950"/>
                </a:cubicBezTo>
                <a:cubicBezTo>
                  <a:pt x="2866" y="921"/>
                  <a:pt x="2875" y="907"/>
                  <a:pt x="2869" y="888"/>
                </a:cubicBezTo>
                <a:close/>
                <a:moveTo>
                  <a:pt x="2686" y="1465"/>
                </a:moveTo>
                <a:cubicBezTo>
                  <a:pt x="2675" y="1437"/>
                  <a:pt x="2635" y="1421"/>
                  <a:pt x="2603" y="1432"/>
                </a:cubicBezTo>
                <a:cubicBezTo>
                  <a:pt x="2567" y="1445"/>
                  <a:pt x="2549" y="1481"/>
                  <a:pt x="2561" y="1518"/>
                </a:cubicBezTo>
                <a:cubicBezTo>
                  <a:pt x="2572" y="1552"/>
                  <a:pt x="2613" y="1572"/>
                  <a:pt x="2646" y="1560"/>
                </a:cubicBezTo>
                <a:cubicBezTo>
                  <a:pt x="2680" y="1548"/>
                  <a:pt x="2700" y="1499"/>
                  <a:pt x="2686" y="1465"/>
                </a:cubicBezTo>
                <a:close/>
                <a:moveTo>
                  <a:pt x="3253" y="940"/>
                </a:moveTo>
                <a:cubicBezTo>
                  <a:pt x="3246" y="922"/>
                  <a:pt x="3220" y="914"/>
                  <a:pt x="3196" y="922"/>
                </a:cubicBezTo>
                <a:cubicBezTo>
                  <a:pt x="3174" y="929"/>
                  <a:pt x="3163" y="950"/>
                  <a:pt x="3172" y="970"/>
                </a:cubicBezTo>
                <a:cubicBezTo>
                  <a:pt x="3183" y="994"/>
                  <a:pt x="3207" y="1007"/>
                  <a:pt x="3228" y="999"/>
                </a:cubicBezTo>
                <a:cubicBezTo>
                  <a:pt x="3250" y="990"/>
                  <a:pt x="3262" y="963"/>
                  <a:pt x="3253" y="940"/>
                </a:cubicBezTo>
                <a:close/>
                <a:moveTo>
                  <a:pt x="2411" y="1562"/>
                </a:moveTo>
                <a:cubicBezTo>
                  <a:pt x="2388" y="1569"/>
                  <a:pt x="2371" y="1599"/>
                  <a:pt x="2377" y="1624"/>
                </a:cubicBezTo>
                <a:cubicBezTo>
                  <a:pt x="2383" y="1650"/>
                  <a:pt x="2411" y="1671"/>
                  <a:pt x="2434" y="1666"/>
                </a:cubicBezTo>
                <a:cubicBezTo>
                  <a:pt x="2464" y="1661"/>
                  <a:pt x="2486" y="1625"/>
                  <a:pt x="2479" y="1597"/>
                </a:cubicBezTo>
                <a:cubicBezTo>
                  <a:pt x="2472" y="1571"/>
                  <a:pt x="2437" y="1553"/>
                  <a:pt x="2411" y="1562"/>
                </a:cubicBezTo>
                <a:close/>
                <a:moveTo>
                  <a:pt x="3202" y="1521"/>
                </a:moveTo>
                <a:cubicBezTo>
                  <a:pt x="3186" y="1508"/>
                  <a:pt x="3158" y="1500"/>
                  <a:pt x="3139" y="1505"/>
                </a:cubicBezTo>
                <a:cubicBezTo>
                  <a:pt x="3103" y="1513"/>
                  <a:pt x="3107" y="1545"/>
                  <a:pt x="3112" y="1584"/>
                </a:cubicBezTo>
                <a:cubicBezTo>
                  <a:pt x="3141" y="1587"/>
                  <a:pt x="3165" y="1589"/>
                  <a:pt x="3187" y="1590"/>
                </a:cubicBezTo>
                <a:cubicBezTo>
                  <a:pt x="3207" y="1566"/>
                  <a:pt x="3230" y="1544"/>
                  <a:pt x="3202" y="1521"/>
                </a:cubicBezTo>
                <a:close/>
                <a:moveTo>
                  <a:pt x="3141" y="1846"/>
                </a:moveTo>
                <a:cubicBezTo>
                  <a:pt x="3165" y="1837"/>
                  <a:pt x="3183" y="1800"/>
                  <a:pt x="3175" y="1776"/>
                </a:cubicBezTo>
                <a:cubicBezTo>
                  <a:pt x="3166" y="1752"/>
                  <a:pt x="3134" y="1739"/>
                  <a:pt x="3103" y="1748"/>
                </a:cubicBezTo>
                <a:cubicBezTo>
                  <a:pt x="3075" y="1756"/>
                  <a:pt x="3061" y="1785"/>
                  <a:pt x="3071" y="1816"/>
                </a:cubicBezTo>
                <a:cubicBezTo>
                  <a:pt x="3080" y="1842"/>
                  <a:pt x="3114" y="1857"/>
                  <a:pt x="3141" y="1846"/>
                </a:cubicBezTo>
                <a:close/>
                <a:moveTo>
                  <a:pt x="2977" y="1596"/>
                </a:moveTo>
                <a:cubicBezTo>
                  <a:pt x="2947" y="1579"/>
                  <a:pt x="2918" y="1601"/>
                  <a:pt x="2900" y="1654"/>
                </a:cubicBezTo>
                <a:cubicBezTo>
                  <a:pt x="2960" y="1687"/>
                  <a:pt x="2985" y="1686"/>
                  <a:pt x="2999" y="1654"/>
                </a:cubicBezTo>
                <a:cubicBezTo>
                  <a:pt x="3011" y="1627"/>
                  <a:pt x="2999" y="1608"/>
                  <a:pt x="2977" y="1596"/>
                </a:cubicBezTo>
                <a:close/>
                <a:moveTo>
                  <a:pt x="2971" y="1865"/>
                </a:moveTo>
                <a:cubicBezTo>
                  <a:pt x="2949" y="1852"/>
                  <a:pt x="2930" y="1872"/>
                  <a:pt x="2917" y="1921"/>
                </a:cubicBezTo>
                <a:cubicBezTo>
                  <a:pt x="2961" y="1945"/>
                  <a:pt x="2994" y="1942"/>
                  <a:pt x="2997" y="1913"/>
                </a:cubicBezTo>
                <a:cubicBezTo>
                  <a:pt x="2999" y="1898"/>
                  <a:pt x="2985" y="1873"/>
                  <a:pt x="2971" y="1865"/>
                </a:cubicBezTo>
                <a:close/>
                <a:moveTo>
                  <a:pt x="2942" y="2051"/>
                </a:moveTo>
                <a:cubicBezTo>
                  <a:pt x="2909" y="2031"/>
                  <a:pt x="2886" y="2051"/>
                  <a:pt x="2861" y="2081"/>
                </a:cubicBezTo>
                <a:cubicBezTo>
                  <a:pt x="2872" y="2099"/>
                  <a:pt x="2883" y="2118"/>
                  <a:pt x="2892" y="2134"/>
                </a:cubicBezTo>
                <a:cubicBezTo>
                  <a:pt x="2929" y="2129"/>
                  <a:pt x="2959" y="2127"/>
                  <a:pt x="2962" y="2090"/>
                </a:cubicBezTo>
                <a:cubicBezTo>
                  <a:pt x="2963" y="2077"/>
                  <a:pt x="2953" y="2057"/>
                  <a:pt x="2942" y="2051"/>
                </a:cubicBezTo>
                <a:close/>
                <a:moveTo>
                  <a:pt x="3000" y="1402"/>
                </a:moveTo>
                <a:cubicBezTo>
                  <a:pt x="2981" y="1410"/>
                  <a:pt x="2960" y="1419"/>
                  <a:pt x="2937" y="1430"/>
                </a:cubicBezTo>
                <a:cubicBezTo>
                  <a:pt x="2929" y="1503"/>
                  <a:pt x="2935" y="1516"/>
                  <a:pt x="2972" y="1527"/>
                </a:cubicBezTo>
                <a:cubicBezTo>
                  <a:pt x="3001" y="1536"/>
                  <a:pt x="3023" y="1529"/>
                  <a:pt x="3038" y="1502"/>
                </a:cubicBezTo>
                <a:cubicBezTo>
                  <a:pt x="3057" y="1468"/>
                  <a:pt x="3046" y="1437"/>
                  <a:pt x="3000" y="1402"/>
                </a:cubicBezTo>
                <a:close/>
                <a:moveTo>
                  <a:pt x="2089" y="1658"/>
                </a:moveTo>
                <a:cubicBezTo>
                  <a:pt x="2059" y="1657"/>
                  <a:pt x="2032" y="1680"/>
                  <a:pt x="2026" y="1714"/>
                </a:cubicBezTo>
                <a:cubicBezTo>
                  <a:pt x="2020" y="1747"/>
                  <a:pt x="2028" y="1774"/>
                  <a:pt x="2060" y="1792"/>
                </a:cubicBezTo>
                <a:cubicBezTo>
                  <a:pt x="2096" y="1812"/>
                  <a:pt x="2118" y="1804"/>
                  <a:pt x="2168" y="1748"/>
                </a:cubicBezTo>
                <a:cubicBezTo>
                  <a:pt x="2150" y="1683"/>
                  <a:pt x="2129" y="1660"/>
                  <a:pt x="2089" y="1658"/>
                </a:cubicBezTo>
                <a:close/>
                <a:moveTo>
                  <a:pt x="41" y="530"/>
                </a:moveTo>
                <a:cubicBezTo>
                  <a:pt x="42" y="511"/>
                  <a:pt x="33" y="504"/>
                  <a:pt x="1" y="502"/>
                </a:cubicBezTo>
                <a:cubicBezTo>
                  <a:pt x="1" y="564"/>
                  <a:pt x="1" y="564"/>
                  <a:pt x="1" y="564"/>
                </a:cubicBezTo>
                <a:cubicBezTo>
                  <a:pt x="29" y="561"/>
                  <a:pt x="40" y="551"/>
                  <a:pt x="41" y="530"/>
                </a:cubicBezTo>
                <a:close/>
                <a:moveTo>
                  <a:pt x="263" y="107"/>
                </a:moveTo>
                <a:cubicBezTo>
                  <a:pt x="286" y="99"/>
                  <a:pt x="295" y="71"/>
                  <a:pt x="286" y="43"/>
                </a:cubicBezTo>
                <a:cubicBezTo>
                  <a:pt x="278" y="23"/>
                  <a:pt x="247" y="8"/>
                  <a:pt x="227" y="16"/>
                </a:cubicBezTo>
                <a:cubicBezTo>
                  <a:pt x="208" y="23"/>
                  <a:pt x="194" y="63"/>
                  <a:pt x="203" y="85"/>
                </a:cubicBezTo>
                <a:cubicBezTo>
                  <a:pt x="210" y="104"/>
                  <a:pt x="240" y="115"/>
                  <a:pt x="263" y="107"/>
                </a:cubicBezTo>
                <a:close/>
                <a:moveTo>
                  <a:pt x="305" y="373"/>
                </a:moveTo>
                <a:cubicBezTo>
                  <a:pt x="305" y="354"/>
                  <a:pt x="286" y="332"/>
                  <a:pt x="267" y="327"/>
                </a:cubicBezTo>
                <a:cubicBezTo>
                  <a:pt x="248" y="323"/>
                  <a:pt x="239" y="331"/>
                  <a:pt x="221" y="369"/>
                </a:cubicBezTo>
                <a:cubicBezTo>
                  <a:pt x="239" y="405"/>
                  <a:pt x="250" y="413"/>
                  <a:pt x="279" y="406"/>
                </a:cubicBezTo>
                <a:cubicBezTo>
                  <a:pt x="296" y="402"/>
                  <a:pt x="304" y="391"/>
                  <a:pt x="305" y="373"/>
                </a:cubicBezTo>
                <a:close/>
                <a:moveTo>
                  <a:pt x="167" y="541"/>
                </a:moveTo>
                <a:cubicBezTo>
                  <a:pt x="174" y="557"/>
                  <a:pt x="202" y="567"/>
                  <a:pt x="221" y="560"/>
                </a:cubicBezTo>
                <a:cubicBezTo>
                  <a:pt x="239" y="552"/>
                  <a:pt x="246" y="533"/>
                  <a:pt x="238" y="514"/>
                </a:cubicBezTo>
                <a:cubicBezTo>
                  <a:pt x="229" y="494"/>
                  <a:pt x="208" y="482"/>
                  <a:pt x="192" y="488"/>
                </a:cubicBezTo>
                <a:cubicBezTo>
                  <a:pt x="174" y="495"/>
                  <a:pt x="161" y="524"/>
                  <a:pt x="167" y="541"/>
                </a:cubicBezTo>
                <a:close/>
                <a:moveTo>
                  <a:pt x="190" y="1078"/>
                </a:moveTo>
                <a:cubicBezTo>
                  <a:pt x="196" y="1054"/>
                  <a:pt x="175" y="1020"/>
                  <a:pt x="151" y="1015"/>
                </a:cubicBezTo>
                <a:cubicBezTo>
                  <a:pt x="120" y="1008"/>
                  <a:pt x="90" y="1032"/>
                  <a:pt x="84" y="1071"/>
                </a:cubicBezTo>
                <a:cubicBezTo>
                  <a:pt x="79" y="1102"/>
                  <a:pt x="93" y="1119"/>
                  <a:pt x="124" y="1123"/>
                </a:cubicBezTo>
                <a:cubicBezTo>
                  <a:pt x="153" y="1126"/>
                  <a:pt x="185" y="1105"/>
                  <a:pt x="190" y="1078"/>
                </a:cubicBezTo>
                <a:close/>
                <a:moveTo>
                  <a:pt x="6" y="1842"/>
                </a:moveTo>
                <a:cubicBezTo>
                  <a:pt x="5" y="1861"/>
                  <a:pt x="10" y="1881"/>
                  <a:pt x="34" y="1887"/>
                </a:cubicBezTo>
                <a:cubicBezTo>
                  <a:pt x="64" y="1894"/>
                  <a:pt x="81" y="1879"/>
                  <a:pt x="92" y="1849"/>
                </a:cubicBezTo>
                <a:cubicBezTo>
                  <a:pt x="84" y="1836"/>
                  <a:pt x="75" y="1822"/>
                  <a:pt x="65" y="1806"/>
                </a:cubicBezTo>
                <a:cubicBezTo>
                  <a:pt x="39" y="1812"/>
                  <a:pt x="9" y="1806"/>
                  <a:pt x="6" y="1842"/>
                </a:cubicBezTo>
                <a:close/>
                <a:moveTo>
                  <a:pt x="1416" y="1917"/>
                </a:moveTo>
                <a:cubicBezTo>
                  <a:pt x="1432" y="1908"/>
                  <a:pt x="1443" y="1899"/>
                  <a:pt x="1437" y="1881"/>
                </a:cubicBezTo>
                <a:cubicBezTo>
                  <a:pt x="1433" y="1870"/>
                  <a:pt x="1426" y="1861"/>
                  <a:pt x="1411" y="1863"/>
                </a:cubicBezTo>
                <a:cubicBezTo>
                  <a:pt x="1401" y="1864"/>
                  <a:pt x="1388" y="1865"/>
                  <a:pt x="1386" y="1878"/>
                </a:cubicBezTo>
                <a:cubicBezTo>
                  <a:pt x="1383" y="1899"/>
                  <a:pt x="1399" y="1908"/>
                  <a:pt x="1416" y="1917"/>
                </a:cubicBezTo>
                <a:close/>
                <a:moveTo>
                  <a:pt x="103" y="346"/>
                </a:moveTo>
                <a:cubicBezTo>
                  <a:pt x="98" y="363"/>
                  <a:pt x="103" y="376"/>
                  <a:pt x="120" y="384"/>
                </a:cubicBezTo>
                <a:cubicBezTo>
                  <a:pt x="140" y="394"/>
                  <a:pt x="158" y="387"/>
                  <a:pt x="178" y="358"/>
                </a:cubicBezTo>
                <a:cubicBezTo>
                  <a:pt x="172" y="347"/>
                  <a:pt x="166" y="335"/>
                  <a:pt x="159" y="322"/>
                </a:cubicBezTo>
                <a:cubicBezTo>
                  <a:pt x="116" y="320"/>
                  <a:pt x="108" y="324"/>
                  <a:pt x="103" y="346"/>
                </a:cubicBezTo>
                <a:close/>
                <a:moveTo>
                  <a:pt x="131" y="1384"/>
                </a:moveTo>
                <a:cubicBezTo>
                  <a:pt x="137" y="1350"/>
                  <a:pt x="119" y="1330"/>
                  <a:pt x="88" y="1319"/>
                </a:cubicBezTo>
                <a:cubicBezTo>
                  <a:pt x="42" y="1334"/>
                  <a:pt x="30" y="1347"/>
                  <a:pt x="35" y="1379"/>
                </a:cubicBezTo>
                <a:cubicBezTo>
                  <a:pt x="38" y="1401"/>
                  <a:pt x="47" y="1415"/>
                  <a:pt x="70" y="1418"/>
                </a:cubicBezTo>
                <a:cubicBezTo>
                  <a:pt x="95" y="1421"/>
                  <a:pt x="128" y="1405"/>
                  <a:pt x="131" y="1384"/>
                </a:cubicBezTo>
                <a:close/>
                <a:moveTo>
                  <a:pt x="62" y="351"/>
                </a:moveTo>
                <a:cubicBezTo>
                  <a:pt x="71" y="333"/>
                  <a:pt x="57" y="316"/>
                  <a:pt x="25" y="308"/>
                </a:cubicBezTo>
                <a:cubicBezTo>
                  <a:pt x="8" y="344"/>
                  <a:pt x="9" y="359"/>
                  <a:pt x="28" y="366"/>
                </a:cubicBezTo>
                <a:cubicBezTo>
                  <a:pt x="45" y="372"/>
                  <a:pt x="56" y="365"/>
                  <a:pt x="62" y="351"/>
                </a:cubicBezTo>
                <a:close/>
                <a:moveTo>
                  <a:pt x="45" y="56"/>
                </a:moveTo>
                <a:cubicBezTo>
                  <a:pt x="61" y="51"/>
                  <a:pt x="70" y="30"/>
                  <a:pt x="64" y="15"/>
                </a:cubicBezTo>
                <a:cubicBezTo>
                  <a:pt x="63" y="11"/>
                  <a:pt x="60" y="8"/>
                  <a:pt x="57" y="5"/>
                </a:cubicBezTo>
                <a:cubicBezTo>
                  <a:pt x="12" y="5"/>
                  <a:pt x="12" y="5"/>
                  <a:pt x="12" y="5"/>
                </a:cubicBezTo>
                <a:cubicBezTo>
                  <a:pt x="5" y="13"/>
                  <a:pt x="0" y="23"/>
                  <a:pt x="3" y="32"/>
                </a:cubicBezTo>
                <a:cubicBezTo>
                  <a:pt x="7" y="49"/>
                  <a:pt x="29" y="62"/>
                  <a:pt x="45" y="56"/>
                </a:cubicBezTo>
                <a:close/>
                <a:moveTo>
                  <a:pt x="29" y="213"/>
                </a:moveTo>
                <a:cubicBezTo>
                  <a:pt x="35" y="192"/>
                  <a:pt x="24" y="177"/>
                  <a:pt x="1" y="168"/>
                </a:cubicBezTo>
                <a:cubicBezTo>
                  <a:pt x="1" y="238"/>
                  <a:pt x="1" y="238"/>
                  <a:pt x="1" y="238"/>
                </a:cubicBezTo>
                <a:cubicBezTo>
                  <a:pt x="16" y="239"/>
                  <a:pt x="26" y="226"/>
                  <a:pt x="29" y="213"/>
                </a:cubicBezTo>
                <a:close/>
                <a:moveTo>
                  <a:pt x="108" y="245"/>
                </a:moveTo>
                <a:cubicBezTo>
                  <a:pt x="130" y="281"/>
                  <a:pt x="136" y="282"/>
                  <a:pt x="167" y="251"/>
                </a:cubicBezTo>
                <a:cubicBezTo>
                  <a:pt x="163" y="241"/>
                  <a:pt x="160" y="229"/>
                  <a:pt x="157" y="219"/>
                </a:cubicBezTo>
                <a:cubicBezTo>
                  <a:pt x="133" y="215"/>
                  <a:pt x="116" y="219"/>
                  <a:pt x="108" y="245"/>
                </a:cubicBezTo>
                <a:close/>
                <a:moveTo>
                  <a:pt x="44" y="655"/>
                </a:moveTo>
                <a:cubicBezTo>
                  <a:pt x="47" y="671"/>
                  <a:pt x="60" y="686"/>
                  <a:pt x="73" y="698"/>
                </a:cubicBezTo>
                <a:cubicBezTo>
                  <a:pt x="85" y="708"/>
                  <a:pt x="115" y="700"/>
                  <a:pt x="127" y="688"/>
                </a:cubicBezTo>
                <a:cubicBezTo>
                  <a:pt x="139" y="675"/>
                  <a:pt x="140" y="661"/>
                  <a:pt x="130" y="646"/>
                </a:cubicBezTo>
                <a:cubicBezTo>
                  <a:pt x="119" y="630"/>
                  <a:pt x="109" y="614"/>
                  <a:pt x="97" y="595"/>
                </a:cubicBezTo>
                <a:cubicBezTo>
                  <a:pt x="82" y="603"/>
                  <a:pt x="75" y="607"/>
                  <a:pt x="68" y="611"/>
                </a:cubicBezTo>
                <a:cubicBezTo>
                  <a:pt x="49" y="620"/>
                  <a:pt x="39" y="637"/>
                  <a:pt x="44" y="655"/>
                </a:cubicBezTo>
                <a:close/>
                <a:moveTo>
                  <a:pt x="74" y="431"/>
                </a:moveTo>
                <a:cubicBezTo>
                  <a:pt x="73" y="448"/>
                  <a:pt x="73" y="463"/>
                  <a:pt x="72" y="476"/>
                </a:cubicBezTo>
                <a:cubicBezTo>
                  <a:pt x="87" y="487"/>
                  <a:pt x="101" y="499"/>
                  <a:pt x="114" y="482"/>
                </a:cubicBezTo>
                <a:cubicBezTo>
                  <a:pt x="121" y="472"/>
                  <a:pt x="125" y="455"/>
                  <a:pt x="122" y="444"/>
                </a:cubicBezTo>
                <a:cubicBezTo>
                  <a:pt x="116" y="423"/>
                  <a:pt x="97" y="427"/>
                  <a:pt x="74" y="431"/>
                </a:cubicBezTo>
                <a:close/>
                <a:moveTo>
                  <a:pt x="130" y="175"/>
                </a:moveTo>
                <a:cubicBezTo>
                  <a:pt x="147" y="167"/>
                  <a:pt x="155" y="143"/>
                  <a:pt x="147" y="124"/>
                </a:cubicBezTo>
                <a:cubicBezTo>
                  <a:pt x="138" y="103"/>
                  <a:pt x="116" y="94"/>
                  <a:pt x="95" y="102"/>
                </a:cubicBezTo>
                <a:cubicBezTo>
                  <a:pt x="75" y="110"/>
                  <a:pt x="64" y="135"/>
                  <a:pt x="73" y="154"/>
                </a:cubicBezTo>
                <a:cubicBezTo>
                  <a:pt x="81" y="173"/>
                  <a:pt x="110" y="184"/>
                  <a:pt x="130" y="175"/>
                </a:cubicBezTo>
                <a:close/>
                <a:moveTo>
                  <a:pt x="268" y="1513"/>
                </a:moveTo>
                <a:cubicBezTo>
                  <a:pt x="266" y="1486"/>
                  <a:pt x="273" y="1459"/>
                  <a:pt x="243" y="1447"/>
                </a:cubicBezTo>
                <a:cubicBezTo>
                  <a:pt x="184" y="1459"/>
                  <a:pt x="173" y="1467"/>
                  <a:pt x="178" y="1494"/>
                </a:cubicBezTo>
                <a:cubicBezTo>
                  <a:pt x="184" y="1524"/>
                  <a:pt x="208" y="1530"/>
                  <a:pt x="268" y="1513"/>
                </a:cubicBezTo>
                <a:close/>
                <a:moveTo>
                  <a:pt x="843" y="520"/>
                </a:moveTo>
                <a:cubicBezTo>
                  <a:pt x="819" y="533"/>
                  <a:pt x="813" y="543"/>
                  <a:pt x="817" y="561"/>
                </a:cubicBezTo>
                <a:cubicBezTo>
                  <a:pt x="821" y="575"/>
                  <a:pt x="830" y="581"/>
                  <a:pt x="844" y="580"/>
                </a:cubicBezTo>
                <a:cubicBezTo>
                  <a:pt x="861" y="578"/>
                  <a:pt x="871" y="562"/>
                  <a:pt x="872" y="537"/>
                </a:cubicBezTo>
                <a:cubicBezTo>
                  <a:pt x="863" y="531"/>
                  <a:pt x="852" y="526"/>
                  <a:pt x="843" y="520"/>
                </a:cubicBezTo>
                <a:close/>
                <a:moveTo>
                  <a:pt x="714" y="105"/>
                </a:moveTo>
                <a:cubicBezTo>
                  <a:pt x="710" y="130"/>
                  <a:pt x="728" y="139"/>
                  <a:pt x="748" y="150"/>
                </a:cubicBezTo>
                <a:cubicBezTo>
                  <a:pt x="765" y="139"/>
                  <a:pt x="778" y="129"/>
                  <a:pt x="771" y="109"/>
                </a:cubicBezTo>
                <a:cubicBezTo>
                  <a:pt x="767" y="97"/>
                  <a:pt x="758" y="86"/>
                  <a:pt x="742" y="88"/>
                </a:cubicBezTo>
                <a:cubicBezTo>
                  <a:pt x="730" y="90"/>
                  <a:pt x="716" y="90"/>
                  <a:pt x="714" y="105"/>
                </a:cubicBezTo>
                <a:close/>
                <a:moveTo>
                  <a:pt x="846" y="104"/>
                </a:moveTo>
                <a:cubicBezTo>
                  <a:pt x="854" y="99"/>
                  <a:pt x="863" y="90"/>
                  <a:pt x="863" y="83"/>
                </a:cubicBezTo>
                <a:cubicBezTo>
                  <a:pt x="863" y="64"/>
                  <a:pt x="849" y="57"/>
                  <a:pt x="832" y="57"/>
                </a:cubicBezTo>
                <a:cubicBezTo>
                  <a:pt x="818" y="69"/>
                  <a:pt x="811" y="81"/>
                  <a:pt x="820" y="98"/>
                </a:cubicBezTo>
                <a:cubicBezTo>
                  <a:pt x="826" y="108"/>
                  <a:pt x="837" y="110"/>
                  <a:pt x="846" y="104"/>
                </a:cubicBezTo>
                <a:close/>
                <a:moveTo>
                  <a:pt x="740" y="362"/>
                </a:moveTo>
                <a:cubicBezTo>
                  <a:pt x="727" y="367"/>
                  <a:pt x="718" y="385"/>
                  <a:pt x="722" y="397"/>
                </a:cubicBezTo>
                <a:cubicBezTo>
                  <a:pt x="727" y="411"/>
                  <a:pt x="750" y="419"/>
                  <a:pt x="765" y="414"/>
                </a:cubicBezTo>
                <a:cubicBezTo>
                  <a:pt x="778" y="408"/>
                  <a:pt x="781" y="399"/>
                  <a:pt x="773" y="380"/>
                </a:cubicBezTo>
                <a:cubicBezTo>
                  <a:pt x="766" y="363"/>
                  <a:pt x="755" y="357"/>
                  <a:pt x="740" y="362"/>
                </a:cubicBezTo>
                <a:close/>
                <a:moveTo>
                  <a:pt x="803" y="226"/>
                </a:moveTo>
                <a:cubicBezTo>
                  <a:pt x="819" y="226"/>
                  <a:pt x="819" y="211"/>
                  <a:pt x="821" y="196"/>
                </a:cubicBezTo>
                <a:cubicBezTo>
                  <a:pt x="809" y="187"/>
                  <a:pt x="799" y="173"/>
                  <a:pt x="784" y="186"/>
                </a:cubicBezTo>
                <a:cubicBezTo>
                  <a:pt x="779" y="191"/>
                  <a:pt x="776" y="204"/>
                  <a:pt x="779" y="208"/>
                </a:cubicBezTo>
                <a:cubicBezTo>
                  <a:pt x="785" y="216"/>
                  <a:pt x="795" y="225"/>
                  <a:pt x="803" y="226"/>
                </a:cubicBezTo>
                <a:close/>
                <a:moveTo>
                  <a:pt x="796" y="679"/>
                </a:moveTo>
                <a:cubicBezTo>
                  <a:pt x="807" y="696"/>
                  <a:pt x="818" y="697"/>
                  <a:pt x="845" y="686"/>
                </a:cubicBezTo>
                <a:cubicBezTo>
                  <a:pt x="849" y="676"/>
                  <a:pt x="853" y="666"/>
                  <a:pt x="857" y="654"/>
                </a:cubicBezTo>
                <a:cubicBezTo>
                  <a:pt x="832" y="632"/>
                  <a:pt x="814" y="628"/>
                  <a:pt x="800" y="640"/>
                </a:cubicBezTo>
                <a:cubicBezTo>
                  <a:pt x="789" y="649"/>
                  <a:pt x="787" y="667"/>
                  <a:pt x="796" y="679"/>
                </a:cubicBezTo>
                <a:close/>
                <a:moveTo>
                  <a:pt x="854" y="1647"/>
                </a:moveTo>
                <a:cubicBezTo>
                  <a:pt x="874" y="1601"/>
                  <a:pt x="871" y="1578"/>
                  <a:pt x="842" y="1561"/>
                </a:cubicBezTo>
                <a:cubicBezTo>
                  <a:pt x="817" y="1548"/>
                  <a:pt x="803" y="1557"/>
                  <a:pt x="777" y="1605"/>
                </a:cubicBezTo>
                <a:cubicBezTo>
                  <a:pt x="799" y="1654"/>
                  <a:pt x="802" y="1656"/>
                  <a:pt x="854" y="1647"/>
                </a:cubicBezTo>
                <a:close/>
                <a:moveTo>
                  <a:pt x="829" y="1441"/>
                </a:moveTo>
                <a:cubicBezTo>
                  <a:pt x="821" y="1426"/>
                  <a:pt x="802" y="1411"/>
                  <a:pt x="787" y="1408"/>
                </a:cubicBezTo>
                <a:cubicBezTo>
                  <a:pt x="757" y="1402"/>
                  <a:pt x="749" y="1428"/>
                  <a:pt x="740" y="1459"/>
                </a:cubicBezTo>
                <a:cubicBezTo>
                  <a:pt x="761" y="1470"/>
                  <a:pt x="779" y="1480"/>
                  <a:pt x="795" y="1489"/>
                </a:cubicBezTo>
                <a:cubicBezTo>
                  <a:pt x="818" y="1477"/>
                  <a:pt x="842" y="1468"/>
                  <a:pt x="829" y="1441"/>
                </a:cubicBezTo>
                <a:close/>
                <a:moveTo>
                  <a:pt x="697" y="61"/>
                </a:moveTo>
                <a:cubicBezTo>
                  <a:pt x="704" y="55"/>
                  <a:pt x="712" y="48"/>
                  <a:pt x="723" y="39"/>
                </a:cubicBezTo>
                <a:cubicBezTo>
                  <a:pt x="719" y="28"/>
                  <a:pt x="718" y="15"/>
                  <a:pt x="712" y="5"/>
                </a:cubicBezTo>
                <a:cubicBezTo>
                  <a:pt x="654" y="5"/>
                  <a:pt x="654" y="5"/>
                  <a:pt x="654" y="5"/>
                </a:cubicBezTo>
                <a:cubicBezTo>
                  <a:pt x="649" y="16"/>
                  <a:pt x="651" y="32"/>
                  <a:pt x="660" y="44"/>
                </a:cubicBezTo>
                <a:cubicBezTo>
                  <a:pt x="669" y="56"/>
                  <a:pt x="681" y="63"/>
                  <a:pt x="697" y="61"/>
                </a:cubicBezTo>
                <a:close/>
                <a:moveTo>
                  <a:pt x="443" y="1378"/>
                </a:moveTo>
                <a:cubicBezTo>
                  <a:pt x="419" y="1356"/>
                  <a:pt x="393" y="1362"/>
                  <a:pt x="368" y="1385"/>
                </a:cubicBezTo>
                <a:cubicBezTo>
                  <a:pt x="366" y="1420"/>
                  <a:pt x="372" y="1449"/>
                  <a:pt x="408" y="1454"/>
                </a:cubicBezTo>
                <a:cubicBezTo>
                  <a:pt x="421" y="1456"/>
                  <a:pt x="441" y="1445"/>
                  <a:pt x="451" y="1434"/>
                </a:cubicBezTo>
                <a:cubicBezTo>
                  <a:pt x="468" y="1415"/>
                  <a:pt x="458" y="1391"/>
                  <a:pt x="443" y="1378"/>
                </a:cubicBezTo>
                <a:close/>
                <a:moveTo>
                  <a:pt x="392" y="1083"/>
                </a:moveTo>
                <a:cubicBezTo>
                  <a:pt x="421" y="1085"/>
                  <a:pt x="453" y="1055"/>
                  <a:pt x="458" y="1021"/>
                </a:cubicBezTo>
                <a:cubicBezTo>
                  <a:pt x="462" y="988"/>
                  <a:pt x="433" y="958"/>
                  <a:pt x="393" y="953"/>
                </a:cubicBezTo>
                <a:cubicBezTo>
                  <a:pt x="362" y="950"/>
                  <a:pt x="325" y="979"/>
                  <a:pt x="322" y="1009"/>
                </a:cubicBezTo>
                <a:cubicBezTo>
                  <a:pt x="319" y="1038"/>
                  <a:pt x="359" y="1080"/>
                  <a:pt x="392" y="1083"/>
                </a:cubicBezTo>
                <a:close/>
                <a:moveTo>
                  <a:pt x="386" y="1751"/>
                </a:moveTo>
                <a:cubicBezTo>
                  <a:pt x="388" y="1768"/>
                  <a:pt x="390" y="1786"/>
                  <a:pt x="392" y="1801"/>
                </a:cubicBezTo>
                <a:cubicBezTo>
                  <a:pt x="421" y="1810"/>
                  <a:pt x="445" y="1818"/>
                  <a:pt x="459" y="1791"/>
                </a:cubicBezTo>
                <a:cubicBezTo>
                  <a:pt x="464" y="1782"/>
                  <a:pt x="463" y="1764"/>
                  <a:pt x="457" y="1755"/>
                </a:cubicBezTo>
                <a:cubicBezTo>
                  <a:pt x="439" y="1729"/>
                  <a:pt x="415" y="1737"/>
                  <a:pt x="386" y="1751"/>
                </a:cubicBezTo>
                <a:close/>
                <a:moveTo>
                  <a:pt x="251" y="241"/>
                </a:moveTo>
                <a:cubicBezTo>
                  <a:pt x="261" y="256"/>
                  <a:pt x="281" y="260"/>
                  <a:pt x="296" y="252"/>
                </a:cubicBezTo>
                <a:cubicBezTo>
                  <a:pt x="311" y="243"/>
                  <a:pt x="323" y="231"/>
                  <a:pt x="321" y="212"/>
                </a:cubicBezTo>
                <a:cubicBezTo>
                  <a:pt x="318" y="192"/>
                  <a:pt x="306" y="186"/>
                  <a:pt x="264" y="184"/>
                </a:cubicBezTo>
                <a:cubicBezTo>
                  <a:pt x="248" y="202"/>
                  <a:pt x="236" y="219"/>
                  <a:pt x="251" y="241"/>
                </a:cubicBezTo>
                <a:close/>
                <a:moveTo>
                  <a:pt x="616" y="282"/>
                </a:moveTo>
                <a:cubicBezTo>
                  <a:pt x="620" y="295"/>
                  <a:pt x="635" y="301"/>
                  <a:pt x="660" y="298"/>
                </a:cubicBezTo>
                <a:cubicBezTo>
                  <a:pt x="672" y="270"/>
                  <a:pt x="673" y="255"/>
                  <a:pt x="659" y="249"/>
                </a:cubicBezTo>
                <a:cubicBezTo>
                  <a:pt x="648" y="244"/>
                  <a:pt x="633" y="245"/>
                  <a:pt x="622" y="249"/>
                </a:cubicBezTo>
                <a:cubicBezTo>
                  <a:pt x="609" y="255"/>
                  <a:pt x="613" y="270"/>
                  <a:pt x="616" y="282"/>
                </a:cubicBezTo>
                <a:close/>
                <a:moveTo>
                  <a:pt x="531" y="291"/>
                </a:moveTo>
                <a:cubicBezTo>
                  <a:pt x="567" y="275"/>
                  <a:pt x="570" y="253"/>
                  <a:pt x="561" y="227"/>
                </a:cubicBezTo>
                <a:cubicBezTo>
                  <a:pt x="547" y="213"/>
                  <a:pt x="532" y="214"/>
                  <a:pt x="516" y="224"/>
                </a:cubicBezTo>
                <a:cubicBezTo>
                  <a:pt x="497" y="237"/>
                  <a:pt x="499" y="255"/>
                  <a:pt x="506" y="282"/>
                </a:cubicBezTo>
                <a:cubicBezTo>
                  <a:pt x="513" y="284"/>
                  <a:pt x="524" y="288"/>
                  <a:pt x="531" y="291"/>
                </a:cubicBezTo>
                <a:close/>
                <a:moveTo>
                  <a:pt x="585" y="151"/>
                </a:moveTo>
                <a:cubicBezTo>
                  <a:pt x="599" y="151"/>
                  <a:pt x="610" y="144"/>
                  <a:pt x="614" y="129"/>
                </a:cubicBezTo>
                <a:cubicBezTo>
                  <a:pt x="620" y="109"/>
                  <a:pt x="616" y="101"/>
                  <a:pt x="586" y="83"/>
                </a:cubicBezTo>
                <a:cubicBezTo>
                  <a:pt x="560" y="95"/>
                  <a:pt x="555" y="103"/>
                  <a:pt x="559" y="122"/>
                </a:cubicBezTo>
                <a:cubicBezTo>
                  <a:pt x="562" y="138"/>
                  <a:pt x="573" y="151"/>
                  <a:pt x="585" y="151"/>
                </a:cubicBezTo>
                <a:close/>
                <a:moveTo>
                  <a:pt x="201" y="1297"/>
                </a:moveTo>
                <a:cubicBezTo>
                  <a:pt x="225" y="1303"/>
                  <a:pt x="254" y="1283"/>
                  <a:pt x="258" y="1259"/>
                </a:cubicBezTo>
                <a:cubicBezTo>
                  <a:pt x="261" y="1237"/>
                  <a:pt x="241" y="1212"/>
                  <a:pt x="219" y="1210"/>
                </a:cubicBezTo>
                <a:cubicBezTo>
                  <a:pt x="198" y="1208"/>
                  <a:pt x="176" y="1226"/>
                  <a:pt x="172" y="1246"/>
                </a:cubicBezTo>
                <a:cubicBezTo>
                  <a:pt x="168" y="1267"/>
                  <a:pt x="183" y="1293"/>
                  <a:pt x="201" y="1297"/>
                </a:cubicBezTo>
                <a:close/>
                <a:moveTo>
                  <a:pt x="1042" y="1524"/>
                </a:moveTo>
                <a:cubicBezTo>
                  <a:pt x="1016" y="1528"/>
                  <a:pt x="990" y="1530"/>
                  <a:pt x="959" y="1534"/>
                </a:cubicBezTo>
                <a:cubicBezTo>
                  <a:pt x="959" y="1557"/>
                  <a:pt x="960" y="1568"/>
                  <a:pt x="959" y="1579"/>
                </a:cubicBezTo>
                <a:cubicBezTo>
                  <a:pt x="958" y="1608"/>
                  <a:pt x="974" y="1631"/>
                  <a:pt x="998" y="1637"/>
                </a:cubicBezTo>
                <a:cubicBezTo>
                  <a:pt x="1021" y="1642"/>
                  <a:pt x="1048" y="1636"/>
                  <a:pt x="1070" y="1628"/>
                </a:cubicBezTo>
                <a:cubicBezTo>
                  <a:pt x="1091" y="1620"/>
                  <a:pt x="1100" y="1577"/>
                  <a:pt x="1092" y="1554"/>
                </a:cubicBezTo>
                <a:cubicBezTo>
                  <a:pt x="1083" y="1531"/>
                  <a:pt x="1067" y="1521"/>
                  <a:pt x="1042" y="1524"/>
                </a:cubicBezTo>
                <a:close/>
                <a:moveTo>
                  <a:pt x="760" y="1834"/>
                </a:moveTo>
                <a:cubicBezTo>
                  <a:pt x="744" y="1845"/>
                  <a:pt x="727" y="1857"/>
                  <a:pt x="711" y="1868"/>
                </a:cubicBezTo>
                <a:cubicBezTo>
                  <a:pt x="711" y="1916"/>
                  <a:pt x="722" y="1933"/>
                  <a:pt x="754" y="1941"/>
                </a:cubicBezTo>
                <a:cubicBezTo>
                  <a:pt x="779" y="1947"/>
                  <a:pt x="796" y="1936"/>
                  <a:pt x="805" y="1913"/>
                </a:cubicBezTo>
                <a:cubicBezTo>
                  <a:pt x="815" y="1886"/>
                  <a:pt x="799" y="1857"/>
                  <a:pt x="760" y="1834"/>
                </a:cubicBezTo>
                <a:close/>
                <a:moveTo>
                  <a:pt x="1125" y="345"/>
                </a:moveTo>
                <a:cubicBezTo>
                  <a:pt x="1090" y="343"/>
                  <a:pt x="1084" y="346"/>
                  <a:pt x="1080" y="364"/>
                </a:cubicBezTo>
                <a:cubicBezTo>
                  <a:pt x="1077" y="377"/>
                  <a:pt x="1081" y="388"/>
                  <a:pt x="1093" y="394"/>
                </a:cubicBezTo>
                <a:cubicBezTo>
                  <a:pt x="1110" y="402"/>
                  <a:pt x="1124" y="396"/>
                  <a:pt x="1139" y="374"/>
                </a:cubicBezTo>
                <a:cubicBezTo>
                  <a:pt x="1135" y="365"/>
                  <a:pt x="1130" y="355"/>
                  <a:pt x="1125" y="345"/>
                </a:cubicBezTo>
                <a:close/>
                <a:moveTo>
                  <a:pt x="1173" y="532"/>
                </a:moveTo>
                <a:cubicBezTo>
                  <a:pt x="1187" y="526"/>
                  <a:pt x="1193" y="511"/>
                  <a:pt x="1186" y="496"/>
                </a:cubicBezTo>
                <a:cubicBezTo>
                  <a:pt x="1180" y="480"/>
                  <a:pt x="1163" y="471"/>
                  <a:pt x="1150" y="476"/>
                </a:cubicBezTo>
                <a:cubicBezTo>
                  <a:pt x="1136" y="481"/>
                  <a:pt x="1126" y="504"/>
                  <a:pt x="1131" y="517"/>
                </a:cubicBezTo>
                <a:cubicBezTo>
                  <a:pt x="1136" y="530"/>
                  <a:pt x="1158" y="538"/>
                  <a:pt x="1173" y="532"/>
                </a:cubicBezTo>
                <a:close/>
                <a:moveTo>
                  <a:pt x="865" y="2031"/>
                </a:moveTo>
                <a:cubicBezTo>
                  <a:pt x="870" y="2055"/>
                  <a:pt x="897" y="2072"/>
                  <a:pt x="924" y="2068"/>
                </a:cubicBezTo>
                <a:cubicBezTo>
                  <a:pt x="958" y="2064"/>
                  <a:pt x="969" y="2048"/>
                  <a:pt x="973" y="1996"/>
                </a:cubicBezTo>
                <a:cubicBezTo>
                  <a:pt x="960" y="1982"/>
                  <a:pt x="947" y="1968"/>
                  <a:pt x="933" y="1952"/>
                </a:cubicBezTo>
                <a:cubicBezTo>
                  <a:pt x="878" y="1974"/>
                  <a:pt x="857" y="1999"/>
                  <a:pt x="865" y="2031"/>
                </a:cubicBezTo>
                <a:close/>
                <a:moveTo>
                  <a:pt x="881" y="1757"/>
                </a:moveTo>
                <a:cubicBezTo>
                  <a:pt x="851" y="1708"/>
                  <a:pt x="848" y="1707"/>
                  <a:pt x="799" y="1729"/>
                </a:cubicBezTo>
                <a:cubicBezTo>
                  <a:pt x="798" y="1758"/>
                  <a:pt x="805" y="1783"/>
                  <a:pt x="837" y="1791"/>
                </a:cubicBezTo>
                <a:cubicBezTo>
                  <a:pt x="862" y="1796"/>
                  <a:pt x="877" y="1782"/>
                  <a:pt x="881" y="1757"/>
                </a:cubicBezTo>
                <a:close/>
                <a:moveTo>
                  <a:pt x="1187" y="991"/>
                </a:moveTo>
                <a:cubicBezTo>
                  <a:pt x="1209" y="997"/>
                  <a:pt x="1247" y="971"/>
                  <a:pt x="1254" y="946"/>
                </a:cubicBezTo>
                <a:cubicBezTo>
                  <a:pt x="1260" y="924"/>
                  <a:pt x="1241" y="895"/>
                  <a:pt x="1215" y="887"/>
                </a:cubicBezTo>
                <a:cubicBezTo>
                  <a:pt x="1190" y="879"/>
                  <a:pt x="1163" y="897"/>
                  <a:pt x="1154" y="928"/>
                </a:cubicBezTo>
                <a:cubicBezTo>
                  <a:pt x="1146" y="951"/>
                  <a:pt x="1164" y="984"/>
                  <a:pt x="1187" y="991"/>
                </a:cubicBezTo>
                <a:close/>
                <a:moveTo>
                  <a:pt x="1018" y="1758"/>
                </a:moveTo>
                <a:cubicBezTo>
                  <a:pt x="994" y="1755"/>
                  <a:pt x="970" y="1779"/>
                  <a:pt x="966" y="1810"/>
                </a:cubicBezTo>
                <a:cubicBezTo>
                  <a:pt x="961" y="1839"/>
                  <a:pt x="978" y="1861"/>
                  <a:pt x="1005" y="1863"/>
                </a:cubicBezTo>
                <a:cubicBezTo>
                  <a:pt x="1038" y="1865"/>
                  <a:pt x="1066" y="1845"/>
                  <a:pt x="1068" y="1817"/>
                </a:cubicBezTo>
                <a:cubicBezTo>
                  <a:pt x="1071" y="1789"/>
                  <a:pt x="1047" y="1761"/>
                  <a:pt x="1018" y="1758"/>
                </a:cubicBezTo>
                <a:close/>
                <a:moveTo>
                  <a:pt x="1075" y="560"/>
                </a:moveTo>
                <a:cubicBezTo>
                  <a:pt x="1064" y="566"/>
                  <a:pt x="1058" y="570"/>
                  <a:pt x="1053" y="572"/>
                </a:cubicBezTo>
                <a:cubicBezTo>
                  <a:pt x="1038" y="579"/>
                  <a:pt x="1030" y="593"/>
                  <a:pt x="1033" y="607"/>
                </a:cubicBezTo>
                <a:cubicBezTo>
                  <a:pt x="1037" y="619"/>
                  <a:pt x="1046" y="632"/>
                  <a:pt x="1057" y="641"/>
                </a:cubicBezTo>
                <a:cubicBezTo>
                  <a:pt x="1066" y="649"/>
                  <a:pt x="1090" y="643"/>
                  <a:pt x="1099" y="633"/>
                </a:cubicBezTo>
                <a:cubicBezTo>
                  <a:pt x="1109" y="623"/>
                  <a:pt x="1109" y="612"/>
                  <a:pt x="1101" y="600"/>
                </a:cubicBezTo>
                <a:cubicBezTo>
                  <a:pt x="1093" y="588"/>
                  <a:pt x="1085" y="575"/>
                  <a:pt x="1075" y="560"/>
                </a:cubicBezTo>
                <a:close/>
                <a:moveTo>
                  <a:pt x="1371" y="2155"/>
                </a:moveTo>
                <a:cubicBezTo>
                  <a:pt x="1361" y="2149"/>
                  <a:pt x="1339" y="2151"/>
                  <a:pt x="1331" y="2162"/>
                </a:cubicBezTo>
                <a:cubicBezTo>
                  <a:pt x="1330" y="2162"/>
                  <a:pt x="1330" y="2163"/>
                  <a:pt x="1329" y="2163"/>
                </a:cubicBezTo>
                <a:cubicBezTo>
                  <a:pt x="1380" y="2163"/>
                  <a:pt x="1380" y="2163"/>
                  <a:pt x="1380" y="2163"/>
                </a:cubicBezTo>
                <a:cubicBezTo>
                  <a:pt x="1378" y="2160"/>
                  <a:pt x="1375" y="2158"/>
                  <a:pt x="1371" y="2155"/>
                </a:cubicBezTo>
                <a:close/>
                <a:moveTo>
                  <a:pt x="1248" y="1161"/>
                </a:moveTo>
                <a:cubicBezTo>
                  <a:pt x="1255" y="1139"/>
                  <a:pt x="1243" y="1112"/>
                  <a:pt x="1223" y="1103"/>
                </a:cubicBezTo>
                <a:cubicBezTo>
                  <a:pt x="1205" y="1096"/>
                  <a:pt x="1175" y="1107"/>
                  <a:pt x="1168" y="1125"/>
                </a:cubicBezTo>
                <a:cubicBezTo>
                  <a:pt x="1158" y="1148"/>
                  <a:pt x="1173" y="1175"/>
                  <a:pt x="1202" y="1185"/>
                </a:cubicBezTo>
                <a:cubicBezTo>
                  <a:pt x="1226" y="1193"/>
                  <a:pt x="1241" y="1185"/>
                  <a:pt x="1248" y="1161"/>
                </a:cubicBezTo>
                <a:close/>
                <a:moveTo>
                  <a:pt x="1325" y="2080"/>
                </a:moveTo>
                <a:cubicBezTo>
                  <a:pt x="1311" y="2076"/>
                  <a:pt x="1303" y="2082"/>
                  <a:pt x="1296" y="2093"/>
                </a:cubicBezTo>
                <a:cubicBezTo>
                  <a:pt x="1289" y="2104"/>
                  <a:pt x="1293" y="2113"/>
                  <a:pt x="1301" y="2124"/>
                </a:cubicBezTo>
                <a:cubicBezTo>
                  <a:pt x="1316" y="2127"/>
                  <a:pt x="1329" y="2124"/>
                  <a:pt x="1335" y="2111"/>
                </a:cubicBezTo>
                <a:cubicBezTo>
                  <a:pt x="1340" y="2099"/>
                  <a:pt x="1334" y="2088"/>
                  <a:pt x="1325" y="2080"/>
                </a:cubicBezTo>
                <a:close/>
                <a:moveTo>
                  <a:pt x="1352" y="1924"/>
                </a:moveTo>
                <a:cubicBezTo>
                  <a:pt x="1343" y="1928"/>
                  <a:pt x="1335" y="1935"/>
                  <a:pt x="1338" y="1947"/>
                </a:cubicBezTo>
                <a:cubicBezTo>
                  <a:pt x="1342" y="1962"/>
                  <a:pt x="1353" y="1966"/>
                  <a:pt x="1369" y="1964"/>
                </a:cubicBezTo>
                <a:cubicBezTo>
                  <a:pt x="1373" y="1958"/>
                  <a:pt x="1377" y="1950"/>
                  <a:pt x="1382" y="1942"/>
                </a:cubicBezTo>
                <a:cubicBezTo>
                  <a:pt x="1373" y="1932"/>
                  <a:pt x="1369" y="1917"/>
                  <a:pt x="1352" y="1924"/>
                </a:cubicBezTo>
                <a:close/>
                <a:moveTo>
                  <a:pt x="1250" y="1986"/>
                </a:moveTo>
                <a:cubicBezTo>
                  <a:pt x="1238" y="1974"/>
                  <a:pt x="1225" y="1975"/>
                  <a:pt x="1211" y="1983"/>
                </a:cubicBezTo>
                <a:cubicBezTo>
                  <a:pt x="1194" y="1994"/>
                  <a:pt x="1196" y="2010"/>
                  <a:pt x="1202" y="2034"/>
                </a:cubicBezTo>
                <a:cubicBezTo>
                  <a:pt x="1208" y="2037"/>
                  <a:pt x="1218" y="2040"/>
                  <a:pt x="1224" y="2043"/>
                </a:cubicBezTo>
                <a:cubicBezTo>
                  <a:pt x="1256" y="2028"/>
                  <a:pt x="1258" y="2009"/>
                  <a:pt x="1250" y="1986"/>
                </a:cubicBezTo>
                <a:close/>
                <a:moveTo>
                  <a:pt x="1221" y="2099"/>
                </a:moveTo>
                <a:cubicBezTo>
                  <a:pt x="1205" y="2106"/>
                  <a:pt x="1198" y="2117"/>
                  <a:pt x="1205" y="2130"/>
                </a:cubicBezTo>
                <a:cubicBezTo>
                  <a:pt x="1211" y="2143"/>
                  <a:pt x="1227" y="2151"/>
                  <a:pt x="1238" y="2146"/>
                </a:cubicBezTo>
                <a:cubicBezTo>
                  <a:pt x="1252" y="2141"/>
                  <a:pt x="1259" y="2123"/>
                  <a:pt x="1253" y="2109"/>
                </a:cubicBezTo>
                <a:cubicBezTo>
                  <a:pt x="1248" y="2097"/>
                  <a:pt x="1235" y="2093"/>
                  <a:pt x="1221" y="2099"/>
                </a:cubicBezTo>
                <a:close/>
                <a:moveTo>
                  <a:pt x="1273" y="1858"/>
                </a:moveTo>
                <a:cubicBezTo>
                  <a:pt x="1250" y="1869"/>
                  <a:pt x="1245" y="1876"/>
                  <a:pt x="1248" y="1893"/>
                </a:cubicBezTo>
                <a:cubicBezTo>
                  <a:pt x="1251" y="1907"/>
                  <a:pt x="1261" y="1919"/>
                  <a:pt x="1272" y="1919"/>
                </a:cubicBezTo>
                <a:cubicBezTo>
                  <a:pt x="1285" y="1918"/>
                  <a:pt x="1294" y="1912"/>
                  <a:pt x="1298" y="1899"/>
                </a:cubicBezTo>
                <a:cubicBezTo>
                  <a:pt x="1303" y="1881"/>
                  <a:pt x="1299" y="1875"/>
                  <a:pt x="1273" y="1858"/>
                </a:cubicBezTo>
                <a:close/>
                <a:moveTo>
                  <a:pt x="631" y="1475"/>
                </a:moveTo>
                <a:cubicBezTo>
                  <a:pt x="649" y="1458"/>
                  <a:pt x="647" y="1440"/>
                  <a:pt x="634" y="1423"/>
                </a:cubicBezTo>
                <a:cubicBezTo>
                  <a:pt x="617" y="1401"/>
                  <a:pt x="588" y="1408"/>
                  <a:pt x="557" y="1442"/>
                </a:cubicBezTo>
                <a:cubicBezTo>
                  <a:pt x="591" y="1486"/>
                  <a:pt x="610" y="1494"/>
                  <a:pt x="631" y="1475"/>
                </a:cubicBezTo>
                <a:close/>
                <a:moveTo>
                  <a:pt x="458" y="1229"/>
                </a:moveTo>
                <a:cubicBezTo>
                  <a:pt x="459" y="1203"/>
                  <a:pt x="434" y="1178"/>
                  <a:pt x="406" y="1176"/>
                </a:cubicBezTo>
                <a:cubicBezTo>
                  <a:pt x="375" y="1174"/>
                  <a:pt x="349" y="1195"/>
                  <a:pt x="346" y="1227"/>
                </a:cubicBezTo>
                <a:cubicBezTo>
                  <a:pt x="343" y="1256"/>
                  <a:pt x="367" y="1285"/>
                  <a:pt x="396" y="1287"/>
                </a:cubicBezTo>
                <a:cubicBezTo>
                  <a:pt x="426" y="1288"/>
                  <a:pt x="457" y="1259"/>
                  <a:pt x="458" y="1229"/>
                </a:cubicBezTo>
                <a:close/>
                <a:moveTo>
                  <a:pt x="183" y="1644"/>
                </a:moveTo>
                <a:cubicBezTo>
                  <a:pt x="159" y="1655"/>
                  <a:pt x="129" y="1660"/>
                  <a:pt x="138" y="1694"/>
                </a:cubicBezTo>
                <a:cubicBezTo>
                  <a:pt x="141" y="1705"/>
                  <a:pt x="160" y="1720"/>
                  <a:pt x="169" y="1719"/>
                </a:cubicBezTo>
                <a:cubicBezTo>
                  <a:pt x="186" y="1717"/>
                  <a:pt x="208" y="1708"/>
                  <a:pt x="216" y="1695"/>
                </a:cubicBezTo>
                <a:cubicBezTo>
                  <a:pt x="229" y="1671"/>
                  <a:pt x="205" y="1659"/>
                  <a:pt x="183" y="1644"/>
                </a:cubicBezTo>
                <a:close/>
                <a:moveTo>
                  <a:pt x="319" y="1840"/>
                </a:moveTo>
                <a:cubicBezTo>
                  <a:pt x="304" y="1805"/>
                  <a:pt x="278" y="1796"/>
                  <a:pt x="243" y="1803"/>
                </a:cubicBezTo>
                <a:cubicBezTo>
                  <a:pt x="223" y="1855"/>
                  <a:pt x="225" y="1873"/>
                  <a:pt x="251" y="1883"/>
                </a:cubicBezTo>
                <a:cubicBezTo>
                  <a:pt x="280" y="1895"/>
                  <a:pt x="300" y="1882"/>
                  <a:pt x="319" y="1840"/>
                </a:cubicBezTo>
                <a:close/>
                <a:moveTo>
                  <a:pt x="315" y="1642"/>
                </a:moveTo>
                <a:cubicBezTo>
                  <a:pt x="296" y="1640"/>
                  <a:pt x="282" y="1648"/>
                  <a:pt x="284" y="1667"/>
                </a:cubicBezTo>
                <a:cubicBezTo>
                  <a:pt x="285" y="1679"/>
                  <a:pt x="295" y="1691"/>
                  <a:pt x="306" y="1713"/>
                </a:cubicBezTo>
                <a:cubicBezTo>
                  <a:pt x="324" y="1696"/>
                  <a:pt x="340" y="1689"/>
                  <a:pt x="343" y="1678"/>
                </a:cubicBezTo>
                <a:cubicBezTo>
                  <a:pt x="348" y="1659"/>
                  <a:pt x="336" y="1644"/>
                  <a:pt x="315" y="1642"/>
                </a:cubicBezTo>
                <a:close/>
                <a:moveTo>
                  <a:pt x="258" y="2031"/>
                </a:moveTo>
                <a:cubicBezTo>
                  <a:pt x="238" y="2051"/>
                  <a:pt x="242" y="2072"/>
                  <a:pt x="255" y="2094"/>
                </a:cubicBezTo>
                <a:cubicBezTo>
                  <a:pt x="269" y="2116"/>
                  <a:pt x="289" y="2117"/>
                  <a:pt x="314" y="2111"/>
                </a:cubicBezTo>
                <a:cubicBezTo>
                  <a:pt x="333" y="2087"/>
                  <a:pt x="340" y="2063"/>
                  <a:pt x="321" y="2041"/>
                </a:cubicBezTo>
                <a:cubicBezTo>
                  <a:pt x="305" y="2021"/>
                  <a:pt x="281" y="2022"/>
                  <a:pt x="258" y="2031"/>
                </a:cubicBezTo>
                <a:close/>
                <a:moveTo>
                  <a:pt x="747" y="2149"/>
                </a:moveTo>
                <a:cubicBezTo>
                  <a:pt x="732" y="2146"/>
                  <a:pt x="713" y="2153"/>
                  <a:pt x="699" y="2163"/>
                </a:cubicBezTo>
                <a:cubicBezTo>
                  <a:pt x="772" y="2163"/>
                  <a:pt x="772" y="2163"/>
                  <a:pt x="772" y="2163"/>
                </a:cubicBezTo>
                <a:cubicBezTo>
                  <a:pt x="765" y="2155"/>
                  <a:pt x="758" y="2151"/>
                  <a:pt x="747" y="2149"/>
                </a:cubicBezTo>
                <a:close/>
                <a:moveTo>
                  <a:pt x="7" y="1653"/>
                </a:moveTo>
                <a:cubicBezTo>
                  <a:pt x="5" y="1653"/>
                  <a:pt x="3" y="1653"/>
                  <a:pt x="1" y="1652"/>
                </a:cubicBezTo>
                <a:cubicBezTo>
                  <a:pt x="1" y="1750"/>
                  <a:pt x="1" y="1750"/>
                  <a:pt x="1" y="1750"/>
                </a:cubicBezTo>
                <a:cubicBezTo>
                  <a:pt x="18" y="1746"/>
                  <a:pt x="34" y="1734"/>
                  <a:pt x="51" y="1722"/>
                </a:cubicBezTo>
                <a:cubicBezTo>
                  <a:pt x="49" y="1687"/>
                  <a:pt x="43" y="1658"/>
                  <a:pt x="7" y="1653"/>
                </a:cubicBezTo>
                <a:close/>
                <a:moveTo>
                  <a:pt x="25" y="2078"/>
                </a:moveTo>
                <a:cubicBezTo>
                  <a:pt x="15" y="2081"/>
                  <a:pt x="7" y="2086"/>
                  <a:pt x="1" y="2091"/>
                </a:cubicBezTo>
                <a:cubicBezTo>
                  <a:pt x="1" y="2163"/>
                  <a:pt x="1" y="2163"/>
                  <a:pt x="1" y="2163"/>
                </a:cubicBezTo>
                <a:cubicBezTo>
                  <a:pt x="102" y="2163"/>
                  <a:pt x="102" y="2163"/>
                  <a:pt x="102" y="2163"/>
                </a:cubicBezTo>
                <a:cubicBezTo>
                  <a:pt x="101" y="2103"/>
                  <a:pt x="70" y="2084"/>
                  <a:pt x="25" y="2078"/>
                </a:cubicBezTo>
                <a:close/>
                <a:moveTo>
                  <a:pt x="137" y="1941"/>
                </a:moveTo>
                <a:cubicBezTo>
                  <a:pt x="121" y="1954"/>
                  <a:pt x="110" y="1979"/>
                  <a:pt x="109" y="1999"/>
                </a:cubicBezTo>
                <a:cubicBezTo>
                  <a:pt x="107" y="2024"/>
                  <a:pt x="134" y="2031"/>
                  <a:pt x="154" y="2035"/>
                </a:cubicBezTo>
                <a:cubicBezTo>
                  <a:pt x="179" y="2040"/>
                  <a:pt x="200" y="2019"/>
                  <a:pt x="215" y="1979"/>
                </a:cubicBezTo>
                <a:cubicBezTo>
                  <a:pt x="180" y="1937"/>
                  <a:pt x="157" y="1924"/>
                  <a:pt x="137" y="1941"/>
                </a:cubicBezTo>
                <a:close/>
                <a:moveTo>
                  <a:pt x="582" y="1969"/>
                </a:moveTo>
                <a:cubicBezTo>
                  <a:pt x="576" y="2018"/>
                  <a:pt x="583" y="2037"/>
                  <a:pt x="611" y="2049"/>
                </a:cubicBezTo>
                <a:cubicBezTo>
                  <a:pt x="629" y="2056"/>
                  <a:pt x="645" y="2054"/>
                  <a:pt x="657" y="2037"/>
                </a:cubicBezTo>
                <a:cubicBezTo>
                  <a:pt x="671" y="2019"/>
                  <a:pt x="677" y="2000"/>
                  <a:pt x="661" y="1980"/>
                </a:cubicBezTo>
                <a:cubicBezTo>
                  <a:pt x="640" y="1954"/>
                  <a:pt x="614" y="1948"/>
                  <a:pt x="582" y="1969"/>
                </a:cubicBezTo>
                <a:close/>
                <a:moveTo>
                  <a:pt x="655" y="1781"/>
                </a:moveTo>
                <a:cubicBezTo>
                  <a:pt x="652" y="1760"/>
                  <a:pt x="634" y="1755"/>
                  <a:pt x="615" y="1755"/>
                </a:cubicBezTo>
                <a:cubicBezTo>
                  <a:pt x="581" y="1755"/>
                  <a:pt x="573" y="1776"/>
                  <a:pt x="573" y="1806"/>
                </a:cubicBezTo>
                <a:cubicBezTo>
                  <a:pt x="586" y="1817"/>
                  <a:pt x="598" y="1829"/>
                  <a:pt x="609" y="1838"/>
                </a:cubicBezTo>
                <a:cubicBezTo>
                  <a:pt x="648" y="1834"/>
                  <a:pt x="659" y="1811"/>
                  <a:pt x="655" y="1781"/>
                </a:cubicBezTo>
                <a:close/>
                <a:moveTo>
                  <a:pt x="723" y="1625"/>
                </a:moveTo>
                <a:cubicBezTo>
                  <a:pt x="725" y="1604"/>
                  <a:pt x="705" y="1583"/>
                  <a:pt x="679" y="1580"/>
                </a:cubicBezTo>
                <a:cubicBezTo>
                  <a:pt x="655" y="1577"/>
                  <a:pt x="635" y="1594"/>
                  <a:pt x="632" y="1621"/>
                </a:cubicBezTo>
                <a:cubicBezTo>
                  <a:pt x="630" y="1643"/>
                  <a:pt x="651" y="1665"/>
                  <a:pt x="675" y="1666"/>
                </a:cubicBezTo>
                <a:cubicBezTo>
                  <a:pt x="696" y="1667"/>
                  <a:pt x="722" y="1645"/>
                  <a:pt x="723" y="1625"/>
                </a:cubicBezTo>
                <a:close/>
                <a:moveTo>
                  <a:pt x="432" y="2016"/>
                </a:moveTo>
                <a:cubicBezTo>
                  <a:pt x="412" y="2028"/>
                  <a:pt x="396" y="2069"/>
                  <a:pt x="408" y="2093"/>
                </a:cubicBezTo>
                <a:cubicBezTo>
                  <a:pt x="415" y="2108"/>
                  <a:pt x="434" y="2123"/>
                  <a:pt x="450" y="2126"/>
                </a:cubicBezTo>
                <a:cubicBezTo>
                  <a:pt x="477" y="2131"/>
                  <a:pt x="497" y="2100"/>
                  <a:pt x="508" y="2042"/>
                </a:cubicBezTo>
                <a:cubicBezTo>
                  <a:pt x="473" y="2005"/>
                  <a:pt x="458" y="2000"/>
                  <a:pt x="432" y="2016"/>
                </a:cubicBezTo>
                <a:close/>
                <a:moveTo>
                  <a:pt x="481" y="1906"/>
                </a:moveTo>
                <a:cubicBezTo>
                  <a:pt x="483" y="1881"/>
                  <a:pt x="470" y="1869"/>
                  <a:pt x="435" y="1866"/>
                </a:cubicBezTo>
                <a:cubicBezTo>
                  <a:pt x="402" y="1863"/>
                  <a:pt x="384" y="1876"/>
                  <a:pt x="380" y="1904"/>
                </a:cubicBezTo>
                <a:cubicBezTo>
                  <a:pt x="377" y="1927"/>
                  <a:pt x="399" y="1957"/>
                  <a:pt x="421" y="1959"/>
                </a:cubicBezTo>
                <a:cubicBezTo>
                  <a:pt x="446" y="1962"/>
                  <a:pt x="478" y="1934"/>
                  <a:pt x="481" y="1906"/>
                </a:cubicBezTo>
                <a:close/>
                <a:moveTo>
                  <a:pt x="28" y="1567"/>
                </a:moveTo>
                <a:cubicBezTo>
                  <a:pt x="49" y="1566"/>
                  <a:pt x="61" y="1550"/>
                  <a:pt x="58" y="1531"/>
                </a:cubicBezTo>
                <a:cubicBezTo>
                  <a:pt x="56" y="1515"/>
                  <a:pt x="50" y="1493"/>
                  <a:pt x="39" y="1487"/>
                </a:cubicBezTo>
                <a:cubicBezTo>
                  <a:pt x="24" y="1480"/>
                  <a:pt x="12" y="1480"/>
                  <a:pt x="1" y="1485"/>
                </a:cubicBezTo>
                <a:cubicBezTo>
                  <a:pt x="1" y="1561"/>
                  <a:pt x="1" y="1561"/>
                  <a:pt x="1" y="1561"/>
                </a:cubicBezTo>
                <a:cubicBezTo>
                  <a:pt x="8" y="1565"/>
                  <a:pt x="17" y="1567"/>
                  <a:pt x="28" y="1567"/>
                </a:cubicBezTo>
                <a:close/>
                <a:moveTo>
                  <a:pt x="481" y="1649"/>
                </a:moveTo>
                <a:cubicBezTo>
                  <a:pt x="507" y="1681"/>
                  <a:pt x="533" y="1690"/>
                  <a:pt x="544" y="1669"/>
                </a:cubicBezTo>
                <a:cubicBezTo>
                  <a:pt x="551" y="1658"/>
                  <a:pt x="549" y="1635"/>
                  <a:pt x="541" y="1624"/>
                </a:cubicBezTo>
                <a:cubicBezTo>
                  <a:pt x="528" y="1607"/>
                  <a:pt x="507" y="1616"/>
                  <a:pt x="481" y="1649"/>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BB02557A-7053-4340-A874-8AB926A8EDA1}" type="datetimeFigureOut">
              <a:rPr lang="en-US" dirty="0"/>
              <a:pPr/>
              <a:t>4/24/2023</a:t>
            </a:fld>
            <a:endParaRPr lang="en-US" dirty="0"/>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FAEF9944-A4F6-4C59-AEBD-678D6480B8EA}" type="slidenum">
              <a:rPr lang="en-US" dirty="0"/>
              <a:pPr/>
              <a:t>‹#›</a:t>
            </a:fld>
            <a:endParaRPr lang="en-US" dirty="0"/>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0488898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02557A-7053-4340-A874-8AB926A8EDA1}" type="datetimeFigureOut">
              <a:rPr lang="en-US" dirty="0"/>
              <a:t>4/24/2023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378783583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05784" y="566928"/>
            <a:ext cx="8898488"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02557A-7053-4340-A874-8AB926A8EDA1}" type="datetimeFigureOut">
              <a:rPr lang="en-US" dirty="0"/>
              <a:t>4/24/2023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166191394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02557A-7053-4340-A874-8AB926A8EDA1}" type="datetimeFigureOut">
              <a:rPr lang="en-US" dirty="0"/>
              <a:t>4/24/2023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10803999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5BA583-B202-409C-B53F-0710A171E4A2}"/>
              </a:ext>
            </a:extLst>
          </p:cNvPr>
          <p:cNvSpPr>
            <a:spLocks noGrp="1"/>
          </p:cNvSpPr>
          <p:nvPr>
            <p:ph type="dt" sz="half" idx="10"/>
          </p:nvPr>
        </p:nvSpPr>
        <p:spPr/>
        <p:txBody>
          <a:bodyPr/>
          <a:lstStyle/>
          <a:p>
            <a:fld id="{943C7210-5589-410D-A704-70AA7C1B20DD}" type="datetimeFigureOut">
              <a:rPr lang="en-US" smtClean="0"/>
              <a:t>4/24/2023</a:t>
            </a:fld>
            <a:endParaRPr lang="en-US"/>
          </a:p>
        </p:txBody>
      </p:sp>
      <p:sp>
        <p:nvSpPr>
          <p:cNvPr id="3" name="Footer Placeholder 2">
            <a:extLst>
              <a:ext uri="{FF2B5EF4-FFF2-40B4-BE49-F238E27FC236}">
                <a16:creationId xmlns:a16="http://schemas.microsoft.com/office/drawing/2014/main" id="{8057E326-DC99-4A3B-A004-4D10C9CE68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F074B2-CBAE-4F7B-B6B8-E383F3F98AFA}"/>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63913643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8" name="Freeform 5"/>
          <p:cNvSpPr>
            <a:spLocks noEditPoints="1"/>
          </p:cNvSpPr>
          <p:nvPr/>
        </p:nvSpPr>
        <p:spPr bwMode="auto">
          <a:xfrm>
            <a:off x="0" y="0"/>
            <a:ext cx="11718925" cy="6861175"/>
          </a:xfrm>
          <a:custGeom>
            <a:avLst/>
            <a:gdLst/>
            <a:ahLst/>
            <a:cxnLst/>
            <a:rect l="0" t="0" r="r" b="b"/>
            <a:pathLst>
              <a:path w="3688" h="2158">
                <a:moveTo>
                  <a:pt x="708" y="118"/>
                </a:moveTo>
                <a:cubicBezTo>
                  <a:pt x="721" y="115"/>
                  <a:pt x="726" y="104"/>
                  <a:pt x="721" y="90"/>
                </a:cubicBezTo>
                <a:cubicBezTo>
                  <a:pt x="717" y="78"/>
                  <a:pt x="707" y="73"/>
                  <a:pt x="697" y="79"/>
                </a:cubicBezTo>
                <a:cubicBezTo>
                  <a:pt x="689" y="84"/>
                  <a:pt x="685" y="94"/>
                  <a:pt x="676" y="106"/>
                </a:cubicBezTo>
                <a:cubicBezTo>
                  <a:pt x="691" y="112"/>
                  <a:pt x="701" y="120"/>
                  <a:pt x="708" y="118"/>
                </a:cubicBezTo>
                <a:close/>
                <a:moveTo>
                  <a:pt x="659" y="47"/>
                </a:moveTo>
                <a:cubicBezTo>
                  <a:pt x="677" y="47"/>
                  <a:pt x="677" y="29"/>
                  <a:pt x="680" y="12"/>
                </a:cubicBezTo>
                <a:cubicBezTo>
                  <a:pt x="675" y="8"/>
                  <a:pt x="670" y="3"/>
                  <a:pt x="666" y="0"/>
                </a:cubicBezTo>
                <a:cubicBezTo>
                  <a:pt x="636" y="0"/>
                  <a:pt x="636" y="0"/>
                  <a:pt x="636" y="0"/>
                </a:cubicBezTo>
                <a:cubicBezTo>
                  <a:pt x="636" y="0"/>
                  <a:pt x="636" y="0"/>
                  <a:pt x="636" y="0"/>
                </a:cubicBezTo>
                <a:cubicBezTo>
                  <a:pt x="630" y="5"/>
                  <a:pt x="627" y="21"/>
                  <a:pt x="630" y="26"/>
                </a:cubicBezTo>
                <a:cubicBezTo>
                  <a:pt x="636" y="36"/>
                  <a:pt x="649" y="46"/>
                  <a:pt x="659" y="47"/>
                </a:cubicBezTo>
                <a:close/>
                <a:moveTo>
                  <a:pt x="603" y="153"/>
                </a:moveTo>
                <a:cubicBezTo>
                  <a:pt x="619" y="134"/>
                  <a:pt x="617" y="115"/>
                  <a:pt x="603" y="96"/>
                </a:cubicBezTo>
                <a:cubicBezTo>
                  <a:pt x="565" y="100"/>
                  <a:pt x="555" y="107"/>
                  <a:pt x="556" y="126"/>
                </a:cubicBezTo>
                <a:cubicBezTo>
                  <a:pt x="559" y="147"/>
                  <a:pt x="572" y="155"/>
                  <a:pt x="603" y="153"/>
                </a:cubicBezTo>
                <a:close/>
                <a:moveTo>
                  <a:pt x="583" y="209"/>
                </a:moveTo>
                <a:cubicBezTo>
                  <a:pt x="568" y="215"/>
                  <a:pt x="557" y="237"/>
                  <a:pt x="563" y="251"/>
                </a:cubicBezTo>
                <a:cubicBezTo>
                  <a:pt x="568" y="267"/>
                  <a:pt x="595" y="277"/>
                  <a:pt x="613" y="270"/>
                </a:cubicBezTo>
                <a:cubicBezTo>
                  <a:pt x="629" y="264"/>
                  <a:pt x="632" y="253"/>
                  <a:pt x="623" y="231"/>
                </a:cubicBezTo>
                <a:cubicBezTo>
                  <a:pt x="615" y="210"/>
                  <a:pt x="601" y="203"/>
                  <a:pt x="583" y="209"/>
                </a:cubicBezTo>
                <a:close/>
                <a:moveTo>
                  <a:pt x="701" y="296"/>
                </a:moveTo>
                <a:cubicBezTo>
                  <a:pt x="698" y="307"/>
                  <a:pt x="695" y="318"/>
                  <a:pt x="693" y="327"/>
                </a:cubicBezTo>
                <a:cubicBezTo>
                  <a:pt x="707" y="349"/>
                  <a:pt x="724" y="349"/>
                  <a:pt x="741" y="337"/>
                </a:cubicBezTo>
                <a:cubicBezTo>
                  <a:pt x="753" y="329"/>
                  <a:pt x="750" y="317"/>
                  <a:pt x="744" y="305"/>
                </a:cubicBezTo>
                <a:cubicBezTo>
                  <a:pt x="734" y="285"/>
                  <a:pt x="719" y="287"/>
                  <a:pt x="701" y="296"/>
                </a:cubicBezTo>
                <a:close/>
                <a:moveTo>
                  <a:pt x="696" y="210"/>
                </a:moveTo>
                <a:cubicBezTo>
                  <a:pt x="707" y="192"/>
                  <a:pt x="694" y="180"/>
                  <a:pt x="677" y="167"/>
                </a:cubicBezTo>
                <a:cubicBezTo>
                  <a:pt x="667" y="173"/>
                  <a:pt x="657" y="180"/>
                  <a:pt x="649" y="185"/>
                </a:cubicBezTo>
                <a:cubicBezTo>
                  <a:pt x="652" y="205"/>
                  <a:pt x="655" y="222"/>
                  <a:pt x="675" y="223"/>
                </a:cubicBezTo>
                <a:cubicBezTo>
                  <a:pt x="682" y="223"/>
                  <a:pt x="693" y="217"/>
                  <a:pt x="696" y="210"/>
                </a:cubicBezTo>
                <a:close/>
                <a:moveTo>
                  <a:pt x="623" y="402"/>
                </a:moveTo>
                <a:cubicBezTo>
                  <a:pt x="632" y="381"/>
                  <a:pt x="628" y="364"/>
                  <a:pt x="606" y="351"/>
                </a:cubicBezTo>
                <a:cubicBezTo>
                  <a:pt x="574" y="362"/>
                  <a:pt x="565" y="372"/>
                  <a:pt x="567" y="392"/>
                </a:cubicBezTo>
                <a:cubicBezTo>
                  <a:pt x="568" y="405"/>
                  <a:pt x="574" y="414"/>
                  <a:pt x="587" y="417"/>
                </a:cubicBezTo>
                <a:cubicBezTo>
                  <a:pt x="603" y="420"/>
                  <a:pt x="616" y="417"/>
                  <a:pt x="623" y="402"/>
                </a:cubicBezTo>
                <a:close/>
                <a:moveTo>
                  <a:pt x="454" y="836"/>
                </a:moveTo>
                <a:cubicBezTo>
                  <a:pt x="467" y="873"/>
                  <a:pt x="483" y="902"/>
                  <a:pt x="526" y="896"/>
                </a:cubicBezTo>
                <a:cubicBezTo>
                  <a:pt x="554" y="892"/>
                  <a:pt x="574" y="867"/>
                  <a:pt x="573" y="840"/>
                </a:cubicBezTo>
                <a:cubicBezTo>
                  <a:pt x="571" y="812"/>
                  <a:pt x="564" y="786"/>
                  <a:pt x="534" y="775"/>
                </a:cubicBezTo>
                <a:cubicBezTo>
                  <a:pt x="504" y="765"/>
                  <a:pt x="487" y="779"/>
                  <a:pt x="454" y="836"/>
                </a:cubicBezTo>
                <a:close/>
                <a:moveTo>
                  <a:pt x="675" y="445"/>
                </a:moveTo>
                <a:cubicBezTo>
                  <a:pt x="679" y="462"/>
                  <a:pt x="691" y="469"/>
                  <a:pt x="707" y="468"/>
                </a:cubicBezTo>
                <a:cubicBezTo>
                  <a:pt x="727" y="466"/>
                  <a:pt x="739" y="447"/>
                  <a:pt x="741" y="417"/>
                </a:cubicBezTo>
                <a:cubicBezTo>
                  <a:pt x="729" y="410"/>
                  <a:pt x="717" y="404"/>
                  <a:pt x="706" y="397"/>
                </a:cubicBezTo>
                <a:cubicBezTo>
                  <a:pt x="677" y="412"/>
                  <a:pt x="670" y="424"/>
                  <a:pt x="675" y="445"/>
                </a:cubicBezTo>
                <a:close/>
                <a:moveTo>
                  <a:pt x="650" y="586"/>
                </a:moveTo>
                <a:cubicBezTo>
                  <a:pt x="663" y="606"/>
                  <a:pt x="676" y="607"/>
                  <a:pt x="708" y="594"/>
                </a:cubicBezTo>
                <a:cubicBezTo>
                  <a:pt x="713" y="582"/>
                  <a:pt x="718" y="570"/>
                  <a:pt x="723" y="556"/>
                </a:cubicBezTo>
                <a:cubicBezTo>
                  <a:pt x="693" y="530"/>
                  <a:pt x="671" y="525"/>
                  <a:pt x="654" y="540"/>
                </a:cubicBezTo>
                <a:cubicBezTo>
                  <a:pt x="642" y="550"/>
                  <a:pt x="640" y="571"/>
                  <a:pt x="650" y="586"/>
                </a:cubicBezTo>
                <a:close/>
                <a:moveTo>
                  <a:pt x="261" y="1622"/>
                </a:moveTo>
                <a:cubicBezTo>
                  <a:pt x="263" y="1642"/>
                  <a:pt x="266" y="1662"/>
                  <a:pt x="268" y="1679"/>
                </a:cubicBezTo>
                <a:cubicBezTo>
                  <a:pt x="301" y="1689"/>
                  <a:pt x="329" y="1698"/>
                  <a:pt x="345" y="1668"/>
                </a:cubicBezTo>
                <a:cubicBezTo>
                  <a:pt x="350" y="1657"/>
                  <a:pt x="350" y="1636"/>
                  <a:pt x="343" y="1626"/>
                </a:cubicBezTo>
                <a:cubicBezTo>
                  <a:pt x="322" y="1596"/>
                  <a:pt x="294" y="1605"/>
                  <a:pt x="261" y="1622"/>
                </a:cubicBezTo>
                <a:close/>
                <a:moveTo>
                  <a:pt x="428" y="1103"/>
                </a:moveTo>
                <a:cubicBezTo>
                  <a:pt x="495" y="1097"/>
                  <a:pt x="500" y="1090"/>
                  <a:pt x="479" y="1024"/>
                </a:cubicBezTo>
                <a:cubicBezTo>
                  <a:pt x="462" y="1021"/>
                  <a:pt x="443" y="1017"/>
                  <a:pt x="426" y="1014"/>
                </a:cubicBezTo>
                <a:cubicBezTo>
                  <a:pt x="403" y="1045"/>
                  <a:pt x="396" y="1073"/>
                  <a:pt x="428" y="1103"/>
                </a:cubicBezTo>
                <a:close/>
                <a:moveTo>
                  <a:pt x="331" y="200"/>
                </a:moveTo>
                <a:cubicBezTo>
                  <a:pt x="309" y="209"/>
                  <a:pt x="301" y="225"/>
                  <a:pt x="309" y="242"/>
                </a:cubicBezTo>
                <a:cubicBezTo>
                  <a:pt x="317" y="259"/>
                  <a:pt x="339" y="270"/>
                  <a:pt x="354" y="263"/>
                </a:cubicBezTo>
                <a:cubicBezTo>
                  <a:pt x="372" y="256"/>
                  <a:pt x="381" y="233"/>
                  <a:pt x="374" y="214"/>
                </a:cubicBezTo>
                <a:cubicBezTo>
                  <a:pt x="367" y="198"/>
                  <a:pt x="350" y="192"/>
                  <a:pt x="331" y="200"/>
                </a:cubicBezTo>
                <a:close/>
                <a:moveTo>
                  <a:pt x="402" y="415"/>
                </a:moveTo>
                <a:cubicBezTo>
                  <a:pt x="431" y="395"/>
                  <a:pt x="435" y="387"/>
                  <a:pt x="428" y="366"/>
                </a:cubicBezTo>
                <a:cubicBezTo>
                  <a:pt x="420" y="341"/>
                  <a:pt x="410" y="337"/>
                  <a:pt x="369" y="341"/>
                </a:cubicBezTo>
                <a:cubicBezTo>
                  <a:pt x="342" y="387"/>
                  <a:pt x="349" y="402"/>
                  <a:pt x="402" y="415"/>
                </a:cubicBezTo>
                <a:close/>
                <a:moveTo>
                  <a:pt x="568" y="1183"/>
                </a:moveTo>
                <a:cubicBezTo>
                  <a:pt x="590" y="1202"/>
                  <a:pt x="612" y="1204"/>
                  <a:pt x="634" y="1187"/>
                </a:cubicBezTo>
                <a:cubicBezTo>
                  <a:pt x="664" y="1164"/>
                  <a:pt x="666" y="1133"/>
                  <a:pt x="640" y="1085"/>
                </a:cubicBezTo>
                <a:cubicBezTo>
                  <a:pt x="620" y="1085"/>
                  <a:pt x="599" y="1085"/>
                  <a:pt x="575" y="1085"/>
                </a:cubicBezTo>
                <a:cubicBezTo>
                  <a:pt x="540" y="1146"/>
                  <a:pt x="540" y="1159"/>
                  <a:pt x="568" y="1183"/>
                </a:cubicBezTo>
                <a:close/>
                <a:moveTo>
                  <a:pt x="326" y="1192"/>
                </a:moveTo>
                <a:cubicBezTo>
                  <a:pt x="299" y="1168"/>
                  <a:pt x="269" y="1174"/>
                  <a:pt x="239" y="1201"/>
                </a:cubicBezTo>
                <a:cubicBezTo>
                  <a:pt x="238" y="1240"/>
                  <a:pt x="245" y="1274"/>
                  <a:pt x="286" y="1280"/>
                </a:cubicBezTo>
                <a:cubicBezTo>
                  <a:pt x="301" y="1282"/>
                  <a:pt x="324" y="1270"/>
                  <a:pt x="335" y="1257"/>
                </a:cubicBezTo>
                <a:cubicBezTo>
                  <a:pt x="355" y="1235"/>
                  <a:pt x="343" y="1208"/>
                  <a:pt x="326" y="1192"/>
                </a:cubicBezTo>
                <a:close/>
                <a:moveTo>
                  <a:pt x="483" y="216"/>
                </a:moveTo>
                <a:cubicBezTo>
                  <a:pt x="490" y="200"/>
                  <a:pt x="482" y="186"/>
                  <a:pt x="470" y="175"/>
                </a:cubicBezTo>
                <a:cubicBezTo>
                  <a:pt x="452" y="169"/>
                  <a:pt x="440" y="177"/>
                  <a:pt x="431" y="192"/>
                </a:cubicBezTo>
                <a:cubicBezTo>
                  <a:pt x="422" y="207"/>
                  <a:pt x="428" y="219"/>
                  <a:pt x="439" y="233"/>
                </a:cubicBezTo>
                <a:cubicBezTo>
                  <a:pt x="459" y="237"/>
                  <a:pt x="475" y="234"/>
                  <a:pt x="483" y="216"/>
                </a:cubicBezTo>
                <a:close/>
                <a:moveTo>
                  <a:pt x="532" y="275"/>
                </a:moveTo>
                <a:cubicBezTo>
                  <a:pt x="519" y="266"/>
                  <a:pt x="489" y="269"/>
                  <a:pt x="478" y="284"/>
                </a:cubicBezTo>
                <a:cubicBezTo>
                  <a:pt x="471" y="293"/>
                  <a:pt x="468" y="309"/>
                  <a:pt x="471" y="319"/>
                </a:cubicBezTo>
                <a:cubicBezTo>
                  <a:pt x="476" y="337"/>
                  <a:pt x="501" y="340"/>
                  <a:pt x="539" y="329"/>
                </a:cubicBezTo>
                <a:cubicBezTo>
                  <a:pt x="551" y="296"/>
                  <a:pt x="549" y="286"/>
                  <a:pt x="532" y="275"/>
                </a:cubicBezTo>
                <a:close/>
                <a:moveTo>
                  <a:pt x="488" y="133"/>
                </a:moveTo>
                <a:cubicBezTo>
                  <a:pt x="502" y="99"/>
                  <a:pt x="504" y="81"/>
                  <a:pt x="487" y="74"/>
                </a:cubicBezTo>
                <a:cubicBezTo>
                  <a:pt x="474" y="69"/>
                  <a:pt x="456" y="70"/>
                  <a:pt x="444" y="75"/>
                </a:cubicBezTo>
                <a:cubicBezTo>
                  <a:pt x="428" y="82"/>
                  <a:pt x="432" y="100"/>
                  <a:pt x="436" y="113"/>
                </a:cubicBezTo>
                <a:cubicBezTo>
                  <a:pt x="440" y="130"/>
                  <a:pt x="459" y="136"/>
                  <a:pt x="488" y="133"/>
                </a:cubicBezTo>
                <a:close/>
                <a:moveTo>
                  <a:pt x="505" y="478"/>
                </a:moveTo>
                <a:cubicBezTo>
                  <a:pt x="479" y="484"/>
                  <a:pt x="474" y="505"/>
                  <a:pt x="470" y="531"/>
                </a:cubicBezTo>
                <a:cubicBezTo>
                  <a:pt x="484" y="539"/>
                  <a:pt x="498" y="548"/>
                  <a:pt x="512" y="557"/>
                </a:cubicBezTo>
                <a:cubicBezTo>
                  <a:pt x="545" y="533"/>
                  <a:pt x="553" y="521"/>
                  <a:pt x="548" y="505"/>
                </a:cubicBezTo>
                <a:cubicBezTo>
                  <a:pt x="543" y="489"/>
                  <a:pt x="521" y="474"/>
                  <a:pt x="505" y="478"/>
                </a:cubicBezTo>
                <a:close/>
                <a:moveTo>
                  <a:pt x="529" y="19"/>
                </a:moveTo>
                <a:cubicBezTo>
                  <a:pt x="532" y="13"/>
                  <a:pt x="536" y="7"/>
                  <a:pt x="540" y="0"/>
                </a:cubicBezTo>
                <a:cubicBezTo>
                  <a:pt x="489" y="0"/>
                  <a:pt x="489" y="0"/>
                  <a:pt x="489" y="0"/>
                </a:cubicBezTo>
                <a:cubicBezTo>
                  <a:pt x="495" y="17"/>
                  <a:pt x="509" y="22"/>
                  <a:pt x="529" y="19"/>
                </a:cubicBezTo>
                <a:close/>
                <a:moveTo>
                  <a:pt x="930" y="383"/>
                </a:moveTo>
                <a:cubicBezTo>
                  <a:pt x="931" y="364"/>
                  <a:pt x="921" y="358"/>
                  <a:pt x="884" y="357"/>
                </a:cubicBezTo>
                <a:cubicBezTo>
                  <a:pt x="861" y="385"/>
                  <a:pt x="861" y="388"/>
                  <a:pt x="883" y="416"/>
                </a:cubicBezTo>
                <a:cubicBezTo>
                  <a:pt x="916" y="414"/>
                  <a:pt x="929" y="405"/>
                  <a:pt x="930" y="383"/>
                </a:cubicBezTo>
                <a:close/>
                <a:moveTo>
                  <a:pt x="1013" y="51"/>
                </a:moveTo>
                <a:cubicBezTo>
                  <a:pt x="1029" y="43"/>
                  <a:pt x="1036" y="21"/>
                  <a:pt x="1029" y="3"/>
                </a:cubicBezTo>
                <a:cubicBezTo>
                  <a:pt x="1028" y="2"/>
                  <a:pt x="1028" y="1"/>
                  <a:pt x="1027" y="0"/>
                </a:cubicBezTo>
                <a:cubicBezTo>
                  <a:pt x="961" y="0"/>
                  <a:pt x="961" y="0"/>
                  <a:pt x="961" y="0"/>
                </a:cubicBezTo>
                <a:cubicBezTo>
                  <a:pt x="956" y="9"/>
                  <a:pt x="955" y="21"/>
                  <a:pt x="960" y="31"/>
                </a:cubicBezTo>
                <a:cubicBezTo>
                  <a:pt x="967" y="50"/>
                  <a:pt x="995" y="59"/>
                  <a:pt x="1013" y="51"/>
                </a:cubicBezTo>
                <a:close/>
                <a:moveTo>
                  <a:pt x="992" y="117"/>
                </a:moveTo>
                <a:cubicBezTo>
                  <a:pt x="1013" y="150"/>
                  <a:pt x="1018" y="151"/>
                  <a:pt x="1047" y="122"/>
                </a:cubicBezTo>
                <a:cubicBezTo>
                  <a:pt x="1044" y="112"/>
                  <a:pt x="1041" y="102"/>
                  <a:pt x="1039" y="92"/>
                </a:cubicBezTo>
                <a:cubicBezTo>
                  <a:pt x="1016" y="88"/>
                  <a:pt x="1000" y="92"/>
                  <a:pt x="992" y="117"/>
                </a:cubicBezTo>
                <a:close/>
                <a:moveTo>
                  <a:pt x="824" y="466"/>
                </a:moveTo>
                <a:cubicBezTo>
                  <a:pt x="845" y="433"/>
                  <a:pt x="844" y="431"/>
                  <a:pt x="816" y="408"/>
                </a:cubicBezTo>
                <a:cubicBezTo>
                  <a:pt x="798" y="416"/>
                  <a:pt x="785" y="428"/>
                  <a:pt x="791" y="450"/>
                </a:cubicBezTo>
                <a:cubicBezTo>
                  <a:pt x="795" y="466"/>
                  <a:pt x="808" y="471"/>
                  <a:pt x="824" y="466"/>
                </a:cubicBezTo>
                <a:close/>
                <a:moveTo>
                  <a:pt x="799" y="1501"/>
                </a:moveTo>
                <a:cubicBezTo>
                  <a:pt x="822" y="1449"/>
                  <a:pt x="818" y="1422"/>
                  <a:pt x="785" y="1403"/>
                </a:cubicBezTo>
                <a:cubicBezTo>
                  <a:pt x="756" y="1387"/>
                  <a:pt x="740" y="1398"/>
                  <a:pt x="710" y="1454"/>
                </a:cubicBezTo>
                <a:cubicBezTo>
                  <a:pt x="735" y="1510"/>
                  <a:pt x="740" y="1512"/>
                  <a:pt x="799" y="1501"/>
                </a:cubicBezTo>
                <a:close/>
                <a:moveTo>
                  <a:pt x="770" y="1265"/>
                </a:moveTo>
                <a:cubicBezTo>
                  <a:pt x="761" y="1248"/>
                  <a:pt x="740" y="1231"/>
                  <a:pt x="721" y="1227"/>
                </a:cubicBezTo>
                <a:cubicBezTo>
                  <a:pt x="687" y="1220"/>
                  <a:pt x="679" y="1250"/>
                  <a:pt x="668" y="1286"/>
                </a:cubicBezTo>
                <a:cubicBezTo>
                  <a:pt x="692" y="1299"/>
                  <a:pt x="712" y="1310"/>
                  <a:pt x="731" y="1320"/>
                </a:cubicBezTo>
                <a:cubicBezTo>
                  <a:pt x="757" y="1307"/>
                  <a:pt x="786" y="1296"/>
                  <a:pt x="770" y="1265"/>
                </a:cubicBezTo>
                <a:close/>
                <a:moveTo>
                  <a:pt x="932" y="500"/>
                </a:moveTo>
                <a:cubicBezTo>
                  <a:pt x="936" y="515"/>
                  <a:pt x="948" y="530"/>
                  <a:pt x="960" y="540"/>
                </a:cubicBezTo>
                <a:cubicBezTo>
                  <a:pt x="971" y="550"/>
                  <a:pt x="999" y="543"/>
                  <a:pt x="1010" y="531"/>
                </a:cubicBezTo>
                <a:cubicBezTo>
                  <a:pt x="1022" y="519"/>
                  <a:pt x="1023" y="506"/>
                  <a:pt x="1013" y="492"/>
                </a:cubicBezTo>
                <a:cubicBezTo>
                  <a:pt x="1003" y="477"/>
                  <a:pt x="994" y="462"/>
                  <a:pt x="982" y="445"/>
                </a:cubicBezTo>
                <a:cubicBezTo>
                  <a:pt x="969" y="452"/>
                  <a:pt x="962" y="456"/>
                  <a:pt x="955" y="459"/>
                </a:cubicBezTo>
                <a:cubicBezTo>
                  <a:pt x="937" y="467"/>
                  <a:pt x="928" y="484"/>
                  <a:pt x="932" y="500"/>
                </a:cubicBezTo>
                <a:close/>
                <a:moveTo>
                  <a:pt x="960" y="291"/>
                </a:moveTo>
                <a:cubicBezTo>
                  <a:pt x="960" y="306"/>
                  <a:pt x="960" y="320"/>
                  <a:pt x="959" y="332"/>
                </a:cubicBezTo>
                <a:cubicBezTo>
                  <a:pt x="973" y="343"/>
                  <a:pt x="986" y="355"/>
                  <a:pt x="998" y="338"/>
                </a:cubicBezTo>
                <a:cubicBezTo>
                  <a:pt x="1005" y="329"/>
                  <a:pt x="1008" y="313"/>
                  <a:pt x="1005" y="303"/>
                </a:cubicBezTo>
                <a:cubicBezTo>
                  <a:pt x="1000" y="283"/>
                  <a:pt x="982" y="287"/>
                  <a:pt x="960" y="291"/>
                </a:cubicBezTo>
                <a:close/>
                <a:moveTo>
                  <a:pt x="660" y="935"/>
                </a:moveTo>
                <a:cubicBezTo>
                  <a:pt x="640" y="960"/>
                  <a:pt x="645" y="978"/>
                  <a:pt x="687" y="1031"/>
                </a:cubicBezTo>
                <a:cubicBezTo>
                  <a:pt x="751" y="1032"/>
                  <a:pt x="769" y="1021"/>
                  <a:pt x="780" y="976"/>
                </a:cubicBezTo>
                <a:cubicBezTo>
                  <a:pt x="787" y="948"/>
                  <a:pt x="777" y="928"/>
                  <a:pt x="752" y="915"/>
                </a:cubicBezTo>
                <a:cubicBezTo>
                  <a:pt x="725" y="901"/>
                  <a:pt x="680" y="911"/>
                  <a:pt x="660" y="935"/>
                </a:cubicBezTo>
                <a:close/>
                <a:moveTo>
                  <a:pt x="3342" y="1988"/>
                </a:moveTo>
                <a:cubicBezTo>
                  <a:pt x="3359" y="1981"/>
                  <a:pt x="3362" y="1974"/>
                  <a:pt x="3358" y="1943"/>
                </a:cubicBezTo>
                <a:cubicBezTo>
                  <a:pt x="3336" y="1932"/>
                  <a:pt x="3327" y="1932"/>
                  <a:pt x="3316" y="1945"/>
                </a:cubicBezTo>
                <a:cubicBezTo>
                  <a:pt x="3306" y="1956"/>
                  <a:pt x="3303" y="1972"/>
                  <a:pt x="3310" y="1980"/>
                </a:cubicBezTo>
                <a:cubicBezTo>
                  <a:pt x="3318" y="1990"/>
                  <a:pt x="3329" y="1994"/>
                  <a:pt x="3342" y="1988"/>
                </a:cubicBezTo>
                <a:close/>
                <a:moveTo>
                  <a:pt x="1058" y="223"/>
                </a:moveTo>
                <a:cubicBezTo>
                  <a:pt x="1053" y="212"/>
                  <a:pt x="1047" y="201"/>
                  <a:pt x="1041" y="189"/>
                </a:cubicBezTo>
                <a:cubicBezTo>
                  <a:pt x="1000" y="187"/>
                  <a:pt x="993" y="190"/>
                  <a:pt x="988" y="211"/>
                </a:cubicBezTo>
                <a:cubicBezTo>
                  <a:pt x="984" y="227"/>
                  <a:pt x="988" y="239"/>
                  <a:pt x="1003" y="247"/>
                </a:cubicBezTo>
                <a:cubicBezTo>
                  <a:pt x="1023" y="256"/>
                  <a:pt x="1040" y="249"/>
                  <a:pt x="1058" y="223"/>
                </a:cubicBezTo>
                <a:close/>
                <a:moveTo>
                  <a:pt x="3243" y="2006"/>
                </a:moveTo>
                <a:cubicBezTo>
                  <a:pt x="3245" y="1988"/>
                  <a:pt x="3236" y="1978"/>
                  <a:pt x="3221" y="1973"/>
                </a:cubicBezTo>
                <a:cubicBezTo>
                  <a:pt x="3201" y="1966"/>
                  <a:pt x="3190" y="1978"/>
                  <a:pt x="3175" y="1998"/>
                </a:cubicBezTo>
                <a:cubicBezTo>
                  <a:pt x="3177" y="2004"/>
                  <a:pt x="3180" y="2014"/>
                  <a:pt x="3182" y="2020"/>
                </a:cubicBezTo>
                <a:cubicBezTo>
                  <a:pt x="3213" y="2036"/>
                  <a:pt x="3230" y="2026"/>
                  <a:pt x="3243" y="2006"/>
                </a:cubicBezTo>
                <a:close/>
                <a:moveTo>
                  <a:pt x="815" y="0"/>
                </a:moveTo>
                <a:cubicBezTo>
                  <a:pt x="766" y="0"/>
                  <a:pt x="766" y="0"/>
                  <a:pt x="766" y="0"/>
                </a:cubicBezTo>
                <a:cubicBezTo>
                  <a:pt x="770" y="7"/>
                  <a:pt x="776" y="14"/>
                  <a:pt x="784" y="23"/>
                </a:cubicBezTo>
                <a:cubicBezTo>
                  <a:pt x="796" y="16"/>
                  <a:pt x="810" y="12"/>
                  <a:pt x="815" y="0"/>
                </a:cubicBezTo>
                <a:close/>
                <a:moveTo>
                  <a:pt x="816" y="314"/>
                </a:moveTo>
                <a:cubicBezTo>
                  <a:pt x="822" y="327"/>
                  <a:pt x="843" y="336"/>
                  <a:pt x="856" y="331"/>
                </a:cubicBezTo>
                <a:cubicBezTo>
                  <a:pt x="869" y="326"/>
                  <a:pt x="875" y="307"/>
                  <a:pt x="869" y="291"/>
                </a:cubicBezTo>
                <a:cubicBezTo>
                  <a:pt x="864" y="275"/>
                  <a:pt x="847" y="268"/>
                  <a:pt x="830" y="275"/>
                </a:cubicBezTo>
                <a:cubicBezTo>
                  <a:pt x="816" y="280"/>
                  <a:pt x="809" y="300"/>
                  <a:pt x="816" y="314"/>
                </a:cubicBezTo>
                <a:close/>
                <a:moveTo>
                  <a:pt x="771" y="130"/>
                </a:moveTo>
                <a:cubicBezTo>
                  <a:pt x="805" y="158"/>
                  <a:pt x="811" y="157"/>
                  <a:pt x="825" y="121"/>
                </a:cubicBezTo>
                <a:cubicBezTo>
                  <a:pt x="816" y="112"/>
                  <a:pt x="805" y="103"/>
                  <a:pt x="792" y="91"/>
                </a:cubicBezTo>
                <a:cubicBezTo>
                  <a:pt x="784" y="107"/>
                  <a:pt x="777" y="119"/>
                  <a:pt x="771" y="130"/>
                </a:cubicBezTo>
                <a:close/>
                <a:moveTo>
                  <a:pt x="845" y="597"/>
                </a:moveTo>
                <a:cubicBezTo>
                  <a:pt x="863" y="590"/>
                  <a:pt x="873" y="567"/>
                  <a:pt x="865" y="548"/>
                </a:cubicBezTo>
                <a:cubicBezTo>
                  <a:pt x="860" y="533"/>
                  <a:pt x="838" y="526"/>
                  <a:pt x="818" y="533"/>
                </a:cubicBezTo>
                <a:cubicBezTo>
                  <a:pt x="800" y="539"/>
                  <a:pt x="791" y="556"/>
                  <a:pt x="798" y="573"/>
                </a:cubicBezTo>
                <a:cubicBezTo>
                  <a:pt x="807" y="593"/>
                  <a:pt x="828" y="604"/>
                  <a:pt x="845" y="597"/>
                </a:cubicBezTo>
                <a:close/>
                <a:moveTo>
                  <a:pt x="774" y="237"/>
                </a:moveTo>
                <a:cubicBezTo>
                  <a:pt x="783" y="237"/>
                  <a:pt x="796" y="229"/>
                  <a:pt x="800" y="221"/>
                </a:cubicBezTo>
                <a:cubicBezTo>
                  <a:pt x="807" y="208"/>
                  <a:pt x="795" y="198"/>
                  <a:pt x="767" y="192"/>
                </a:cubicBezTo>
                <a:cubicBezTo>
                  <a:pt x="756" y="218"/>
                  <a:pt x="758" y="236"/>
                  <a:pt x="774" y="237"/>
                </a:cubicBezTo>
                <a:close/>
                <a:moveTo>
                  <a:pt x="887" y="109"/>
                </a:moveTo>
                <a:cubicBezTo>
                  <a:pt x="904" y="114"/>
                  <a:pt x="915" y="100"/>
                  <a:pt x="919" y="87"/>
                </a:cubicBezTo>
                <a:cubicBezTo>
                  <a:pt x="925" y="66"/>
                  <a:pt x="913" y="52"/>
                  <a:pt x="892" y="44"/>
                </a:cubicBezTo>
                <a:cubicBezTo>
                  <a:pt x="870" y="54"/>
                  <a:pt x="855" y="66"/>
                  <a:pt x="862" y="89"/>
                </a:cubicBezTo>
                <a:cubicBezTo>
                  <a:pt x="865" y="98"/>
                  <a:pt x="878" y="106"/>
                  <a:pt x="887" y="109"/>
                </a:cubicBezTo>
                <a:close/>
                <a:moveTo>
                  <a:pt x="892" y="1231"/>
                </a:moveTo>
                <a:cubicBezTo>
                  <a:pt x="920" y="1234"/>
                  <a:pt x="955" y="1201"/>
                  <a:pt x="958" y="1168"/>
                </a:cubicBezTo>
                <a:cubicBezTo>
                  <a:pt x="960" y="1138"/>
                  <a:pt x="938" y="1115"/>
                  <a:pt x="905" y="1112"/>
                </a:cubicBezTo>
                <a:cubicBezTo>
                  <a:pt x="870" y="1110"/>
                  <a:pt x="837" y="1131"/>
                  <a:pt x="834" y="1159"/>
                </a:cubicBezTo>
                <a:cubicBezTo>
                  <a:pt x="832" y="1189"/>
                  <a:pt x="863" y="1228"/>
                  <a:pt x="892" y="1231"/>
                </a:cubicBezTo>
                <a:close/>
                <a:moveTo>
                  <a:pt x="335" y="124"/>
                </a:moveTo>
                <a:cubicBezTo>
                  <a:pt x="378" y="105"/>
                  <a:pt x="381" y="80"/>
                  <a:pt x="371" y="49"/>
                </a:cubicBezTo>
                <a:cubicBezTo>
                  <a:pt x="354" y="32"/>
                  <a:pt x="336" y="33"/>
                  <a:pt x="318" y="45"/>
                </a:cubicBezTo>
                <a:cubicBezTo>
                  <a:pt x="294" y="60"/>
                  <a:pt x="297" y="81"/>
                  <a:pt x="306" y="114"/>
                </a:cubicBezTo>
                <a:cubicBezTo>
                  <a:pt x="313" y="116"/>
                  <a:pt x="327" y="121"/>
                  <a:pt x="335" y="124"/>
                </a:cubicBezTo>
                <a:close/>
                <a:moveTo>
                  <a:pt x="918" y="230"/>
                </a:moveTo>
                <a:cubicBezTo>
                  <a:pt x="933" y="236"/>
                  <a:pt x="944" y="229"/>
                  <a:pt x="950" y="216"/>
                </a:cubicBezTo>
                <a:cubicBezTo>
                  <a:pt x="958" y="199"/>
                  <a:pt x="945" y="183"/>
                  <a:pt x="915" y="175"/>
                </a:cubicBezTo>
                <a:cubicBezTo>
                  <a:pt x="899" y="209"/>
                  <a:pt x="900" y="223"/>
                  <a:pt x="918" y="230"/>
                </a:cubicBezTo>
                <a:close/>
                <a:moveTo>
                  <a:pt x="3461" y="1947"/>
                </a:moveTo>
                <a:cubicBezTo>
                  <a:pt x="3447" y="1944"/>
                  <a:pt x="3431" y="1955"/>
                  <a:pt x="3427" y="1973"/>
                </a:cubicBezTo>
                <a:cubicBezTo>
                  <a:pt x="3424" y="1986"/>
                  <a:pt x="3425" y="1999"/>
                  <a:pt x="3435" y="2009"/>
                </a:cubicBezTo>
                <a:cubicBezTo>
                  <a:pt x="3444" y="2010"/>
                  <a:pt x="3453" y="2012"/>
                  <a:pt x="3465" y="2015"/>
                </a:cubicBezTo>
                <a:cubicBezTo>
                  <a:pt x="3471" y="2006"/>
                  <a:pt x="3480" y="1997"/>
                  <a:pt x="3483" y="1987"/>
                </a:cubicBezTo>
                <a:cubicBezTo>
                  <a:pt x="3489" y="1970"/>
                  <a:pt x="3477" y="1951"/>
                  <a:pt x="3461" y="1947"/>
                </a:cubicBezTo>
                <a:close/>
                <a:moveTo>
                  <a:pt x="1142" y="194"/>
                </a:moveTo>
                <a:cubicBezTo>
                  <a:pt x="1123" y="190"/>
                  <a:pt x="1115" y="197"/>
                  <a:pt x="1099" y="233"/>
                </a:cubicBezTo>
                <a:cubicBezTo>
                  <a:pt x="1115" y="267"/>
                  <a:pt x="1126" y="273"/>
                  <a:pt x="1152" y="267"/>
                </a:cubicBezTo>
                <a:cubicBezTo>
                  <a:pt x="1169" y="263"/>
                  <a:pt x="1177" y="253"/>
                  <a:pt x="1177" y="236"/>
                </a:cubicBezTo>
                <a:cubicBezTo>
                  <a:pt x="1177" y="218"/>
                  <a:pt x="1159" y="198"/>
                  <a:pt x="1142" y="194"/>
                </a:cubicBezTo>
                <a:close/>
                <a:moveTo>
                  <a:pt x="1139" y="60"/>
                </a:moveTo>
                <a:cubicBezTo>
                  <a:pt x="1123" y="76"/>
                  <a:pt x="1112" y="92"/>
                  <a:pt x="1127" y="113"/>
                </a:cubicBezTo>
                <a:cubicBezTo>
                  <a:pt x="1136" y="127"/>
                  <a:pt x="1154" y="131"/>
                  <a:pt x="1168" y="123"/>
                </a:cubicBezTo>
                <a:cubicBezTo>
                  <a:pt x="1183" y="114"/>
                  <a:pt x="1194" y="104"/>
                  <a:pt x="1192" y="85"/>
                </a:cubicBezTo>
                <a:cubicBezTo>
                  <a:pt x="1189" y="67"/>
                  <a:pt x="1178" y="61"/>
                  <a:pt x="1139" y="60"/>
                </a:cubicBezTo>
                <a:close/>
                <a:moveTo>
                  <a:pt x="3187" y="2109"/>
                </a:moveTo>
                <a:cubicBezTo>
                  <a:pt x="3174" y="2110"/>
                  <a:pt x="3169" y="2119"/>
                  <a:pt x="3166" y="2132"/>
                </a:cubicBezTo>
                <a:cubicBezTo>
                  <a:pt x="3173" y="2146"/>
                  <a:pt x="3183" y="2154"/>
                  <a:pt x="3197" y="2150"/>
                </a:cubicBezTo>
                <a:cubicBezTo>
                  <a:pt x="3210" y="2147"/>
                  <a:pt x="3214" y="2136"/>
                  <a:pt x="3215" y="2123"/>
                </a:cubicBezTo>
                <a:cubicBezTo>
                  <a:pt x="3210" y="2110"/>
                  <a:pt x="3200" y="2107"/>
                  <a:pt x="3187" y="2109"/>
                </a:cubicBezTo>
                <a:close/>
                <a:moveTo>
                  <a:pt x="3034" y="2158"/>
                </a:moveTo>
                <a:cubicBezTo>
                  <a:pt x="3084" y="2158"/>
                  <a:pt x="3084" y="2158"/>
                  <a:pt x="3084" y="2158"/>
                </a:cubicBezTo>
                <a:cubicBezTo>
                  <a:pt x="3081" y="2154"/>
                  <a:pt x="3076" y="2148"/>
                  <a:pt x="3070" y="2142"/>
                </a:cubicBezTo>
                <a:cubicBezTo>
                  <a:pt x="3049" y="2144"/>
                  <a:pt x="3037" y="2149"/>
                  <a:pt x="3034" y="2158"/>
                </a:cubicBezTo>
                <a:close/>
                <a:moveTo>
                  <a:pt x="1071" y="344"/>
                </a:moveTo>
                <a:cubicBezTo>
                  <a:pt x="1055" y="350"/>
                  <a:pt x="1042" y="377"/>
                  <a:pt x="1048" y="393"/>
                </a:cubicBezTo>
                <a:cubicBezTo>
                  <a:pt x="1054" y="409"/>
                  <a:pt x="1081" y="418"/>
                  <a:pt x="1098" y="411"/>
                </a:cubicBezTo>
                <a:cubicBezTo>
                  <a:pt x="1115" y="404"/>
                  <a:pt x="1122" y="386"/>
                  <a:pt x="1114" y="369"/>
                </a:cubicBezTo>
                <a:cubicBezTo>
                  <a:pt x="1106" y="349"/>
                  <a:pt x="1086" y="338"/>
                  <a:pt x="1071" y="344"/>
                </a:cubicBezTo>
                <a:close/>
                <a:moveTo>
                  <a:pt x="3136" y="2053"/>
                </a:moveTo>
                <a:cubicBezTo>
                  <a:pt x="3120" y="2044"/>
                  <a:pt x="3107" y="2047"/>
                  <a:pt x="3100" y="2060"/>
                </a:cubicBezTo>
                <a:cubicBezTo>
                  <a:pt x="3094" y="2073"/>
                  <a:pt x="3098" y="2090"/>
                  <a:pt x="3109" y="2097"/>
                </a:cubicBezTo>
                <a:cubicBezTo>
                  <a:pt x="3121" y="2104"/>
                  <a:pt x="3140" y="2098"/>
                  <a:pt x="3147" y="2085"/>
                </a:cubicBezTo>
                <a:cubicBezTo>
                  <a:pt x="3154" y="2074"/>
                  <a:pt x="3149" y="2060"/>
                  <a:pt x="3136" y="2053"/>
                </a:cubicBezTo>
                <a:close/>
                <a:moveTo>
                  <a:pt x="268" y="853"/>
                </a:moveTo>
                <a:cubicBezTo>
                  <a:pt x="301" y="856"/>
                  <a:pt x="338" y="821"/>
                  <a:pt x="343" y="782"/>
                </a:cubicBezTo>
                <a:cubicBezTo>
                  <a:pt x="348" y="744"/>
                  <a:pt x="315" y="710"/>
                  <a:pt x="269" y="704"/>
                </a:cubicBezTo>
                <a:cubicBezTo>
                  <a:pt x="234" y="700"/>
                  <a:pt x="191" y="733"/>
                  <a:pt x="187" y="768"/>
                </a:cubicBezTo>
                <a:cubicBezTo>
                  <a:pt x="184" y="801"/>
                  <a:pt x="230" y="849"/>
                  <a:pt x="268" y="853"/>
                </a:cubicBezTo>
                <a:close/>
                <a:moveTo>
                  <a:pt x="811" y="1944"/>
                </a:moveTo>
                <a:cubicBezTo>
                  <a:pt x="818" y="1971"/>
                  <a:pt x="848" y="1990"/>
                  <a:pt x="879" y="1986"/>
                </a:cubicBezTo>
                <a:cubicBezTo>
                  <a:pt x="919" y="1981"/>
                  <a:pt x="931" y="1963"/>
                  <a:pt x="935" y="1904"/>
                </a:cubicBezTo>
                <a:cubicBezTo>
                  <a:pt x="921" y="1887"/>
                  <a:pt x="906" y="1871"/>
                  <a:pt x="890" y="1852"/>
                </a:cubicBezTo>
                <a:cubicBezTo>
                  <a:pt x="826" y="1877"/>
                  <a:pt x="803" y="1907"/>
                  <a:pt x="811" y="1944"/>
                </a:cubicBezTo>
                <a:close/>
                <a:moveTo>
                  <a:pt x="691" y="1717"/>
                </a:moveTo>
                <a:cubicBezTo>
                  <a:pt x="672" y="1730"/>
                  <a:pt x="653" y="1743"/>
                  <a:pt x="634" y="1756"/>
                </a:cubicBezTo>
                <a:cubicBezTo>
                  <a:pt x="635" y="1811"/>
                  <a:pt x="647" y="1831"/>
                  <a:pt x="684" y="1839"/>
                </a:cubicBezTo>
                <a:cubicBezTo>
                  <a:pt x="713" y="1846"/>
                  <a:pt x="732" y="1834"/>
                  <a:pt x="742" y="1808"/>
                </a:cubicBezTo>
                <a:cubicBezTo>
                  <a:pt x="754" y="1776"/>
                  <a:pt x="735" y="1743"/>
                  <a:pt x="691" y="1717"/>
                </a:cubicBezTo>
                <a:close/>
                <a:moveTo>
                  <a:pt x="987" y="1629"/>
                </a:moveTo>
                <a:cubicBezTo>
                  <a:pt x="960" y="1626"/>
                  <a:pt x="933" y="1654"/>
                  <a:pt x="927" y="1689"/>
                </a:cubicBezTo>
                <a:cubicBezTo>
                  <a:pt x="923" y="1722"/>
                  <a:pt x="942" y="1748"/>
                  <a:pt x="973" y="1750"/>
                </a:cubicBezTo>
                <a:cubicBezTo>
                  <a:pt x="1011" y="1752"/>
                  <a:pt x="1042" y="1729"/>
                  <a:pt x="1045" y="1697"/>
                </a:cubicBezTo>
                <a:cubicBezTo>
                  <a:pt x="1048" y="1665"/>
                  <a:pt x="1021" y="1633"/>
                  <a:pt x="987" y="1629"/>
                </a:cubicBezTo>
                <a:close/>
                <a:moveTo>
                  <a:pt x="830" y="1629"/>
                </a:moveTo>
                <a:cubicBezTo>
                  <a:pt x="795" y="1572"/>
                  <a:pt x="792" y="1571"/>
                  <a:pt x="736" y="1597"/>
                </a:cubicBezTo>
                <a:cubicBezTo>
                  <a:pt x="734" y="1630"/>
                  <a:pt x="743" y="1659"/>
                  <a:pt x="779" y="1667"/>
                </a:cubicBezTo>
                <a:cubicBezTo>
                  <a:pt x="808" y="1674"/>
                  <a:pt x="826" y="1657"/>
                  <a:pt x="830" y="1629"/>
                </a:cubicBezTo>
                <a:close/>
                <a:moveTo>
                  <a:pt x="3479" y="2116"/>
                </a:moveTo>
                <a:cubicBezTo>
                  <a:pt x="3475" y="2126"/>
                  <a:pt x="3479" y="2134"/>
                  <a:pt x="3489" y="2137"/>
                </a:cubicBezTo>
                <a:cubicBezTo>
                  <a:pt x="3496" y="2140"/>
                  <a:pt x="3508" y="2142"/>
                  <a:pt x="3513" y="2138"/>
                </a:cubicBezTo>
                <a:cubicBezTo>
                  <a:pt x="3526" y="2127"/>
                  <a:pt x="3523" y="2113"/>
                  <a:pt x="3513" y="2101"/>
                </a:cubicBezTo>
                <a:cubicBezTo>
                  <a:pt x="3498" y="2098"/>
                  <a:pt x="3485" y="2100"/>
                  <a:pt x="3479" y="2116"/>
                </a:cubicBezTo>
                <a:close/>
                <a:moveTo>
                  <a:pt x="3283" y="2086"/>
                </a:moveTo>
                <a:cubicBezTo>
                  <a:pt x="3280" y="2077"/>
                  <a:pt x="3271" y="2066"/>
                  <a:pt x="3262" y="2061"/>
                </a:cubicBezTo>
                <a:cubicBezTo>
                  <a:pt x="3251" y="2055"/>
                  <a:pt x="3242" y="2066"/>
                  <a:pt x="3236" y="2075"/>
                </a:cubicBezTo>
                <a:cubicBezTo>
                  <a:pt x="3228" y="2085"/>
                  <a:pt x="3233" y="2099"/>
                  <a:pt x="3248" y="2114"/>
                </a:cubicBezTo>
                <a:cubicBezTo>
                  <a:pt x="3275" y="2107"/>
                  <a:pt x="3286" y="2100"/>
                  <a:pt x="3283" y="2086"/>
                </a:cubicBezTo>
                <a:close/>
                <a:moveTo>
                  <a:pt x="3548" y="2158"/>
                </a:moveTo>
                <a:cubicBezTo>
                  <a:pt x="3561" y="2158"/>
                  <a:pt x="3561" y="2158"/>
                  <a:pt x="3561" y="2158"/>
                </a:cubicBezTo>
                <a:cubicBezTo>
                  <a:pt x="3557" y="2157"/>
                  <a:pt x="3552" y="2157"/>
                  <a:pt x="3548" y="2158"/>
                </a:cubicBezTo>
                <a:close/>
                <a:moveTo>
                  <a:pt x="3681" y="2125"/>
                </a:moveTo>
                <a:cubicBezTo>
                  <a:pt x="3674" y="2113"/>
                  <a:pt x="3663" y="2107"/>
                  <a:pt x="3649" y="2110"/>
                </a:cubicBezTo>
                <a:cubicBezTo>
                  <a:pt x="3632" y="2114"/>
                  <a:pt x="3627" y="2122"/>
                  <a:pt x="3627" y="2154"/>
                </a:cubicBezTo>
                <a:cubicBezTo>
                  <a:pt x="3629" y="2155"/>
                  <a:pt x="3632" y="2157"/>
                  <a:pt x="3634" y="2158"/>
                </a:cubicBezTo>
                <a:cubicBezTo>
                  <a:pt x="3678" y="2158"/>
                  <a:pt x="3678" y="2158"/>
                  <a:pt x="3678" y="2158"/>
                </a:cubicBezTo>
                <a:cubicBezTo>
                  <a:pt x="3686" y="2150"/>
                  <a:pt x="3688" y="2136"/>
                  <a:pt x="3681" y="2125"/>
                </a:cubicBezTo>
                <a:close/>
                <a:moveTo>
                  <a:pt x="3567" y="2012"/>
                </a:moveTo>
                <a:cubicBezTo>
                  <a:pt x="3553" y="2018"/>
                  <a:pt x="3546" y="2029"/>
                  <a:pt x="3550" y="2042"/>
                </a:cubicBezTo>
                <a:cubicBezTo>
                  <a:pt x="3555" y="2060"/>
                  <a:pt x="3564" y="2064"/>
                  <a:pt x="3591" y="2061"/>
                </a:cubicBezTo>
                <a:cubicBezTo>
                  <a:pt x="3595" y="2052"/>
                  <a:pt x="3599" y="2042"/>
                  <a:pt x="3604" y="2033"/>
                </a:cubicBezTo>
                <a:cubicBezTo>
                  <a:pt x="3592" y="2011"/>
                  <a:pt x="3583" y="2006"/>
                  <a:pt x="3567" y="2012"/>
                </a:cubicBezTo>
                <a:close/>
                <a:moveTo>
                  <a:pt x="3414" y="2045"/>
                </a:moveTo>
                <a:cubicBezTo>
                  <a:pt x="3395" y="2056"/>
                  <a:pt x="3398" y="2074"/>
                  <a:pt x="3402" y="2093"/>
                </a:cubicBezTo>
                <a:cubicBezTo>
                  <a:pt x="3419" y="2100"/>
                  <a:pt x="3433" y="2103"/>
                  <a:pt x="3443" y="2088"/>
                </a:cubicBezTo>
                <a:cubicBezTo>
                  <a:pt x="3450" y="2078"/>
                  <a:pt x="3452" y="2066"/>
                  <a:pt x="3442" y="2055"/>
                </a:cubicBezTo>
                <a:cubicBezTo>
                  <a:pt x="3434" y="2048"/>
                  <a:pt x="3426" y="2038"/>
                  <a:pt x="3414" y="2045"/>
                </a:cubicBezTo>
                <a:close/>
                <a:moveTo>
                  <a:pt x="3356" y="2047"/>
                </a:moveTo>
                <a:cubicBezTo>
                  <a:pt x="3348" y="2043"/>
                  <a:pt x="3337" y="2041"/>
                  <a:pt x="3329" y="2050"/>
                </a:cubicBezTo>
                <a:cubicBezTo>
                  <a:pt x="3320" y="2063"/>
                  <a:pt x="3323" y="2074"/>
                  <a:pt x="3335" y="2085"/>
                </a:cubicBezTo>
                <a:cubicBezTo>
                  <a:pt x="3342" y="2084"/>
                  <a:pt x="3351" y="2083"/>
                  <a:pt x="3360" y="2082"/>
                </a:cubicBezTo>
                <a:cubicBezTo>
                  <a:pt x="3363" y="2069"/>
                  <a:pt x="3372" y="2056"/>
                  <a:pt x="3356" y="2047"/>
                </a:cubicBezTo>
                <a:close/>
                <a:moveTo>
                  <a:pt x="3285" y="2152"/>
                </a:moveTo>
                <a:cubicBezTo>
                  <a:pt x="3283" y="2154"/>
                  <a:pt x="3281" y="2156"/>
                  <a:pt x="3280" y="2158"/>
                </a:cubicBezTo>
                <a:cubicBezTo>
                  <a:pt x="3317" y="2158"/>
                  <a:pt x="3317" y="2158"/>
                  <a:pt x="3317" y="2158"/>
                </a:cubicBezTo>
                <a:cubicBezTo>
                  <a:pt x="3302" y="2144"/>
                  <a:pt x="3294" y="2143"/>
                  <a:pt x="3285" y="2152"/>
                </a:cubicBezTo>
                <a:close/>
                <a:moveTo>
                  <a:pt x="3396" y="2140"/>
                </a:moveTo>
                <a:cubicBezTo>
                  <a:pt x="3391" y="2139"/>
                  <a:pt x="3380" y="2144"/>
                  <a:pt x="3378" y="2149"/>
                </a:cubicBezTo>
                <a:cubicBezTo>
                  <a:pt x="3377" y="2151"/>
                  <a:pt x="3377" y="2155"/>
                  <a:pt x="3376" y="2158"/>
                </a:cubicBezTo>
                <a:cubicBezTo>
                  <a:pt x="3410" y="2158"/>
                  <a:pt x="3410" y="2158"/>
                  <a:pt x="3410" y="2158"/>
                </a:cubicBezTo>
                <a:cubicBezTo>
                  <a:pt x="3410" y="2149"/>
                  <a:pt x="3408" y="2142"/>
                  <a:pt x="3396" y="2140"/>
                </a:cubicBezTo>
                <a:close/>
                <a:moveTo>
                  <a:pt x="1015" y="1361"/>
                </a:moveTo>
                <a:cubicBezTo>
                  <a:pt x="985" y="1365"/>
                  <a:pt x="955" y="1368"/>
                  <a:pt x="919" y="1371"/>
                </a:cubicBezTo>
                <a:cubicBezTo>
                  <a:pt x="920" y="1398"/>
                  <a:pt x="920" y="1411"/>
                  <a:pt x="920" y="1424"/>
                </a:cubicBezTo>
                <a:cubicBezTo>
                  <a:pt x="919" y="1457"/>
                  <a:pt x="937" y="1484"/>
                  <a:pt x="965" y="1490"/>
                </a:cubicBezTo>
                <a:cubicBezTo>
                  <a:pt x="991" y="1496"/>
                  <a:pt x="1022" y="1490"/>
                  <a:pt x="1048" y="1480"/>
                </a:cubicBezTo>
                <a:cubicBezTo>
                  <a:pt x="1071" y="1470"/>
                  <a:pt x="1082" y="1422"/>
                  <a:pt x="1072" y="1395"/>
                </a:cubicBezTo>
                <a:cubicBezTo>
                  <a:pt x="1063" y="1368"/>
                  <a:pt x="1043" y="1357"/>
                  <a:pt x="1015" y="1361"/>
                </a:cubicBezTo>
                <a:close/>
                <a:moveTo>
                  <a:pt x="0" y="1832"/>
                </a:moveTo>
                <a:cubicBezTo>
                  <a:pt x="0" y="1949"/>
                  <a:pt x="0" y="1949"/>
                  <a:pt x="0" y="1949"/>
                </a:cubicBezTo>
                <a:cubicBezTo>
                  <a:pt x="26" y="1950"/>
                  <a:pt x="48" y="1927"/>
                  <a:pt x="64" y="1884"/>
                </a:cubicBezTo>
                <a:cubicBezTo>
                  <a:pt x="38" y="1852"/>
                  <a:pt x="18" y="1835"/>
                  <a:pt x="0" y="1832"/>
                </a:cubicBezTo>
                <a:close/>
                <a:moveTo>
                  <a:pt x="344" y="1021"/>
                </a:moveTo>
                <a:cubicBezTo>
                  <a:pt x="345" y="991"/>
                  <a:pt x="316" y="963"/>
                  <a:pt x="284" y="960"/>
                </a:cubicBezTo>
                <a:cubicBezTo>
                  <a:pt x="248" y="958"/>
                  <a:pt x="218" y="982"/>
                  <a:pt x="215" y="1018"/>
                </a:cubicBezTo>
                <a:cubicBezTo>
                  <a:pt x="212" y="1053"/>
                  <a:pt x="239" y="1085"/>
                  <a:pt x="273" y="1087"/>
                </a:cubicBezTo>
                <a:cubicBezTo>
                  <a:pt x="306" y="1089"/>
                  <a:pt x="343" y="1055"/>
                  <a:pt x="344" y="1021"/>
                </a:cubicBezTo>
                <a:close/>
                <a:moveTo>
                  <a:pt x="65" y="1557"/>
                </a:moveTo>
                <a:cubicBezTo>
                  <a:pt x="80" y="1529"/>
                  <a:pt x="52" y="1515"/>
                  <a:pt x="27" y="1498"/>
                </a:cubicBezTo>
                <a:cubicBezTo>
                  <a:pt x="18" y="1502"/>
                  <a:pt x="9" y="1506"/>
                  <a:pt x="0" y="1510"/>
                </a:cubicBezTo>
                <a:cubicBezTo>
                  <a:pt x="0" y="1582"/>
                  <a:pt x="0" y="1582"/>
                  <a:pt x="0" y="1582"/>
                </a:cubicBezTo>
                <a:cubicBezTo>
                  <a:pt x="4" y="1584"/>
                  <a:pt x="8" y="1585"/>
                  <a:pt x="12" y="1585"/>
                </a:cubicBezTo>
                <a:cubicBezTo>
                  <a:pt x="31" y="1583"/>
                  <a:pt x="56" y="1572"/>
                  <a:pt x="65" y="1557"/>
                </a:cubicBezTo>
                <a:close/>
                <a:moveTo>
                  <a:pt x="114" y="1944"/>
                </a:moveTo>
                <a:cubicBezTo>
                  <a:pt x="91" y="1967"/>
                  <a:pt x="95" y="1990"/>
                  <a:pt x="110" y="2016"/>
                </a:cubicBezTo>
                <a:cubicBezTo>
                  <a:pt x="126" y="2041"/>
                  <a:pt x="149" y="2042"/>
                  <a:pt x="178" y="2036"/>
                </a:cubicBezTo>
                <a:cubicBezTo>
                  <a:pt x="200" y="2008"/>
                  <a:pt x="208" y="1980"/>
                  <a:pt x="186" y="1955"/>
                </a:cubicBezTo>
                <a:cubicBezTo>
                  <a:pt x="168" y="1932"/>
                  <a:pt x="140" y="1934"/>
                  <a:pt x="114" y="1944"/>
                </a:cubicBezTo>
                <a:close/>
                <a:moveTo>
                  <a:pt x="179" y="1496"/>
                </a:moveTo>
                <a:cubicBezTo>
                  <a:pt x="157" y="1494"/>
                  <a:pt x="141" y="1503"/>
                  <a:pt x="143" y="1525"/>
                </a:cubicBezTo>
                <a:cubicBezTo>
                  <a:pt x="144" y="1539"/>
                  <a:pt x="156" y="1553"/>
                  <a:pt x="168" y="1577"/>
                </a:cubicBezTo>
                <a:cubicBezTo>
                  <a:pt x="189" y="1559"/>
                  <a:pt x="208" y="1550"/>
                  <a:pt x="211" y="1537"/>
                </a:cubicBezTo>
                <a:cubicBezTo>
                  <a:pt x="216" y="1516"/>
                  <a:pt x="204" y="1498"/>
                  <a:pt x="179" y="1496"/>
                </a:cubicBezTo>
                <a:close/>
                <a:moveTo>
                  <a:pt x="99" y="2120"/>
                </a:moveTo>
                <a:cubicBezTo>
                  <a:pt x="75" y="2118"/>
                  <a:pt x="55" y="2133"/>
                  <a:pt x="47" y="2158"/>
                </a:cubicBezTo>
                <a:cubicBezTo>
                  <a:pt x="154" y="2158"/>
                  <a:pt x="154" y="2158"/>
                  <a:pt x="154" y="2158"/>
                </a:cubicBezTo>
                <a:cubicBezTo>
                  <a:pt x="144" y="2138"/>
                  <a:pt x="123" y="2122"/>
                  <a:pt x="99" y="2120"/>
                </a:cubicBezTo>
                <a:close/>
                <a:moveTo>
                  <a:pt x="96" y="1272"/>
                </a:moveTo>
                <a:cubicBezTo>
                  <a:pt x="29" y="1285"/>
                  <a:pt x="15" y="1295"/>
                  <a:pt x="21" y="1326"/>
                </a:cubicBezTo>
                <a:cubicBezTo>
                  <a:pt x="28" y="1361"/>
                  <a:pt x="56" y="1368"/>
                  <a:pt x="125" y="1348"/>
                </a:cubicBezTo>
                <a:cubicBezTo>
                  <a:pt x="123" y="1317"/>
                  <a:pt x="131" y="1285"/>
                  <a:pt x="96" y="1272"/>
                </a:cubicBezTo>
                <a:close/>
                <a:moveTo>
                  <a:pt x="36" y="848"/>
                </a:moveTo>
                <a:cubicBezTo>
                  <a:pt x="41" y="823"/>
                  <a:pt x="23" y="789"/>
                  <a:pt x="0" y="778"/>
                </a:cubicBezTo>
                <a:cubicBezTo>
                  <a:pt x="0" y="891"/>
                  <a:pt x="0" y="891"/>
                  <a:pt x="0" y="891"/>
                </a:cubicBezTo>
                <a:cubicBezTo>
                  <a:pt x="18" y="882"/>
                  <a:pt x="32" y="866"/>
                  <a:pt x="36" y="848"/>
                </a:cubicBezTo>
                <a:close/>
                <a:moveTo>
                  <a:pt x="106" y="1774"/>
                </a:moveTo>
                <a:cubicBezTo>
                  <a:pt x="139" y="1787"/>
                  <a:pt x="162" y="1772"/>
                  <a:pt x="183" y="1724"/>
                </a:cubicBezTo>
                <a:cubicBezTo>
                  <a:pt x="167" y="1684"/>
                  <a:pt x="136" y="1673"/>
                  <a:pt x="97" y="1681"/>
                </a:cubicBezTo>
                <a:cubicBezTo>
                  <a:pt x="73" y="1741"/>
                  <a:pt x="75" y="1762"/>
                  <a:pt x="106" y="1774"/>
                </a:cubicBezTo>
                <a:close/>
                <a:moveTo>
                  <a:pt x="676" y="2079"/>
                </a:moveTo>
                <a:cubicBezTo>
                  <a:pt x="648" y="2074"/>
                  <a:pt x="609" y="2096"/>
                  <a:pt x="602" y="2123"/>
                </a:cubicBezTo>
                <a:cubicBezTo>
                  <a:pt x="599" y="2136"/>
                  <a:pt x="599" y="2148"/>
                  <a:pt x="602" y="2158"/>
                </a:cubicBezTo>
                <a:cubicBezTo>
                  <a:pt x="725" y="2158"/>
                  <a:pt x="725" y="2158"/>
                  <a:pt x="725" y="2158"/>
                </a:cubicBezTo>
                <a:cubicBezTo>
                  <a:pt x="715" y="2101"/>
                  <a:pt x="702" y="2084"/>
                  <a:pt x="676" y="2079"/>
                </a:cubicBezTo>
                <a:close/>
                <a:moveTo>
                  <a:pt x="15" y="1041"/>
                </a:moveTo>
                <a:cubicBezTo>
                  <a:pt x="10" y="1065"/>
                  <a:pt x="27" y="1094"/>
                  <a:pt x="48" y="1099"/>
                </a:cubicBezTo>
                <a:cubicBezTo>
                  <a:pt x="76" y="1106"/>
                  <a:pt x="109" y="1083"/>
                  <a:pt x="114" y="1056"/>
                </a:cubicBezTo>
                <a:cubicBezTo>
                  <a:pt x="117" y="1030"/>
                  <a:pt x="94" y="1002"/>
                  <a:pt x="68" y="999"/>
                </a:cubicBezTo>
                <a:cubicBezTo>
                  <a:pt x="45" y="997"/>
                  <a:pt x="19" y="1017"/>
                  <a:pt x="15" y="1041"/>
                </a:cubicBezTo>
                <a:close/>
                <a:moveTo>
                  <a:pt x="543" y="1304"/>
                </a:moveTo>
                <a:cubicBezTo>
                  <a:pt x="564" y="1285"/>
                  <a:pt x="561" y="1264"/>
                  <a:pt x="546" y="1244"/>
                </a:cubicBezTo>
                <a:cubicBezTo>
                  <a:pt x="527" y="1218"/>
                  <a:pt x="493" y="1226"/>
                  <a:pt x="457" y="1266"/>
                </a:cubicBezTo>
                <a:cubicBezTo>
                  <a:pt x="497" y="1317"/>
                  <a:pt x="519" y="1326"/>
                  <a:pt x="543" y="1304"/>
                </a:cubicBezTo>
                <a:close/>
                <a:moveTo>
                  <a:pt x="570" y="1656"/>
                </a:moveTo>
                <a:cubicBezTo>
                  <a:pt x="567" y="1632"/>
                  <a:pt x="546" y="1627"/>
                  <a:pt x="524" y="1626"/>
                </a:cubicBezTo>
                <a:cubicBezTo>
                  <a:pt x="485" y="1626"/>
                  <a:pt x="476" y="1650"/>
                  <a:pt x="476" y="1685"/>
                </a:cubicBezTo>
                <a:cubicBezTo>
                  <a:pt x="490" y="1698"/>
                  <a:pt x="505" y="1711"/>
                  <a:pt x="517" y="1721"/>
                </a:cubicBezTo>
                <a:cubicBezTo>
                  <a:pt x="561" y="1717"/>
                  <a:pt x="575" y="1691"/>
                  <a:pt x="570" y="1656"/>
                </a:cubicBezTo>
                <a:close/>
                <a:moveTo>
                  <a:pt x="487" y="1872"/>
                </a:moveTo>
                <a:cubicBezTo>
                  <a:pt x="479" y="1929"/>
                  <a:pt x="487" y="1951"/>
                  <a:pt x="519" y="1964"/>
                </a:cubicBezTo>
                <a:cubicBezTo>
                  <a:pt x="540" y="1972"/>
                  <a:pt x="558" y="1969"/>
                  <a:pt x="572" y="1951"/>
                </a:cubicBezTo>
                <a:cubicBezTo>
                  <a:pt x="589" y="1930"/>
                  <a:pt x="595" y="1908"/>
                  <a:pt x="577" y="1885"/>
                </a:cubicBezTo>
                <a:cubicBezTo>
                  <a:pt x="553" y="1855"/>
                  <a:pt x="523" y="1848"/>
                  <a:pt x="487" y="1872"/>
                </a:cubicBezTo>
                <a:close/>
                <a:moveTo>
                  <a:pt x="649" y="1476"/>
                </a:moveTo>
                <a:cubicBezTo>
                  <a:pt x="651" y="1452"/>
                  <a:pt x="628" y="1429"/>
                  <a:pt x="598" y="1425"/>
                </a:cubicBezTo>
                <a:cubicBezTo>
                  <a:pt x="570" y="1421"/>
                  <a:pt x="547" y="1441"/>
                  <a:pt x="544" y="1472"/>
                </a:cubicBezTo>
                <a:cubicBezTo>
                  <a:pt x="541" y="1497"/>
                  <a:pt x="565" y="1523"/>
                  <a:pt x="593" y="1524"/>
                </a:cubicBezTo>
                <a:cubicBezTo>
                  <a:pt x="617" y="1525"/>
                  <a:pt x="647" y="1500"/>
                  <a:pt x="649" y="1476"/>
                </a:cubicBezTo>
                <a:close/>
                <a:moveTo>
                  <a:pt x="369" y="1799"/>
                </a:moveTo>
                <a:cubicBezTo>
                  <a:pt x="372" y="1770"/>
                  <a:pt x="357" y="1757"/>
                  <a:pt x="317" y="1754"/>
                </a:cubicBezTo>
                <a:cubicBezTo>
                  <a:pt x="280" y="1751"/>
                  <a:pt x="258" y="1765"/>
                  <a:pt x="254" y="1797"/>
                </a:cubicBezTo>
                <a:cubicBezTo>
                  <a:pt x="250" y="1824"/>
                  <a:pt x="276" y="1858"/>
                  <a:pt x="301" y="1861"/>
                </a:cubicBezTo>
                <a:cubicBezTo>
                  <a:pt x="330" y="1865"/>
                  <a:pt x="366" y="1832"/>
                  <a:pt x="369" y="1799"/>
                </a:cubicBezTo>
                <a:close/>
                <a:moveTo>
                  <a:pt x="370" y="1504"/>
                </a:moveTo>
                <a:cubicBezTo>
                  <a:pt x="400" y="1541"/>
                  <a:pt x="430" y="1551"/>
                  <a:pt x="443" y="1528"/>
                </a:cubicBezTo>
                <a:cubicBezTo>
                  <a:pt x="450" y="1515"/>
                  <a:pt x="448" y="1488"/>
                  <a:pt x="439" y="1476"/>
                </a:cubicBezTo>
                <a:cubicBezTo>
                  <a:pt x="424" y="1456"/>
                  <a:pt x="400" y="1466"/>
                  <a:pt x="370" y="1504"/>
                </a:cubicBezTo>
                <a:close/>
                <a:moveTo>
                  <a:pt x="305" y="1361"/>
                </a:moveTo>
                <a:cubicBezTo>
                  <a:pt x="285" y="1369"/>
                  <a:pt x="263" y="1377"/>
                  <a:pt x="235" y="1389"/>
                </a:cubicBezTo>
                <a:cubicBezTo>
                  <a:pt x="252" y="1414"/>
                  <a:pt x="265" y="1433"/>
                  <a:pt x="278" y="1451"/>
                </a:cubicBezTo>
                <a:cubicBezTo>
                  <a:pt x="347" y="1420"/>
                  <a:pt x="350" y="1411"/>
                  <a:pt x="305" y="1361"/>
                </a:cubicBezTo>
                <a:close/>
                <a:moveTo>
                  <a:pt x="330" y="2158"/>
                </a:moveTo>
                <a:cubicBezTo>
                  <a:pt x="389" y="2158"/>
                  <a:pt x="389" y="2158"/>
                  <a:pt x="389" y="2158"/>
                </a:cubicBezTo>
                <a:cubicBezTo>
                  <a:pt x="384" y="2156"/>
                  <a:pt x="379" y="2155"/>
                  <a:pt x="372" y="2154"/>
                </a:cubicBezTo>
                <a:cubicBezTo>
                  <a:pt x="354" y="2152"/>
                  <a:pt x="341" y="2152"/>
                  <a:pt x="330" y="2158"/>
                </a:cubicBezTo>
                <a:close/>
                <a:moveTo>
                  <a:pt x="314" y="1926"/>
                </a:moveTo>
                <a:cubicBezTo>
                  <a:pt x="291" y="1940"/>
                  <a:pt x="272" y="1988"/>
                  <a:pt x="286" y="2015"/>
                </a:cubicBezTo>
                <a:cubicBezTo>
                  <a:pt x="294" y="2032"/>
                  <a:pt x="316" y="2049"/>
                  <a:pt x="334" y="2053"/>
                </a:cubicBezTo>
                <a:cubicBezTo>
                  <a:pt x="366" y="2059"/>
                  <a:pt x="389" y="2023"/>
                  <a:pt x="401" y="1956"/>
                </a:cubicBezTo>
                <a:cubicBezTo>
                  <a:pt x="360" y="1914"/>
                  <a:pt x="344" y="1908"/>
                  <a:pt x="314" y="1926"/>
                </a:cubicBezTo>
                <a:close/>
              </a:path>
            </a:pathLst>
          </a:custGeom>
          <a:solidFill>
            <a:schemeClr val="accent3">
              <a:lumMod val="60000"/>
              <a:lumOff val="40000"/>
              <a:alpha val="40000"/>
            </a:schemeClr>
          </a:solidFill>
          <a:ln>
            <a:noFill/>
          </a:ln>
        </p:spPr>
      </p:sp>
      <p:sp>
        <p:nvSpPr>
          <p:cNvPr id="2" name="Date Placeholder 1"/>
          <p:cNvSpPr>
            <a:spLocks noGrp="1"/>
          </p:cNvSpPr>
          <p:nvPr>
            <p:ph type="dt" sz="half" idx="10"/>
          </p:nvPr>
        </p:nvSpPr>
        <p:spPr/>
        <p:txBody>
          <a:bodyPr/>
          <a:lstStyle/>
          <a:p>
            <a:fld id="{BB02557A-7053-4340-A874-8AB926A8EDA1}" type="datetimeFigureOut">
              <a:rPr lang="en-US" dirty="0"/>
              <a:t>4/24/2023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907794851"/>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Freeform 5"/>
          <p:cNvSpPr>
            <a:spLocks noEditPoints="1"/>
          </p:cNvSpPr>
          <p:nvPr/>
        </p:nvSpPr>
        <p:spPr bwMode="auto">
          <a:xfrm>
            <a:off x="389282" y="1"/>
            <a:ext cx="11520781" cy="6864102"/>
          </a:xfrm>
          <a:custGeom>
            <a:avLst/>
            <a:gdLst/>
            <a:ahLst/>
            <a:cxnLst/>
            <a:rect l="0" t="0" r="r" b="b"/>
            <a:pathLst>
              <a:path w="3627" h="2160">
                <a:moveTo>
                  <a:pt x="482" y="15"/>
                </a:moveTo>
                <a:cubicBezTo>
                  <a:pt x="491" y="14"/>
                  <a:pt x="499" y="8"/>
                  <a:pt x="504" y="0"/>
                </a:cubicBezTo>
                <a:cubicBezTo>
                  <a:pt x="451" y="0"/>
                  <a:pt x="451" y="0"/>
                  <a:pt x="451" y="0"/>
                </a:cubicBezTo>
                <a:cubicBezTo>
                  <a:pt x="459" y="10"/>
                  <a:pt x="472" y="16"/>
                  <a:pt x="482" y="15"/>
                </a:cubicBezTo>
                <a:close/>
                <a:moveTo>
                  <a:pt x="376" y="126"/>
                </a:moveTo>
                <a:cubicBezTo>
                  <a:pt x="375" y="145"/>
                  <a:pt x="388" y="155"/>
                  <a:pt x="407" y="154"/>
                </a:cubicBezTo>
                <a:cubicBezTo>
                  <a:pt x="440" y="123"/>
                  <a:pt x="440" y="121"/>
                  <a:pt x="416" y="88"/>
                </a:cubicBezTo>
                <a:cubicBezTo>
                  <a:pt x="394" y="91"/>
                  <a:pt x="376" y="101"/>
                  <a:pt x="376" y="126"/>
                </a:cubicBezTo>
                <a:close/>
                <a:moveTo>
                  <a:pt x="381" y="225"/>
                </a:moveTo>
                <a:cubicBezTo>
                  <a:pt x="359" y="227"/>
                  <a:pt x="344" y="243"/>
                  <a:pt x="347" y="263"/>
                </a:cubicBezTo>
                <a:cubicBezTo>
                  <a:pt x="351" y="288"/>
                  <a:pt x="370" y="306"/>
                  <a:pt x="391" y="303"/>
                </a:cubicBezTo>
                <a:cubicBezTo>
                  <a:pt x="413" y="301"/>
                  <a:pt x="430" y="279"/>
                  <a:pt x="428" y="256"/>
                </a:cubicBezTo>
                <a:cubicBezTo>
                  <a:pt x="426" y="238"/>
                  <a:pt x="405" y="224"/>
                  <a:pt x="381" y="225"/>
                </a:cubicBezTo>
                <a:close/>
                <a:moveTo>
                  <a:pt x="250" y="87"/>
                </a:moveTo>
                <a:cubicBezTo>
                  <a:pt x="250" y="106"/>
                  <a:pt x="260" y="117"/>
                  <a:pt x="279" y="120"/>
                </a:cubicBezTo>
                <a:cubicBezTo>
                  <a:pt x="301" y="124"/>
                  <a:pt x="320" y="107"/>
                  <a:pt x="331" y="75"/>
                </a:cubicBezTo>
                <a:cubicBezTo>
                  <a:pt x="320" y="64"/>
                  <a:pt x="309" y="53"/>
                  <a:pt x="298" y="43"/>
                </a:cubicBezTo>
                <a:cubicBezTo>
                  <a:pt x="262" y="51"/>
                  <a:pt x="251" y="61"/>
                  <a:pt x="250" y="87"/>
                </a:cubicBezTo>
                <a:close/>
                <a:moveTo>
                  <a:pt x="548" y="94"/>
                </a:moveTo>
                <a:cubicBezTo>
                  <a:pt x="555" y="73"/>
                  <a:pt x="546" y="64"/>
                  <a:pt x="505" y="52"/>
                </a:cubicBezTo>
                <a:cubicBezTo>
                  <a:pt x="472" y="76"/>
                  <a:pt x="471" y="79"/>
                  <a:pt x="486" y="117"/>
                </a:cubicBezTo>
                <a:cubicBezTo>
                  <a:pt x="524" y="125"/>
                  <a:pt x="541" y="118"/>
                  <a:pt x="548" y="94"/>
                </a:cubicBezTo>
                <a:close/>
                <a:moveTo>
                  <a:pt x="714" y="94"/>
                </a:moveTo>
                <a:cubicBezTo>
                  <a:pt x="695" y="96"/>
                  <a:pt x="673" y="122"/>
                  <a:pt x="675" y="141"/>
                </a:cubicBezTo>
                <a:cubicBezTo>
                  <a:pt x="677" y="160"/>
                  <a:pt x="703" y="178"/>
                  <a:pt x="725" y="176"/>
                </a:cubicBezTo>
                <a:cubicBezTo>
                  <a:pt x="745" y="173"/>
                  <a:pt x="757" y="156"/>
                  <a:pt x="755" y="134"/>
                </a:cubicBezTo>
                <a:cubicBezTo>
                  <a:pt x="751" y="110"/>
                  <a:pt x="733" y="92"/>
                  <a:pt x="714" y="94"/>
                </a:cubicBezTo>
                <a:close/>
                <a:moveTo>
                  <a:pt x="609" y="2"/>
                </a:moveTo>
                <a:cubicBezTo>
                  <a:pt x="604" y="19"/>
                  <a:pt x="600" y="34"/>
                  <a:pt x="596" y="48"/>
                </a:cubicBezTo>
                <a:cubicBezTo>
                  <a:pt x="608" y="63"/>
                  <a:pt x="619" y="80"/>
                  <a:pt x="637" y="66"/>
                </a:cubicBezTo>
                <a:cubicBezTo>
                  <a:pt x="647" y="58"/>
                  <a:pt x="655" y="42"/>
                  <a:pt x="655" y="29"/>
                </a:cubicBezTo>
                <a:cubicBezTo>
                  <a:pt x="655" y="6"/>
                  <a:pt x="634" y="4"/>
                  <a:pt x="609" y="2"/>
                </a:cubicBezTo>
                <a:close/>
                <a:moveTo>
                  <a:pt x="199" y="184"/>
                </a:moveTo>
                <a:cubicBezTo>
                  <a:pt x="182" y="191"/>
                  <a:pt x="174" y="214"/>
                  <a:pt x="180" y="233"/>
                </a:cubicBezTo>
                <a:cubicBezTo>
                  <a:pt x="189" y="259"/>
                  <a:pt x="203" y="265"/>
                  <a:pt x="242" y="259"/>
                </a:cubicBezTo>
                <a:cubicBezTo>
                  <a:pt x="251" y="248"/>
                  <a:pt x="260" y="236"/>
                  <a:pt x="270" y="223"/>
                </a:cubicBezTo>
                <a:cubicBezTo>
                  <a:pt x="245" y="185"/>
                  <a:pt x="222" y="173"/>
                  <a:pt x="199" y="184"/>
                </a:cubicBezTo>
                <a:close/>
                <a:moveTo>
                  <a:pt x="587" y="178"/>
                </a:moveTo>
                <a:cubicBezTo>
                  <a:pt x="570" y="181"/>
                  <a:pt x="562" y="184"/>
                  <a:pt x="553" y="185"/>
                </a:cubicBezTo>
                <a:cubicBezTo>
                  <a:pt x="531" y="189"/>
                  <a:pt x="516" y="204"/>
                  <a:pt x="516" y="223"/>
                </a:cubicBezTo>
                <a:cubicBezTo>
                  <a:pt x="515" y="241"/>
                  <a:pt x="524" y="261"/>
                  <a:pt x="534" y="276"/>
                </a:cubicBezTo>
                <a:cubicBezTo>
                  <a:pt x="543" y="290"/>
                  <a:pt x="576" y="290"/>
                  <a:pt x="592" y="281"/>
                </a:cubicBezTo>
                <a:cubicBezTo>
                  <a:pt x="609" y="271"/>
                  <a:pt x="613" y="257"/>
                  <a:pt x="607" y="239"/>
                </a:cubicBezTo>
                <a:cubicBezTo>
                  <a:pt x="600" y="220"/>
                  <a:pt x="595" y="200"/>
                  <a:pt x="587" y="178"/>
                </a:cubicBezTo>
                <a:close/>
                <a:moveTo>
                  <a:pt x="827" y="34"/>
                </a:moveTo>
                <a:cubicBezTo>
                  <a:pt x="846" y="34"/>
                  <a:pt x="858" y="25"/>
                  <a:pt x="863" y="7"/>
                </a:cubicBezTo>
                <a:cubicBezTo>
                  <a:pt x="863" y="5"/>
                  <a:pt x="864" y="3"/>
                  <a:pt x="864" y="0"/>
                </a:cubicBezTo>
                <a:cubicBezTo>
                  <a:pt x="783" y="0"/>
                  <a:pt x="783" y="0"/>
                  <a:pt x="783" y="0"/>
                </a:cubicBezTo>
                <a:cubicBezTo>
                  <a:pt x="790" y="26"/>
                  <a:pt x="802" y="33"/>
                  <a:pt x="827" y="34"/>
                </a:cubicBezTo>
                <a:close/>
                <a:moveTo>
                  <a:pt x="3376" y="1873"/>
                </a:moveTo>
                <a:cubicBezTo>
                  <a:pt x="3381" y="1864"/>
                  <a:pt x="3390" y="1855"/>
                  <a:pt x="3394" y="1845"/>
                </a:cubicBezTo>
                <a:cubicBezTo>
                  <a:pt x="3400" y="1828"/>
                  <a:pt x="3388" y="1809"/>
                  <a:pt x="3372" y="1805"/>
                </a:cubicBezTo>
                <a:cubicBezTo>
                  <a:pt x="3357" y="1802"/>
                  <a:pt x="3342" y="1813"/>
                  <a:pt x="3337" y="1831"/>
                </a:cubicBezTo>
                <a:cubicBezTo>
                  <a:pt x="3334" y="1844"/>
                  <a:pt x="3336" y="1856"/>
                  <a:pt x="3346" y="1866"/>
                </a:cubicBezTo>
                <a:cubicBezTo>
                  <a:pt x="3354" y="1868"/>
                  <a:pt x="3363" y="1870"/>
                  <a:pt x="3376" y="1873"/>
                </a:cubicBezTo>
                <a:close/>
                <a:moveTo>
                  <a:pt x="3320" y="2029"/>
                </a:moveTo>
                <a:cubicBezTo>
                  <a:pt x="3320" y="2015"/>
                  <a:pt x="3324" y="2000"/>
                  <a:pt x="3306" y="1997"/>
                </a:cubicBezTo>
                <a:cubicBezTo>
                  <a:pt x="3301" y="1996"/>
                  <a:pt x="3290" y="2002"/>
                  <a:pt x="3288" y="2006"/>
                </a:cubicBezTo>
                <a:cubicBezTo>
                  <a:pt x="3286" y="2014"/>
                  <a:pt x="3285" y="2027"/>
                  <a:pt x="3290" y="2033"/>
                </a:cubicBezTo>
                <a:cubicBezTo>
                  <a:pt x="3298" y="2044"/>
                  <a:pt x="3309" y="2036"/>
                  <a:pt x="3320" y="2029"/>
                </a:cubicBezTo>
                <a:close/>
                <a:moveTo>
                  <a:pt x="3252" y="1846"/>
                </a:moveTo>
                <a:cubicBezTo>
                  <a:pt x="3269" y="1839"/>
                  <a:pt x="3272" y="1832"/>
                  <a:pt x="3269" y="1801"/>
                </a:cubicBezTo>
                <a:cubicBezTo>
                  <a:pt x="3246" y="1789"/>
                  <a:pt x="3238" y="1790"/>
                  <a:pt x="3226" y="1803"/>
                </a:cubicBezTo>
                <a:cubicBezTo>
                  <a:pt x="3217" y="1814"/>
                  <a:pt x="3213" y="1830"/>
                  <a:pt x="3220" y="1838"/>
                </a:cubicBezTo>
                <a:cubicBezTo>
                  <a:pt x="3229" y="1848"/>
                  <a:pt x="3239" y="1851"/>
                  <a:pt x="3252" y="1846"/>
                </a:cubicBezTo>
                <a:close/>
                <a:moveTo>
                  <a:pt x="3501" y="1919"/>
                </a:moveTo>
                <a:cubicBezTo>
                  <a:pt x="3505" y="1910"/>
                  <a:pt x="3510" y="1900"/>
                  <a:pt x="3514" y="1891"/>
                </a:cubicBezTo>
                <a:cubicBezTo>
                  <a:pt x="3502" y="1869"/>
                  <a:pt x="3493" y="1864"/>
                  <a:pt x="3477" y="1870"/>
                </a:cubicBezTo>
                <a:cubicBezTo>
                  <a:pt x="3463" y="1875"/>
                  <a:pt x="3456" y="1887"/>
                  <a:pt x="3460" y="1900"/>
                </a:cubicBezTo>
                <a:cubicBezTo>
                  <a:pt x="3466" y="1918"/>
                  <a:pt x="3474" y="1922"/>
                  <a:pt x="3501" y="1919"/>
                </a:cubicBezTo>
                <a:close/>
                <a:moveTo>
                  <a:pt x="3153" y="1864"/>
                </a:moveTo>
                <a:cubicBezTo>
                  <a:pt x="3155" y="1846"/>
                  <a:pt x="3146" y="1836"/>
                  <a:pt x="3131" y="1830"/>
                </a:cubicBezTo>
                <a:cubicBezTo>
                  <a:pt x="3111" y="1824"/>
                  <a:pt x="3100" y="1836"/>
                  <a:pt x="3085" y="1855"/>
                </a:cubicBezTo>
                <a:cubicBezTo>
                  <a:pt x="3087" y="1861"/>
                  <a:pt x="3090" y="1871"/>
                  <a:pt x="3092" y="1878"/>
                </a:cubicBezTo>
                <a:cubicBezTo>
                  <a:pt x="3124" y="1894"/>
                  <a:pt x="3140" y="1884"/>
                  <a:pt x="3153" y="1864"/>
                </a:cubicBezTo>
                <a:close/>
                <a:moveTo>
                  <a:pt x="54" y="71"/>
                </a:moveTo>
                <a:cubicBezTo>
                  <a:pt x="24" y="70"/>
                  <a:pt x="12" y="91"/>
                  <a:pt x="0" y="118"/>
                </a:cubicBezTo>
                <a:cubicBezTo>
                  <a:pt x="12" y="132"/>
                  <a:pt x="25" y="146"/>
                  <a:pt x="38" y="160"/>
                </a:cubicBezTo>
                <a:cubicBezTo>
                  <a:pt x="82" y="143"/>
                  <a:pt x="94" y="133"/>
                  <a:pt x="93" y="114"/>
                </a:cubicBezTo>
                <a:cubicBezTo>
                  <a:pt x="92" y="95"/>
                  <a:pt x="73" y="72"/>
                  <a:pt x="54" y="71"/>
                </a:cubicBezTo>
                <a:close/>
                <a:moveTo>
                  <a:pt x="206" y="23"/>
                </a:moveTo>
                <a:cubicBezTo>
                  <a:pt x="213" y="15"/>
                  <a:pt x="216" y="8"/>
                  <a:pt x="218" y="0"/>
                </a:cubicBezTo>
                <a:cubicBezTo>
                  <a:pt x="147" y="0"/>
                  <a:pt x="147" y="0"/>
                  <a:pt x="147" y="0"/>
                </a:cubicBezTo>
                <a:cubicBezTo>
                  <a:pt x="145" y="13"/>
                  <a:pt x="150" y="22"/>
                  <a:pt x="163" y="29"/>
                </a:cubicBezTo>
                <a:cubicBezTo>
                  <a:pt x="179" y="37"/>
                  <a:pt x="194" y="38"/>
                  <a:pt x="206" y="23"/>
                </a:cubicBezTo>
                <a:close/>
                <a:moveTo>
                  <a:pt x="3146" y="1932"/>
                </a:moveTo>
                <a:cubicBezTo>
                  <a:pt x="3138" y="1943"/>
                  <a:pt x="3143" y="1957"/>
                  <a:pt x="3159" y="1972"/>
                </a:cubicBezTo>
                <a:cubicBezTo>
                  <a:pt x="3185" y="1965"/>
                  <a:pt x="3197" y="1957"/>
                  <a:pt x="3193" y="1944"/>
                </a:cubicBezTo>
                <a:cubicBezTo>
                  <a:pt x="3190" y="1934"/>
                  <a:pt x="3181" y="1924"/>
                  <a:pt x="3172" y="1919"/>
                </a:cubicBezTo>
                <a:cubicBezTo>
                  <a:pt x="3161" y="1913"/>
                  <a:pt x="3152" y="1924"/>
                  <a:pt x="3146" y="1932"/>
                </a:cubicBezTo>
                <a:close/>
                <a:moveTo>
                  <a:pt x="3606" y="2105"/>
                </a:moveTo>
                <a:cubicBezTo>
                  <a:pt x="3592" y="2096"/>
                  <a:pt x="3582" y="2099"/>
                  <a:pt x="3573" y="2112"/>
                </a:cubicBezTo>
                <a:cubicBezTo>
                  <a:pt x="3565" y="2125"/>
                  <a:pt x="3568" y="2144"/>
                  <a:pt x="3580" y="2152"/>
                </a:cubicBezTo>
                <a:cubicBezTo>
                  <a:pt x="3590" y="2160"/>
                  <a:pt x="3610" y="2158"/>
                  <a:pt x="3617" y="2148"/>
                </a:cubicBezTo>
                <a:cubicBezTo>
                  <a:pt x="3627" y="2135"/>
                  <a:pt x="3622" y="2116"/>
                  <a:pt x="3606" y="2105"/>
                </a:cubicBezTo>
                <a:close/>
                <a:moveTo>
                  <a:pt x="3294" y="2158"/>
                </a:moveTo>
                <a:cubicBezTo>
                  <a:pt x="3324" y="2158"/>
                  <a:pt x="3324" y="2158"/>
                  <a:pt x="3324" y="2158"/>
                </a:cubicBezTo>
                <a:cubicBezTo>
                  <a:pt x="3325" y="2151"/>
                  <a:pt x="3325" y="2142"/>
                  <a:pt x="3326" y="2132"/>
                </a:cubicBezTo>
                <a:cubicBezTo>
                  <a:pt x="3312" y="2135"/>
                  <a:pt x="3302" y="2136"/>
                  <a:pt x="3293" y="2138"/>
                </a:cubicBezTo>
                <a:cubicBezTo>
                  <a:pt x="3293" y="2147"/>
                  <a:pt x="3293" y="2154"/>
                  <a:pt x="3294" y="2158"/>
                </a:cubicBezTo>
                <a:close/>
                <a:moveTo>
                  <a:pt x="3324" y="1903"/>
                </a:moveTo>
                <a:cubicBezTo>
                  <a:pt x="3305" y="1914"/>
                  <a:pt x="3309" y="1932"/>
                  <a:pt x="3312" y="1951"/>
                </a:cubicBezTo>
                <a:cubicBezTo>
                  <a:pt x="3329" y="1958"/>
                  <a:pt x="3343" y="1961"/>
                  <a:pt x="3353" y="1946"/>
                </a:cubicBezTo>
                <a:cubicBezTo>
                  <a:pt x="3360" y="1935"/>
                  <a:pt x="3363" y="1923"/>
                  <a:pt x="3352" y="1913"/>
                </a:cubicBezTo>
                <a:cubicBezTo>
                  <a:pt x="3344" y="1906"/>
                  <a:pt x="3336" y="1896"/>
                  <a:pt x="3324" y="1903"/>
                </a:cubicBezTo>
                <a:close/>
                <a:moveTo>
                  <a:pt x="3288" y="2070"/>
                </a:moveTo>
                <a:cubicBezTo>
                  <a:pt x="3282" y="2068"/>
                  <a:pt x="3274" y="2070"/>
                  <a:pt x="3262" y="2071"/>
                </a:cubicBezTo>
                <a:cubicBezTo>
                  <a:pt x="3266" y="2082"/>
                  <a:pt x="3266" y="2092"/>
                  <a:pt x="3271" y="2095"/>
                </a:cubicBezTo>
                <a:cubicBezTo>
                  <a:pt x="3278" y="2101"/>
                  <a:pt x="3287" y="2100"/>
                  <a:pt x="3293" y="2090"/>
                </a:cubicBezTo>
                <a:cubicBezTo>
                  <a:pt x="3298" y="2082"/>
                  <a:pt x="3297" y="2074"/>
                  <a:pt x="3288" y="2070"/>
                </a:cubicBezTo>
                <a:close/>
                <a:moveTo>
                  <a:pt x="3390" y="2058"/>
                </a:moveTo>
                <a:cubicBezTo>
                  <a:pt x="3375" y="2054"/>
                  <a:pt x="3367" y="2064"/>
                  <a:pt x="3362" y="2096"/>
                </a:cubicBezTo>
                <a:cubicBezTo>
                  <a:pt x="3375" y="2101"/>
                  <a:pt x="3386" y="2110"/>
                  <a:pt x="3398" y="2098"/>
                </a:cubicBezTo>
                <a:cubicBezTo>
                  <a:pt x="3405" y="2069"/>
                  <a:pt x="3404" y="2061"/>
                  <a:pt x="3390" y="2058"/>
                </a:cubicBezTo>
                <a:close/>
                <a:moveTo>
                  <a:pt x="3506" y="2108"/>
                </a:moveTo>
                <a:cubicBezTo>
                  <a:pt x="3497" y="2102"/>
                  <a:pt x="3482" y="2103"/>
                  <a:pt x="3476" y="2111"/>
                </a:cubicBezTo>
                <a:cubicBezTo>
                  <a:pt x="3469" y="2121"/>
                  <a:pt x="3471" y="2138"/>
                  <a:pt x="3482" y="2145"/>
                </a:cubicBezTo>
                <a:cubicBezTo>
                  <a:pt x="3491" y="2151"/>
                  <a:pt x="3507" y="2147"/>
                  <a:pt x="3513" y="2137"/>
                </a:cubicBezTo>
                <a:cubicBezTo>
                  <a:pt x="3518" y="2128"/>
                  <a:pt x="3515" y="2114"/>
                  <a:pt x="3506" y="2108"/>
                </a:cubicBezTo>
                <a:close/>
                <a:moveTo>
                  <a:pt x="3266" y="1905"/>
                </a:moveTo>
                <a:cubicBezTo>
                  <a:pt x="3258" y="1900"/>
                  <a:pt x="3247" y="1898"/>
                  <a:pt x="3240" y="1908"/>
                </a:cubicBezTo>
                <a:cubicBezTo>
                  <a:pt x="3230" y="1921"/>
                  <a:pt x="3233" y="1932"/>
                  <a:pt x="3245" y="1943"/>
                </a:cubicBezTo>
                <a:cubicBezTo>
                  <a:pt x="3253" y="1942"/>
                  <a:pt x="3261" y="1941"/>
                  <a:pt x="3270" y="1940"/>
                </a:cubicBezTo>
                <a:cubicBezTo>
                  <a:pt x="3273" y="1927"/>
                  <a:pt x="3283" y="1914"/>
                  <a:pt x="3266" y="1905"/>
                </a:cubicBezTo>
                <a:close/>
                <a:moveTo>
                  <a:pt x="3587" y="2018"/>
                </a:moveTo>
                <a:cubicBezTo>
                  <a:pt x="3596" y="2010"/>
                  <a:pt x="3598" y="1995"/>
                  <a:pt x="3591" y="1983"/>
                </a:cubicBezTo>
                <a:cubicBezTo>
                  <a:pt x="3584" y="1971"/>
                  <a:pt x="3574" y="1964"/>
                  <a:pt x="3559" y="1968"/>
                </a:cubicBezTo>
                <a:cubicBezTo>
                  <a:pt x="3542" y="1971"/>
                  <a:pt x="3537" y="1980"/>
                  <a:pt x="3537" y="2012"/>
                </a:cubicBezTo>
                <a:cubicBezTo>
                  <a:pt x="3561" y="2027"/>
                  <a:pt x="3574" y="2028"/>
                  <a:pt x="3587" y="2018"/>
                </a:cubicBezTo>
                <a:close/>
                <a:moveTo>
                  <a:pt x="2915" y="2148"/>
                </a:moveTo>
                <a:cubicBezTo>
                  <a:pt x="2916" y="2151"/>
                  <a:pt x="2916" y="2155"/>
                  <a:pt x="2917" y="2158"/>
                </a:cubicBezTo>
                <a:cubicBezTo>
                  <a:pt x="2971" y="2158"/>
                  <a:pt x="2971" y="2158"/>
                  <a:pt x="2971" y="2158"/>
                </a:cubicBezTo>
                <a:cubicBezTo>
                  <a:pt x="2970" y="2152"/>
                  <a:pt x="2967" y="2147"/>
                  <a:pt x="2963" y="2144"/>
                </a:cubicBezTo>
                <a:cubicBezTo>
                  <a:pt x="2947" y="2131"/>
                  <a:pt x="2932" y="2138"/>
                  <a:pt x="2915" y="2148"/>
                </a:cubicBezTo>
                <a:close/>
                <a:moveTo>
                  <a:pt x="3389" y="1974"/>
                </a:moveTo>
                <a:cubicBezTo>
                  <a:pt x="3385" y="1983"/>
                  <a:pt x="3389" y="1992"/>
                  <a:pt x="3399" y="1995"/>
                </a:cubicBezTo>
                <a:cubicBezTo>
                  <a:pt x="3406" y="1998"/>
                  <a:pt x="3418" y="1999"/>
                  <a:pt x="3423" y="1995"/>
                </a:cubicBezTo>
                <a:cubicBezTo>
                  <a:pt x="3436" y="1985"/>
                  <a:pt x="3433" y="1971"/>
                  <a:pt x="3423" y="1959"/>
                </a:cubicBezTo>
                <a:cubicBezTo>
                  <a:pt x="3408" y="1956"/>
                  <a:pt x="3395" y="1958"/>
                  <a:pt x="3389" y="1974"/>
                </a:cubicBezTo>
                <a:close/>
                <a:moveTo>
                  <a:pt x="3474" y="2017"/>
                </a:moveTo>
                <a:cubicBezTo>
                  <a:pt x="3463" y="2013"/>
                  <a:pt x="3455" y="2015"/>
                  <a:pt x="3448" y="2025"/>
                </a:cubicBezTo>
                <a:cubicBezTo>
                  <a:pt x="3442" y="2035"/>
                  <a:pt x="3442" y="2054"/>
                  <a:pt x="3451" y="2060"/>
                </a:cubicBezTo>
                <a:cubicBezTo>
                  <a:pt x="3465" y="2070"/>
                  <a:pt x="3479" y="2066"/>
                  <a:pt x="3490" y="2054"/>
                </a:cubicBezTo>
                <a:cubicBezTo>
                  <a:pt x="3493" y="2029"/>
                  <a:pt x="3489" y="2021"/>
                  <a:pt x="3474" y="2017"/>
                </a:cubicBezTo>
                <a:close/>
                <a:moveTo>
                  <a:pt x="3195" y="2009"/>
                </a:moveTo>
                <a:cubicBezTo>
                  <a:pt x="3184" y="2020"/>
                  <a:pt x="3185" y="2032"/>
                  <a:pt x="3201" y="2050"/>
                </a:cubicBezTo>
                <a:cubicBezTo>
                  <a:pt x="3220" y="2050"/>
                  <a:pt x="3230" y="2040"/>
                  <a:pt x="3234" y="2023"/>
                </a:cubicBezTo>
                <a:cubicBezTo>
                  <a:pt x="3214" y="2002"/>
                  <a:pt x="3205" y="1999"/>
                  <a:pt x="3195" y="2009"/>
                </a:cubicBezTo>
                <a:close/>
                <a:moveTo>
                  <a:pt x="3042" y="2140"/>
                </a:moveTo>
                <a:cubicBezTo>
                  <a:pt x="3037" y="2145"/>
                  <a:pt x="3034" y="2151"/>
                  <a:pt x="3036" y="2158"/>
                </a:cubicBezTo>
                <a:cubicBezTo>
                  <a:pt x="3085" y="2158"/>
                  <a:pt x="3085" y="2158"/>
                  <a:pt x="3085" y="2158"/>
                </a:cubicBezTo>
                <a:cubicBezTo>
                  <a:pt x="3086" y="2154"/>
                  <a:pt x="3086" y="2149"/>
                  <a:pt x="3085" y="2144"/>
                </a:cubicBezTo>
                <a:cubicBezTo>
                  <a:pt x="3064" y="2130"/>
                  <a:pt x="3054" y="2130"/>
                  <a:pt x="3042" y="2140"/>
                </a:cubicBezTo>
                <a:close/>
                <a:moveTo>
                  <a:pt x="2952" y="2053"/>
                </a:moveTo>
                <a:cubicBezTo>
                  <a:pt x="2977" y="2061"/>
                  <a:pt x="2984" y="2060"/>
                  <a:pt x="2993" y="2046"/>
                </a:cubicBezTo>
                <a:cubicBezTo>
                  <a:pt x="3004" y="2029"/>
                  <a:pt x="3002" y="2022"/>
                  <a:pt x="2980" y="2000"/>
                </a:cubicBezTo>
                <a:cubicBezTo>
                  <a:pt x="2940" y="2005"/>
                  <a:pt x="2935" y="2016"/>
                  <a:pt x="2952" y="2053"/>
                </a:cubicBezTo>
                <a:close/>
                <a:moveTo>
                  <a:pt x="3065" y="2037"/>
                </a:moveTo>
                <a:cubicBezTo>
                  <a:pt x="3057" y="2037"/>
                  <a:pt x="3046" y="2043"/>
                  <a:pt x="3041" y="2049"/>
                </a:cubicBezTo>
                <a:cubicBezTo>
                  <a:pt x="3033" y="2061"/>
                  <a:pt x="3043" y="2077"/>
                  <a:pt x="3067" y="2094"/>
                </a:cubicBezTo>
                <a:cubicBezTo>
                  <a:pt x="3092" y="2086"/>
                  <a:pt x="3097" y="2080"/>
                  <a:pt x="3095" y="2065"/>
                </a:cubicBezTo>
                <a:cubicBezTo>
                  <a:pt x="3094" y="2053"/>
                  <a:pt x="3078" y="2036"/>
                  <a:pt x="3065" y="2037"/>
                </a:cubicBezTo>
                <a:close/>
                <a:moveTo>
                  <a:pt x="3057" y="1943"/>
                </a:moveTo>
                <a:cubicBezTo>
                  <a:pt x="3064" y="1931"/>
                  <a:pt x="3059" y="1918"/>
                  <a:pt x="3046" y="1911"/>
                </a:cubicBezTo>
                <a:cubicBezTo>
                  <a:pt x="3030" y="1902"/>
                  <a:pt x="3017" y="1905"/>
                  <a:pt x="3011" y="1918"/>
                </a:cubicBezTo>
                <a:cubicBezTo>
                  <a:pt x="3004" y="1931"/>
                  <a:pt x="3008" y="1948"/>
                  <a:pt x="3019" y="1954"/>
                </a:cubicBezTo>
                <a:cubicBezTo>
                  <a:pt x="3032" y="1961"/>
                  <a:pt x="3050" y="1956"/>
                  <a:pt x="3057" y="1943"/>
                </a:cubicBezTo>
                <a:close/>
                <a:moveTo>
                  <a:pt x="3203" y="2092"/>
                </a:moveTo>
                <a:cubicBezTo>
                  <a:pt x="3193" y="2103"/>
                  <a:pt x="3184" y="2113"/>
                  <a:pt x="3193" y="2125"/>
                </a:cubicBezTo>
                <a:cubicBezTo>
                  <a:pt x="3197" y="2129"/>
                  <a:pt x="3205" y="2133"/>
                  <a:pt x="3211" y="2132"/>
                </a:cubicBezTo>
                <a:cubicBezTo>
                  <a:pt x="3226" y="2129"/>
                  <a:pt x="3228" y="2116"/>
                  <a:pt x="3227" y="2100"/>
                </a:cubicBezTo>
                <a:cubicBezTo>
                  <a:pt x="3219" y="2097"/>
                  <a:pt x="3211" y="2094"/>
                  <a:pt x="3203" y="2092"/>
                </a:cubicBezTo>
                <a:close/>
                <a:moveTo>
                  <a:pt x="3097" y="1966"/>
                </a:moveTo>
                <a:cubicBezTo>
                  <a:pt x="3084" y="1968"/>
                  <a:pt x="3080" y="1977"/>
                  <a:pt x="3077" y="1990"/>
                </a:cubicBezTo>
                <a:cubicBezTo>
                  <a:pt x="3083" y="2004"/>
                  <a:pt x="3093" y="2012"/>
                  <a:pt x="3108" y="2008"/>
                </a:cubicBezTo>
                <a:cubicBezTo>
                  <a:pt x="3120" y="2005"/>
                  <a:pt x="3125" y="1993"/>
                  <a:pt x="3125" y="1981"/>
                </a:cubicBezTo>
                <a:cubicBezTo>
                  <a:pt x="3120" y="1968"/>
                  <a:pt x="3110" y="1965"/>
                  <a:pt x="3097" y="1966"/>
                </a:cubicBezTo>
                <a:close/>
                <a:moveTo>
                  <a:pt x="3158" y="2064"/>
                </a:moveTo>
                <a:cubicBezTo>
                  <a:pt x="3148" y="2058"/>
                  <a:pt x="3130" y="2062"/>
                  <a:pt x="3124" y="2072"/>
                </a:cubicBezTo>
                <a:cubicBezTo>
                  <a:pt x="3117" y="2082"/>
                  <a:pt x="3124" y="2103"/>
                  <a:pt x="3136" y="2110"/>
                </a:cubicBezTo>
                <a:cubicBezTo>
                  <a:pt x="3147" y="2117"/>
                  <a:pt x="3155" y="2113"/>
                  <a:pt x="3164" y="2098"/>
                </a:cubicBezTo>
                <a:cubicBezTo>
                  <a:pt x="3172" y="2083"/>
                  <a:pt x="3170" y="2072"/>
                  <a:pt x="3158" y="2064"/>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BB02557A-7053-4340-A874-8AB926A8EDA1}" type="datetimeFigureOut">
              <a:rPr lang="en-US" dirty="0"/>
              <a:pPr/>
              <a:t>4/24/2023</a:t>
            </a:fld>
            <a:endParaRPr lang="en-US" dirty="0"/>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FAEF9944-A4F6-4C59-AEBD-678D6480B8EA}" type="slidenum">
              <a:rPr lang="en-US" dirty="0"/>
              <a:pPr/>
              <a:t>‹#›</a:t>
            </a:fld>
            <a:endParaRPr lang="en-US" dirty="0"/>
          </a:p>
        </p:txBody>
      </p:sp>
    </p:spTree>
    <p:extLst>
      <p:ext uri="{BB962C8B-B14F-4D97-AF65-F5344CB8AC3E}">
        <p14:creationId xmlns:p14="http://schemas.microsoft.com/office/powerpoint/2010/main" val="4285222014"/>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Freeform 5"/>
          <p:cNvSpPr>
            <a:spLocks noEditPoints="1"/>
          </p:cNvSpPr>
          <p:nvPr/>
        </p:nvSpPr>
        <p:spPr bwMode="auto">
          <a:xfrm>
            <a:off x="389282" y="1"/>
            <a:ext cx="11520781" cy="6864102"/>
          </a:xfrm>
          <a:custGeom>
            <a:avLst/>
            <a:gdLst/>
            <a:ahLst/>
            <a:cxnLst/>
            <a:rect l="0" t="0" r="r" b="b"/>
            <a:pathLst>
              <a:path w="3627" h="2160">
                <a:moveTo>
                  <a:pt x="482" y="15"/>
                </a:moveTo>
                <a:cubicBezTo>
                  <a:pt x="491" y="14"/>
                  <a:pt x="499" y="8"/>
                  <a:pt x="504" y="0"/>
                </a:cubicBezTo>
                <a:cubicBezTo>
                  <a:pt x="451" y="0"/>
                  <a:pt x="451" y="0"/>
                  <a:pt x="451" y="0"/>
                </a:cubicBezTo>
                <a:cubicBezTo>
                  <a:pt x="459" y="10"/>
                  <a:pt x="472" y="16"/>
                  <a:pt x="482" y="15"/>
                </a:cubicBezTo>
                <a:close/>
                <a:moveTo>
                  <a:pt x="376" y="126"/>
                </a:moveTo>
                <a:cubicBezTo>
                  <a:pt x="375" y="145"/>
                  <a:pt x="388" y="155"/>
                  <a:pt x="407" y="154"/>
                </a:cubicBezTo>
                <a:cubicBezTo>
                  <a:pt x="440" y="123"/>
                  <a:pt x="440" y="121"/>
                  <a:pt x="416" y="88"/>
                </a:cubicBezTo>
                <a:cubicBezTo>
                  <a:pt x="394" y="91"/>
                  <a:pt x="376" y="101"/>
                  <a:pt x="376" y="126"/>
                </a:cubicBezTo>
                <a:close/>
                <a:moveTo>
                  <a:pt x="381" y="225"/>
                </a:moveTo>
                <a:cubicBezTo>
                  <a:pt x="359" y="227"/>
                  <a:pt x="344" y="243"/>
                  <a:pt x="347" y="263"/>
                </a:cubicBezTo>
                <a:cubicBezTo>
                  <a:pt x="351" y="288"/>
                  <a:pt x="370" y="306"/>
                  <a:pt x="391" y="303"/>
                </a:cubicBezTo>
                <a:cubicBezTo>
                  <a:pt x="413" y="301"/>
                  <a:pt x="430" y="279"/>
                  <a:pt x="428" y="256"/>
                </a:cubicBezTo>
                <a:cubicBezTo>
                  <a:pt x="426" y="238"/>
                  <a:pt x="405" y="224"/>
                  <a:pt x="381" y="225"/>
                </a:cubicBezTo>
                <a:close/>
                <a:moveTo>
                  <a:pt x="250" y="87"/>
                </a:moveTo>
                <a:cubicBezTo>
                  <a:pt x="250" y="106"/>
                  <a:pt x="260" y="117"/>
                  <a:pt x="279" y="120"/>
                </a:cubicBezTo>
                <a:cubicBezTo>
                  <a:pt x="301" y="124"/>
                  <a:pt x="320" y="107"/>
                  <a:pt x="331" y="75"/>
                </a:cubicBezTo>
                <a:cubicBezTo>
                  <a:pt x="320" y="64"/>
                  <a:pt x="309" y="53"/>
                  <a:pt x="298" y="43"/>
                </a:cubicBezTo>
                <a:cubicBezTo>
                  <a:pt x="262" y="51"/>
                  <a:pt x="251" y="61"/>
                  <a:pt x="250" y="87"/>
                </a:cubicBezTo>
                <a:close/>
                <a:moveTo>
                  <a:pt x="548" y="94"/>
                </a:moveTo>
                <a:cubicBezTo>
                  <a:pt x="555" y="73"/>
                  <a:pt x="546" y="64"/>
                  <a:pt x="505" y="52"/>
                </a:cubicBezTo>
                <a:cubicBezTo>
                  <a:pt x="472" y="76"/>
                  <a:pt x="471" y="79"/>
                  <a:pt x="486" y="117"/>
                </a:cubicBezTo>
                <a:cubicBezTo>
                  <a:pt x="524" y="125"/>
                  <a:pt x="541" y="118"/>
                  <a:pt x="548" y="94"/>
                </a:cubicBezTo>
                <a:close/>
                <a:moveTo>
                  <a:pt x="714" y="94"/>
                </a:moveTo>
                <a:cubicBezTo>
                  <a:pt x="695" y="96"/>
                  <a:pt x="673" y="122"/>
                  <a:pt x="675" y="141"/>
                </a:cubicBezTo>
                <a:cubicBezTo>
                  <a:pt x="677" y="160"/>
                  <a:pt x="703" y="178"/>
                  <a:pt x="725" y="176"/>
                </a:cubicBezTo>
                <a:cubicBezTo>
                  <a:pt x="745" y="173"/>
                  <a:pt x="757" y="156"/>
                  <a:pt x="755" y="134"/>
                </a:cubicBezTo>
                <a:cubicBezTo>
                  <a:pt x="751" y="110"/>
                  <a:pt x="733" y="92"/>
                  <a:pt x="714" y="94"/>
                </a:cubicBezTo>
                <a:close/>
                <a:moveTo>
                  <a:pt x="609" y="2"/>
                </a:moveTo>
                <a:cubicBezTo>
                  <a:pt x="604" y="19"/>
                  <a:pt x="600" y="34"/>
                  <a:pt x="596" y="48"/>
                </a:cubicBezTo>
                <a:cubicBezTo>
                  <a:pt x="608" y="63"/>
                  <a:pt x="619" y="80"/>
                  <a:pt x="637" y="66"/>
                </a:cubicBezTo>
                <a:cubicBezTo>
                  <a:pt x="647" y="58"/>
                  <a:pt x="655" y="42"/>
                  <a:pt x="655" y="29"/>
                </a:cubicBezTo>
                <a:cubicBezTo>
                  <a:pt x="655" y="6"/>
                  <a:pt x="634" y="4"/>
                  <a:pt x="609" y="2"/>
                </a:cubicBezTo>
                <a:close/>
                <a:moveTo>
                  <a:pt x="199" y="184"/>
                </a:moveTo>
                <a:cubicBezTo>
                  <a:pt x="182" y="191"/>
                  <a:pt x="174" y="214"/>
                  <a:pt x="180" y="233"/>
                </a:cubicBezTo>
                <a:cubicBezTo>
                  <a:pt x="189" y="259"/>
                  <a:pt x="203" y="265"/>
                  <a:pt x="242" y="259"/>
                </a:cubicBezTo>
                <a:cubicBezTo>
                  <a:pt x="251" y="248"/>
                  <a:pt x="260" y="236"/>
                  <a:pt x="270" y="223"/>
                </a:cubicBezTo>
                <a:cubicBezTo>
                  <a:pt x="245" y="185"/>
                  <a:pt x="222" y="173"/>
                  <a:pt x="199" y="184"/>
                </a:cubicBezTo>
                <a:close/>
                <a:moveTo>
                  <a:pt x="587" y="178"/>
                </a:moveTo>
                <a:cubicBezTo>
                  <a:pt x="570" y="181"/>
                  <a:pt x="562" y="184"/>
                  <a:pt x="553" y="185"/>
                </a:cubicBezTo>
                <a:cubicBezTo>
                  <a:pt x="531" y="189"/>
                  <a:pt x="516" y="204"/>
                  <a:pt x="516" y="223"/>
                </a:cubicBezTo>
                <a:cubicBezTo>
                  <a:pt x="515" y="241"/>
                  <a:pt x="524" y="261"/>
                  <a:pt x="534" y="276"/>
                </a:cubicBezTo>
                <a:cubicBezTo>
                  <a:pt x="543" y="290"/>
                  <a:pt x="576" y="290"/>
                  <a:pt x="592" y="281"/>
                </a:cubicBezTo>
                <a:cubicBezTo>
                  <a:pt x="609" y="271"/>
                  <a:pt x="613" y="257"/>
                  <a:pt x="607" y="239"/>
                </a:cubicBezTo>
                <a:cubicBezTo>
                  <a:pt x="600" y="220"/>
                  <a:pt x="595" y="200"/>
                  <a:pt x="587" y="178"/>
                </a:cubicBezTo>
                <a:close/>
                <a:moveTo>
                  <a:pt x="827" y="34"/>
                </a:moveTo>
                <a:cubicBezTo>
                  <a:pt x="846" y="34"/>
                  <a:pt x="858" y="25"/>
                  <a:pt x="863" y="7"/>
                </a:cubicBezTo>
                <a:cubicBezTo>
                  <a:pt x="863" y="5"/>
                  <a:pt x="864" y="3"/>
                  <a:pt x="864" y="0"/>
                </a:cubicBezTo>
                <a:cubicBezTo>
                  <a:pt x="783" y="0"/>
                  <a:pt x="783" y="0"/>
                  <a:pt x="783" y="0"/>
                </a:cubicBezTo>
                <a:cubicBezTo>
                  <a:pt x="790" y="26"/>
                  <a:pt x="802" y="33"/>
                  <a:pt x="827" y="34"/>
                </a:cubicBezTo>
                <a:close/>
                <a:moveTo>
                  <a:pt x="3376" y="1873"/>
                </a:moveTo>
                <a:cubicBezTo>
                  <a:pt x="3381" y="1864"/>
                  <a:pt x="3390" y="1855"/>
                  <a:pt x="3394" y="1845"/>
                </a:cubicBezTo>
                <a:cubicBezTo>
                  <a:pt x="3400" y="1828"/>
                  <a:pt x="3388" y="1809"/>
                  <a:pt x="3372" y="1805"/>
                </a:cubicBezTo>
                <a:cubicBezTo>
                  <a:pt x="3357" y="1802"/>
                  <a:pt x="3342" y="1813"/>
                  <a:pt x="3337" y="1831"/>
                </a:cubicBezTo>
                <a:cubicBezTo>
                  <a:pt x="3334" y="1844"/>
                  <a:pt x="3336" y="1856"/>
                  <a:pt x="3346" y="1866"/>
                </a:cubicBezTo>
                <a:cubicBezTo>
                  <a:pt x="3354" y="1868"/>
                  <a:pt x="3363" y="1870"/>
                  <a:pt x="3376" y="1873"/>
                </a:cubicBezTo>
                <a:close/>
                <a:moveTo>
                  <a:pt x="3320" y="2029"/>
                </a:moveTo>
                <a:cubicBezTo>
                  <a:pt x="3320" y="2015"/>
                  <a:pt x="3324" y="2000"/>
                  <a:pt x="3306" y="1997"/>
                </a:cubicBezTo>
                <a:cubicBezTo>
                  <a:pt x="3301" y="1996"/>
                  <a:pt x="3290" y="2002"/>
                  <a:pt x="3288" y="2006"/>
                </a:cubicBezTo>
                <a:cubicBezTo>
                  <a:pt x="3286" y="2014"/>
                  <a:pt x="3285" y="2027"/>
                  <a:pt x="3290" y="2033"/>
                </a:cubicBezTo>
                <a:cubicBezTo>
                  <a:pt x="3298" y="2044"/>
                  <a:pt x="3309" y="2036"/>
                  <a:pt x="3320" y="2029"/>
                </a:cubicBezTo>
                <a:close/>
                <a:moveTo>
                  <a:pt x="3252" y="1846"/>
                </a:moveTo>
                <a:cubicBezTo>
                  <a:pt x="3269" y="1839"/>
                  <a:pt x="3272" y="1832"/>
                  <a:pt x="3269" y="1801"/>
                </a:cubicBezTo>
                <a:cubicBezTo>
                  <a:pt x="3246" y="1789"/>
                  <a:pt x="3238" y="1790"/>
                  <a:pt x="3226" y="1803"/>
                </a:cubicBezTo>
                <a:cubicBezTo>
                  <a:pt x="3217" y="1814"/>
                  <a:pt x="3213" y="1830"/>
                  <a:pt x="3220" y="1838"/>
                </a:cubicBezTo>
                <a:cubicBezTo>
                  <a:pt x="3229" y="1848"/>
                  <a:pt x="3239" y="1851"/>
                  <a:pt x="3252" y="1846"/>
                </a:cubicBezTo>
                <a:close/>
                <a:moveTo>
                  <a:pt x="3501" y="1919"/>
                </a:moveTo>
                <a:cubicBezTo>
                  <a:pt x="3505" y="1910"/>
                  <a:pt x="3510" y="1900"/>
                  <a:pt x="3514" y="1891"/>
                </a:cubicBezTo>
                <a:cubicBezTo>
                  <a:pt x="3502" y="1869"/>
                  <a:pt x="3493" y="1864"/>
                  <a:pt x="3477" y="1870"/>
                </a:cubicBezTo>
                <a:cubicBezTo>
                  <a:pt x="3463" y="1875"/>
                  <a:pt x="3456" y="1887"/>
                  <a:pt x="3460" y="1900"/>
                </a:cubicBezTo>
                <a:cubicBezTo>
                  <a:pt x="3466" y="1918"/>
                  <a:pt x="3474" y="1922"/>
                  <a:pt x="3501" y="1919"/>
                </a:cubicBezTo>
                <a:close/>
                <a:moveTo>
                  <a:pt x="3153" y="1864"/>
                </a:moveTo>
                <a:cubicBezTo>
                  <a:pt x="3155" y="1846"/>
                  <a:pt x="3146" y="1836"/>
                  <a:pt x="3131" y="1830"/>
                </a:cubicBezTo>
                <a:cubicBezTo>
                  <a:pt x="3111" y="1824"/>
                  <a:pt x="3100" y="1836"/>
                  <a:pt x="3085" y="1855"/>
                </a:cubicBezTo>
                <a:cubicBezTo>
                  <a:pt x="3087" y="1861"/>
                  <a:pt x="3090" y="1871"/>
                  <a:pt x="3092" y="1878"/>
                </a:cubicBezTo>
                <a:cubicBezTo>
                  <a:pt x="3124" y="1894"/>
                  <a:pt x="3140" y="1884"/>
                  <a:pt x="3153" y="1864"/>
                </a:cubicBezTo>
                <a:close/>
                <a:moveTo>
                  <a:pt x="54" y="71"/>
                </a:moveTo>
                <a:cubicBezTo>
                  <a:pt x="24" y="70"/>
                  <a:pt x="12" y="91"/>
                  <a:pt x="0" y="118"/>
                </a:cubicBezTo>
                <a:cubicBezTo>
                  <a:pt x="12" y="132"/>
                  <a:pt x="25" y="146"/>
                  <a:pt x="38" y="160"/>
                </a:cubicBezTo>
                <a:cubicBezTo>
                  <a:pt x="82" y="143"/>
                  <a:pt x="94" y="133"/>
                  <a:pt x="93" y="114"/>
                </a:cubicBezTo>
                <a:cubicBezTo>
                  <a:pt x="92" y="95"/>
                  <a:pt x="73" y="72"/>
                  <a:pt x="54" y="71"/>
                </a:cubicBezTo>
                <a:close/>
                <a:moveTo>
                  <a:pt x="206" y="23"/>
                </a:moveTo>
                <a:cubicBezTo>
                  <a:pt x="213" y="15"/>
                  <a:pt x="216" y="8"/>
                  <a:pt x="218" y="0"/>
                </a:cubicBezTo>
                <a:cubicBezTo>
                  <a:pt x="147" y="0"/>
                  <a:pt x="147" y="0"/>
                  <a:pt x="147" y="0"/>
                </a:cubicBezTo>
                <a:cubicBezTo>
                  <a:pt x="145" y="13"/>
                  <a:pt x="150" y="22"/>
                  <a:pt x="163" y="29"/>
                </a:cubicBezTo>
                <a:cubicBezTo>
                  <a:pt x="179" y="37"/>
                  <a:pt x="194" y="38"/>
                  <a:pt x="206" y="23"/>
                </a:cubicBezTo>
                <a:close/>
                <a:moveTo>
                  <a:pt x="3146" y="1932"/>
                </a:moveTo>
                <a:cubicBezTo>
                  <a:pt x="3138" y="1943"/>
                  <a:pt x="3143" y="1957"/>
                  <a:pt x="3159" y="1972"/>
                </a:cubicBezTo>
                <a:cubicBezTo>
                  <a:pt x="3185" y="1965"/>
                  <a:pt x="3197" y="1957"/>
                  <a:pt x="3193" y="1944"/>
                </a:cubicBezTo>
                <a:cubicBezTo>
                  <a:pt x="3190" y="1934"/>
                  <a:pt x="3181" y="1924"/>
                  <a:pt x="3172" y="1919"/>
                </a:cubicBezTo>
                <a:cubicBezTo>
                  <a:pt x="3161" y="1913"/>
                  <a:pt x="3152" y="1924"/>
                  <a:pt x="3146" y="1932"/>
                </a:cubicBezTo>
                <a:close/>
                <a:moveTo>
                  <a:pt x="3606" y="2105"/>
                </a:moveTo>
                <a:cubicBezTo>
                  <a:pt x="3592" y="2096"/>
                  <a:pt x="3582" y="2099"/>
                  <a:pt x="3573" y="2112"/>
                </a:cubicBezTo>
                <a:cubicBezTo>
                  <a:pt x="3565" y="2125"/>
                  <a:pt x="3568" y="2144"/>
                  <a:pt x="3580" y="2152"/>
                </a:cubicBezTo>
                <a:cubicBezTo>
                  <a:pt x="3590" y="2160"/>
                  <a:pt x="3610" y="2158"/>
                  <a:pt x="3617" y="2148"/>
                </a:cubicBezTo>
                <a:cubicBezTo>
                  <a:pt x="3627" y="2135"/>
                  <a:pt x="3622" y="2116"/>
                  <a:pt x="3606" y="2105"/>
                </a:cubicBezTo>
                <a:close/>
                <a:moveTo>
                  <a:pt x="3294" y="2158"/>
                </a:moveTo>
                <a:cubicBezTo>
                  <a:pt x="3324" y="2158"/>
                  <a:pt x="3324" y="2158"/>
                  <a:pt x="3324" y="2158"/>
                </a:cubicBezTo>
                <a:cubicBezTo>
                  <a:pt x="3325" y="2151"/>
                  <a:pt x="3325" y="2142"/>
                  <a:pt x="3326" y="2132"/>
                </a:cubicBezTo>
                <a:cubicBezTo>
                  <a:pt x="3312" y="2135"/>
                  <a:pt x="3302" y="2136"/>
                  <a:pt x="3293" y="2138"/>
                </a:cubicBezTo>
                <a:cubicBezTo>
                  <a:pt x="3293" y="2147"/>
                  <a:pt x="3293" y="2154"/>
                  <a:pt x="3294" y="2158"/>
                </a:cubicBezTo>
                <a:close/>
                <a:moveTo>
                  <a:pt x="3324" y="1903"/>
                </a:moveTo>
                <a:cubicBezTo>
                  <a:pt x="3305" y="1914"/>
                  <a:pt x="3309" y="1932"/>
                  <a:pt x="3312" y="1951"/>
                </a:cubicBezTo>
                <a:cubicBezTo>
                  <a:pt x="3329" y="1958"/>
                  <a:pt x="3343" y="1961"/>
                  <a:pt x="3353" y="1946"/>
                </a:cubicBezTo>
                <a:cubicBezTo>
                  <a:pt x="3360" y="1935"/>
                  <a:pt x="3363" y="1923"/>
                  <a:pt x="3352" y="1913"/>
                </a:cubicBezTo>
                <a:cubicBezTo>
                  <a:pt x="3344" y="1906"/>
                  <a:pt x="3336" y="1896"/>
                  <a:pt x="3324" y="1903"/>
                </a:cubicBezTo>
                <a:close/>
                <a:moveTo>
                  <a:pt x="3288" y="2070"/>
                </a:moveTo>
                <a:cubicBezTo>
                  <a:pt x="3282" y="2068"/>
                  <a:pt x="3274" y="2070"/>
                  <a:pt x="3262" y="2071"/>
                </a:cubicBezTo>
                <a:cubicBezTo>
                  <a:pt x="3266" y="2082"/>
                  <a:pt x="3266" y="2092"/>
                  <a:pt x="3271" y="2095"/>
                </a:cubicBezTo>
                <a:cubicBezTo>
                  <a:pt x="3278" y="2101"/>
                  <a:pt x="3287" y="2100"/>
                  <a:pt x="3293" y="2090"/>
                </a:cubicBezTo>
                <a:cubicBezTo>
                  <a:pt x="3298" y="2082"/>
                  <a:pt x="3297" y="2074"/>
                  <a:pt x="3288" y="2070"/>
                </a:cubicBezTo>
                <a:close/>
                <a:moveTo>
                  <a:pt x="3390" y="2058"/>
                </a:moveTo>
                <a:cubicBezTo>
                  <a:pt x="3375" y="2054"/>
                  <a:pt x="3367" y="2064"/>
                  <a:pt x="3362" y="2096"/>
                </a:cubicBezTo>
                <a:cubicBezTo>
                  <a:pt x="3375" y="2101"/>
                  <a:pt x="3386" y="2110"/>
                  <a:pt x="3398" y="2098"/>
                </a:cubicBezTo>
                <a:cubicBezTo>
                  <a:pt x="3405" y="2069"/>
                  <a:pt x="3404" y="2061"/>
                  <a:pt x="3390" y="2058"/>
                </a:cubicBezTo>
                <a:close/>
                <a:moveTo>
                  <a:pt x="3506" y="2108"/>
                </a:moveTo>
                <a:cubicBezTo>
                  <a:pt x="3497" y="2102"/>
                  <a:pt x="3482" y="2103"/>
                  <a:pt x="3476" y="2111"/>
                </a:cubicBezTo>
                <a:cubicBezTo>
                  <a:pt x="3469" y="2121"/>
                  <a:pt x="3471" y="2138"/>
                  <a:pt x="3482" y="2145"/>
                </a:cubicBezTo>
                <a:cubicBezTo>
                  <a:pt x="3491" y="2151"/>
                  <a:pt x="3507" y="2147"/>
                  <a:pt x="3513" y="2137"/>
                </a:cubicBezTo>
                <a:cubicBezTo>
                  <a:pt x="3518" y="2128"/>
                  <a:pt x="3515" y="2114"/>
                  <a:pt x="3506" y="2108"/>
                </a:cubicBezTo>
                <a:close/>
                <a:moveTo>
                  <a:pt x="3266" y="1905"/>
                </a:moveTo>
                <a:cubicBezTo>
                  <a:pt x="3258" y="1900"/>
                  <a:pt x="3247" y="1898"/>
                  <a:pt x="3240" y="1908"/>
                </a:cubicBezTo>
                <a:cubicBezTo>
                  <a:pt x="3230" y="1921"/>
                  <a:pt x="3233" y="1932"/>
                  <a:pt x="3245" y="1943"/>
                </a:cubicBezTo>
                <a:cubicBezTo>
                  <a:pt x="3253" y="1942"/>
                  <a:pt x="3261" y="1941"/>
                  <a:pt x="3270" y="1940"/>
                </a:cubicBezTo>
                <a:cubicBezTo>
                  <a:pt x="3273" y="1927"/>
                  <a:pt x="3283" y="1914"/>
                  <a:pt x="3266" y="1905"/>
                </a:cubicBezTo>
                <a:close/>
                <a:moveTo>
                  <a:pt x="3587" y="2018"/>
                </a:moveTo>
                <a:cubicBezTo>
                  <a:pt x="3596" y="2010"/>
                  <a:pt x="3598" y="1995"/>
                  <a:pt x="3591" y="1983"/>
                </a:cubicBezTo>
                <a:cubicBezTo>
                  <a:pt x="3584" y="1971"/>
                  <a:pt x="3574" y="1964"/>
                  <a:pt x="3559" y="1968"/>
                </a:cubicBezTo>
                <a:cubicBezTo>
                  <a:pt x="3542" y="1971"/>
                  <a:pt x="3537" y="1980"/>
                  <a:pt x="3537" y="2012"/>
                </a:cubicBezTo>
                <a:cubicBezTo>
                  <a:pt x="3561" y="2027"/>
                  <a:pt x="3574" y="2028"/>
                  <a:pt x="3587" y="2018"/>
                </a:cubicBezTo>
                <a:close/>
                <a:moveTo>
                  <a:pt x="2915" y="2148"/>
                </a:moveTo>
                <a:cubicBezTo>
                  <a:pt x="2916" y="2151"/>
                  <a:pt x="2916" y="2155"/>
                  <a:pt x="2917" y="2158"/>
                </a:cubicBezTo>
                <a:cubicBezTo>
                  <a:pt x="2971" y="2158"/>
                  <a:pt x="2971" y="2158"/>
                  <a:pt x="2971" y="2158"/>
                </a:cubicBezTo>
                <a:cubicBezTo>
                  <a:pt x="2970" y="2152"/>
                  <a:pt x="2967" y="2147"/>
                  <a:pt x="2963" y="2144"/>
                </a:cubicBezTo>
                <a:cubicBezTo>
                  <a:pt x="2947" y="2131"/>
                  <a:pt x="2932" y="2138"/>
                  <a:pt x="2915" y="2148"/>
                </a:cubicBezTo>
                <a:close/>
                <a:moveTo>
                  <a:pt x="3389" y="1974"/>
                </a:moveTo>
                <a:cubicBezTo>
                  <a:pt x="3385" y="1983"/>
                  <a:pt x="3389" y="1992"/>
                  <a:pt x="3399" y="1995"/>
                </a:cubicBezTo>
                <a:cubicBezTo>
                  <a:pt x="3406" y="1998"/>
                  <a:pt x="3418" y="1999"/>
                  <a:pt x="3423" y="1995"/>
                </a:cubicBezTo>
                <a:cubicBezTo>
                  <a:pt x="3436" y="1985"/>
                  <a:pt x="3433" y="1971"/>
                  <a:pt x="3423" y="1959"/>
                </a:cubicBezTo>
                <a:cubicBezTo>
                  <a:pt x="3408" y="1956"/>
                  <a:pt x="3395" y="1958"/>
                  <a:pt x="3389" y="1974"/>
                </a:cubicBezTo>
                <a:close/>
                <a:moveTo>
                  <a:pt x="3474" y="2017"/>
                </a:moveTo>
                <a:cubicBezTo>
                  <a:pt x="3463" y="2013"/>
                  <a:pt x="3455" y="2015"/>
                  <a:pt x="3448" y="2025"/>
                </a:cubicBezTo>
                <a:cubicBezTo>
                  <a:pt x="3442" y="2035"/>
                  <a:pt x="3442" y="2054"/>
                  <a:pt x="3451" y="2060"/>
                </a:cubicBezTo>
                <a:cubicBezTo>
                  <a:pt x="3465" y="2070"/>
                  <a:pt x="3479" y="2066"/>
                  <a:pt x="3490" y="2054"/>
                </a:cubicBezTo>
                <a:cubicBezTo>
                  <a:pt x="3493" y="2029"/>
                  <a:pt x="3489" y="2021"/>
                  <a:pt x="3474" y="2017"/>
                </a:cubicBezTo>
                <a:close/>
                <a:moveTo>
                  <a:pt x="3195" y="2009"/>
                </a:moveTo>
                <a:cubicBezTo>
                  <a:pt x="3184" y="2020"/>
                  <a:pt x="3185" y="2032"/>
                  <a:pt x="3201" y="2050"/>
                </a:cubicBezTo>
                <a:cubicBezTo>
                  <a:pt x="3220" y="2050"/>
                  <a:pt x="3230" y="2040"/>
                  <a:pt x="3234" y="2023"/>
                </a:cubicBezTo>
                <a:cubicBezTo>
                  <a:pt x="3214" y="2002"/>
                  <a:pt x="3205" y="1999"/>
                  <a:pt x="3195" y="2009"/>
                </a:cubicBezTo>
                <a:close/>
                <a:moveTo>
                  <a:pt x="3042" y="2140"/>
                </a:moveTo>
                <a:cubicBezTo>
                  <a:pt x="3037" y="2145"/>
                  <a:pt x="3034" y="2151"/>
                  <a:pt x="3036" y="2158"/>
                </a:cubicBezTo>
                <a:cubicBezTo>
                  <a:pt x="3085" y="2158"/>
                  <a:pt x="3085" y="2158"/>
                  <a:pt x="3085" y="2158"/>
                </a:cubicBezTo>
                <a:cubicBezTo>
                  <a:pt x="3086" y="2154"/>
                  <a:pt x="3086" y="2149"/>
                  <a:pt x="3085" y="2144"/>
                </a:cubicBezTo>
                <a:cubicBezTo>
                  <a:pt x="3064" y="2130"/>
                  <a:pt x="3054" y="2130"/>
                  <a:pt x="3042" y="2140"/>
                </a:cubicBezTo>
                <a:close/>
                <a:moveTo>
                  <a:pt x="2952" y="2053"/>
                </a:moveTo>
                <a:cubicBezTo>
                  <a:pt x="2977" y="2061"/>
                  <a:pt x="2984" y="2060"/>
                  <a:pt x="2993" y="2046"/>
                </a:cubicBezTo>
                <a:cubicBezTo>
                  <a:pt x="3004" y="2029"/>
                  <a:pt x="3002" y="2022"/>
                  <a:pt x="2980" y="2000"/>
                </a:cubicBezTo>
                <a:cubicBezTo>
                  <a:pt x="2940" y="2005"/>
                  <a:pt x="2935" y="2016"/>
                  <a:pt x="2952" y="2053"/>
                </a:cubicBezTo>
                <a:close/>
                <a:moveTo>
                  <a:pt x="3065" y="2037"/>
                </a:moveTo>
                <a:cubicBezTo>
                  <a:pt x="3057" y="2037"/>
                  <a:pt x="3046" y="2043"/>
                  <a:pt x="3041" y="2049"/>
                </a:cubicBezTo>
                <a:cubicBezTo>
                  <a:pt x="3033" y="2061"/>
                  <a:pt x="3043" y="2077"/>
                  <a:pt x="3067" y="2094"/>
                </a:cubicBezTo>
                <a:cubicBezTo>
                  <a:pt x="3092" y="2086"/>
                  <a:pt x="3097" y="2080"/>
                  <a:pt x="3095" y="2065"/>
                </a:cubicBezTo>
                <a:cubicBezTo>
                  <a:pt x="3094" y="2053"/>
                  <a:pt x="3078" y="2036"/>
                  <a:pt x="3065" y="2037"/>
                </a:cubicBezTo>
                <a:close/>
                <a:moveTo>
                  <a:pt x="3057" y="1943"/>
                </a:moveTo>
                <a:cubicBezTo>
                  <a:pt x="3064" y="1931"/>
                  <a:pt x="3059" y="1918"/>
                  <a:pt x="3046" y="1911"/>
                </a:cubicBezTo>
                <a:cubicBezTo>
                  <a:pt x="3030" y="1902"/>
                  <a:pt x="3017" y="1905"/>
                  <a:pt x="3011" y="1918"/>
                </a:cubicBezTo>
                <a:cubicBezTo>
                  <a:pt x="3004" y="1931"/>
                  <a:pt x="3008" y="1948"/>
                  <a:pt x="3019" y="1954"/>
                </a:cubicBezTo>
                <a:cubicBezTo>
                  <a:pt x="3032" y="1961"/>
                  <a:pt x="3050" y="1956"/>
                  <a:pt x="3057" y="1943"/>
                </a:cubicBezTo>
                <a:close/>
                <a:moveTo>
                  <a:pt x="3203" y="2092"/>
                </a:moveTo>
                <a:cubicBezTo>
                  <a:pt x="3193" y="2103"/>
                  <a:pt x="3184" y="2113"/>
                  <a:pt x="3193" y="2125"/>
                </a:cubicBezTo>
                <a:cubicBezTo>
                  <a:pt x="3197" y="2129"/>
                  <a:pt x="3205" y="2133"/>
                  <a:pt x="3211" y="2132"/>
                </a:cubicBezTo>
                <a:cubicBezTo>
                  <a:pt x="3226" y="2129"/>
                  <a:pt x="3228" y="2116"/>
                  <a:pt x="3227" y="2100"/>
                </a:cubicBezTo>
                <a:cubicBezTo>
                  <a:pt x="3219" y="2097"/>
                  <a:pt x="3211" y="2094"/>
                  <a:pt x="3203" y="2092"/>
                </a:cubicBezTo>
                <a:close/>
                <a:moveTo>
                  <a:pt x="3097" y="1966"/>
                </a:moveTo>
                <a:cubicBezTo>
                  <a:pt x="3084" y="1968"/>
                  <a:pt x="3080" y="1977"/>
                  <a:pt x="3077" y="1990"/>
                </a:cubicBezTo>
                <a:cubicBezTo>
                  <a:pt x="3083" y="2004"/>
                  <a:pt x="3093" y="2012"/>
                  <a:pt x="3108" y="2008"/>
                </a:cubicBezTo>
                <a:cubicBezTo>
                  <a:pt x="3120" y="2005"/>
                  <a:pt x="3125" y="1993"/>
                  <a:pt x="3125" y="1981"/>
                </a:cubicBezTo>
                <a:cubicBezTo>
                  <a:pt x="3120" y="1968"/>
                  <a:pt x="3110" y="1965"/>
                  <a:pt x="3097" y="1966"/>
                </a:cubicBezTo>
                <a:close/>
                <a:moveTo>
                  <a:pt x="3158" y="2064"/>
                </a:moveTo>
                <a:cubicBezTo>
                  <a:pt x="3148" y="2058"/>
                  <a:pt x="3130" y="2062"/>
                  <a:pt x="3124" y="2072"/>
                </a:cubicBezTo>
                <a:cubicBezTo>
                  <a:pt x="3117" y="2082"/>
                  <a:pt x="3124" y="2103"/>
                  <a:pt x="3136" y="2110"/>
                </a:cubicBezTo>
                <a:cubicBezTo>
                  <a:pt x="3147" y="2117"/>
                  <a:pt x="3155" y="2113"/>
                  <a:pt x="3164" y="2098"/>
                </a:cubicBezTo>
                <a:cubicBezTo>
                  <a:pt x="3172" y="2083"/>
                  <a:pt x="3170" y="2072"/>
                  <a:pt x="3158" y="2064"/>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BB02557A-7053-4340-A874-8AB926A8EDA1}" type="datetimeFigureOut">
              <a:rPr lang="en-US" dirty="0"/>
              <a:pPr/>
              <a:t>4/24/2023</a:t>
            </a:fld>
            <a:endParaRPr lang="en-US" dirty="0"/>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FAEF9944-A4F6-4C59-AEBD-678D6480B8EA}" type="slidenum">
              <a:rPr lang="en-US" dirty="0"/>
              <a:pPr/>
              <a:t>‹#›</a:t>
            </a:fld>
            <a:endParaRPr lang="en-US" dirty="0"/>
          </a:p>
        </p:txBody>
      </p:sp>
    </p:spTree>
    <p:extLst>
      <p:ext uri="{BB962C8B-B14F-4D97-AF65-F5344CB8AC3E}">
        <p14:creationId xmlns:p14="http://schemas.microsoft.com/office/powerpoint/2010/main" val="219778032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t>4/24/2023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177326178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1" name="Freeform 5"/>
          <p:cNvSpPr>
            <a:spLocks noEditPoints="1"/>
          </p:cNvSpPr>
          <p:nvPr/>
        </p:nvSpPr>
        <p:spPr bwMode="auto">
          <a:xfrm>
            <a:off x="0" y="0"/>
            <a:ext cx="11718925" cy="6861175"/>
          </a:xfrm>
          <a:custGeom>
            <a:avLst/>
            <a:gdLst/>
            <a:ahLst/>
            <a:cxnLst/>
            <a:rect l="0" t="0" r="r" b="b"/>
            <a:pathLst>
              <a:path w="3688" h="2158">
                <a:moveTo>
                  <a:pt x="708" y="118"/>
                </a:moveTo>
                <a:cubicBezTo>
                  <a:pt x="721" y="115"/>
                  <a:pt x="726" y="104"/>
                  <a:pt x="721" y="90"/>
                </a:cubicBezTo>
                <a:cubicBezTo>
                  <a:pt x="717" y="78"/>
                  <a:pt x="707" y="73"/>
                  <a:pt x="697" y="79"/>
                </a:cubicBezTo>
                <a:cubicBezTo>
                  <a:pt x="689" y="84"/>
                  <a:pt x="685" y="94"/>
                  <a:pt x="676" y="106"/>
                </a:cubicBezTo>
                <a:cubicBezTo>
                  <a:pt x="691" y="112"/>
                  <a:pt x="701" y="120"/>
                  <a:pt x="708" y="118"/>
                </a:cubicBezTo>
                <a:close/>
                <a:moveTo>
                  <a:pt x="659" y="47"/>
                </a:moveTo>
                <a:cubicBezTo>
                  <a:pt x="677" y="47"/>
                  <a:pt x="677" y="29"/>
                  <a:pt x="680" y="12"/>
                </a:cubicBezTo>
                <a:cubicBezTo>
                  <a:pt x="675" y="8"/>
                  <a:pt x="670" y="3"/>
                  <a:pt x="666" y="0"/>
                </a:cubicBezTo>
                <a:cubicBezTo>
                  <a:pt x="636" y="0"/>
                  <a:pt x="636" y="0"/>
                  <a:pt x="636" y="0"/>
                </a:cubicBezTo>
                <a:cubicBezTo>
                  <a:pt x="636" y="0"/>
                  <a:pt x="636" y="0"/>
                  <a:pt x="636" y="0"/>
                </a:cubicBezTo>
                <a:cubicBezTo>
                  <a:pt x="630" y="5"/>
                  <a:pt x="627" y="21"/>
                  <a:pt x="630" y="26"/>
                </a:cubicBezTo>
                <a:cubicBezTo>
                  <a:pt x="636" y="36"/>
                  <a:pt x="649" y="46"/>
                  <a:pt x="659" y="47"/>
                </a:cubicBezTo>
                <a:close/>
                <a:moveTo>
                  <a:pt x="603" y="153"/>
                </a:moveTo>
                <a:cubicBezTo>
                  <a:pt x="619" y="134"/>
                  <a:pt x="617" y="115"/>
                  <a:pt x="603" y="96"/>
                </a:cubicBezTo>
                <a:cubicBezTo>
                  <a:pt x="565" y="100"/>
                  <a:pt x="555" y="107"/>
                  <a:pt x="556" y="126"/>
                </a:cubicBezTo>
                <a:cubicBezTo>
                  <a:pt x="559" y="147"/>
                  <a:pt x="572" y="155"/>
                  <a:pt x="603" y="153"/>
                </a:cubicBezTo>
                <a:close/>
                <a:moveTo>
                  <a:pt x="583" y="209"/>
                </a:moveTo>
                <a:cubicBezTo>
                  <a:pt x="568" y="215"/>
                  <a:pt x="557" y="237"/>
                  <a:pt x="563" y="251"/>
                </a:cubicBezTo>
                <a:cubicBezTo>
                  <a:pt x="568" y="267"/>
                  <a:pt x="595" y="277"/>
                  <a:pt x="613" y="270"/>
                </a:cubicBezTo>
                <a:cubicBezTo>
                  <a:pt x="629" y="264"/>
                  <a:pt x="632" y="253"/>
                  <a:pt x="623" y="231"/>
                </a:cubicBezTo>
                <a:cubicBezTo>
                  <a:pt x="615" y="210"/>
                  <a:pt x="601" y="203"/>
                  <a:pt x="583" y="209"/>
                </a:cubicBezTo>
                <a:close/>
                <a:moveTo>
                  <a:pt x="701" y="296"/>
                </a:moveTo>
                <a:cubicBezTo>
                  <a:pt x="698" y="307"/>
                  <a:pt x="695" y="318"/>
                  <a:pt x="693" y="327"/>
                </a:cubicBezTo>
                <a:cubicBezTo>
                  <a:pt x="707" y="349"/>
                  <a:pt x="724" y="349"/>
                  <a:pt x="741" y="337"/>
                </a:cubicBezTo>
                <a:cubicBezTo>
                  <a:pt x="753" y="329"/>
                  <a:pt x="750" y="317"/>
                  <a:pt x="744" y="305"/>
                </a:cubicBezTo>
                <a:cubicBezTo>
                  <a:pt x="734" y="285"/>
                  <a:pt x="719" y="287"/>
                  <a:pt x="701" y="296"/>
                </a:cubicBezTo>
                <a:close/>
                <a:moveTo>
                  <a:pt x="696" y="210"/>
                </a:moveTo>
                <a:cubicBezTo>
                  <a:pt x="707" y="192"/>
                  <a:pt x="694" y="180"/>
                  <a:pt x="677" y="167"/>
                </a:cubicBezTo>
                <a:cubicBezTo>
                  <a:pt x="667" y="173"/>
                  <a:pt x="657" y="180"/>
                  <a:pt x="649" y="185"/>
                </a:cubicBezTo>
                <a:cubicBezTo>
                  <a:pt x="652" y="205"/>
                  <a:pt x="655" y="222"/>
                  <a:pt x="675" y="223"/>
                </a:cubicBezTo>
                <a:cubicBezTo>
                  <a:pt x="682" y="223"/>
                  <a:pt x="693" y="217"/>
                  <a:pt x="696" y="210"/>
                </a:cubicBezTo>
                <a:close/>
                <a:moveTo>
                  <a:pt x="623" y="402"/>
                </a:moveTo>
                <a:cubicBezTo>
                  <a:pt x="632" y="381"/>
                  <a:pt x="628" y="364"/>
                  <a:pt x="606" y="351"/>
                </a:cubicBezTo>
                <a:cubicBezTo>
                  <a:pt x="574" y="362"/>
                  <a:pt x="565" y="372"/>
                  <a:pt x="567" y="392"/>
                </a:cubicBezTo>
                <a:cubicBezTo>
                  <a:pt x="568" y="405"/>
                  <a:pt x="574" y="414"/>
                  <a:pt x="587" y="417"/>
                </a:cubicBezTo>
                <a:cubicBezTo>
                  <a:pt x="603" y="420"/>
                  <a:pt x="616" y="417"/>
                  <a:pt x="623" y="402"/>
                </a:cubicBezTo>
                <a:close/>
                <a:moveTo>
                  <a:pt x="454" y="836"/>
                </a:moveTo>
                <a:cubicBezTo>
                  <a:pt x="467" y="873"/>
                  <a:pt x="483" y="902"/>
                  <a:pt x="526" y="896"/>
                </a:cubicBezTo>
                <a:cubicBezTo>
                  <a:pt x="554" y="892"/>
                  <a:pt x="574" y="867"/>
                  <a:pt x="573" y="840"/>
                </a:cubicBezTo>
                <a:cubicBezTo>
                  <a:pt x="571" y="812"/>
                  <a:pt x="564" y="786"/>
                  <a:pt x="534" y="775"/>
                </a:cubicBezTo>
                <a:cubicBezTo>
                  <a:pt x="504" y="765"/>
                  <a:pt x="487" y="779"/>
                  <a:pt x="454" y="836"/>
                </a:cubicBezTo>
                <a:close/>
                <a:moveTo>
                  <a:pt x="675" y="445"/>
                </a:moveTo>
                <a:cubicBezTo>
                  <a:pt x="679" y="462"/>
                  <a:pt x="691" y="469"/>
                  <a:pt x="707" y="468"/>
                </a:cubicBezTo>
                <a:cubicBezTo>
                  <a:pt x="727" y="466"/>
                  <a:pt x="739" y="447"/>
                  <a:pt x="741" y="417"/>
                </a:cubicBezTo>
                <a:cubicBezTo>
                  <a:pt x="729" y="410"/>
                  <a:pt x="717" y="404"/>
                  <a:pt x="706" y="397"/>
                </a:cubicBezTo>
                <a:cubicBezTo>
                  <a:pt x="677" y="412"/>
                  <a:pt x="670" y="424"/>
                  <a:pt x="675" y="445"/>
                </a:cubicBezTo>
                <a:close/>
                <a:moveTo>
                  <a:pt x="650" y="586"/>
                </a:moveTo>
                <a:cubicBezTo>
                  <a:pt x="663" y="606"/>
                  <a:pt x="676" y="607"/>
                  <a:pt x="708" y="594"/>
                </a:cubicBezTo>
                <a:cubicBezTo>
                  <a:pt x="713" y="582"/>
                  <a:pt x="718" y="570"/>
                  <a:pt x="723" y="556"/>
                </a:cubicBezTo>
                <a:cubicBezTo>
                  <a:pt x="693" y="530"/>
                  <a:pt x="671" y="525"/>
                  <a:pt x="654" y="540"/>
                </a:cubicBezTo>
                <a:cubicBezTo>
                  <a:pt x="642" y="550"/>
                  <a:pt x="640" y="571"/>
                  <a:pt x="650" y="586"/>
                </a:cubicBezTo>
                <a:close/>
                <a:moveTo>
                  <a:pt x="261" y="1622"/>
                </a:moveTo>
                <a:cubicBezTo>
                  <a:pt x="263" y="1642"/>
                  <a:pt x="266" y="1662"/>
                  <a:pt x="268" y="1679"/>
                </a:cubicBezTo>
                <a:cubicBezTo>
                  <a:pt x="301" y="1689"/>
                  <a:pt x="329" y="1698"/>
                  <a:pt x="345" y="1668"/>
                </a:cubicBezTo>
                <a:cubicBezTo>
                  <a:pt x="350" y="1657"/>
                  <a:pt x="350" y="1636"/>
                  <a:pt x="343" y="1626"/>
                </a:cubicBezTo>
                <a:cubicBezTo>
                  <a:pt x="322" y="1596"/>
                  <a:pt x="294" y="1605"/>
                  <a:pt x="261" y="1622"/>
                </a:cubicBezTo>
                <a:close/>
                <a:moveTo>
                  <a:pt x="428" y="1103"/>
                </a:moveTo>
                <a:cubicBezTo>
                  <a:pt x="495" y="1097"/>
                  <a:pt x="500" y="1090"/>
                  <a:pt x="479" y="1024"/>
                </a:cubicBezTo>
                <a:cubicBezTo>
                  <a:pt x="462" y="1021"/>
                  <a:pt x="443" y="1017"/>
                  <a:pt x="426" y="1014"/>
                </a:cubicBezTo>
                <a:cubicBezTo>
                  <a:pt x="403" y="1045"/>
                  <a:pt x="396" y="1073"/>
                  <a:pt x="428" y="1103"/>
                </a:cubicBezTo>
                <a:close/>
                <a:moveTo>
                  <a:pt x="331" y="200"/>
                </a:moveTo>
                <a:cubicBezTo>
                  <a:pt x="309" y="209"/>
                  <a:pt x="301" y="225"/>
                  <a:pt x="309" y="242"/>
                </a:cubicBezTo>
                <a:cubicBezTo>
                  <a:pt x="317" y="259"/>
                  <a:pt x="339" y="270"/>
                  <a:pt x="354" y="263"/>
                </a:cubicBezTo>
                <a:cubicBezTo>
                  <a:pt x="372" y="256"/>
                  <a:pt x="381" y="233"/>
                  <a:pt x="374" y="214"/>
                </a:cubicBezTo>
                <a:cubicBezTo>
                  <a:pt x="367" y="198"/>
                  <a:pt x="350" y="192"/>
                  <a:pt x="331" y="200"/>
                </a:cubicBezTo>
                <a:close/>
                <a:moveTo>
                  <a:pt x="402" y="415"/>
                </a:moveTo>
                <a:cubicBezTo>
                  <a:pt x="431" y="395"/>
                  <a:pt x="435" y="387"/>
                  <a:pt x="428" y="366"/>
                </a:cubicBezTo>
                <a:cubicBezTo>
                  <a:pt x="420" y="341"/>
                  <a:pt x="410" y="337"/>
                  <a:pt x="369" y="341"/>
                </a:cubicBezTo>
                <a:cubicBezTo>
                  <a:pt x="342" y="387"/>
                  <a:pt x="349" y="402"/>
                  <a:pt x="402" y="415"/>
                </a:cubicBezTo>
                <a:close/>
                <a:moveTo>
                  <a:pt x="568" y="1183"/>
                </a:moveTo>
                <a:cubicBezTo>
                  <a:pt x="590" y="1202"/>
                  <a:pt x="612" y="1204"/>
                  <a:pt x="634" y="1187"/>
                </a:cubicBezTo>
                <a:cubicBezTo>
                  <a:pt x="664" y="1164"/>
                  <a:pt x="666" y="1133"/>
                  <a:pt x="640" y="1085"/>
                </a:cubicBezTo>
                <a:cubicBezTo>
                  <a:pt x="620" y="1085"/>
                  <a:pt x="599" y="1085"/>
                  <a:pt x="575" y="1085"/>
                </a:cubicBezTo>
                <a:cubicBezTo>
                  <a:pt x="540" y="1146"/>
                  <a:pt x="540" y="1159"/>
                  <a:pt x="568" y="1183"/>
                </a:cubicBezTo>
                <a:close/>
                <a:moveTo>
                  <a:pt x="326" y="1192"/>
                </a:moveTo>
                <a:cubicBezTo>
                  <a:pt x="299" y="1168"/>
                  <a:pt x="269" y="1174"/>
                  <a:pt x="239" y="1201"/>
                </a:cubicBezTo>
                <a:cubicBezTo>
                  <a:pt x="238" y="1240"/>
                  <a:pt x="245" y="1274"/>
                  <a:pt x="286" y="1280"/>
                </a:cubicBezTo>
                <a:cubicBezTo>
                  <a:pt x="301" y="1282"/>
                  <a:pt x="324" y="1270"/>
                  <a:pt x="335" y="1257"/>
                </a:cubicBezTo>
                <a:cubicBezTo>
                  <a:pt x="355" y="1235"/>
                  <a:pt x="343" y="1208"/>
                  <a:pt x="326" y="1192"/>
                </a:cubicBezTo>
                <a:close/>
                <a:moveTo>
                  <a:pt x="483" y="216"/>
                </a:moveTo>
                <a:cubicBezTo>
                  <a:pt x="490" y="200"/>
                  <a:pt x="482" y="186"/>
                  <a:pt x="470" y="175"/>
                </a:cubicBezTo>
                <a:cubicBezTo>
                  <a:pt x="452" y="169"/>
                  <a:pt x="440" y="177"/>
                  <a:pt x="431" y="192"/>
                </a:cubicBezTo>
                <a:cubicBezTo>
                  <a:pt x="422" y="207"/>
                  <a:pt x="428" y="219"/>
                  <a:pt x="439" y="233"/>
                </a:cubicBezTo>
                <a:cubicBezTo>
                  <a:pt x="459" y="237"/>
                  <a:pt x="475" y="234"/>
                  <a:pt x="483" y="216"/>
                </a:cubicBezTo>
                <a:close/>
                <a:moveTo>
                  <a:pt x="532" y="275"/>
                </a:moveTo>
                <a:cubicBezTo>
                  <a:pt x="519" y="266"/>
                  <a:pt x="489" y="269"/>
                  <a:pt x="478" y="284"/>
                </a:cubicBezTo>
                <a:cubicBezTo>
                  <a:pt x="471" y="293"/>
                  <a:pt x="468" y="309"/>
                  <a:pt x="471" y="319"/>
                </a:cubicBezTo>
                <a:cubicBezTo>
                  <a:pt x="476" y="337"/>
                  <a:pt x="501" y="340"/>
                  <a:pt x="539" y="329"/>
                </a:cubicBezTo>
                <a:cubicBezTo>
                  <a:pt x="551" y="296"/>
                  <a:pt x="549" y="286"/>
                  <a:pt x="532" y="275"/>
                </a:cubicBezTo>
                <a:close/>
                <a:moveTo>
                  <a:pt x="488" y="133"/>
                </a:moveTo>
                <a:cubicBezTo>
                  <a:pt x="502" y="99"/>
                  <a:pt x="504" y="81"/>
                  <a:pt x="487" y="74"/>
                </a:cubicBezTo>
                <a:cubicBezTo>
                  <a:pt x="474" y="69"/>
                  <a:pt x="456" y="70"/>
                  <a:pt x="444" y="75"/>
                </a:cubicBezTo>
                <a:cubicBezTo>
                  <a:pt x="428" y="82"/>
                  <a:pt x="432" y="100"/>
                  <a:pt x="436" y="113"/>
                </a:cubicBezTo>
                <a:cubicBezTo>
                  <a:pt x="440" y="130"/>
                  <a:pt x="459" y="136"/>
                  <a:pt x="488" y="133"/>
                </a:cubicBezTo>
                <a:close/>
                <a:moveTo>
                  <a:pt x="505" y="478"/>
                </a:moveTo>
                <a:cubicBezTo>
                  <a:pt x="479" y="484"/>
                  <a:pt x="474" y="505"/>
                  <a:pt x="470" y="531"/>
                </a:cubicBezTo>
                <a:cubicBezTo>
                  <a:pt x="484" y="539"/>
                  <a:pt x="498" y="548"/>
                  <a:pt x="512" y="557"/>
                </a:cubicBezTo>
                <a:cubicBezTo>
                  <a:pt x="545" y="533"/>
                  <a:pt x="553" y="521"/>
                  <a:pt x="548" y="505"/>
                </a:cubicBezTo>
                <a:cubicBezTo>
                  <a:pt x="543" y="489"/>
                  <a:pt x="521" y="474"/>
                  <a:pt x="505" y="478"/>
                </a:cubicBezTo>
                <a:close/>
                <a:moveTo>
                  <a:pt x="529" y="19"/>
                </a:moveTo>
                <a:cubicBezTo>
                  <a:pt x="532" y="13"/>
                  <a:pt x="536" y="7"/>
                  <a:pt x="540" y="0"/>
                </a:cubicBezTo>
                <a:cubicBezTo>
                  <a:pt x="489" y="0"/>
                  <a:pt x="489" y="0"/>
                  <a:pt x="489" y="0"/>
                </a:cubicBezTo>
                <a:cubicBezTo>
                  <a:pt x="495" y="17"/>
                  <a:pt x="509" y="22"/>
                  <a:pt x="529" y="19"/>
                </a:cubicBezTo>
                <a:close/>
                <a:moveTo>
                  <a:pt x="930" y="383"/>
                </a:moveTo>
                <a:cubicBezTo>
                  <a:pt x="931" y="364"/>
                  <a:pt x="921" y="358"/>
                  <a:pt x="884" y="357"/>
                </a:cubicBezTo>
                <a:cubicBezTo>
                  <a:pt x="861" y="385"/>
                  <a:pt x="861" y="388"/>
                  <a:pt x="883" y="416"/>
                </a:cubicBezTo>
                <a:cubicBezTo>
                  <a:pt x="916" y="414"/>
                  <a:pt x="929" y="405"/>
                  <a:pt x="930" y="383"/>
                </a:cubicBezTo>
                <a:close/>
                <a:moveTo>
                  <a:pt x="1013" y="51"/>
                </a:moveTo>
                <a:cubicBezTo>
                  <a:pt x="1029" y="43"/>
                  <a:pt x="1036" y="21"/>
                  <a:pt x="1029" y="3"/>
                </a:cubicBezTo>
                <a:cubicBezTo>
                  <a:pt x="1028" y="2"/>
                  <a:pt x="1028" y="1"/>
                  <a:pt x="1027" y="0"/>
                </a:cubicBezTo>
                <a:cubicBezTo>
                  <a:pt x="961" y="0"/>
                  <a:pt x="961" y="0"/>
                  <a:pt x="961" y="0"/>
                </a:cubicBezTo>
                <a:cubicBezTo>
                  <a:pt x="956" y="9"/>
                  <a:pt x="955" y="21"/>
                  <a:pt x="960" y="31"/>
                </a:cubicBezTo>
                <a:cubicBezTo>
                  <a:pt x="967" y="50"/>
                  <a:pt x="995" y="59"/>
                  <a:pt x="1013" y="51"/>
                </a:cubicBezTo>
                <a:close/>
                <a:moveTo>
                  <a:pt x="992" y="117"/>
                </a:moveTo>
                <a:cubicBezTo>
                  <a:pt x="1013" y="150"/>
                  <a:pt x="1018" y="151"/>
                  <a:pt x="1047" y="122"/>
                </a:cubicBezTo>
                <a:cubicBezTo>
                  <a:pt x="1044" y="112"/>
                  <a:pt x="1041" y="102"/>
                  <a:pt x="1039" y="92"/>
                </a:cubicBezTo>
                <a:cubicBezTo>
                  <a:pt x="1016" y="88"/>
                  <a:pt x="1000" y="92"/>
                  <a:pt x="992" y="117"/>
                </a:cubicBezTo>
                <a:close/>
                <a:moveTo>
                  <a:pt x="824" y="466"/>
                </a:moveTo>
                <a:cubicBezTo>
                  <a:pt x="845" y="433"/>
                  <a:pt x="844" y="431"/>
                  <a:pt x="816" y="408"/>
                </a:cubicBezTo>
                <a:cubicBezTo>
                  <a:pt x="798" y="416"/>
                  <a:pt x="785" y="428"/>
                  <a:pt x="791" y="450"/>
                </a:cubicBezTo>
                <a:cubicBezTo>
                  <a:pt x="795" y="466"/>
                  <a:pt x="808" y="471"/>
                  <a:pt x="824" y="466"/>
                </a:cubicBezTo>
                <a:close/>
                <a:moveTo>
                  <a:pt x="799" y="1501"/>
                </a:moveTo>
                <a:cubicBezTo>
                  <a:pt x="822" y="1449"/>
                  <a:pt x="818" y="1422"/>
                  <a:pt x="785" y="1403"/>
                </a:cubicBezTo>
                <a:cubicBezTo>
                  <a:pt x="756" y="1387"/>
                  <a:pt x="740" y="1398"/>
                  <a:pt x="710" y="1454"/>
                </a:cubicBezTo>
                <a:cubicBezTo>
                  <a:pt x="735" y="1510"/>
                  <a:pt x="740" y="1512"/>
                  <a:pt x="799" y="1501"/>
                </a:cubicBezTo>
                <a:close/>
                <a:moveTo>
                  <a:pt x="770" y="1265"/>
                </a:moveTo>
                <a:cubicBezTo>
                  <a:pt x="761" y="1248"/>
                  <a:pt x="740" y="1231"/>
                  <a:pt x="721" y="1227"/>
                </a:cubicBezTo>
                <a:cubicBezTo>
                  <a:pt x="687" y="1220"/>
                  <a:pt x="679" y="1250"/>
                  <a:pt x="668" y="1286"/>
                </a:cubicBezTo>
                <a:cubicBezTo>
                  <a:pt x="692" y="1299"/>
                  <a:pt x="712" y="1310"/>
                  <a:pt x="731" y="1320"/>
                </a:cubicBezTo>
                <a:cubicBezTo>
                  <a:pt x="757" y="1307"/>
                  <a:pt x="786" y="1296"/>
                  <a:pt x="770" y="1265"/>
                </a:cubicBezTo>
                <a:close/>
                <a:moveTo>
                  <a:pt x="932" y="500"/>
                </a:moveTo>
                <a:cubicBezTo>
                  <a:pt x="936" y="515"/>
                  <a:pt x="948" y="530"/>
                  <a:pt x="960" y="540"/>
                </a:cubicBezTo>
                <a:cubicBezTo>
                  <a:pt x="971" y="550"/>
                  <a:pt x="999" y="543"/>
                  <a:pt x="1010" y="531"/>
                </a:cubicBezTo>
                <a:cubicBezTo>
                  <a:pt x="1022" y="519"/>
                  <a:pt x="1023" y="506"/>
                  <a:pt x="1013" y="492"/>
                </a:cubicBezTo>
                <a:cubicBezTo>
                  <a:pt x="1003" y="477"/>
                  <a:pt x="994" y="462"/>
                  <a:pt x="982" y="445"/>
                </a:cubicBezTo>
                <a:cubicBezTo>
                  <a:pt x="969" y="452"/>
                  <a:pt x="962" y="456"/>
                  <a:pt x="955" y="459"/>
                </a:cubicBezTo>
                <a:cubicBezTo>
                  <a:pt x="937" y="467"/>
                  <a:pt x="928" y="484"/>
                  <a:pt x="932" y="500"/>
                </a:cubicBezTo>
                <a:close/>
                <a:moveTo>
                  <a:pt x="960" y="291"/>
                </a:moveTo>
                <a:cubicBezTo>
                  <a:pt x="960" y="306"/>
                  <a:pt x="960" y="320"/>
                  <a:pt x="959" y="332"/>
                </a:cubicBezTo>
                <a:cubicBezTo>
                  <a:pt x="973" y="343"/>
                  <a:pt x="986" y="355"/>
                  <a:pt x="998" y="338"/>
                </a:cubicBezTo>
                <a:cubicBezTo>
                  <a:pt x="1005" y="329"/>
                  <a:pt x="1008" y="313"/>
                  <a:pt x="1005" y="303"/>
                </a:cubicBezTo>
                <a:cubicBezTo>
                  <a:pt x="1000" y="283"/>
                  <a:pt x="982" y="287"/>
                  <a:pt x="960" y="291"/>
                </a:cubicBezTo>
                <a:close/>
                <a:moveTo>
                  <a:pt x="660" y="935"/>
                </a:moveTo>
                <a:cubicBezTo>
                  <a:pt x="640" y="960"/>
                  <a:pt x="645" y="978"/>
                  <a:pt x="687" y="1031"/>
                </a:cubicBezTo>
                <a:cubicBezTo>
                  <a:pt x="751" y="1032"/>
                  <a:pt x="769" y="1021"/>
                  <a:pt x="780" y="976"/>
                </a:cubicBezTo>
                <a:cubicBezTo>
                  <a:pt x="787" y="948"/>
                  <a:pt x="777" y="928"/>
                  <a:pt x="752" y="915"/>
                </a:cubicBezTo>
                <a:cubicBezTo>
                  <a:pt x="725" y="901"/>
                  <a:pt x="680" y="911"/>
                  <a:pt x="660" y="935"/>
                </a:cubicBezTo>
                <a:close/>
                <a:moveTo>
                  <a:pt x="3342" y="1988"/>
                </a:moveTo>
                <a:cubicBezTo>
                  <a:pt x="3359" y="1981"/>
                  <a:pt x="3362" y="1974"/>
                  <a:pt x="3358" y="1943"/>
                </a:cubicBezTo>
                <a:cubicBezTo>
                  <a:pt x="3336" y="1932"/>
                  <a:pt x="3327" y="1932"/>
                  <a:pt x="3316" y="1945"/>
                </a:cubicBezTo>
                <a:cubicBezTo>
                  <a:pt x="3306" y="1956"/>
                  <a:pt x="3303" y="1972"/>
                  <a:pt x="3310" y="1980"/>
                </a:cubicBezTo>
                <a:cubicBezTo>
                  <a:pt x="3318" y="1990"/>
                  <a:pt x="3329" y="1994"/>
                  <a:pt x="3342" y="1988"/>
                </a:cubicBezTo>
                <a:close/>
                <a:moveTo>
                  <a:pt x="1058" y="223"/>
                </a:moveTo>
                <a:cubicBezTo>
                  <a:pt x="1053" y="212"/>
                  <a:pt x="1047" y="201"/>
                  <a:pt x="1041" y="189"/>
                </a:cubicBezTo>
                <a:cubicBezTo>
                  <a:pt x="1000" y="187"/>
                  <a:pt x="993" y="190"/>
                  <a:pt x="988" y="211"/>
                </a:cubicBezTo>
                <a:cubicBezTo>
                  <a:pt x="984" y="227"/>
                  <a:pt x="988" y="239"/>
                  <a:pt x="1003" y="247"/>
                </a:cubicBezTo>
                <a:cubicBezTo>
                  <a:pt x="1023" y="256"/>
                  <a:pt x="1040" y="249"/>
                  <a:pt x="1058" y="223"/>
                </a:cubicBezTo>
                <a:close/>
                <a:moveTo>
                  <a:pt x="3243" y="2006"/>
                </a:moveTo>
                <a:cubicBezTo>
                  <a:pt x="3245" y="1988"/>
                  <a:pt x="3236" y="1978"/>
                  <a:pt x="3221" y="1973"/>
                </a:cubicBezTo>
                <a:cubicBezTo>
                  <a:pt x="3201" y="1966"/>
                  <a:pt x="3190" y="1978"/>
                  <a:pt x="3175" y="1998"/>
                </a:cubicBezTo>
                <a:cubicBezTo>
                  <a:pt x="3177" y="2004"/>
                  <a:pt x="3180" y="2014"/>
                  <a:pt x="3182" y="2020"/>
                </a:cubicBezTo>
                <a:cubicBezTo>
                  <a:pt x="3213" y="2036"/>
                  <a:pt x="3230" y="2026"/>
                  <a:pt x="3243" y="2006"/>
                </a:cubicBezTo>
                <a:close/>
                <a:moveTo>
                  <a:pt x="815" y="0"/>
                </a:moveTo>
                <a:cubicBezTo>
                  <a:pt x="766" y="0"/>
                  <a:pt x="766" y="0"/>
                  <a:pt x="766" y="0"/>
                </a:cubicBezTo>
                <a:cubicBezTo>
                  <a:pt x="770" y="7"/>
                  <a:pt x="776" y="14"/>
                  <a:pt x="784" y="23"/>
                </a:cubicBezTo>
                <a:cubicBezTo>
                  <a:pt x="796" y="16"/>
                  <a:pt x="810" y="12"/>
                  <a:pt x="815" y="0"/>
                </a:cubicBezTo>
                <a:close/>
                <a:moveTo>
                  <a:pt x="816" y="314"/>
                </a:moveTo>
                <a:cubicBezTo>
                  <a:pt x="822" y="327"/>
                  <a:pt x="843" y="336"/>
                  <a:pt x="856" y="331"/>
                </a:cubicBezTo>
                <a:cubicBezTo>
                  <a:pt x="869" y="326"/>
                  <a:pt x="875" y="307"/>
                  <a:pt x="869" y="291"/>
                </a:cubicBezTo>
                <a:cubicBezTo>
                  <a:pt x="864" y="275"/>
                  <a:pt x="847" y="268"/>
                  <a:pt x="830" y="275"/>
                </a:cubicBezTo>
                <a:cubicBezTo>
                  <a:pt x="816" y="280"/>
                  <a:pt x="809" y="300"/>
                  <a:pt x="816" y="314"/>
                </a:cubicBezTo>
                <a:close/>
                <a:moveTo>
                  <a:pt x="771" y="130"/>
                </a:moveTo>
                <a:cubicBezTo>
                  <a:pt x="805" y="158"/>
                  <a:pt x="811" y="157"/>
                  <a:pt x="825" y="121"/>
                </a:cubicBezTo>
                <a:cubicBezTo>
                  <a:pt x="816" y="112"/>
                  <a:pt x="805" y="103"/>
                  <a:pt x="792" y="91"/>
                </a:cubicBezTo>
                <a:cubicBezTo>
                  <a:pt x="784" y="107"/>
                  <a:pt x="777" y="119"/>
                  <a:pt x="771" y="130"/>
                </a:cubicBezTo>
                <a:close/>
                <a:moveTo>
                  <a:pt x="845" y="597"/>
                </a:moveTo>
                <a:cubicBezTo>
                  <a:pt x="863" y="590"/>
                  <a:pt x="873" y="567"/>
                  <a:pt x="865" y="548"/>
                </a:cubicBezTo>
                <a:cubicBezTo>
                  <a:pt x="860" y="533"/>
                  <a:pt x="838" y="526"/>
                  <a:pt x="818" y="533"/>
                </a:cubicBezTo>
                <a:cubicBezTo>
                  <a:pt x="800" y="539"/>
                  <a:pt x="791" y="556"/>
                  <a:pt x="798" y="573"/>
                </a:cubicBezTo>
                <a:cubicBezTo>
                  <a:pt x="807" y="593"/>
                  <a:pt x="828" y="604"/>
                  <a:pt x="845" y="597"/>
                </a:cubicBezTo>
                <a:close/>
                <a:moveTo>
                  <a:pt x="774" y="237"/>
                </a:moveTo>
                <a:cubicBezTo>
                  <a:pt x="783" y="237"/>
                  <a:pt x="796" y="229"/>
                  <a:pt x="800" y="221"/>
                </a:cubicBezTo>
                <a:cubicBezTo>
                  <a:pt x="807" y="208"/>
                  <a:pt x="795" y="198"/>
                  <a:pt x="767" y="192"/>
                </a:cubicBezTo>
                <a:cubicBezTo>
                  <a:pt x="756" y="218"/>
                  <a:pt x="758" y="236"/>
                  <a:pt x="774" y="237"/>
                </a:cubicBezTo>
                <a:close/>
                <a:moveTo>
                  <a:pt x="887" y="109"/>
                </a:moveTo>
                <a:cubicBezTo>
                  <a:pt x="904" y="114"/>
                  <a:pt x="915" y="100"/>
                  <a:pt x="919" y="87"/>
                </a:cubicBezTo>
                <a:cubicBezTo>
                  <a:pt x="925" y="66"/>
                  <a:pt x="913" y="52"/>
                  <a:pt x="892" y="44"/>
                </a:cubicBezTo>
                <a:cubicBezTo>
                  <a:pt x="870" y="54"/>
                  <a:pt x="855" y="66"/>
                  <a:pt x="862" y="89"/>
                </a:cubicBezTo>
                <a:cubicBezTo>
                  <a:pt x="865" y="98"/>
                  <a:pt x="878" y="106"/>
                  <a:pt x="887" y="109"/>
                </a:cubicBezTo>
                <a:close/>
                <a:moveTo>
                  <a:pt x="892" y="1231"/>
                </a:moveTo>
                <a:cubicBezTo>
                  <a:pt x="920" y="1234"/>
                  <a:pt x="955" y="1201"/>
                  <a:pt x="958" y="1168"/>
                </a:cubicBezTo>
                <a:cubicBezTo>
                  <a:pt x="960" y="1138"/>
                  <a:pt x="938" y="1115"/>
                  <a:pt x="905" y="1112"/>
                </a:cubicBezTo>
                <a:cubicBezTo>
                  <a:pt x="870" y="1110"/>
                  <a:pt x="837" y="1131"/>
                  <a:pt x="834" y="1159"/>
                </a:cubicBezTo>
                <a:cubicBezTo>
                  <a:pt x="832" y="1189"/>
                  <a:pt x="863" y="1228"/>
                  <a:pt x="892" y="1231"/>
                </a:cubicBezTo>
                <a:close/>
                <a:moveTo>
                  <a:pt x="335" y="124"/>
                </a:moveTo>
                <a:cubicBezTo>
                  <a:pt x="378" y="105"/>
                  <a:pt x="381" y="80"/>
                  <a:pt x="371" y="49"/>
                </a:cubicBezTo>
                <a:cubicBezTo>
                  <a:pt x="354" y="32"/>
                  <a:pt x="336" y="33"/>
                  <a:pt x="318" y="45"/>
                </a:cubicBezTo>
                <a:cubicBezTo>
                  <a:pt x="294" y="60"/>
                  <a:pt x="297" y="81"/>
                  <a:pt x="306" y="114"/>
                </a:cubicBezTo>
                <a:cubicBezTo>
                  <a:pt x="313" y="116"/>
                  <a:pt x="327" y="121"/>
                  <a:pt x="335" y="124"/>
                </a:cubicBezTo>
                <a:close/>
                <a:moveTo>
                  <a:pt x="918" y="230"/>
                </a:moveTo>
                <a:cubicBezTo>
                  <a:pt x="933" y="236"/>
                  <a:pt x="944" y="229"/>
                  <a:pt x="950" y="216"/>
                </a:cubicBezTo>
                <a:cubicBezTo>
                  <a:pt x="958" y="199"/>
                  <a:pt x="945" y="183"/>
                  <a:pt x="915" y="175"/>
                </a:cubicBezTo>
                <a:cubicBezTo>
                  <a:pt x="899" y="209"/>
                  <a:pt x="900" y="223"/>
                  <a:pt x="918" y="230"/>
                </a:cubicBezTo>
                <a:close/>
                <a:moveTo>
                  <a:pt x="3461" y="1947"/>
                </a:moveTo>
                <a:cubicBezTo>
                  <a:pt x="3447" y="1944"/>
                  <a:pt x="3431" y="1955"/>
                  <a:pt x="3427" y="1973"/>
                </a:cubicBezTo>
                <a:cubicBezTo>
                  <a:pt x="3424" y="1986"/>
                  <a:pt x="3425" y="1999"/>
                  <a:pt x="3435" y="2009"/>
                </a:cubicBezTo>
                <a:cubicBezTo>
                  <a:pt x="3444" y="2010"/>
                  <a:pt x="3453" y="2012"/>
                  <a:pt x="3465" y="2015"/>
                </a:cubicBezTo>
                <a:cubicBezTo>
                  <a:pt x="3471" y="2006"/>
                  <a:pt x="3480" y="1997"/>
                  <a:pt x="3483" y="1987"/>
                </a:cubicBezTo>
                <a:cubicBezTo>
                  <a:pt x="3489" y="1970"/>
                  <a:pt x="3477" y="1951"/>
                  <a:pt x="3461" y="1947"/>
                </a:cubicBezTo>
                <a:close/>
                <a:moveTo>
                  <a:pt x="1142" y="194"/>
                </a:moveTo>
                <a:cubicBezTo>
                  <a:pt x="1123" y="190"/>
                  <a:pt x="1115" y="197"/>
                  <a:pt x="1099" y="233"/>
                </a:cubicBezTo>
                <a:cubicBezTo>
                  <a:pt x="1115" y="267"/>
                  <a:pt x="1126" y="273"/>
                  <a:pt x="1152" y="267"/>
                </a:cubicBezTo>
                <a:cubicBezTo>
                  <a:pt x="1169" y="263"/>
                  <a:pt x="1177" y="253"/>
                  <a:pt x="1177" y="236"/>
                </a:cubicBezTo>
                <a:cubicBezTo>
                  <a:pt x="1177" y="218"/>
                  <a:pt x="1159" y="198"/>
                  <a:pt x="1142" y="194"/>
                </a:cubicBezTo>
                <a:close/>
                <a:moveTo>
                  <a:pt x="1139" y="60"/>
                </a:moveTo>
                <a:cubicBezTo>
                  <a:pt x="1123" y="76"/>
                  <a:pt x="1112" y="92"/>
                  <a:pt x="1127" y="113"/>
                </a:cubicBezTo>
                <a:cubicBezTo>
                  <a:pt x="1136" y="127"/>
                  <a:pt x="1154" y="131"/>
                  <a:pt x="1168" y="123"/>
                </a:cubicBezTo>
                <a:cubicBezTo>
                  <a:pt x="1183" y="114"/>
                  <a:pt x="1194" y="104"/>
                  <a:pt x="1192" y="85"/>
                </a:cubicBezTo>
                <a:cubicBezTo>
                  <a:pt x="1189" y="67"/>
                  <a:pt x="1178" y="61"/>
                  <a:pt x="1139" y="60"/>
                </a:cubicBezTo>
                <a:close/>
                <a:moveTo>
                  <a:pt x="3187" y="2109"/>
                </a:moveTo>
                <a:cubicBezTo>
                  <a:pt x="3174" y="2110"/>
                  <a:pt x="3169" y="2119"/>
                  <a:pt x="3166" y="2132"/>
                </a:cubicBezTo>
                <a:cubicBezTo>
                  <a:pt x="3173" y="2146"/>
                  <a:pt x="3183" y="2154"/>
                  <a:pt x="3197" y="2150"/>
                </a:cubicBezTo>
                <a:cubicBezTo>
                  <a:pt x="3210" y="2147"/>
                  <a:pt x="3214" y="2136"/>
                  <a:pt x="3215" y="2123"/>
                </a:cubicBezTo>
                <a:cubicBezTo>
                  <a:pt x="3210" y="2110"/>
                  <a:pt x="3200" y="2107"/>
                  <a:pt x="3187" y="2109"/>
                </a:cubicBezTo>
                <a:close/>
                <a:moveTo>
                  <a:pt x="3034" y="2158"/>
                </a:moveTo>
                <a:cubicBezTo>
                  <a:pt x="3084" y="2158"/>
                  <a:pt x="3084" y="2158"/>
                  <a:pt x="3084" y="2158"/>
                </a:cubicBezTo>
                <a:cubicBezTo>
                  <a:pt x="3081" y="2154"/>
                  <a:pt x="3076" y="2148"/>
                  <a:pt x="3070" y="2142"/>
                </a:cubicBezTo>
                <a:cubicBezTo>
                  <a:pt x="3049" y="2144"/>
                  <a:pt x="3037" y="2149"/>
                  <a:pt x="3034" y="2158"/>
                </a:cubicBezTo>
                <a:close/>
                <a:moveTo>
                  <a:pt x="1071" y="344"/>
                </a:moveTo>
                <a:cubicBezTo>
                  <a:pt x="1055" y="350"/>
                  <a:pt x="1042" y="377"/>
                  <a:pt x="1048" y="393"/>
                </a:cubicBezTo>
                <a:cubicBezTo>
                  <a:pt x="1054" y="409"/>
                  <a:pt x="1081" y="418"/>
                  <a:pt x="1098" y="411"/>
                </a:cubicBezTo>
                <a:cubicBezTo>
                  <a:pt x="1115" y="404"/>
                  <a:pt x="1122" y="386"/>
                  <a:pt x="1114" y="369"/>
                </a:cubicBezTo>
                <a:cubicBezTo>
                  <a:pt x="1106" y="349"/>
                  <a:pt x="1086" y="338"/>
                  <a:pt x="1071" y="344"/>
                </a:cubicBezTo>
                <a:close/>
                <a:moveTo>
                  <a:pt x="3136" y="2053"/>
                </a:moveTo>
                <a:cubicBezTo>
                  <a:pt x="3120" y="2044"/>
                  <a:pt x="3107" y="2047"/>
                  <a:pt x="3100" y="2060"/>
                </a:cubicBezTo>
                <a:cubicBezTo>
                  <a:pt x="3094" y="2073"/>
                  <a:pt x="3098" y="2090"/>
                  <a:pt x="3109" y="2097"/>
                </a:cubicBezTo>
                <a:cubicBezTo>
                  <a:pt x="3121" y="2104"/>
                  <a:pt x="3140" y="2098"/>
                  <a:pt x="3147" y="2085"/>
                </a:cubicBezTo>
                <a:cubicBezTo>
                  <a:pt x="3154" y="2074"/>
                  <a:pt x="3149" y="2060"/>
                  <a:pt x="3136" y="2053"/>
                </a:cubicBezTo>
                <a:close/>
                <a:moveTo>
                  <a:pt x="268" y="853"/>
                </a:moveTo>
                <a:cubicBezTo>
                  <a:pt x="301" y="856"/>
                  <a:pt x="338" y="821"/>
                  <a:pt x="343" y="782"/>
                </a:cubicBezTo>
                <a:cubicBezTo>
                  <a:pt x="348" y="744"/>
                  <a:pt x="315" y="710"/>
                  <a:pt x="269" y="704"/>
                </a:cubicBezTo>
                <a:cubicBezTo>
                  <a:pt x="234" y="700"/>
                  <a:pt x="191" y="733"/>
                  <a:pt x="187" y="768"/>
                </a:cubicBezTo>
                <a:cubicBezTo>
                  <a:pt x="184" y="801"/>
                  <a:pt x="230" y="849"/>
                  <a:pt x="268" y="853"/>
                </a:cubicBezTo>
                <a:close/>
                <a:moveTo>
                  <a:pt x="811" y="1944"/>
                </a:moveTo>
                <a:cubicBezTo>
                  <a:pt x="818" y="1971"/>
                  <a:pt x="848" y="1990"/>
                  <a:pt x="879" y="1986"/>
                </a:cubicBezTo>
                <a:cubicBezTo>
                  <a:pt x="919" y="1981"/>
                  <a:pt x="931" y="1963"/>
                  <a:pt x="935" y="1904"/>
                </a:cubicBezTo>
                <a:cubicBezTo>
                  <a:pt x="921" y="1887"/>
                  <a:pt x="906" y="1871"/>
                  <a:pt x="890" y="1852"/>
                </a:cubicBezTo>
                <a:cubicBezTo>
                  <a:pt x="826" y="1877"/>
                  <a:pt x="803" y="1907"/>
                  <a:pt x="811" y="1944"/>
                </a:cubicBezTo>
                <a:close/>
                <a:moveTo>
                  <a:pt x="691" y="1717"/>
                </a:moveTo>
                <a:cubicBezTo>
                  <a:pt x="672" y="1730"/>
                  <a:pt x="653" y="1743"/>
                  <a:pt x="634" y="1756"/>
                </a:cubicBezTo>
                <a:cubicBezTo>
                  <a:pt x="635" y="1811"/>
                  <a:pt x="647" y="1831"/>
                  <a:pt x="684" y="1839"/>
                </a:cubicBezTo>
                <a:cubicBezTo>
                  <a:pt x="713" y="1846"/>
                  <a:pt x="732" y="1834"/>
                  <a:pt x="742" y="1808"/>
                </a:cubicBezTo>
                <a:cubicBezTo>
                  <a:pt x="754" y="1776"/>
                  <a:pt x="735" y="1743"/>
                  <a:pt x="691" y="1717"/>
                </a:cubicBezTo>
                <a:close/>
                <a:moveTo>
                  <a:pt x="987" y="1629"/>
                </a:moveTo>
                <a:cubicBezTo>
                  <a:pt x="960" y="1626"/>
                  <a:pt x="933" y="1654"/>
                  <a:pt x="927" y="1689"/>
                </a:cubicBezTo>
                <a:cubicBezTo>
                  <a:pt x="923" y="1722"/>
                  <a:pt x="942" y="1748"/>
                  <a:pt x="973" y="1750"/>
                </a:cubicBezTo>
                <a:cubicBezTo>
                  <a:pt x="1011" y="1752"/>
                  <a:pt x="1042" y="1729"/>
                  <a:pt x="1045" y="1697"/>
                </a:cubicBezTo>
                <a:cubicBezTo>
                  <a:pt x="1048" y="1665"/>
                  <a:pt x="1021" y="1633"/>
                  <a:pt x="987" y="1629"/>
                </a:cubicBezTo>
                <a:close/>
                <a:moveTo>
                  <a:pt x="830" y="1629"/>
                </a:moveTo>
                <a:cubicBezTo>
                  <a:pt x="795" y="1572"/>
                  <a:pt x="792" y="1571"/>
                  <a:pt x="736" y="1597"/>
                </a:cubicBezTo>
                <a:cubicBezTo>
                  <a:pt x="734" y="1630"/>
                  <a:pt x="743" y="1659"/>
                  <a:pt x="779" y="1667"/>
                </a:cubicBezTo>
                <a:cubicBezTo>
                  <a:pt x="808" y="1674"/>
                  <a:pt x="826" y="1657"/>
                  <a:pt x="830" y="1629"/>
                </a:cubicBezTo>
                <a:close/>
                <a:moveTo>
                  <a:pt x="3479" y="2116"/>
                </a:moveTo>
                <a:cubicBezTo>
                  <a:pt x="3475" y="2126"/>
                  <a:pt x="3479" y="2134"/>
                  <a:pt x="3489" y="2137"/>
                </a:cubicBezTo>
                <a:cubicBezTo>
                  <a:pt x="3496" y="2140"/>
                  <a:pt x="3508" y="2142"/>
                  <a:pt x="3513" y="2138"/>
                </a:cubicBezTo>
                <a:cubicBezTo>
                  <a:pt x="3526" y="2127"/>
                  <a:pt x="3523" y="2113"/>
                  <a:pt x="3513" y="2101"/>
                </a:cubicBezTo>
                <a:cubicBezTo>
                  <a:pt x="3498" y="2098"/>
                  <a:pt x="3485" y="2100"/>
                  <a:pt x="3479" y="2116"/>
                </a:cubicBezTo>
                <a:close/>
                <a:moveTo>
                  <a:pt x="3283" y="2086"/>
                </a:moveTo>
                <a:cubicBezTo>
                  <a:pt x="3280" y="2077"/>
                  <a:pt x="3271" y="2066"/>
                  <a:pt x="3262" y="2061"/>
                </a:cubicBezTo>
                <a:cubicBezTo>
                  <a:pt x="3251" y="2055"/>
                  <a:pt x="3242" y="2066"/>
                  <a:pt x="3236" y="2075"/>
                </a:cubicBezTo>
                <a:cubicBezTo>
                  <a:pt x="3228" y="2085"/>
                  <a:pt x="3233" y="2099"/>
                  <a:pt x="3248" y="2114"/>
                </a:cubicBezTo>
                <a:cubicBezTo>
                  <a:pt x="3275" y="2107"/>
                  <a:pt x="3286" y="2100"/>
                  <a:pt x="3283" y="2086"/>
                </a:cubicBezTo>
                <a:close/>
                <a:moveTo>
                  <a:pt x="3548" y="2158"/>
                </a:moveTo>
                <a:cubicBezTo>
                  <a:pt x="3561" y="2158"/>
                  <a:pt x="3561" y="2158"/>
                  <a:pt x="3561" y="2158"/>
                </a:cubicBezTo>
                <a:cubicBezTo>
                  <a:pt x="3557" y="2157"/>
                  <a:pt x="3552" y="2157"/>
                  <a:pt x="3548" y="2158"/>
                </a:cubicBezTo>
                <a:close/>
                <a:moveTo>
                  <a:pt x="3681" y="2125"/>
                </a:moveTo>
                <a:cubicBezTo>
                  <a:pt x="3674" y="2113"/>
                  <a:pt x="3663" y="2107"/>
                  <a:pt x="3649" y="2110"/>
                </a:cubicBezTo>
                <a:cubicBezTo>
                  <a:pt x="3632" y="2114"/>
                  <a:pt x="3627" y="2122"/>
                  <a:pt x="3627" y="2154"/>
                </a:cubicBezTo>
                <a:cubicBezTo>
                  <a:pt x="3629" y="2155"/>
                  <a:pt x="3632" y="2157"/>
                  <a:pt x="3634" y="2158"/>
                </a:cubicBezTo>
                <a:cubicBezTo>
                  <a:pt x="3678" y="2158"/>
                  <a:pt x="3678" y="2158"/>
                  <a:pt x="3678" y="2158"/>
                </a:cubicBezTo>
                <a:cubicBezTo>
                  <a:pt x="3686" y="2150"/>
                  <a:pt x="3688" y="2136"/>
                  <a:pt x="3681" y="2125"/>
                </a:cubicBezTo>
                <a:close/>
                <a:moveTo>
                  <a:pt x="3567" y="2012"/>
                </a:moveTo>
                <a:cubicBezTo>
                  <a:pt x="3553" y="2018"/>
                  <a:pt x="3546" y="2029"/>
                  <a:pt x="3550" y="2042"/>
                </a:cubicBezTo>
                <a:cubicBezTo>
                  <a:pt x="3555" y="2060"/>
                  <a:pt x="3564" y="2064"/>
                  <a:pt x="3591" y="2061"/>
                </a:cubicBezTo>
                <a:cubicBezTo>
                  <a:pt x="3595" y="2052"/>
                  <a:pt x="3599" y="2042"/>
                  <a:pt x="3604" y="2033"/>
                </a:cubicBezTo>
                <a:cubicBezTo>
                  <a:pt x="3592" y="2011"/>
                  <a:pt x="3583" y="2006"/>
                  <a:pt x="3567" y="2012"/>
                </a:cubicBezTo>
                <a:close/>
                <a:moveTo>
                  <a:pt x="3414" y="2045"/>
                </a:moveTo>
                <a:cubicBezTo>
                  <a:pt x="3395" y="2056"/>
                  <a:pt x="3398" y="2074"/>
                  <a:pt x="3402" y="2093"/>
                </a:cubicBezTo>
                <a:cubicBezTo>
                  <a:pt x="3419" y="2100"/>
                  <a:pt x="3433" y="2103"/>
                  <a:pt x="3443" y="2088"/>
                </a:cubicBezTo>
                <a:cubicBezTo>
                  <a:pt x="3450" y="2078"/>
                  <a:pt x="3452" y="2066"/>
                  <a:pt x="3442" y="2055"/>
                </a:cubicBezTo>
                <a:cubicBezTo>
                  <a:pt x="3434" y="2048"/>
                  <a:pt x="3426" y="2038"/>
                  <a:pt x="3414" y="2045"/>
                </a:cubicBezTo>
                <a:close/>
                <a:moveTo>
                  <a:pt x="3356" y="2047"/>
                </a:moveTo>
                <a:cubicBezTo>
                  <a:pt x="3348" y="2043"/>
                  <a:pt x="3337" y="2041"/>
                  <a:pt x="3329" y="2050"/>
                </a:cubicBezTo>
                <a:cubicBezTo>
                  <a:pt x="3320" y="2063"/>
                  <a:pt x="3323" y="2074"/>
                  <a:pt x="3335" y="2085"/>
                </a:cubicBezTo>
                <a:cubicBezTo>
                  <a:pt x="3342" y="2084"/>
                  <a:pt x="3351" y="2083"/>
                  <a:pt x="3360" y="2082"/>
                </a:cubicBezTo>
                <a:cubicBezTo>
                  <a:pt x="3363" y="2069"/>
                  <a:pt x="3372" y="2056"/>
                  <a:pt x="3356" y="2047"/>
                </a:cubicBezTo>
                <a:close/>
                <a:moveTo>
                  <a:pt x="3285" y="2152"/>
                </a:moveTo>
                <a:cubicBezTo>
                  <a:pt x="3283" y="2154"/>
                  <a:pt x="3281" y="2156"/>
                  <a:pt x="3280" y="2158"/>
                </a:cubicBezTo>
                <a:cubicBezTo>
                  <a:pt x="3317" y="2158"/>
                  <a:pt x="3317" y="2158"/>
                  <a:pt x="3317" y="2158"/>
                </a:cubicBezTo>
                <a:cubicBezTo>
                  <a:pt x="3302" y="2144"/>
                  <a:pt x="3294" y="2143"/>
                  <a:pt x="3285" y="2152"/>
                </a:cubicBezTo>
                <a:close/>
                <a:moveTo>
                  <a:pt x="3396" y="2140"/>
                </a:moveTo>
                <a:cubicBezTo>
                  <a:pt x="3391" y="2139"/>
                  <a:pt x="3380" y="2144"/>
                  <a:pt x="3378" y="2149"/>
                </a:cubicBezTo>
                <a:cubicBezTo>
                  <a:pt x="3377" y="2151"/>
                  <a:pt x="3377" y="2155"/>
                  <a:pt x="3376" y="2158"/>
                </a:cubicBezTo>
                <a:cubicBezTo>
                  <a:pt x="3410" y="2158"/>
                  <a:pt x="3410" y="2158"/>
                  <a:pt x="3410" y="2158"/>
                </a:cubicBezTo>
                <a:cubicBezTo>
                  <a:pt x="3410" y="2149"/>
                  <a:pt x="3408" y="2142"/>
                  <a:pt x="3396" y="2140"/>
                </a:cubicBezTo>
                <a:close/>
                <a:moveTo>
                  <a:pt x="1015" y="1361"/>
                </a:moveTo>
                <a:cubicBezTo>
                  <a:pt x="985" y="1365"/>
                  <a:pt x="955" y="1368"/>
                  <a:pt x="919" y="1371"/>
                </a:cubicBezTo>
                <a:cubicBezTo>
                  <a:pt x="920" y="1398"/>
                  <a:pt x="920" y="1411"/>
                  <a:pt x="920" y="1424"/>
                </a:cubicBezTo>
                <a:cubicBezTo>
                  <a:pt x="919" y="1457"/>
                  <a:pt x="937" y="1484"/>
                  <a:pt x="965" y="1490"/>
                </a:cubicBezTo>
                <a:cubicBezTo>
                  <a:pt x="991" y="1496"/>
                  <a:pt x="1022" y="1490"/>
                  <a:pt x="1048" y="1480"/>
                </a:cubicBezTo>
                <a:cubicBezTo>
                  <a:pt x="1071" y="1470"/>
                  <a:pt x="1082" y="1422"/>
                  <a:pt x="1072" y="1395"/>
                </a:cubicBezTo>
                <a:cubicBezTo>
                  <a:pt x="1063" y="1368"/>
                  <a:pt x="1043" y="1357"/>
                  <a:pt x="1015" y="1361"/>
                </a:cubicBezTo>
                <a:close/>
                <a:moveTo>
                  <a:pt x="0" y="1832"/>
                </a:moveTo>
                <a:cubicBezTo>
                  <a:pt x="0" y="1949"/>
                  <a:pt x="0" y="1949"/>
                  <a:pt x="0" y="1949"/>
                </a:cubicBezTo>
                <a:cubicBezTo>
                  <a:pt x="26" y="1950"/>
                  <a:pt x="48" y="1927"/>
                  <a:pt x="64" y="1884"/>
                </a:cubicBezTo>
                <a:cubicBezTo>
                  <a:pt x="38" y="1852"/>
                  <a:pt x="18" y="1835"/>
                  <a:pt x="0" y="1832"/>
                </a:cubicBezTo>
                <a:close/>
                <a:moveTo>
                  <a:pt x="344" y="1021"/>
                </a:moveTo>
                <a:cubicBezTo>
                  <a:pt x="345" y="991"/>
                  <a:pt x="316" y="963"/>
                  <a:pt x="284" y="960"/>
                </a:cubicBezTo>
                <a:cubicBezTo>
                  <a:pt x="248" y="958"/>
                  <a:pt x="218" y="982"/>
                  <a:pt x="215" y="1018"/>
                </a:cubicBezTo>
                <a:cubicBezTo>
                  <a:pt x="212" y="1053"/>
                  <a:pt x="239" y="1085"/>
                  <a:pt x="273" y="1087"/>
                </a:cubicBezTo>
                <a:cubicBezTo>
                  <a:pt x="306" y="1089"/>
                  <a:pt x="343" y="1055"/>
                  <a:pt x="344" y="1021"/>
                </a:cubicBezTo>
                <a:close/>
                <a:moveTo>
                  <a:pt x="65" y="1557"/>
                </a:moveTo>
                <a:cubicBezTo>
                  <a:pt x="80" y="1529"/>
                  <a:pt x="52" y="1515"/>
                  <a:pt x="27" y="1498"/>
                </a:cubicBezTo>
                <a:cubicBezTo>
                  <a:pt x="18" y="1502"/>
                  <a:pt x="9" y="1506"/>
                  <a:pt x="0" y="1510"/>
                </a:cubicBezTo>
                <a:cubicBezTo>
                  <a:pt x="0" y="1582"/>
                  <a:pt x="0" y="1582"/>
                  <a:pt x="0" y="1582"/>
                </a:cubicBezTo>
                <a:cubicBezTo>
                  <a:pt x="4" y="1584"/>
                  <a:pt x="8" y="1585"/>
                  <a:pt x="12" y="1585"/>
                </a:cubicBezTo>
                <a:cubicBezTo>
                  <a:pt x="31" y="1583"/>
                  <a:pt x="56" y="1572"/>
                  <a:pt x="65" y="1557"/>
                </a:cubicBezTo>
                <a:close/>
                <a:moveTo>
                  <a:pt x="114" y="1944"/>
                </a:moveTo>
                <a:cubicBezTo>
                  <a:pt x="91" y="1967"/>
                  <a:pt x="95" y="1990"/>
                  <a:pt x="110" y="2016"/>
                </a:cubicBezTo>
                <a:cubicBezTo>
                  <a:pt x="126" y="2041"/>
                  <a:pt x="149" y="2042"/>
                  <a:pt x="178" y="2036"/>
                </a:cubicBezTo>
                <a:cubicBezTo>
                  <a:pt x="200" y="2008"/>
                  <a:pt x="208" y="1980"/>
                  <a:pt x="186" y="1955"/>
                </a:cubicBezTo>
                <a:cubicBezTo>
                  <a:pt x="168" y="1932"/>
                  <a:pt x="140" y="1934"/>
                  <a:pt x="114" y="1944"/>
                </a:cubicBezTo>
                <a:close/>
                <a:moveTo>
                  <a:pt x="179" y="1496"/>
                </a:moveTo>
                <a:cubicBezTo>
                  <a:pt x="157" y="1494"/>
                  <a:pt x="141" y="1503"/>
                  <a:pt x="143" y="1525"/>
                </a:cubicBezTo>
                <a:cubicBezTo>
                  <a:pt x="144" y="1539"/>
                  <a:pt x="156" y="1553"/>
                  <a:pt x="168" y="1577"/>
                </a:cubicBezTo>
                <a:cubicBezTo>
                  <a:pt x="189" y="1559"/>
                  <a:pt x="208" y="1550"/>
                  <a:pt x="211" y="1537"/>
                </a:cubicBezTo>
                <a:cubicBezTo>
                  <a:pt x="216" y="1516"/>
                  <a:pt x="204" y="1498"/>
                  <a:pt x="179" y="1496"/>
                </a:cubicBezTo>
                <a:close/>
                <a:moveTo>
                  <a:pt x="99" y="2120"/>
                </a:moveTo>
                <a:cubicBezTo>
                  <a:pt x="75" y="2118"/>
                  <a:pt x="55" y="2133"/>
                  <a:pt x="47" y="2158"/>
                </a:cubicBezTo>
                <a:cubicBezTo>
                  <a:pt x="154" y="2158"/>
                  <a:pt x="154" y="2158"/>
                  <a:pt x="154" y="2158"/>
                </a:cubicBezTo>
                <a:cubicBezTo>
                  <a:pt x="144" y="2138"/>
                  <a:pt x="123" y="2122"/>
                  <a:pt x="99" y="2120"/>
                </a:cubicBezTo>
                <a:close/>
                <a:moveTo>
                  <a:pt x="96" y="1272"/>
                </a:moveTo>
                <a:cubicBezTo>
                  <a:pt x="29" y="1285"/>
                  <a:pt x="15" y="1295"/>
                  <a:pt x="21" y="1326"/>
                </a:cubicBezTo>
                <a:cubicBezTo>
                  <a:pt x="28" y="1361"/>
                  <a:pt x="56" y="1368"/>
                  <a:pt x="125" y="1348"/>
                </a:cubicBezTo>
                <a:cubicBezTo>
                  <a:pt x="123" y="1317"/>
                  <a:pt x="131" y="1285"/>
                  <a:pt x="96" y="1272"/>
                </a:cubicBezTo>
                <a:close/>
                <a:moveTo>
                  <a:pt x="36" y="848"/>
                </a:moveTo>
                <a:cubicBezTo>
                  <a:pt x="41" y="823"/>
                  <a:pt x="23" y="789"/>
                  <a:pt x="0" y="778"/>
                </a:cubicBezTo>
                <a:cubicBezTo>
                  <a:pt x="0" y="891"/>
                  <a:pt x="0" y="891"/>
                  <a:pt x="0" y="891"/>
                </a:cubicBezTo>
                <a:cubicBezTo>
                  <a:pt x="18" y="882"/>
                  <a:pt x="32" y="866"/>
                  <a:pt x="36" y="848"/>
                </a:cubicBezTo>
                <a:close/>
                <a:moveTo>
                  <a:pt x="106" y="1774"/>
                </a:moveTo>
                <a:cubicBezTo>
                  <a:pt x="139" y="1787"/>
                  <a:pt x="162" y="1772"/>
                  <a:pt x="183" y="1724"/>
                </a:cubicBezTo>
                <a:cubicBezTo>
                  <a:pt x="167" y="1684"/>
                  <a:pt x="136" y="1673"/>
                  <a:pt x="97" y="1681"/>
                </a:cubicBezTo>
                <a:cubicBezTo>
                  <a:pt x="73" y="1741"/>
                  <a:pt x="75" y="1762"/>
                  <a:pt x="106" y="1774"/>
                </a:cubicBezTo>
                <a:close/>
                <a:moveTo>
                  <a:pt x="676" y="2079"/>
                </a:moveTo>
                <a:cubicBezTo>
                  <a:pt x="648" y="2074"/>
                  <a:pt x="609" y="2096"/>
                  <a:pt x="602" y="2123"/>
                </a:cubicBezTo>
                <a:cubicBezTo>
                  <a:pt x="599" y="2136"/>
                  <a:pt x="599" y="2148"/>
                  <a:pt x="602" y="2158"/>
                </a:cubicBezTo>
                <a:cubicBezTo>
                  <a:pt x="725" y="2158"/>
                  <a:pt x="725" y="2158"/>
                  <a:pt x="725" y="2158"/>
                </a:cubicBezTo>
                <a:cubicBezTo>
                  <a:pt x="715" y="2101"/>
                  <a:pt x="702" y="2084"/>
                  <a:pt x="676" y="2079"/>
                </a:cubicBezTo>
                <a:close/>
                <a:moveTo>
                  <a:pt x="15" y="1041"/>
                </a:moveTo>
                <a:cubicBezTo>
                  <a:pt x="10" y="1065"/>
                  <a:pt x="27" y="1094"/>
                  <a:pt x="48" y="1099"/>
                </a:cubicBezTo>
                <a:cubicBezTo>
                  <a:pt x="76" y="1106"/>
                  <a:pt x="109" y="1083"/>
                  <a:pt x="114" y="1056"/>
                </a:cubicBezTo>
                <a:cubicBezTo>
                  <a:pt x="117" y="1030"/>
                  <a:pt x="94" y="1002"/>
                  <a:pt x="68" y="999"/>
                </a:cubicBezTo>
                <a:cubicBezTo>
                  <a:pt x="45" y="997"/>
                  <a:pt x="19" y="1017"/>
                  <a:pt x="15" y="1041"/>
                </a:cubicBezTo>
                <a:close/>
                <a:moveTo>
                  <a:pt x="543" y="1304"/>
                </a:moveTo>
                <a:cubicBezTo>
                  <a:pt x="564" y="1285"/>
                  <a:pt x="561" y="1264"/>
                  <a:pt x="546" y="1244"/>
                </a:cubicBezTo>
                <a:cubicBezTo>
                  <a:pt x="527" y="1218"/>
                  <a:pt x="493" y="1226"/>
                  <a:pt x="457" y="1266"/>
                </a:cubicBezTo>
                <a:cubicBezTo>
                  <a:pt x="497" y="1317"/>
                  <a:pt x="519" y="1326"/>
                  <a:pt x="543" y="1304"/>
                </a:cubicBezTo>
                <a:close/>
                <a:moveTo>
                  <a:pt x="570" y="1656"/>
                </a:moveTo>
                <a:cubicBezTo>
                  <a:pt x="567" y="1632"/>
                  <a:pt x="546" y="1627"/>
                  <a:pt x="524" y="1626"/>
                </a:cubicBezTo>
                <a:cubicBezTo>
                  <a:pt x="485" y="1626"/>
                  <a:pt x="476" y="1650"/>
                  <a:pt x="476" y="1685"/>
                </a:cubicBezTo>
                <a:cubicBezTo>
                  <a:pt x="490" y="1698"/>
                  <a:pt x="505" y="1711"/>
                  <a:pt x="517" y="1721"/>
                </a:cubicBezTo>
                <a:cubicBezTo>
                  <a:pt x="561" y="1717"/>
                  <a:pt x="575" y="1691"/>
                  <a:pt x="570" y="1656"/>
                </a:cubicBezTo>
                <a:close/>
                <a:moveTo>
                  <a:pt x="487" y="1872"/>
                </a:moveTo>
                <a:cubicBezTo>
                  <a:pt x="479" y="1929"/>
                  <a:pt x="487" y="1951"/>
                  <a:pt x="519" y="1964"/>
                </a:cubicBezTo>
                <a:cubicBezTo>
                  <a:pt x="540" y="1972"/>
                  <a:pt x="558" y="1969"/>
                  <a:pt x="572" y="1951"/>
                </a:cubicBezTo>
                <a:cubicBezTo>
                  <a:pt x="589" y="1930"/>
                  <a:pt x="595" y="1908"/>
                  <a:pt x="577" y="1885"/>
                </a:cubicBezTo>
                <a:cubicBezTo>
                  <a:pt x="553" y="1855"/>
                  <a:pt x="523" y="1848"/>
                  <a:pt x="487" y="1872"/>
                </a:cubicBezTo>
                <a:close/>
                <a:moveTo>
                  <a:pt x="649" y="1476"/>
                </a:moveTo>
                <a:cubicBezTo>
                  <a:pt x="651" y="1452"/>
                  <a:pt x="628" y="1429"/>
                  <a:pt x="598" y="1425"/>
                </a:cubicBezTo>
                <a:cubicBezTo>
                  <a:pt x="570" y="1421"/>
                  <a:pt x="547" y="1441"/>
                  <a:pt x="544" y="1472"/>
                </a:cubicBezTo>
                <a:cubicBezTo>
                  <a:pt x="541" y="1497"/>
                  <a:pt x="565" y="1523"/>
                  <a:pt x="593" y="1524"/>
                </a:cubicBezTo>
                <a:cubicBezTo>
                  <a:pt x="617" y="1525"/>
                  <a:pt x="647" y="1500"/>
                  <a:pt x="649" y="1476"/>
                </a:cubicBezTo>
                <a:close/>
                <a:moveTo>
                  <a:pt x="369" y="1799"/>
                </a:moveTo>
                <a:cubicBezTo>
                  <a:pt x="372" y="1770"/>
                  <a:pt x="357" y="1757"/>
                  <a:pt x="317" y="1754"/>
                </a:cubicBezTo>
                <a:cubicBezTo>
                  <a:pt x="280" y="1751"/>
                  <a:pt x="258" y="1765"/>
                  <a:pt x="254" y="1797"/>
                </a:cubicBezTo>
                <a:cubicBezTo>
                  <a:pt x="250" y="1824"/>
                  <a:pt x="276" y="1858"/>
                  <a:pt x="301" y="1861"/>
                </a:cubicBezTo>
                <a:cubicBezTo>
                  <a:pt x="330" y="1865"/>
                  <a:pt x="366" y="1832"/>
                  <a:pt x="369" y="1799"/>
                </a:cubicBezTo>
                <a:close/>
                <a:moveTo>
                  <a:pt x="370" y="1504"/>
                </a:moveTo>
                <a:cubicBezTo>
                  <a:pt x="400" y="1541"/>
                  <a:pt x="430" y="1551"/>
                  <a:pt x="443" y="1528"/>
                </a:cubicBezTo>
                <a:cubicBezTo>
                  <a:pt x="450" y="1515"/>
                  <a:pt x="448" y="1488"/>
                  <a:pt x="439" y="1476"/>
                </a:cubicBezTo>
                <a:cubicBezTo>
                  <a:pt x="424" y="1456"/>
                  <a:pt x="400" y="1466"/>
                  <a:pt x="370" y="1504"/>
                </a:cubicBezTo>
                <a:close/>
                <a:moveTo>
                  <a:pt x="305" y="1361"/>
                </a:moveTo>
                <a:cubicBezTo>
                  <a:pt x="285" y="1369"/>
                  <a:pt x="263" y="1377"/>
                  <a:pt x="235" y="1389"/>
                </a:cubicBezTo>
                <a:cubicBezTo>
                  <a:pt x="252" y="1414"/>
                  <a:pt x="265" y="1433"/>
                  <a:pt x="278" y="1451"/>
                </a:cubicBezTo>
                <a:cubicBezTo>
                  <a:pt x="347" y="1420"/>
                  <a:pt x="350" y="1411"/>
                  <a:pt x="305" y="1361"/>
                </a:cubicBezTo>
                <a:close/>
                <a:moveTo>
                  <a:pt x="330" y="2158"/>
                </a:moveTo>
                <a:cubicBezTo>
                  <a:pt x="389" y="2158"/>
                  <a:pt x="389" y="2158"/>
                  <a:pt x="389" y="2158"/>
                </a:cubicBezTo>
                <a:cubicBezTo>
                  <a:pt x="384" y="2156"/>
                  <a:pt x="379" y="2155"/>
                  <a:pt x="372" y="2154"/>
                </a:cubicBezTo>
                <a:cubicBezTo>
                  <a:pt x="354" y="2152"/>
                  <a:pt x="341" y="2152"/>
                  <a:pt x="330" y="2158"/>
                </a:cubicBezTo>
                <a:close/>
                <a:moveTo>
                  <a:pt x="314" y="1926"/>
                </a:moveTo>
                <a:cubicBezTo>
                  <a:pt x="291" y="1940"/>
                  <a:pt x="272" y="1988"/>
                  <a:pt x="286" y="2015"/>
                </a:cubicBezTo>
                <a:cubicBezTo>
                  <a:pt x="294" y="2032"/>
                  <a:pt x="316" y="2049"/>
                  <a:pt x="334" y="2053"/>
                </a:cubicBezTo>
                <a:cubicBezTo>
                  <a:pt x="366" y="2059"/>
                  <a:pt x="389" y="2023"/>
                  <a:pt x="401" y="1956"/>
                </a:cubicBezTo>
                <a:cubicBezTo>
                  <a:pt x="360" y="1914"/>
                  <a:pt x="344" y="1908"/>
                  <a:pt x="314" y="1926"/>
                </a:cubicBezTo>
                <a:close/>
              </a:path>
            </a:pathLst>
          </a:custGeom>
          <a:solidFill>
            <a:schemeClr val="accent3">
              <a:lumMod val="60000"/>
              <a:lumOff val="40000"/>
              <a:alpha val="40000"/>
            </a:schemeClr>
          </a:solidFill>
          <a:ln>
            <a:noFill/>
          </a:ln>
        </p:spPr>
      </p:sp>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BB02557A-7053-4340-A874-8AB926A8EDA1}" type="datetimeFigureOut">
              <a:rPr lang="en-US" dirty="0"/>
              <a:t>4/24/2023</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dirty="0"/>
              <a:pPr/>
              <a:t>‹#›</a:t>
            </a:fld>
            <a:endParaRPr lang="en-US" dirty="0"/>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534137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3556000" y="2286000"/>
            <a:ext cx="7721600" cy="1981200"/>
          </a:xfrm>
        </p:spPr>
        <p:txBody>
          <a:bodyPr/>
          <a:lstStyle>
            <a:lvl1pPr algn="ctr">
              <a:defRPr/>
            </a:lvl1pPr>
          </a:lstStyle>
          <a:p>
            <a:r>
              <a:rPr lang="en-US"/>
              <a:t>Click to edit Master title style</a:t>
            </a:r>
          </a:p>
        </p:txBody>
      </p:sp>
      <p:sp>
        <p:nvSpPr>
          <p:cNvPr id="6147" name="Rectangle 3"/>
          <p:cNvSpPr>
            <a:spLocks noGrp="1" noChangeArrowheads="1"/>
          </p:cNvSpPr>
          <p:nvPr>
            <p:ph type="subTitle" idx="1"/>
          </p:nvPr>
        </p:nvSpPr>
        <p:spPr>
          <a:xfrm>
            <a:off x="3556000" y="4419600"/>
            <a:ext cx="7721600" cy="1295400"/>
          </a:xfrm>
        </p:spPr>
        <p:txBody>
          <a:bodyPr/>
          <a:lstStyle>
            <a:lvl1pPr marL="0" indent="0" algn="ctr">
              <a:buFont typeface="Monotype Sorts" pitchFamily="2" charset="2"/>
              <a:buNone/>
              <a:defRPr sz="2800"/>
            </a:lvl1pPr>
          </a:lstStyle>
          <a:p>
            <a:r>
              <a:rPr lang="en-US"/>
              <a:t>Click to edit Master subtitle style</a:t>
            </a:r>
          </a:p>
        </p:txBody>
      </p:sp>
      <p:sp>
        <p:nvSpPr>
          <p:cNvPr id="4" name="Rectangle 4">
            <a:extLst>
              <a:ext uri="{FF2B5EF4-FFF2-40B4-BE49-F238E27FC236}">
                <a16:creationId xmlns:a16="http://schemas.microsoft.com/office/drawing/2014/main" id="{6949826F-7BCF-4A60-8F35-D5F33BA1D132}"/>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C79C55-8A62-4CA4-A59B-A4CE576A5C50}"/>
              </a:ext>
            </a:extLst>
          </p:cNvPr>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E56C24A-EDEA-49D2-8705-FA5686E20A34}"/>
              </a:ext>
            </a:extLst>
          </p:cNvPr>
          <p:cNvSpPr>
            <a:spLocks noGrp="1" noChangeArrowheads="1"/>
          </p:cNvSpPr>
          <p:nvPr>
            <p:ph type="sldNum" sz="quarter" idx="12"/>
          </p:nvPr>
        </p:nvSpPr>
        <p:spPr>
          <a:xfrm>
            <a:off x="8737600" y="6248400"/>
            <a:ext cx="2540000" cy="457200"/>
          </a:xfrm>
        </p:spPr>
        <p:txBody>
          <a:bodyPr/>
          <a:lstStyle>
            <a:lvl1pPr>
              <a:defRPr/>
            </a:lvl1pPr>
          </a:lstStyle>
          <a:p>
            <a:fld id="{DE271451-3CB6-4493-A44E-0ED08BA1A08D}" type="slidenum">
              <a:rPr lang="en-US" altLang="en-US"/>
              <a:pPr/>
              <a:t>‹#›</a:t>
            </a:fld>
            <a:endParaRPr lang="en-US" altLang="en-US"/>
          </a:p>
        </p:txBody>
      </p:sp>
    </p:spTree>
    <p:extLst>
      <p:ext uri="{BB962C8B-B14F-4D97-AF65-F5344CB8AC3E}">
        <p14:creationId xmlns:p14="http://schemas.microsoft.com/office/powerpoint/2010/main" val="1142504542"/>
      </p:ext>
    </p:extLst>
  </p:cSld>
  <p:clrMapOvr>
    <a:masterClrMapping/>
  </p:clrMapOvr>
  <p:transition spd="slow" advTm="16000">
    <p:random/>
    <p:sndAc>
      <p:stSnd>
        <p:snd r:embed="rId1" name="projctor.wav"/>
      </p:stSnd>
    </p:sndAc>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1FE1A49-7F0D-42A8-A5C4-B9342E0CAE1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0DABFC3-80AC-46CA-835D-A176288C5F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C78ACDC-48F6-4A7F-A26A-C9D166C453C1}"/>
              </a:ext>
            </a:extLst>
          </p:cNvPr>
          <p:cNvSpPr>
            <a:spLocks noGrp="1" noChangeArrowheads="1"/>
          </p:cNvSpPr>
          <p:nvPr>
            <p:ph type="sldNum" sz="quarter" idx="12"/>
          </p:nvPr>
        </p:nvSpPr>
        <p:spPr>
          <a:ln/>
        </p:spPr>
        <p:txBody>
          <a:bodyPr/>
          <a:lstStyle>
            <a:lvl1pPr>
              <a:defRPr/>
            </a:lvl1pPr>
          </a:lstStyle>
          <a:p>
            <a:fld id="{F2E8AB66-099D-4471-904A-6E80260CFB9E}" type="slidenum">
              <a:rPr lang="en-US" altLang="en-US"/>
              <a:pPr/>
              <a:t>‹#›</a:t>
            </a:fld>
            <a:endParaRPr lang="en-US" altLang="en-US"/>
          </a:p>
        </p:txBody>
      </p:sp>
    </p:spTree>
    <p:extLst>
      <p:ext uri="{BB962C8B-B14F-4D97-AF65-F5344CB8AC3E}">
        <p14:creationId xmlns:p14="http://schemas.microsoft.com/office/powerpoint/2010/main" val="1757951308"/>
      </p:ext>
    </p:extLst>
  </p:cSld>
  <p:clrMapOvr>
    <a:masterClrMapping/>
  </p:clrMapOvr>
  <p:transition spd="slow" advTm="16000">
    <p:random/>
    <p:sndAc>
      <p:stSnd>
        <p:snd r:embed="rId1" name="projctor.wav"/>
      </p:stSnd>
    </p:sndAc>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73FFDE1-0D97-48B2-BAD2-2674C734330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5E9EB0-51DB-4B90-A8FF-D4A555173C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90F5D9-CE85-4AA0-BB5C-FE751B15E0C9}"/>
              </a:ext>
            </a:extLst>
          </p:cNvPr>
          <p:cNvSpPr>
            <a:spLocks noGrp="1" noChangeArrowheads="1"/>
          </p:cNvSpPr>
          <p:nvPr>
            <p:ph type="sldNum" sz="quarter" idx="12"/>
          </p:nvPr>
        </p:nvSpPr>
        <p:spPr>
          <a:ln/>
        </p:spPr>
        <p:txBody>
          <a:bodyPr/>
          <a:lstStyle>
            <a:lvl1pPr>
              <a:defRPr/>
            </a:lvl1pPr>
          </a:lstStyle>
          <a:p>
            <a:fld id="{34B4FC16-CB3A-443C-B1ED-E2D90F49BAF9}" type="slidenum">
              <a:rPr lang="en-US" altLang="en-US"/>
              <a:pPr/>
              <a:t>‹#›</a:t>
            </a:fld>
            <a:endParaRPr lang="en-US" altLang="en-US"/>
          </a:p>
        </p:txBody>
      </p:sp>
    </p:spTree>
    <p:extLst>
      <p:ext uri="{BB962C8B-B14F-4D97-AF65-F5344CB8AC3E}">
        <p14:creationId xmlns:p14="http://schemas.microsoft.com/office/powerpoint/2010/main" val="2981008741"/>
      </p:ext>
    </p:extLst>
  </p:cSld>
  <p:clrMapOvr>
    <a:masterClrMapping/>
  </p:clrMapOvr>
  <p:transition spd="slow" advTm="16000">
    <p:random/>
    <p:sndAc>
      <p:stSnd>
        <p:snd r:embed="rId1" name="projctor.wav"/>
      </p:stSnd>
    </p:sndAc>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0" y="1981200"/>
            <a:ext cx="4165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16800" y="1981200"/>
            <a:ext cx="4165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2A363B1-CD96-4F39-A8FB-DA236B198C3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99BE3D3-AC65-4FB8-93D0-6EAB8CAB05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D869835-C73E-4B13-88BA-3DEBBA398ECA}"/>
              </a:ext>
            </a:extLst>
          </p:cNvPr>
          <p:cNvSpPr>
            <a:spLocks noGrp="1" noChangeArrowheads="1"/>
          </p:cNvSpPr>
          <p:nvPr>
            <p:ph type="sldNum" sz="quarter" idx="12"/>
          </p:nvPr>
        </p:nvSpPr>
        <p:spPr>
          <a:ln/>
        </p:spPr>
        <p:txBody>
          <a:bodyPr/>
          <a:lstStyle>
            <a:lvl1pPr>
              <a:defRPr/>
            </a:lvl1pPr>
          </a:lstStyle>
          <a:p>
            <a:fld id="{D26B3B87-71DA-4A79-A4B8-1637B36E0BA0}" type="slidenum">
              <a:rPr lang="en-US" altLang="en-US"/>
              <a:pPr/>
              <a:t>‹#›</a:t>
            </a:fld>
            <a:endParaRPr lang="en-US" altLang="en-US"/>
          </a:p>
        </p:txBody>
      </p:sp>
    </p:spTree>
    <p:extLst>
      <p:ext uri="{BB962C8B-B14F-4D97-AF65-F5344CB8AC3E}">
        <p14:creationId xmlns:p14="http://schemas.microsoft.com/office/powerpoint/2010/main" val="1037441781"/>
      </p:ext>
    </p:extLst>
  </p:cSld>
  <p:clrMapOvr>
    <a:masterClrMapping/>
  </p:clrMapOvr>
  <p:transition spd="slow" advTm="16000">
    <p:random/>
    <p:sndAc>
      <p:stSnd>
        <p:snd r:embed="rId1" name="projctor.wav"/>
      </p:stSnd>
    </p:sndAc>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C11C6A6-5C3F-4A22-B202-82A4233EECF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D6E2AA6-DEF0-482A-8C98-03B9FA8222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6B52C6D-DFDD-48F8-94FA-BD3A79B23391}"/>
              </a:ext>
            </a:extLst>
          </p:cNvPr>
          <p:cNvSpPr>
            <a:spLocks noGrp="1" noChangeArrowheads="1"/>
          </p:cNvSpPr>
          <p:nvPr>
            <p:ph type="sldNum" sz="quarter" idx="12"/>
          </p:nvPr>
        </p:nvSpPr>
        <p:spPr>
          <a:ln/>
        </p:spPr>
        <p:txBody>
          <a:bodyPr/>
          <a:lstStyle>
            <a:lvl1pPr>
              <a:defRPr/>
            </a:lvl1pPr>
          </a:lstStyle>
          <a:p>
            <a:fld id="{2C8BDC53-CC72-494F-B9F2-95E39058BBDB}" type="slidenum">
              <a:rPr lang="en-US" altLang="en-US"/>
              <a:pPr/>
              <a:t>‹#›</a:t>
            </a:fld>
            <a:endParaRPr lang="en-US" altLang="en-US"/>
          </a:p>
        </p:txBody>
      </p:sp>
    </p:spTree>
    <p:extLst>
      <p:ext uri="{BB962C8B-B14F-4D97-AF65-F5344CB8AC3E}">
        <p14:creationId xmlns:p14="http://schemas.microsoft.com/office/powerpoint/2010/main" val="3682294417"/>
      </p:ext>
    </p:extLst>
  </p:cSld>
  <p:clrMapOvr>
    <a:masterClrMapping/>
  </p:clrMapOvr>
  <p:transition spd="slow" advTm="16000">
    <p:random/>
    <p:sndAc>
      <p:stSnd>
        <p:snd r:embed="rId1" name="projctor.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080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7FB0-4170-4740-8EF5-D8A78E5FA7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564923-F4D1-4AEF-92F5-E0A2ABEA80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8EBFA2-A29F-4F04-A9E1-36EE6D2C74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8150BF6-532E-4B6B-8D45-27F16622380A}"/>
              </a:ext>
            </a:extLst>
          </p:cNvPr>
          <p:cNvSpPr>
            <a:spLocks noGrp="1"/>
          </p:cNvSpPr>
          <p:nvPr>
            <p:ph type="dt" sz="half" idx="10"/>
          </p:nvPr>
        </p:nvSpPr>
        <p:spPr/>
        <p:txBody>
          <a:bodyPr/>
          <a:lstStyle/>
          <a:p>
            <a:fld id="{943C7210-5589-410D-A704-70AA7C1B20DD}" type="datetimeFigureOut">
              <a:rPr lang="en-US" smtClean="0"/>
              <a:t>4/24/2023</a:t>
            </a:fld>
            <a:endParaRPr lang="en-US"/>
          </a:p>
        </p:txBody>
      </p:sp>
      <p:sp>
        <p:nvSpPr>
          <p:cNvPr id="6" name="Footer Placeholder 5">
            <a:extLst>
              <a:ext uri="{FF2B5EF4-FFF2-40B4-BE49-F238E27FC236}">
                <a16:creationId xmlns:a16="http://schemas.microsoft.com/office/drawing/2014/main" id="{3786EB02-0615-451F-8C92-C7FC5374BF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C9D89E-5792-43E0-A392-41D8ABA91B46}"/>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372395501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CC35FEC-A338-4A1A-BFAC-88C62F0568D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7B0FFCD-7D03-48E2-A7B5-1F558AC44A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CA501E9-E4FB-4B83-9F9A-2B41FBF133AC}"/>
              </a:ext>
            </a:extLst>
          </p:cNvPr>
          <p:cNvSpPr>
            <a:spLocks noGrp="1" noChangeArrowheads="1"/>
          </p:cNvSpPr>
          <p:nvPr>
            <p:ph type="sldNum" sz="quarter" idx="12"/>
          </p:nvPr>
        </p:nvSpPr>
        <p:spPr>
          <a:ln/>
        </p:spPr>
        <p:txBody>
          <a:bodyPr/>
          <a:lstStyle>
            <a:lvl1pPr>
              <a:defRPr/>
            </a:lvl1pPr>
          </a:lstStyle>
          <a:p>
            <a:fld id="{9E8842C7-F898-4E30-AE7D-C28B62D91CAA}" type="slidenum">
              <a:rPr lang="en-US" altLang="en-US"/>
              <a:pPr/>
              <a:t>‹#›</a:t>
            </a:fld>
            <a:endParaRPr lang="en-US" altLang="en-US"/>
          </a:p>
        </p:txBody>
      </p:sp>
    </p:spTree>
    <p:extLst>
      <p:ext uri="{BB962C8B-B14F-4D97-AF65-F5344CB8AC3E}">
        <p14:creationId xmlns:p14="http://schemas.microsoft.com/office/powerpoint/2010/main" val="3448107836"/>
      </p:ext>
    </p:extLst>
  </p:cSld>
  <p:clrMapOvr>
    <a:masterClrMapping/>
  </p:clrMapOvr>
  <p:transition spd="slow" advTm="16000">
    <p:random/>
    <p:sndAc>
      <p:stSnd>
        <p:snd r:embed="rId1" name="projctor.wav"/>
      </p:stSnd>
    </p:sndAc>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774CAB1-4EC5-4313-89B8-A12863136CD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D2A7DA6-B57D-41E3-92DC-054A2B0592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E110662-3520-42CE-AA3A-1BA9A8B2E233}"/>
              </a:ext>
            </a:extLst>
          </p:cNvPr>
          <p:cNvSpPr>
            <a:spLocks noGrp="1" noChangeArrowheads="1"/>
          </p:cNvSpPr>
          <p:nvPr>
            <p:ph type="sldNum" sz="quarter" idx="12"/>
          </p:nvPr>
        </p:nvSpPr>
        <p:spPr>
          <a:ln/>
        </p:spPr>
        <p:txBody>
          <a:bodyPr/>
          <a:lstStyle>
            <a:lvl1pPr>
              <a:defRPr/>
            </a:lvl1pPr>
          </a:lstStyle>
          <a:p>
            <a:fld id="{3E53F76C-E437-4A93-8368-F401035F5D16}" type="slidenum">
              <a:rPr lang="en-US" altLang="en-US"/>
              <a:pPr/>
              <a:t>‹#›</a:t>
            </a:fld>
            <a:endParaRPr lang="en-US" altLang="en-US"/>
          </a:p>
        </p:txBody>
      </p:sp>
    </p:spTree>
    <p:extLst>
      <p:ext uri="{BB962C8B-B14F-4D97-AF65-F5344CB8AC3E}">
        <p14:creationId xmlns:p14="http://schemas.microsoft.com/office/powerpoint/2010/main" val="2343333393"/>
      </p:ext>
    </p:extLst>
  </p:cSld>
  <p:clrMapOvr>
    <a:masterClrMapping/>
  </p:clrMapOvr>
  <p:transition spd="slow" advTm="16000">
    <p:random/>
    <p:sndAc>
      <p:stSnd>
        <p:snd r:embed="rId1" name="projctor.wav"/>
      </p:stSnd>
    </p:sndAc>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89CAEC7-B5DB-4DC4-83AF-728A7C66B75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CD7AD37-BF1F-4FEE-84F7-AC61654740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86AFC54-0326-4376-B34C-537C3EC50F12}"/>
              </a:ext>
            </a:extLst>
          </p:cNvPr>
          <p:cNvSpPr>
            <a:spLocks noGrp="1" noChangeArrowheads="1"/>
          </p:cNvSpPr>
          <p:nvPr>
            <p:ph type="sldNum" sz="quarter" idx="12"/>
          </p:nvPr>
        </p:nvSpPr>
        <p:spPr>
          <a:ln/>
        </p:spPr>
        <p:txBody>
          <a:bodyPr/>
          <a:lstStyle>
            <a:lvl1pPr>
              <a:defRPr/>
            </a:lvl1pPr>
          </a:lstStyle>
          <a:p>
            <a:fld id="{71FE1B79-FF6A-4C4B-AF12-51953B823614}" type="slidenum">
              <a:rPr lang="en-US" altLang="en-US"/>
              <a:pPr/>
              <a:t>‹#›</a:t>
            </a:fld>
            <a:endParaRPr lang="en-US" altLang="en-US"/>
          </a:p>
        </p:txBody>
      </p:sp>
    </p:spTree>
    <p:extLst>
      <p:ext uri="{BB962C8B-B14F-4D97-AF65-F5344CB8AC3E}">
        <p14:creationId xmlns:p14="http://schemas.microsoft.com/office/powerpoint/2010/main" val="1939288096"/>
      </p:ext>
    </p:extLst>
  </p:cSld>
  <p:clrMapOvr>
    <a:masterClrMapping/>
  </p:clrMapOvr>
  <p:transition spd="slow" advTm="16000">
    <p:random/>
    <p:sndAc>
      <p:stSnd>
        <p:snd r:embed="rId1" name="projctor.wav"/>
      </p:stSnd>
    </p:sndAc>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4DF6C3D-A74E-4971-9E52-9BFEAD7F765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76878DF-CA04-4101-986F-481F1597FD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3CEEBB0-CDCD-4DF6-BFF5-635A6CA50164}"/>
              </a:ext>
            </a:extLst>
          </p:cNvPr>
          <p:cNvSpPr>
            <a:spLocks noGrp="1" noChangeArrowheads="1"/>
          </p:cNvSpPr>
          <p:nvPr>
            <p:ph type="sldNum" sz="quarter" idx="12"/>
          </p:nvPr>
        </p:nvSpPr>
        <p:spPr>
          <a:ln/>
        </p:spPr>
        <p:txBody>
          <a:bodyPr/>
          <a:lstStyle>
            <a:lvl1pPr>
              <a:defRPr/>
            </a:lvl1pPr>
          </a:lstStyle>
          <a:p>
            <a:fld id="{D7BD1C11-C524-4010-A3BA-62CE0882AA4C}" type="slidenum">
              <a:rPr lang="en-US" altLang="en-US"/>
              <a:pPr/>
              <a:t>‹#›</a:t>
            </a:fld>
            <a:endParaRPr lang="en-US" altLang="en-US"/>
          </a:p>
        </p:txBody>
      </p:sp>
    </p:spTree>
    <p:extLst>
      <p:ext uri="{BB962C8B-B14F-4D97-AF65-F5344CB8AC3E}">
        <p14:creationId xmlns:p14="http://schemas.microsoft.com/office/powerpoint/2010/main" val="2537227282"/>
      </p:ext>
    </p:extLst>
  </p:cSld>
  <p:clrMapOvr>
    <a:masterClrMapping/>
  </p:clrMapOvr>
  <p:transition spd="slow" advTm="16000">
    <p:random/>
    <p:sndAc>
      <p:stSnd>
        <p:snd r:embed="rId1" name="projctor.wav"/>
      </p:stSnd>
    </p:sndAc>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90FDD14-EA6F-4696-87B9-C447C83CAC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32BA6E-4AD9-462F-9B43-50CD2B7AFD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130F6E2-3270-4975-B865-E51BD3D59750}"/>
              </a:ext>
            </a:extLst>
          </p:cNvPr>
          <p:cNvSpPr>
            <a:spLocks noGrp="1" noChangeArrowheads="1"/>
          </p:cNvSpPr>
          <p:nvPr>
            <p:ph type="sldNum" sz="quarter" idx="12"/>
          </p:nvPr>
        </p:nvSpPr>
        <p:spPr>
          <a:ln/>
        </p:spPr>
        <p:txBody>
          <a:bodyPr/>
          <a:lstStyle>
            <a:lvl1pPr>
              <a:defRPr/>
            </a:lvl1pPr>
          </a:lstStyle>
          <a:p>
            <a:fld id="{8680138E-736C-4E7F-B2C9-978EDC919911}" type="slidenum">
              <a:rPr lang="en-US" altLang="en-US"/>
              <a:pPr/>
              <a:t>‹#›</a:t>
            </a:fld>
            <a:endParaRPr lang="en-US" altLang="en-US"/>
          </a:p>
        </p:txBody>
      </p:sp>
    </p:spTree>
    <p:extLst>
      <p:ext uri="{BB962C8B-B14F-4D97-AF65-F5344CB8AC3E}">
        <p14:creationId xmlns:p14="http://schemas.microsoft.com/office/powerpoint/2010/main" val="1131234413"/>
      </p:ext>
    </p:extLst>
  </p:cSld>
  <p:clrMapOvr>
    <a:masterClrMapping/>
  </p:clrMapOvr>
  <p:transition spd="slow" advTm="16000">
    <p:random/>
    <p:sndAc>
      <p:stSnd>
        <p:snd r:embed="rId1" name="projctor.wav"/>
      </p:stSnd>
    </p:sndAc>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9400" y="609600"/>
            <a:ext cx="2413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30400" y="609600"/>
            <a:ext cx="70358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8250870-6114-4146-B138-DB81676C01D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EEFE262-4AD0-4081-B27F-8FD2122C4D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4A14D2C-8D5C-48A0-98B4-CB975C7DB61C}"/>
              </a:ext>
            </a:extLst>
          </p:cNvPr>
          <p:cNvSpPr>
            <a:spLocks noGrp="1" noChangeArrowheads="1"/>
          </p:cNvSpPr>
          <p:nvPr>
            <p:ph type="sldNum" sz="quarter" idx="12"/>
          </p:nvPr>
        </p:nvSpPr>
        <p:spPr>
          <a:ln/>
        </p:spPr>
        <p:txBody>
          <a:bodyPr/>
          <a:lstStyle>
            <a:lvl1pPr>
              <a:defRPr/>
            </a:lvl1pPr>
          </a:lstStyle>
          <a:p>
            <a:fld id="{22D7A2E0-78F2-45CF-B249-DEE6EA4F1B36}" type="slidenum">
              <a:rPr lang="en-US" altLang="en-US"/>
              <a:pPr/>
              <a:t>‹#›</a:t>
            </a:fld>
            <a:endParaRPr lang="en-US" altLang="en-US"/>
          </a:p>
        </p:txBody>
      </p:sp>
    </p:spTree>
    <p:extLst>
      <p:ext uri="{BB962C8B-B14F-4D97-AF65-F5344CB8AC3E}">
        <p14:creationId xmlns:p14="http://schemas.microsoft.com/office/powerpoint/2010/main" val="3862547591"/>
      </p:ext>
    </p:extLst>
  </p:cSld>
  <p:clrMapOvr>
    <a:masterClrMapping/>
  </p:clrMapOvr>
  <p:transition spd="slow" advTm="16000">
    <p:random/>
    <p:sndAc>
      <p:stSnd>
        <p:snd r:embed="rId1" name="projctor.wav"/>
      </p:stSnd>
    </p:sndAc>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30400" y="609600"/>
            <a:ext cx="9652000" cy="1143000"/>
          </a:xfrm>
        </p:spPr>
        <p:txBody>
          <a:bodyPr/>
          <a:lstStyle/>
          <a:p>
            <a:r>
              <a:rPr lang="en-US"/>
              <a:t>Click to edit Master title style</a:t>
            </a:r>
          </a:p>
        </p:txBody>
      </p:sp>
      <p:sp>
        <p:nvSpPr>
          <p:cNvPr id="3" name="Table Placeholder 2"/>
          <p:cNvSpPr>
            <a:spLocks noGrp="1"/>
          </p:cNvSpPr>
          <p:nvPr>
            <p:ph type="tbl" idx="1"/>
          </p:nvPr>
        </p:nvSpPr>
        <p:spPr>
          <a:xfrm>
            <a:off x="3048000" y="1981200"/>
            <a:ext cx="8534400" cy="4114800"/>
          </a:xfrm>
        </p:spPr>
        <p:txBody>
          <a:bodyPr/>
          <a:lstStyle/>
          <a:p>
            <a:pPr lvl="0"/>
            <a:endParaRPr lang="en-US" noProof="0"/>
          </a:p>
        </p:txBody>
      </p:sp>
      <p:sp>
        <p:nvSpPr>
          <p:cNvPr id="4" name="Rectangle 4">
            <a:extLst>
              <a:ext uri="{FF2B5EF4-FFF2-40B4-BE49-F238E27FC236}">
                <a16:creationId xmlns:a16="http://schemas.microsoft.com/office/drawing/2014/main" id="{00992266-CBC1-4BCB-ADAE-24BB11A0B6C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B240CA-32F8-450C-803C-A9EBE2B01D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8F6F5C6-42AB-43E4-9DBE-993F68025C9A}"/>
              </a:ext>
            </a:extLst>
          </p:cNvPr>
          <p:cNvSpPr>
            <a:spLocks noGrp="1" noChangeArrowheads="1"/>
          </p:cNvSpPr>
          <p:nvPr>
            <p:ph type="sldNum" sz="quarter" idx="12"/>
          </p:nvPr>
        </p:nvSpPr>
        <p:spPr>
          <a:ln/>
        </p:spPr>
        <p:txBody>
          <a:bodyPr/>
          <a:lstStyle>
            <a:lvl1pPr>
              <a:defRPr/>
            </a:lvl1pPr>
          </a:lstStyle>
          <a:p>
            <a:fld id="{3B3F1E69-925C-46D1-AFC3-2D7347E9695A}" type="slidenum">
              <a:rPr lang="en-US" altLang="en-US"/>
              <a:pPr/>
              <a:t>‹#›</a:t>
            </a:fld>
            <a:endParaRPr lang="en-US" altLang="en-US"/>
          </a:p>
        </p:txBody>
      </p:sp>
    </p:spTree>
    <p:extLst>
      <p:ext uri="{BB962C8B-B14F-4D97-AF65-F5344CB8AC3E}">
        <p14:creationId xmlns:p14="http://schemas.microsoft.com/office/powerpoint/2010/main" val="778539793"/>
      </p:ext>
    </p:extLst>
  </p:cSld>
  <p:clrMapOvr>
    <a:masterClrMapping/>
  </p:clrMapOvr>
  <p:transition spd="slow" advTm="16000">
    <p:random/>
    <p:sndAc>
      <p:stSnd>
        <p:snd r:embed="rId1" name="projctor.wav"/>
      </p:stSnd>
    </p:sndAc>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44E69910-C7CF-4FD6-86CB-EB2FA0E2F550}"/>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E2CE1BC-FB66-4AC9-9E82-6AB8C960F68E}"/>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9AC2636-0096-450B-B6B6-A36027027A99}"/>
              </a:ext>
            </a:extLst>
          </p:cNvPr>
          <p:cNvSpPr>
            <a:spLocks noGrp="1" noChangeArrowheads="1"/>
          </p:cNvSpPr>
          <p:nvPr>
            <p:ph type="sldNum" sz="quarter" idx="12"/>
          </p:nvPr>
        </p:nvSpPr>
        <p:spPr/>
        <p:txBody>
          <a:bodyPr/>
          <a:lstStyle>
            <a:lvl1pPr>
              <a:defRPr/>
            </a:lvl1pPr>
          </a:lstStyle>
          <a:p>
            <a:fld id="{253495BC-CCD7-4DF7-8DEE-FB231259E2D8}" type="slidenum">
              <a:rPr lang="en-US" altLang="en-US"/>
              <a:pPr/>
              <a:t>‹#›</a:t>
            </a:fld>
            <a:endParaRPr lang="en-US" altLang="en-US"/>
          </a:p>
        </p:txBody>
      </p:sp>
    </p:spTree>
    <p:extLst>
      <p:ext uri="{BB962C8B-B14F-4D97-AF65-F5344CB8AC3E}">
        <p14:creationId xmlns:p14="http://schemas.microsoft.com/office/powerpoint/2010/main" val="390170511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B48A223-4432-4DCB-95DB-7A40E5FE48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08D6EBB-E1EC-4AA3-9AA4-FED5842CB0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3ACF588-5B97-4D44-A986-919B7E4F2479}"/>
              </a:ext>
            </a:extLst>
          </p:cNvPr>
          <p:cNvSpPr>
            <a:spLocks noGrp="1" noChangeArrowheads="1"/>
          </p:cNvSpPr>
          <p:nvPr>
            <p:ph type="sldNum" sz="quarter" idx="12"/>
          </p:nvPr>
        </p:nvSpPr>
        <p:spPr>
          <a:ln/>
        </p:spPr>
        <p:txBody>
          <a:bodyPr/>
          <a:lstStyle>
            <a:lvl1pPr>
              <a:defRPr/>
            </a:lvl1pPr>
          </a:lstStyle>
          <a:p>
            <a:fld id="{59B28A09-C090-4807-8A6D-F2F0958E8D04}" type="slidenum">
              <a:rPr lang="en-US" altLang="en-US"/>
              <a:pPr/>
              <a:t>‹#›</a:t>
            </a:fld>
            <a:endParaRPr lang="en-US" altLang="en-US"/>
          </a:p>
        </p:txBody>
      </p:sp>
    </p:spTree>
    <p:extLst>
      <p:ext uri="{BB962C8B-B14F-4D97-AF65-F5344CB8AC3E}">
        <p14:creationId xmlns:p14="http://schemas.microsoft.com/office/powerpoint/2010/main" val="351920731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50533C7-FB77-49D8-AB35-B7410F69152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082D2E0-949F-4D24-ADEC-92974A901D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D0FCF20-F8B2-4774-880B-9D1186E0F743}"/>
              </a:ext>
            </a:extLst>
          </p:cNvPr>
          <p:cNvSpPr>
            <a:spLocks noGrp="1" noChangeArrowheads="1"/>
          </p:cNvSpPr>
          <p:nvPr>
            <p:ph type="sldNum" sz="quarter" idx="12"/>
          </p:nvPr>
        </p:nvSpPr>
        <p:spPr>
          <a:ln/>
        </p:spPr>
        <p:txBody>
          <a:bodyPr/>
          <a:lstStyle>
            <a:lvl1pPr>
              <a:defRPr/>
            </a:lvl1pPr>
          </a:lstStyle>
          <a:p>
            <a:fld id="{2B3DA65F-5708-4348-8242-FB44681D46B8}" type="slidenum">
              <a:rPr lang="en-US" altLang="en-US"/>
              <a:pPr/>
              <a:t>‹#›</a:t>
            </a:fld>
            <a:endParaRPr lang="en-US" altLang="en-US"/>
          </a:p>
        </p:txBody>
      </p:sp>
    </p:spTree>
    <p:extLst>
      <p:ext uri="{BB962C8B-B14F-4D97-AF65-F5344CB8AC3E}">
        <p14:creationId xmlns:p14="http://schemas.microsoft.com/office/powerpoint/2010/main" val="31280080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69870-24F0-42BC-BB0E-7C9522E6EA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9A2215-BBCB-4E32-9DB6-B8D9043742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26043C-6D59-4AD4-9253-35480BEADF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410F155-89E1-413E-BFFE-E133F8C0CEF2}"/>
              </a:ext>
            </a:extLst>
          </p:cNvPr>
          <p:cNvSpPr>
            <a:spLocks noGrp="1"/>
          </p:cNvSpPr>
          <p:nvPr>
            <p:ph type="dt" sz="half" idx="10"/>
          </p:nvPr>
        </p:nvSpPr>
        <p:spPr/>
        <p:txBody>
          <a:bodyPr/>
          <a:lstStyle/>
          <a:p>
            <a:fld id="{943C7210-5589-410D-A704-70AA7C1B20DD}" type="datetimeFigureOut">
              <a:rPr lang="en-US" smtClean="0"/>
              <a:t>4/24/2023</a:t>
            </a:fld>
            <a:endParaRPr lang="en-US"/>
          </a:p>
        </p:txBody>
      </p:sp>
      <p:sp>
        <p:nvSpPr>
          <p:cNvPr id="6" name="Footer Placeholder 5">
            <a:extLst>
              <a:ext uri="{FF2B5EF4-FFF2-40B4-BE49-F238E27FC236}">
                <a16:creationId xmlns:a16="http://schemas.microsoft.com/office/drawing/2014/main" id="{310F49A0-0618-4710-B7F7-4CDB6721E0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340762-C407-4A8E-A686-B8842BEAE1A4}"/>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69598121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70246C1-3E03-4E02-8AB3-DA1BFC9F6C9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585E536-D967-4C95-98B6-EFBDC2F033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C4C3C3F-8B92-4642-98AA-2ACA9CC9E418}"/>
              </a:ext>
            </a:extLst>
          </p:cNvPr>
          <p:cNvSpPr>
            <a:spLocks noGrp="1" noChangeArrowheads="1"/>
          </p:cNvSpPr>
          <p:nvPr>
            <p:ph type="sldNum" sz="quarter" idx="12"/>
          </p:nvPr>
        </p:nvSpPr>
        <p:spPr>
          <a:ln/>
        </p:spPr>
        <p:txBody>
          <a:bodyPr/>
          <a:lstStyle>
            <a:lvl1pPr>
              <a:defRPr/>
            </a:lvl1pPr>
          </a:lstStyle>
          <a:p>
            <a:fld id="{273F8A8A-9121-44E3-9D02-F3263F686337}" type="slidenum">
              <a:rPr lang="en-US" altLang="en-US"/>
              <a:pPr/>
              <a:t>‹#›</a:t>
            </a:fld>
            <a:endParaRPr lang="en-US" altLang="en-US"/>
          </a:p>
        </p:txBody>
      </p:sp>
    </p:spTree>
    <p:extLst>
      <p:ext uri="{BB962C8B-B14F-4D97-AF65-F5344CB8AC3E}">
        <p14:creationId xmlns:p14="http://schemas.microsoft.com/office/powerpoint/2010/main" val="394300544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E63EF41-2C6C-4F71-9B0F-6FC2DA4884C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22F927B-BEEA-4939-9C4B-2C4ABD947F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AF93353-9D38-4AE3-85E2-2E4C9D6193B3}"/>
              </a:ext>
            </a:extLst>
          </p:cNvPr>
          <p:cNvSpPr>
            <a:spLocks noGrp="1" noChangeArrowheads="1"/>
          </p:cNvSpPr>
          <p:nvPr>
            <p:ph type="sldNum" sz="quarter" idx="12"/>
          </p:nvPr>
        </p:nvSpPr>
        <p:spPr>
          <a:ln/>
        </p:spPr>
        <p:txBody>
          <a:bodyPr/>
          <a:lstStyle>
            <a:lvl1pPr>
              <a:defRPr/>
            </a:lvl1pPr>
          </a:lstStyle>
          <a:p>
            <a:fld id="{BA63FBB8-3ABC-4447-9021-B5DF49DE447E}" type="slidenum">
              <a:rPr lang="en-US" altLang="en-US"/>
              <a:pPr/>
              <a:t>‹#›</a:t>
            </a:fld>
            <a:endParaRPr lang="en-US" altLang="en-US"/>
          </a:p>
        </p:txBody>
      </p:sp>
    </p:spTree>
    <p:extLst>
      <p:ext uri="{BB962C8B-B14F-4D97-AF65-F5344CB8AC3E}">
        <p14:creationId xmlns:p14="http://schemas.microsoft.com/office/powerpoint/2010/main" val="408164707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C9B301E-C970-4693-98CC-B9FC5699717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DA6AF71-2FA4-4824-8E35-B5ACAC916D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FE520B4-4C5E-4B2D-9C3F-FBB1674110BA}"/>
              </a:ext>
            </a:extLst>
          </p:cNvPr>
          <p:cNvSpPr>
            <a:spLocks noGrp="1" noChangeArrowheads="1"/>
          </p:cNvSpPr>
          <p:nvPr>
            <p:ph type="sldNum" sz="quarter" idx="12"/>
          </p:nvPr>
        </p:nvSpPr>
        <p:spPr>
          <a:ln/>
        </p:spPr>
        <p:txBody>
          <a:bodyPr/>
          <a:lstStyle>
            <a:lvl1pPr>
              <a:defRPr/>
            </a:lvl1pPr>
          </a:lstStyle>
          <a:p>
            <a:fld id="{5AA6EF56-BE8D-40F0-A457-2D5C8877B1B8}" type="slidenum">
              <a:rPr lang="en-US" altLang="en-US"/>
              <a:pPr/>
              <a:t>‹#›</a:t>
            </a:fld>
            <a:endParaRPr lang="en-US" altLang="en-US"/>
          </a:p>
        </p:txBody>
      </p:sp>
    </p:spTree>
    <p:extLst>
      <p:ext uri="{BB962C8B-B14F-4D97-AF65-F5344CB8AC3E}">
        <p14:creationId xmlns:p14="http://schemas.microsoft.com/office/powerpoint/2010/main" val="337290689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8197052-C8C8-4127-86D2-0CF09F1D2C9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9599D2B-8289-4AA0-B66E-82C2BCD7DA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44CD8AA-4084-4C3B-9147-7FBDED754319}"/>
              </a:ext>
            </a:extLst>
          </p:cNvPr>
          <p:cNvSpPr>
            <a:spLocks noGrp="1" noChangeArrowheads="1"/>
          </p:cNvSpPr>
          <p:nvPr>
            <p:ph type="sldNum" sz="quarter" idx="12"/>
          </p:nvPr>
        </p:nvSpPr>
        <p:spPr>
          <a:ln/>
        </p:spPr>
        <p:txBody>
          <a:bodyPr/>
          <a:lstStyle>
            <a:lvl1pPr>
              <a:defRPr/>
            </a:lvl1pPr>
          </a:lstStyle>
          <a:p>
            <a:fld id="{659E5C77-6785-4074-95F4-53CF80F41D0F}" type="slidenum">
              <a:rPr lang="en-US" altLang="en-US"/>
              <a:pPr/>
              <a:t>‹#›</a:t>
            </a:fld>
            <a:endParaRPr lang="en-US" altLang="en-US"/>
          </a:p>
        </p:txBody>
      </p:sp>
    </p:spTree>
    <p:extLst>
      <p:ext uri="{BB962C8B-B14F-4D97-AF65-F5344CB8AC3E}">
        <p14:creationId xmlns:p14="http://schemas.microsoft.com/office/powerpoint/2010/main" val="147509780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382499F-751E-4E62-88F3-E96C412A96F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61256D7-F7A4-44EC-864B-F7FF0BA7A0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D365E00-F5C9-44BA-81C0-A09CF3526936}"/>
              </a:ext>
            </a:extLst>
          </p:cNvPr>
          <p:cNvSpPr>
            <a:spLocks noGrp="1" noChangeArrowheads="1"/>
          </p:cNvSpPr>
          <p:nvPr>
            <p:ph type="sldNum" sz="quarter" idx="12"/>
          </p:nvPr>
        </p:nvSpPr>
        <p:spPr>
          <a:ln/>
        </p:spPr>
        <p:txBody>
          <a:bodyPr/>
          <a:lstStyle>
            <a:lvl1pPr>
              <a:defRPr/>
            </a:lvl1pPr>
          </a:lstStyle>
          <a:p>
            <a:fld id="{64036707-DFA9-48F1-9A86-D01D62EBB49A}" type="slidenum">
              <a:rPr lang="en-US" altLang="en-US"/>
              <a:pPr/>
              <a:t>‹#›</a:t>
            </a:fld>
            <a:endParaRPr lang="en-US" altLang="en-US"/>
          </a:p>
        </p:txBody>
      </p:sp>
    </p:spTree>
    <p:extLst>
      <p:ext uri="{BB962C8B-B14F-4D97-AF65-F5344CB8AC3E}">
        <p14:creationId xmlns:p14="http://schemas.microsoft.com/office/powerpoint/2010/main" val="38306050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B18B770-DD30-4107-85C3-A47DA5EA0E7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7A0436F-DDEA-4D9F-855B-0B4058846D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B492632-8436-4112-8DF6-2FF40DB95E4E}"/>
              </a:ext>
            </a:extLst>
          </p:cNvPr>
          <p:cNvSpPr>
            <a:spLocks noGrp="1" noChangeArrowheads="1"/>
          </p:cNvSpPr>
          <p:nvPr>
            <p:ph type="sldNum" sz="quarter" idx="12"/>
          </p:nvPr>
        </p:nvSpPr>
        <p:spPr>
          <a:ln/>
        </p:spPr>
        <p:txBody>
          <a:bodyPr/>
          <a:lstStyle>
            <a:lvl1pPr>
              <a:defRPr/>
            </a:lvl1pPr>
          </a:lstStyle>
          <a:p>
            <a:fld id="{A03B6FDA-5544-4D78-B4B3-4754BFDC6144}" type="slidenum">
              <a:rPr lang="en-US" altLang="en-US"/>
              <a:pPr/>
              <a:t>‹#›</a:t>
            </a:fld>
            <a:endParaRPr lang="en-US" altLang="en-US"/>
          </a:p>
        </p:txBody>
      </p:sp>
    </p:spTree>
    <p:extLst>
      <p:ext uri="{BB962C8B-B14F-4D97-AF65-F5344CB8AC3E}">
        <p14:creationId xmlns:p14="http://schemas.microsoft.com/office/powerpoint/2010/main" val="116514609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896AFA0-1D9E-4658-AC47-B588EB466A9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00AA1E0-D4B3-4B03-842C-23B17879D8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1ACDAAE-9B04-4502-88F7-A8CEF6DD6B42}"/>
              </a:ext>
            </a:extLst>
          </p:cNvPr>
          <p:cNvSpPr>
            <a:spLocks noGrp="1" noChangeArrowheads="1"/>
          </p:cNvSpPr>
          <p:nvPr>
            <p:ph type="sldNum" sz="quarter" idx="12"/>
          </p:nvPr>
        </p:nvSpPr>
        <p:spPr>
          <a:ln/>
        </p:spPr>
        <p:txBody>
          <a:bodyPr/>
          <a:lstStyle>
            <a:lvl1pPr>
              <a:defRPr/>
            </a:lvl1pPr>
          </a:lstStyle>
          <a:p>
            <a:fld id="{A271E9F0-4CB0-4116-BE44-C81E382199D6}" type="slidenum">
              <a:rPr lang="en-US" altLang="en-US"/>
              <a:pPr/>
              <a:t>‹#›</a:t>
            </a:fld>
            <a:endParaRPr lang="en-US" altLang="en-US"/>
          </a:p>
        </p:txBody>
      </p:sp>
    </p:spTree>
    <p:extLst>
      <p:ext uri="{BB962C8B-B14F-4D97-AF65-F5344CB8AC3E}">
        <p14:creationId xmlns:p14="http://schemas.microsoft.com/office/powerpoint/2010/main" val="101037768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C6CED5C-17E7-4AA8-BB60-CDA56E7081C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F975840-4F95-4138-88AA-6ED0F1A736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7D9ABE-1553-4B16-8CF2-EF71CC3D6A50}"/>
              </a:ext>
            </a:extLst>
          </p:cNvPr>
          <p:cNvSpPr>
            <a:spLocks noGrp="1" noChangeArrowheads="1"/>
          </p:cNvSpPr>
          <p:nvPr>
            <p:ph type="sldNum" sz="quarter" idx="12"/>
          </p:nvPr>
        </p:nvSpPr>
        <p:spPr>
          <a:ln/>
        </p:spPr>
        <p:txBody>
          <a:bodyPr/>
          <a:lstStyle>
            <a:lvl1pPr>
              <a:defRPr/>
            </a:lvl1pPr>
          </a:lstStyle>
          <a:p>
            <a:fld id="{3D233F7C-FADB-4B76-9FA0-07B5B3300F46}" type="slidenum">
              <a:rPr lang="en-US" altLang="en-US"/>
              <a:pPr/>
              <a:t>‹#›</a:t>
            </a:fld>
            <a:endParaRPr lang="en-US" altLang="en-US"/>
          </a:p>
        </p:txBody>
      </p:sp>
    </p:spTree>
    <p:extLst>
      <p:ext uri="{BB962C8B-B14F-4D97-AF65-F5344CB8AC3E}">
        <p14:creationId xmlns:p14="http://schemas.microsoft.com/office/powerpoint/2010/main" val="411941913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5C7DC54-BB34-46A8-9AE7-A4E4465BBB8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E211A9A-E336-4EB1-BBAE-954BFBB474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EF83D48-8CFA-4127-ABD8-EBA7AF3FBFBF}"/>
              </a:ext>
            </a:extLst>
          </p:cNvPr>
          <p:cNvSpPr>
            <a:spLocks noGrp="1" noChangeArrowheads="1"/>
          </p:cNvSpPr>
          <p:nvPr>
            <p:ph type="sldNum" sz="quarter" idx="12"/>
          </p:nvPr>
        </p:nvSpPr>
        <p:spPr>
          <a:ln/>
        </p:spPr>
        <p:txBody>
          <a:bodyPr/>
          <a:lstStyle>
            <a:lvl1pPr>
              <a:defRPr/>
            </a:lvl1pPr>
          </a:lstStyle>
          <a:p>
            <a:fld id="{D54495FC-A0D1-4473-9A30-A95F665A844C}" type="slidenum">
              <a:rPr lang="en-US" altLang="en-US"/>
              <a:pPr/>
              <a:t>‹#›</a:t>
            </a:fld>
            <a:endParaRPr lang="en-US" altLang="en-US"/>
          </a:p>
        </p:txBody>
      </p:sp>
    </p:spTree>
    <p:extLst>
      <p:ext uri="{BB962C8B-B14F-4D97-AF65-F5344CB8AC3E}">
        <p14:creationId xmlns:p14="http://schemas.microsoft.com/office/powerpoint/2010/main" val="4946983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0C2A7819-CAC2-459A-B208-DA0CFDA38A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EF0732C-61EE-4191-97F5-5DAC0C4479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0B19F75-8726-4BA8-9E71-BA8E15838474}"/>
              </a:ext>
            </a:extLst>
          </p:cNvPr>
          <p:cNvSpPr>
            <a:spLocks noGrp="1" noChangeArrowheads="1"/>
          </p:cNvSpPr>
          <p:nvPr>
            <p:ph type="sldNum" sz="quarter" idx="12"/>
          </p:nvPr>
        </p:nvSpPr>
        <p:spPr>
          <a:ln/>
        </p:spPr>
        <p:txBody>
          <a:bodyPr/>
          <a:lstStyle>
            <a:lvl1pPr>
              <a:defRPr/>
            </a:lvl1pPr>
          </a:lstStyle>
          <a:p>
            <a:fld id="{37786895-DD6F-4F18-A99D-CF027C243EF1}" type="slidenum">
              <a:rPr lang="en-US" altLang="en-US"/>
              <a:pPr/>
              <a:t>‹#›</a:t>
            </a:fld>
            <a:endParaRPr lang="en-US" altLang="en-US"/>
          </a:p>
        </p:txBody>
      </p:sp>
    </p:spTree>
    <p:extLst>
      <p:ext uri="{BB962C8B-B14F-4D97-AF65-F5344CB8AC3E}">
        <p14:creationId xmlns:p14="http://schemas.microsoft.com/office/powerpoint/2010/main" val="13592887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CA984-D8A0-4C37-8918-1D7893E3B3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6A7C88-2A3A-4FB4-934A-505EBE16872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DB733C-604B-4C41-B5B5-52E650DEDFA1}"/>
              </a:ext>
            </a:extLst>
          </p:cNvPr>
          <p:cNvSpPr>
            <a:spLocks noGrp="1"/>
          </p:cNvSpPr>
          <p:nvPr>
            <p:ph type="dt" sz="half" idx="10"/>
          </p:nvPr>
        </p:nvSpPr>
        <p:spPr/>
        <p:txBody>
          <a:bodyPr/>
          <a:lstStyle/>
          <a:p>
            <a:fld id="{943C7210-5589-410D-A704-70AA7C1B20DD}" type="datetimeFigureOut">
              <a:rPr lang="en-US" smtClean="0"/>
              <a:t>4/24/2023</a:t>
            </a:fld>
            <a:endParaRPr lang="en-US"/>
          </a:p>
        </p:txBody>
      </p:sp>
      <p:sp>
        <p:nvSpPr>
          <p:cNvPr id="5" name="Footer Placeholder 4">
            <a:extLst>
              <a:ext uri="{FF2B5EF4-FFF2-40B4-BE49-F238E27FC236}">
                <a16:creationId xmlns:a16="http://schemas.microsoft.com/office/drawing/2014/main" id="{2C66D80D-642A-43B3-8293-6E48F21139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FD308F-62AC-49BB-9B38-249F4B9BC5A1}"/>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78317124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B161759F-B192-4DC9-9B25-A8CDF1D11A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AE8B57C-59DD-415C-8AE4-87B26CB06C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6DD1E04-5F79-42FC-A2CB-1129E0115A51}"/>
              </a:ext>
            </a:extLst>
          </p:cNvPr>
          <p:cNvSpPr>
            <a:spLocks noGrp="1" noChangeArrowheads="1"/>
          </p:cNvSpPr>
          <p:nvPr>
            <p:ph type="sldNum" sz="quarter" idx="12"/>
          </p:nvPr>
        </p:nvSpPr>
        <p:spPr>
          <a:ln/>
        </p:spPr>
        <p:txBody>
          <a:bodyPr/>
          <a:lstStyle>
            <a:lvl1pPr>
              <a:defRPr/>
            </a:lvl1pPr>
          </a:lstStyle>
          <a:p>
            <a:fld id="{53566222-D870-4B2B-B22C-5C59C5DF4A23}" type="slidenum">
              <a:rPr lang="en-US" altLang="en-US"/>
              <a:pPr/>
              <a:t>‹#›</a:t>
            </a:fld>
            <a:endParaRPr lang="en-US" altLang="en-US"/>
          </a:p>
        </p:txBody>
      </p:sp>
    </p:spTree>
    <p:extLst>
      <p:ext uri="{BB962C8B-B14F-4D97-AF65-F5344CB8AC3E}">
        <p14:creationId xmlns:p14="http://schemas.microsoft.com/office/powerpoint/2010/main" val="19239882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a:p>
        </p:txBody>
      </p:sp>
      <p:sp>
        <p:nvSpPr>
          <p:cNvPr id="5" name="Rectangle 4">
            <a:extLst>
              <a:ext uri="{FF2B5EF4-FFF2-40B4-BE49-F238E27FC236}">
                <a16:creationId xmlns:a16="http://schemas.microsoft.com/office/drawing/2014/main" id="{6E55C93D-FB0A-4178-B3C1-07619EC7499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99BC7C2-EBF5-4780-82CF-43AA155CE2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62A0FFC-FE79-4C3C-B6A9-6C7EBBB51826}"/>
              </a:ext>
            </a:extLst>
          </p:cNvPr>
          <p:cNvSpPr>
            <a:spLocks noGrp="1" noChangeArrowheads="1"/>
          </p:cNvSpPr>
          <p:nvPr>
            <p:ph type="sldNum" sz="quarter" idx="12"/>
          </p:nvPr>
        </p:nvSpPr>
        <p:spPr>
          <a:ln/>
        </p:spPr>
        <p:txBody>
          <a:bodyPr/>
          <a:lstStyle>
            <a:lvl1pPr>
              <a:defRPr/>
            </a:lvl1pPr>
          </a:lstStyle>
          <a:p>
            <a:fld id="{095CEB93-AC64-43FA-A72D-40CAAB15F5BB}" type="slidenum">
              <a:rPr lang="en-US" altLang="en-US"/>
              <a:pPr/>
              <a:t>‹#›</a:t>
            </a:fld>
            <a:endParaRPr lang="en-US" altLang="en-US"/>
          </a:p>
        </p:txBody>
      </p:sp>
    </p:spTree>
    <p:extLst>
      <p:ext uri="{BB962C8B-B14F-4D97-AF65-F5344CB8AC3E}">
        <p14:creationId xmlns:p14="http://schemas.microsoft.com/office/powerpoint/2010/main" val="5897984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140CCF3-27C7-4BED-BC62-A3DB6266E68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198B051-1749-499A-8F50-E7F68FC691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563104B-358E-4BD5-8FC3-D4D1CC777051}"/>
              </a:ext>
            </a:extLst>
          </p:cNvPr>
          <p:cNvSpPr>
            <a:spLocks noGrp="1" noChangeArrowheads="1"/>
          </p:cNvSpPr>
          <p:nvPr>
            <p:ph type="sldNum" sz="quarter" idx="12"/>
          </p:nvPr>
        </p:nvSpPr>
        <p:spPr>
          <a:ln/>
        </p:spPr>
        <p:txBody>
          <a:bodyPr/>
          <a:lstStyle>
            <a:lvl1pPr>
              <a:defRPr/>
            </a:lvl1pPr>
          </a:lstStyle>
          <a:p>
            <a:fld id="{8167D79F-97E3-470D-8001-AC87A496EB7D}" type="slidenum">
              <a:rPr lang="en-US" altLang="en-US"/>
              <a:pPr/>
              <a:t>‹#›</a:t>
            </a:fld>
            <a:endParaRPr lang="en-US" altLang="en-US"/>
          </a:p>
        </p:txBody>
      </p:sp>
    </p:spTree>
    <p:extLst>
      <p:ext uri="{BB962C8B-B14F-4D97-AF65-F5344CB8AC3E}">
        <p14:creationId xmlns:p14="http://schemas.microsoft.com/office/powerpoint/2010/main" val="213431708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DCCA1D5E-9660-4305-8EFF-085E08ECDC6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C45A212-F400-4634-9D6F-E88FCE4DD4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B6F40BB-836F-4F61-84BF-A17433B6DF59}"/>
              </a:ext>
            </a:extLst>
          </p:cNvPr>
          <p:cNvSpPr>
            <a:spLocks noGrp="1" noChangeArrowheads="1"/>
          </p:cNvSpPr>
          <p:nvPr>
            <p:ph type="sldNum" sz="quarter" idx="12"/>
          </p:nvPr>
        </p:nvSpPr>
        <p:spPr>
          <a:ln/>
        </p:spPr>
        <p:txBody>
          <a:bodyPr/>
          <a:lstStyle>
            <a:lvl1pPr>
              <a:defRPr/>
            </a:lvl1pPr>
          </a:lstStyle>
          <a:p>
            <a:fld id="{5A533CA9-F005-4528-91F3-D1049326B048}" type="slidenum">
              <a:rPr lang="en-US" altLang="en-US"/>
              <a:pPr/>
              <a:t>‹#›</a:t>
            </a:fld>
            <a:endParaRPr lang="en-US" altLang="en-US"/>
          </a:p>
        </p:txBody>
      </p:sp>
    </p:spTree>
    <p:extLst>
      <p:ext uri="{BB962C8B-B14F-4D97-AF65-F5344CB8AC3E}">
        <p14:creationId xmlns:p14="http://schemas.microsoft.com/office/powerpoint/2010/main" val="164236829"/>
      </p:ext>
    </p:extLst>
  </p:cSld>
  <p:clrMapOvr>
    <a:masterClrMapping/>
  </p:clrMapOvr>
  <p:transition spd="slow" advTm="16000">
    <p:random/>
    <p:sndAc>
      <p:stSnd>
        <p:snd r:embed="rId1" name="projctor.wav"/>
      </p:stSnd>
    </p:sndAc>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CB8377E-7408-45F5-B5FC-7AEFFC1EAE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CC768D8-54B9-4818-9D6B-39B33A66E2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ABE0043-ED31-4EF0-98AD-A0DA3CD6161F}"/>
              </a:ext>
            </a:extLst>
          </p:cNvPr>
          <p:cNvSpPr>
            <a:spLocks noGrp="1" noChangeArrowheads="1"/>
          </p:cNvSpPr>
          <p:nvPr>
            <p:ph type="sldNum" sz="quarter" idx="12"/>
          </p:nvPr>
        </p:nvSpPr>
        <p:spPr>
          <a:ln/>
        </p:spPr>
        <p:txBody>
          <a:bodyPr/>
          <a:lstStyle>
            <a:lvl1pPr>
              <a:defRPr/>
            </a:lvl1pPr>
          </a:lstStyle>
          <a:p>
            <a:fld id="{FAED14CF-90E6-46C8-BB68-A64AE445C0C2}" type="slidenum">
              <a:rPr lang="en-US" altLang="en-US"/>
              <a:pPr/>
              <a:t>‹#›</a:t>
            </a:fld>
            <a:endParaRPr lang="en-US" altLang="en-US"/>
          </a:p>
        </p:txBody>
      </p:sp>
    </p:spTree>
    <p:extLst>
      <p:ext uri="{BB962C8B-B14F-4D97-AF65-F5344CB8AC3E}">
        <p14:creationId xmlns:p14="http://schemas.microsoft.com/office/powerpoint/2010/main" val="128469367"/>
      </p:ext>
    </p:extLst>
  </p:cSld>
  <p:clrMapOvr>
    <a:masterClrMapping/>
  </p:clrMapOvr>
  <p:transition spd="slow" advTm="16000">
    <p:random/>
    <p:sndAc>
      <p:stSnd>
        <p:snd r:embed="rId1" name="projctor.wav"/>
      </p:stSnd>
    </p:sndAc>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D7C8DE0-B769-489E-A25A-375F6875CF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CC5398-EBEE-4536-B0EB-5D671ABAB7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0352CE6-B11E-44A0-8AA7-7F9554E06E45}"/>
              </a:ext>
            </a:extLst>
          </p:cNvPr>
          <p:cNvSpPr>
            <a:spLocks noGrp="1" noChangeArrowheads="1"/>
          </p:cNvSpPr>
          <p:nvPr>
            <p:ph type="sldNum" sz="quarter" idx="12"/>
          </p:nvPr>
        </p:nvSpPr>
        <p:spPr>
          <a:ln/>
        </p:spPr>
        <p:txBody>
          <a:bodyPr/>
          <a:lstStyle>
            <a:lvl1pPr>
              <a:defRPr/>
            </a:lvl1pPr>
          </a:lstStyle>
          <a:p>
            <a:fld id="{61016DB2-0ABB-4662-8C9A-DB7957AA3A4D}" type="slidenum">
              <a:rPr lang="en-US" altLang="en-US"/>
              <a:pPr/>
              <a:t>‹#›</a:t>
            </a:fld>
            <a:endParaRPr lang="en-US" altLang="en-US"/>
          </a:p>
        </p:txBody>
      </p:sp>
    </p:spTree>
    <p:extLst>
      <p:ext uri="{BB962C8B-B14F-4D97-AF65-F5344CB8AC3E}">
        <p14:creationId xmlns:p14="http://schemas.microsoft.com/office/powerpoint/2010/main" val="2580407436"/>
      </p:ext>
    </p:extLst>
  </p:cSld>
  <p:clrMapOvr>
    <a:masterClrMapping/>
  </p:clrMapOvr>
  <p:transition spd="slow" advTm="16000">
    <p:random/>
    <p:sndAc>
      <p:stSnd>
        <p:snd r:embed="rId1" name="projctor.wav"/>
      </p:stSnd>
    </p:sndAc>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FACACA5-32DB-41DA-AE93-09C5C6EC48E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B976FF2-45F6-4E2E-88B5-F7F1ADC592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EEA79D9-F5C8-4C99-BEDF-F2C5AC3475AE}"/>
              </a:ext>
            </a:extLst>
          </p:cNvPr>
          <p:cNvSpPr>
            <a:spLocks noGrp="1" noChangeArrowheads="1"/>
          </p:cNvSpPr>
          <p:nvPr>
            <p:ph type="sldNum" sz="quarter" idx="12"/>
          </p:nvPr>
        </p:nvSpPr>
        <p:spPr>
          <a:ln/>
        </p:spPr>
        <p:txBody>
          <a:bodyPr/>
          <a:lstStyle>
            <a:lvl1pPr>
              <a:defRPr/>
            </a:lvl1pPr>
          </a:lstStyle>
          <a:p>
            <a:fld id="{18F0F85D-555B-4702-9EFF-ED946D1FA314}" type="slidenum">
              <a:rPr lang="en-US" altLang="en-US"/>
              <a:pPr/>
              <a:t>‹#›</a:t>
            </a:fld>
            <a:endParaRPr lang="en-US" altLang="en-US"/>
          </a:p>
        </p:txBody>
      </p:sp>
    </p:spTree>
    <p:extLst>
      <p:ext uri="{BB962C8B-B14F-4D97-AF65-F5344CB8AC3E}">
        <p14:creationId xmlns:p14="http://schemas.microsoft.com/office/powerpoint/2010/main" val="2973215082"/>
      </p:ext>
    </p:extLst>
  </p:cSld>
  <p:clrMapOvr>
    <a:masterClrMapping/>
  </p:clrMapOvr>
  <p:transition spd="slow" advTm="16000">
    <p:random/>
    <p:sndAc>
      <p:stSnd>
        <p:snd r:embed="rId1" name="projctor.wav"/>
      </p:stSnd>
    </p:sndAc>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B9EEA4A-7CA3-49A9-A1C3-81C0EA1798D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2892685-FFDB-46AB-9C14-FA8D6A51D2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2298C9E-8D76-4190-9069-AC72F872B60B}"/>
              </a:ext>
            </a:extLst>
          </p:cNvPr>
          <p:cNvSpPr>
            <a:spLocks noGrp="1" noChangeArrowheads="1"/>
          </p:cNvSpPr>
          <p:nvPr>
            <p:ph type="sldNum" sz="quarter" idx="12"/>
          </p:nvPr>
        </p:nvSpPr>
        <p:spPr>
          <a:ln/>
        </p:spPr>
        <p:txBody>
          <a:bodyPr/>
          <a:lstStyle>
            <a:lvl1pPr>
              <a:defRPr/>
            </a:lvl1pPr>
          </a:lstStyle>
          <a:p>
            <a:fld id="{BB5633B9-3A1D-40F1-8C01-F6A4FB477DE6}" type="slidenum">
              <a:rPr lang="en-US" altLang="en-US"/>
              <a:pPr/>
              <a:t>‹#›</a:t>
            </a:fld>
            <a:endParaRPr lang="en-US" altLang="en-US"/>
          </a:p>
        </p:txBody>
      </p:sp>
    </p:spTree>
    <p:extLst>
      <p:ext uri="{BB962C8B-B14F-4D97-AF65-F5344CB8AC3E}">
        <p14:creationId xmlns:p14="http://schemas.microsoft.com/office/powerpoint/2010/main" val="764467866"/>
      </p:ext>
    </p:extLst>
  </p:cSld>
  <p:clrMapOvr>
    <a:masterClrMapping/>
  </p:clrMapOvr>
  <p:transition spd="slow" advTm="16000">
    <p:random/>
    <p:sndAc>
      <p:stSnd>
        <p:snd r:embed="rId1" name="projctor.wav"/>
      </p:stSnd>
    </p:sndAc>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638223E-6F1F-4182-A805-A949D81A593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23F440E-7E6C-46C9-8BFD-7B486033E1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DBC58DC-B8C8-41E1-8643-F380394E2226}"/>
              </a:ext>
            </a:extLst>
          </p:cNvPr>
          <p:cNvSpPr>
            <a:spLocks noGrp="1" noChangeArrowheads="1"/>
          </p:cNvSpPr>
          <p:nvPr>
            <p:ph type="sldNum" sz="quarter" idx="12"/>
          </p:nvPr>
        </p:nvSpPr>
        <p:spPr>
          <a:ln/>
        </p:spPr>
        <p:txBody>
          <a:bodyPr/>
          <a:lstStyle>
            <a:lvl1pPr>
              <a:defRPr/>
            </a:lvl1pPr>
          </a:lstStyle>
          <a:p>
            <a:fld id="{91EBBFA2-1BE1-48A7-9E07-7A975C017DCD}" type="slidenum">
              <a:rPr lang="en-US" altLang="en-US"/>
              <a:pPr/>
              <a:t>‹#›</a:t>
            </a:fld>
            <a:endParaRPr lang="en-US" altLang="en-US"/>
          </a:p>
        </p:txBody>
      </p:sp>
    </p:spTree>
    <p:extLst>
      <p:ext uri="{BB962C8B-B14F-4D97-AF65-F5344CB8AC3E}">
        <p14:creationId xmlns:p14="http://schemas.microsoft.com/office/powerpoint/2010/main" val="3723351430"/>
      </p:ext>
    </p:extLst>
  </p:cSld>
  <p:clrMapOvr>
    <a:masterClrMapping/>
  </p:clrMapOvr>
  <p:transition spd="slow" advTm="16000">
    <p:random/>
    <p:sndAc>
      <p:stSnd>
        <p:snd r:embed="rId1" name="projctor.wav"/>
      </p:stSnd>
    </p:sndAc>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9C96E59-4D02-4315-994A-33D72D14288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9ED2A9E-2857-4D06-99EF-7A9A26086C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08E4E52-0873-4720-B813-6C8579E34D7D}"/>
              </a:ext>
            </a:extLst>
          </p:cNvPr>
          <p:cNvSpPr>
            <a:spLocks noGrp="1" noChangeArrowheads="1"/>
          </p:cNvSpPr>
          <p:nvPr>
            <p:ph type="sldNum" sz="quarter" idx="12"/>
          </p:nvPr>
        </p:nvSpPr>
        <p:spPr>
          <a:ln/>
        </p:spPr>
        <p:txBody>
          <a:bodyPr/>
          <a:lstStyle>
            <a:lvl1pPr>
              <a:defRPr/>
            </a:lvl1pPr>
          </a:lstStyle>
          <a:p>
            <a:fld id="{DC8A7D94-F442-4446-9567-327F1B1FF928}" type="slidenum">
              <a:rPr lang="en-US" altLang="en-US"/>
              <a:pPr/>
              <a:t>‹#›</a:t>
            </a:fld>
            <a:endParaRPr lang="en-US" altLang="en-US"/>
          </a:p>
        </p:txBody>
      </p:sp>
    </p:spTree>
    <p:extLst>
      <p:ext uri="{BB962C8B-B14F-4D97-AF65-F5344CB8AC3E}">
        <p14:creationId xmlns:p14="http://schemas.microsoft.com/office/powerpoint/2010/main" val="1669422628"/>
      </p:ext>
    </p:extLst>
  </p:cSld>
  <p:clrMapOvr>
    <a:masterClrMapping/>
  </p:clrMapOvr>
  <p:transition spd="slow" advTm="16000">
    <p:random/>
    <p:sndAc>
      <p:stSnd>
        <p:snd r:embed="rId1" name="projctor.wav"/>
      </p:stSnd>
    </p:sndAc>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734597-8D46-4945-AEBA-058CC974AF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CB91D3-7DFC-4FBB-AAA2-E226DD98548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569855-0DD9-4A01-98D5-2C9CD347999F}"/>
              </a:ext>
            </a:extLst>
          </p:cNvPr>
          <p:cNvSpPr>
            <a:spLocks noGrp="1"/>
          </p:cNvSpPr>
          <p:nvPr>
            <p:ph type="dt" sz="half" idx="10"/>
          </p:nvPr>
        </p:nvSpPr>
        <p:spPr/>
        <p:txBody>
          <a:bodyPr/>
          <a:lstStyle/>
          <a:p>
            <a:fld id="{943C7210-5589-410D-A704-70AA7C1B20DD}" type="datetimeFigureOut">
              <a:rPr lang="en-US" smtClean="0"/>
              <a:t>4/24/2023</a:t>
            </a:fld>
            <a:endParaRPr lang="en-US"/>
          </a:p>
        </p:txBody>
      </p:sp>
      <p:sp>
        <p:nvSpPr>
          <p:cNvPr id="5" name="Footer Placeholder 4">
            <a:extLst>
              <a:ext uri="{FF2B5EF4-FFF2-40B4-BE49-F238E27FC236}">
                <a16:creationId xmlns:a16="http://schemas.microsoft.com/office/drawing/2014/main" id="{B31CDFD2-980D-4DB0-A65B-280D126180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9C7D6E-08FB-4BD6-A083-E10F22363C65}"/>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292187160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0E7A4B5-C79B-46C0-988B-8EEEA0A6A3D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2B99FA5-956D-412D-B6C7-18971B4C06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A9A443C-F87B-4EF9-8C66-160A91AEFF60}"/>
              </a:ext>
            </a:extLst>
          </p:cNvPr>
          <p:cNvSpPr>
            <a:spLocks noGrp="1" noChangeArrowheads="1"/>
          </p:cNvSpPr>
          <p:nvPr>
            <p:ph type="sldNum" sz="quarter" idx="12"/>
          </p:nvPr>
        </p:nvSpPr>
        <p:spPr>
          <a:ln/>
        </p:spPr>
        <p:txBody>
          <a:bodyPr/>
          <a:lstStyle>
            <a:lvl1pPr>
              <a:defRPr/>
            </a:lvl1pPr>
          </a:lstStyle>
          <a:p>
            <a:fld id="{07150850-529B-40B7-873D-B02A7EB66B61}" type="slidenum">
              <a:rPr lang="en-US" altLang="en-US"/>
              <a:pPr/>
              <a:t>‹#›</a:t>
            </a:fld>
            <a:endParaRPr lang="en-US" altLang="en-US"/>
          </a:p>
        </p:txBody>
      </p:sp>
    </p:spTree>
    <p:extLst>
      <p:ext uri="{BB962C8B-B14F-4D97-AF65-F5344CB8AC3E}">
        <p14:creationId xmlns:p14="http://schemas.microsoft.com/office/powerpoint/2010/main" val="3703818499"/>
      </p:ext>
    </p:extLst>
  </p:cSld>
  <p:clrMapOvr>
    <a:masterClrMapping/>
  </p:clrMapOvr>
  <p:transition spd="slow" advTm="16000">
    <p:random/>
    <p:sndAc>
      <p:stSnd>
        <p:snd r:embed="rId1" name="projctor.wav"/>
      </p:stSnd>
    </p:sndAc>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3E89816-D305-4253-A2BF-CAA1293BBE8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965E210-1EA2-479F-815F-EF29FB3E51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B60BB79-B1D7-4F66-BFDC-D0C8CDDAF5D4}"/>
              </a:ext>
            </a:extLst>
          </p:cNvPr>
          <p:cNvSpPr>
            <a:spLocks noGrp="1" noChangeArrowheads="1"/>
          </p:cNvSpPr>
          <p:nvPr>
            <p:ph type="sldNum" sz="quarter" idx="12"/>
          </p:nvPr>
        </p:nvSpPr>
        <p:spPr>
          <a:ln/>
        </p:spPr>
        <p:txBody>
          <a:bodyPr/>
          <a:lstStyle>
            <a:lvl1pPr>
              <a:defRPr/>
            </a:lvl1pPr>
          </a:lstStyle>
          <a:p>
            <a:fld id="{DC2E28A3-5976-4F23-BE60-536AEDF0EA44}" type="slidenum">
              <a:rPr lang="en-US" altLang="en-US"/>
              <a:pPr/>
              <a:t>‹#›</a:t>
            </a:fld>
            <a:endParaRPr lang="en-US" altLang="en-US"/>
          </a:p>
        </p:txBody>
      </p:sp>
    </p:spTree>
    <p:extLst>
      <p:ext uri="{BB962C8B-B14F-4D97-AF65-F5344CB8AC3E}">
        <p14:creationId xmlns:p14="http://schemas.microsoft.com/office/powerpoint/2010/main" val="123007335"/>
      </p:ext>
    </p:extLst>
  </p:cSld>
  <p:clrMapOvr>
    <a:masterClrMapping/>
  </p:clrMapOvr>
  <p:transition spd="slow" advTm="16000">
    <p:random/>
    <p:sndAc>
      <p:stSnd>
        <p:snd r:embed="rId1" name="projctor.wav"/>
      </p:stSnd>
    </p:sndAc>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4BC4BFB-4327-4162-AFC6-C8F9BC6E9E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F7286B-8C01-4E9B-999A-7227BAB19D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866177B-6B97-496B-B176-289540AE32BB}"/>
              </a:ext>
            </a:extLst>
          </p:cNvPr>
          <p:cNvSpPr>
            <a:spLocks noGrp="1" noChangeArrowheads="1"/>
          </p:cNvSpPr>
          <p:nvPr>
            <p:ph type="sldNum" sz="quarter" idx="12"/>
          </p:nvPr>
        </p:nvSpPr>
        <p:spPr>
          <a:ln/>
        </p:spPr>
        <p:txBody>
          <a:bodyPr/>
          <a:lstStyle>
            <a:lvl1pPr>
              <a:defRPr/>
            </a:lvl1pPr>
          </a:lstStyle>
          <a:p>
            <a:fld id="{AEBD7BA9-4BEB-4FDC-8494-3607F56518EA}" type="slidenum">
              <a:rPr lang="en-US" altLang="en-US"/>
              <a:pPr/>
              <a:t>‹#›</a:t>
            </a:fld>
            <a:endParaRPr lang="en-US" altLang="en-US"/>
          </a:p>
        </p:txBody>
      </p:sp>
    </p:spTree>
    <p:extLst>
      <p:ext uri="{BB962C8B-B14F-4D97-AF65-F5344CB8AC3E}">
        <p14:creationId xmlns:p14="http://schemas.microsoft.com/office/powerpoint/2010/main" val="1043886642"/>
      </p:ext>
    </p:extLst>
  </p:cSld>
  <p:clrMapOvr>
    <a:masterClrMapping/>
  </p:clrMapOvr>
  <p:transition spd="slow" advTm="16000">
    <p:random/>
    <p:sndAc>
      <p:stSnd>
        <p:snd r:embed="rId1" name="projctor.wav"/>
      </p:stSnd>
    </p:sndAc>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CDDEF54-8C66-4A72-ADA0-AF6B6E5FA4F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59ACD61-AA40-461B-87C4-701D3C00A1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DFA88C4-1411-4500-9BA0-0EEC846B5C3C}"/>
              </a:ext>
            </a:extLst>
          </p:cNvPr>
          <p:cNvSpPr>
            <a:spLocks noGrp="1" noChangeArrowheads="1"/>
          </p:cNvSpPr>
          <p:nvPr>
            <p:ph type="sldNum" sz="quarter" idx="12"/>
          </p:nvPr>
        </p:nvSpPr>
        <p:spPr>
          <a:ln/>
        </p:spPr>
        <p:txBody>
          <a:bodyPr/>
          <a:lstStyle>
            <a:lvl1pPr>
              <a:defRPr/>
            </a:lvl1pPr>
          </a:lstStyle>
          <a:p>
            <a:fld id="{57A0EA35-D580-49E0-8D8D-F04CAC858D81}" type="slidenum">
              <a:rPr lang="en-US" altLang="en-US"/>
              <a:pPr/>
              <a:t>‹#›</a:t>
            </a:fld>
            <a:endParaRPr lang="en-US" altLang="en-US"/>
          </a:p>
        </p:txBody>
      </p:sp>
    </p:spTree>
    <p:extLst>
      <p:ext uri="{BB962C8B-B14F-4D97-AF65-F5344CB8AC3E}">
        <p14:creationId xmlns:p14="http://schemas.microsoft.com/office/powerpoint/2010/main" val="2745125032"/>
      </p:ext>
    </p:extLst>
  </p:cSld>
  <p:clrMapOvr>
    <a:masterClrMapping/>
  </p:clrMapOvr>
  <p:transition spd="slow" advTm="16000">
    <p:random/>
    <p:sndAc>
      <p:stSnd>
        <p:snd r:embed="rId1" name="projctor.wav"/>
      </p:stSnd>
    </p:sndAc>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0F4114A3-884D-4F6F-BF17-FA634C01B8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19729D-1C4B-44B1-BBF9-33325C6E14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637FEB1-97CF-4F8E-BD52-745628AFEAE2}"/>
              </a:ext>
            </a:extLst>
          </p:cNvPr>
          <p:cNvSpPr>
            <a:spLocks noGrp="1" noChangeArrowheads="1"/>
          </p:cNvSpPr>
          <p:nvPr>
            <p:ph type="sldNum" sz="quarter" idx="12"/>
          </p:nvPr>
        </p:nvSpPr>
        <p:spPr>
          <a:ln/>
        </p:spPr>
        <p:txBody>
          <a:bodyPr/>
          <a:lstStyle>
            <a:lvl1pPr>
              <a:defRPr/>
            </a:lvl1pPr>
          </a:lstStyle>
          <a:p>
            <a:fld id="{78305EE6-7C2B-4290-85BC-190C67F721AC}" type="slidenum">
              <a:rPr lang="en-US" altLang="en-US"/>
              <a:pPr/>
              <a:t>‹#›</a:t>
            </a:fld>
            <a:endParaRPr lang="en-US" altLang="en-US"/>
          </a:p>
        </p:txBody>
      </p:sp>
    </p:spTree>
    <p:extLst>
      <p:ext uri="{BB962C8B-B14F-4D97-AF65-F5344CB8AC3E}">
        <p14:creationId xmlns:p14="http://schemas.microsoft.com/office/powerpoint/2010/main" val="1954863767"/>
      </p:ext>
    </p:extLst>
  </p:cSld>
  <p:clrMapOvr>
    <a:masterClrMapping/>
  </p:clrMapOvr>
  <p:transition spd="slow" advTm="16000">
    <p:random/>
    <p:sndAc>
      <p:stSnd>
        <p:snd r:embed="rId1" name="projctor.wav"/>
      </p:stSnd>
    </p:sndAc>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8FD9C86-403A-4F18-A630-845B4D75D9C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F99F3AD-2326-4084-B1E4-49D61AB60B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ED3E8CB-7077-4C40-8DA2-2F0B848E329D}"/>
              </a:ext>
            </a:extLst>
          </p:cNvPr>
          <p:cNvSpPr>
            <a:spLocks noGrp="1" noChangeArrowheads="1"/>
          </p:cNvSpPr>
          <p:nvPr>
            <p:ph type="sldNum" sz="quarter" idx="12"/>
          </p:nvPr>
        </p:nvSpPr>
        <p:spPr>
          <a:ln/>
        </p:spPr>
        <p:txBody>
          <a:bodyPr/>
          <a:lstStyle>
            <a:lvl1pPr>
              <a:defRPr/>
            </a:lvl1pPr>
          </a:lstStyle>
          <a:p>
            <a:fld id="{59CB7DC7-D68F-4E48-B8CC-004FBFEC390A}" type="slidenum">
              <a:rPr lang="en-US" altLang="en-US"/>
              <a:pPr/>
              <a:t>‹#›</a:t>
            </a:fld>
            <a:endParaRPr lang="en-US" altLang="en-US"/>
          </a:p>
        </p:txBody>
      </p:sp>
    </p:spTree>
    <p:extLst>
      <p:ext uri="{BB962C8B-B14F-4D97-AF65-F5344CB8AC3E}">
        <p14:creationId xmlns:p14="http://schemas.microsoft.com/office/powerpoint/2010/main" val="3131758500"/>
      </p:ext>
    </p:extLst>
  </p:cSld>
  <p:clrMapOvr>
    <a:masterClrMapping/>
  </p:clrMapOvr>
  <p:transition spd="slow" advTm="16000">
    <p:random/>
    <p:sndAc>
      <p:stSnd>
        <p:snd r:embed="rId1" name="projctor.wav"/>
      </p:stSnd>
    </p:sndAc>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5F17684F-1997-4CF0-9BE0-C70900DAEC5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458908-0ED3-4758-B372-E42876420A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75E3FB4-CBD8-4A39-9A5B-7508C0F79875}"/>
              </a:ext>
            </a:extLst>
          </p:cNvPr>
          <p:cNvSpPr>
            <a:spLocks noGrp="1" noChangeArrowheads="1"/>
          </p:cNvSpPr>
          <p:nvPr>
            <p:ph type="sldNum" sz="quarter" idx="12"/>
          </p:nvPr>
        </p:nvSpPr>
        <p:spPr>
          <a:ln/>
        </p:spPr>
        <p:txBody>
          <a:bodyPr/>
          <a:lstStyle>
            <a:lvl1pPr>
              <a:defRPr/>
            </a:lvl1pPr>
          </a:lstStyle>
          <a:p>
            <a:fld id="{AB096461-5CDE-4380-A66A-1F7BA4061404}" type="slidenum">
              <a:rPr lang="en-US" altLang="en-US"/>
              <a:pPr/>
              <a:t>‹#›</a:t>
            </a:fld>
            <a:endParaRPr lang="en-US" altLang="en-US"/>
          </a:p>
        </p:txBody>
      </p:sp>
    </p:spTree>
    <p:extLst>
      <p:ext uri="{BB962C8B-B14F-4D97-AF65-F5344CB8AC3E}">
        <p14:creationId xmlns:p14="http://schemas.microsoft.com/office/powerpoint/2010/main" val="3789729342"/>
      </p:ext>
    </p:extLst>
  </p:cSld>
  <p:clrMapOvr>
    <a:masterClrMapping/>
  </p:clrMapOvr>
  <p:transition spd="slow" advTm="16000">
    <p:random/>
    <p:sndAc>
      <p:stSnd>
        <p:snd r:embed="rId1" name="projctor.wav"/>
      </p:stSnd>
    </p:sndAc>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01B4123-7EC5-412D-B70B-7DBBB355CFD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D6C5E95-2ECB-4114-8E2B-C41A27E0CE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C7FF32E-5B1F-4793-AA24-0D0738447D39}"/>
              </a:ext>
            </a:extLst>
          </p:cNvPr>
          <p:cNvSpPr>
            <a:spLocks noGrp="1" noChangeArrowheads="1"/>
          </p:cNvSpPr>
          <p:nvPr>
            <p:ph type="sldNum" sz="quarter" idx="12"/>
          </p:nvPr>
        </p:nvSpPr>
        <p:spPr>
          <a:ln/>
        </p:spPr>
        <p:txBody>
          <a:bodyPr/>
          <a:lstStyle>
            <a:lvl1pPr>
              <a:defRPr/>
            </a:lvl1pPr>
          </a:lstStyle>
          <a:p>
            <a:fld id="{C9BBA2A4-6A7A-471D-BD23-25F394B1AC9F}" type="slidenum">
              <a:rPr lang="en-US" altLang="en-US"/>
              <a:pPr/>
              <a:t>‹#›</a:t>
            </a:fld>
            <a:endParaRPr lang="en-US" altLang="en-US"/>
          </a:p>
        </p:txBody>
      </p:sp>
    </p:spTree>
    <p:extLst>
      <p:ext uri="{BB962C8B-B14F-4D97-AF65-F5344CB8AC3E}">
        <p14:creationId xmlns:p14="http://schemas.microsoft.com/office/powerpoint/2010/main" val="1267202720"/>
      </p:ext>
    </p:extLst>
  </p:cSld>
  <p:clrMapOvr>
    <a:masterClrMapping/>
  </p:clrMapOvr>
  <p:transition spd="slow" advTm="16000">
    <p:random/>
    <p:sndAc>
      <p:stSnd>
        <p:snd r:embed="rId1" name="projctor.wav"/>
      </p:stSnd>
    </p:sndAc>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1D1D8F7-194D-4EE7-BD62-900CE895801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C77113F-BB05-438F-B1EE-E59A40378F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DC9A7CB-82E1-48B4-BE76-D68F62185D3F}"/>
              </a:ext>
            </a:extLst>
          </p:cNvPr>
          <p:cNvSpPr>
            <a:spLocks noGrp="1" noChangeArrowheads="1"/>
          </p:cNvSpPr>
          <p:nvPr>
            <p:ph type="sldNum" sz="quarter" idx="12"/>
          </p:nvPr>
        </p:nvSpPr>
        <p:spPr>
          <a:ln/>
        </p:spPr>
        <p:txBody>
          <a:bodyPr/>
          <a:lstStyle>
            <a:lvl1pPr>
              <a:defRPr/>
            </a:lvl1pPr>
          </a:lstStyle>
          <a:p>
            <a:fld id="{06212B64-4912-4434-B90F-5544522D8194}" type="slidenum">
              <a:rPr lang="en-US" altLang="en-US"/>
              <a:pPr/>
              <a:t>‹#›</a:t>
            </a:fld>
            <a:endParaRPr lang="en-US" altLang="en-US"/>
          </a:p>
        </p:txBody>
      </p:sp>
    </p:spTree>
    <p:extLst>
      <p:ext uri="{BB962C8B-B14F-4D97-AF65-F5344CB8AC3E}">
        <p14:creationId xmlns:p14="http://schemas.microsoft.com/office/powerpoint/2010/main" val="535024285"/>
      </p:ext>
    </p:extLst>
  </p:cSld>
  <p:clrMapOvr>
    <a:masterClrMapping/>
  </p:clrMapOvr>
  <p:transition spd="slow" advTm="16000">
    <p:random/>
    <p:sndAc>
      <p:stSnd>
        <p:snd r:embed="rId1" name="projctor.wav"/>
      </p:stSnd>
    </p:sndAc>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54FE17A-07AC-44CF-8546-E511150F68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13B9469-CBE6-4F7D-9446-2B8EEEA183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0695E23-AD60-4FC2-A833-6A7BA6B257DE}"/>
              </a:ext>
            </a:extLst>
          </p:cNvPr>
          <p:cNvSpPr>
            <a:spLocks noGrp="1" noChangeArrowheads="1"/>
          </p:cNvSpPr>
          <p:nvPr>
            <p:ph type="sldNum" sz="quarter" idx="12"/>
          </p:nvPr>
        </p:nvSpPr>
        <p:spPr>
          <a:ln/>
        </p:spPr>
        <p:txBody>
          <a:bodyPr/>
          <a:lstStyle>
            <a:lvl1pPr>
              <a:defRPr/>
            </a:lvl1pPr>
          </a:lstStyle>
          <a:p>
            <a:fld id="{CB305D02-CCE2-43E3-B7AB-32D351E955AA}" type="slidenum">
              <a:rPr lang="en-US" altLang="en-US"/>
              <a:pPr/>
              <a:t>‹#›</a:t>
            </a:fld>
            <a:endParaRPr lang="en-US" altLang="en-US"/>
          </a:p>
        </p:txBody>
      </p:sp>
    </p:spTree>
    <p:extLst>
      <p:ext uri="{BB962C8B-B14F-4D97-AF65-F5344CB8AC3E}">
        <p14:creationId xmlns:p14="http://schemas.microsoft.com/office/powerpoint/2010/main" val="2851003392"/>
      </p:ext>
    </p:extLst>
  </p:cSld>
  <p:clrMapOvr>
    <a:masterClrMapping/>
  </p:clrMapOvr>
  <p:transition spd="slow" advTm="16000">
    <p:random/>
    <p:sndAc>
      <p:stSnd>
        <p:snd r:embed="rId1" name="projctor.wav"/>
      </p:stSnd>
    </p:sndAc>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005063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38E6CCC0-CF34-4765-B655-66725D3425C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78C3960-F6EB-4108-9D0C-1CBDF3907F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61BE5F8-340A-435B-9E46-C0AA79980EE2}"/>
              </a:ext>
            </a:extLst>
          </p:cNvPr>
          <p:cNvSpPr>
            <a:spLocks noGrp="1" noChangeArrowheads="1"/>
          </p:cNvSpPr>
          <p:nvPr>
            <p:ph type="sldNum" sz="quarter" idx="12"/>
          </p:nvPr>
        </p:nvSpPr>
        <p:spPr>
          <a:ln/>
        </p:spPr>
        <p:txBody>
          <a:bodyPr/>
          <a:lstStyle>
            <a:lvl1pPr>
              <a:defRPr/>
            </a:lvl1pPr>
          </a:lstStyle>
          <a:p>
            <a:fld id="{379AB1BE-B1A0-4BAF-8577-243C57492445}" type="slidenum">
              <a:rPr lang="en-US" altLang="en-US"/>
              <a:pPr/>
              <a:t>‹#›</a:t>
            </a:fld>
            <a:endParaRPr lang="en-US" altLang="en-US"/>
          </a:p>
        </p:txBody>
      </p:sp>
    </p:spTree>
    <p:extLst>
      <p:ext uri="{BB962C8B-B14F-4D97-AF65-F5344CB8AC3E}">
        <p14:creationId xmlns:p14="http://schemas.microsoft.com/office/powerpoint/2010/main" val="1732154691"/>
      </p:ext>
    </p:extLst>
  </p:cSld>
  <p:clrMapOvr>
    <a:masterClrMapping/>
  </p:clrMapOvr>
  <p:transition spd="slow" advTm="16000">
    <p:random/>
    <p:sndAc>
      <p:stSnd>
        <p:snd r:embed="rId1" name="projctor.wav"/>
      </p:stSnd>
    </p:sndAc>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5626E9E-07E3-43F5-8267-E5F4BF7C25F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456828C-CFD3-40C1-B8C6-2A44C4D85F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36EAAB0-124A-42F0-8E67-38D2DBE1872C}"/>
              </a:ext>
            </a:extLst>
          </p:cNvPr>
          <p:cNvSpPr>
            <a:spLocks noGrp="1" noChangeArrowheads="1"/>
          </p:cNvSpPr>
          <p:nvPr>
            <p:ph type="sldNum" sz="quarter" idx="12"/>
          </p:nvPr>
        </p:nvSpPr>
        <p:spPr>
          <a:ln/>
        </p:spPr>
        <p:txBody>
          <a:bodyPr/>
          <a:lstStyle>
            <a:lvl1pPr>
              <a:defRPr/>
            </a:lvl1pPr>
          </a:lstStyle>
          <a:p>
            <a:fld id="{9D63232B-C690-4357-BF6D-B39983A977D7}" type="slidenum">
              <a:rPr lang="en-US" altLang="en-US"/>
              <a:pPr/>
              <a:t>‹#›</a:t>
            </a:fld>
            <a:endParaRPr lang="en-US" altLang="en-US"/>
          </a:p>
        </p:txBody>
      </p:sp>
    </p:spTree>
    <p:extLst>
      <p:ext uri="{BB962C8B-B14F-4D97-AF65-F5344CB8AC3E}">
        <p14:creationId xmlns:p14="http://schemas.microsoft.com/office/powerpoint/2010/main" val="3447182763"/>
      </p:ext>
    </p:extLst>
  </p:cSld>
  <p:clrMapOvr>
    <a:masterClrMapping/>
  </p:clrMapOvr>
  <p:transition spd="slow" advTm="16000">
    <p:random/>
    <p:sndAc>
      <p:stSnd>
        <p:snd r:embed="rId1" name="projctor.wav"/>
      </p:stSnd>
    </p:sndAc>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D41AA84-C4C3-4008-A28A-092D4F0CE01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CFA9DDB-7381-4DD1-8CCF-C4812CF8FD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28E6336-A9A3-48AD-BEA2-27EC37E53078}"/>
              </a:ext>
            </a:extLst>
          </p:cNvPr>
          <p:cNvSpPr>
            <a:spLocks noGrp="1" noChangeArrowheads="1"/>
          </p:cNvSpPr>
          <p:nvPr>
            <p:ph type="sldNum" sz="quarter" idx="12"/>
          </p:nvPr>
        </p:nvSpPr>
        <p:spPr>
          <a:ln/>
        </p:spPr>
        <p:txBody>
          <a:bodyPr/>
          <a:lstStyle>
            <a:lvl1pPr>
              <a:defRPr/>
            </a:lvl1pPr>
          </a:lstStyle>
          <a:p>
            <a:fld id="{83143DC1-D235-450A-9618-5B85EA940CAC}" type="slidenum">
              <a:rPr lang="en-US" altLang="en-US"/>
              <a:pPr/>
              <a:t>‹#›</a:t>
            </a:fld>
            <a:endParaRPr lang="en-US" altLang="en-US"/>
          </a:p>
        </p:txBody>
      </p:sp>
    </p:spTree>
    <p:extLst>
      <p:ext uri="{BB962C8B-B14F-4D97-AF65-F5344CB8AC3E}">
        <p14:creationId xmlns:p14="http://schemas.microsoft.com/office/powerpoint/2010/main" val="83974103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F0B197-E2B8-484C-B2B5-BE5FEE05AC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E08215-D219-4F95-AF76-90C5FDB067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C3BCE06-9070-4D66-A897-6E4D19F014E7}"/>
              </a:ext>
            </a:extLst>
          </p:cNvPr>
          <p:cNvSpPr>
            <a:spLocks noGrp="1" noChangeArrowheads="1"/>
          </p:cNvSpPr>
          <p:nvPr>
            <p:ph type="sldNum" sz="quarter" idx="12"/>
          </p:nvPr>
        </p:nvSpPr>
        <p:spPr>
          <a:ln/>
        </p:spPr>
        <p:txBody>
          <a:bodyPr/>
          <a:lstStyle>
            <a:lvl1pPr>
              <a:defRPr/>
            </a:lvl1pPr>
          </a:lstStyle>
          <a:p>
            <a:fld id="{73A51A37-45B5-4131-ABF8-9CB2E802B89F}" type="slidenum">
              <a:rPr lang="en-US" altLang="en-US"/>
              <a:pPr/>
              <a:t>‹#›</a:t>
            </a:fld>
            <a:endParaRPr lang="en-US" altLang="en-US"/>
          </a:p>
        </p:txBody>
      </p:sp>
    </p:spTree>
    <p:extLst>
      <p:ext uri="{BB962C8B-B14F-4D97-AF65-F5344CB8AC3E}">
        <p14:creationId xmlns:p14="http://schemas.microsoft.com/office/powerpoint/2010/main" val="8494892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CDFEE2C-BA66-48A9-AB0E-F6B001129D5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B44A7FB-C0EB-457D-AFB3-A65A4E3BAB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EDAA5FD-D13F-48F8-B503-4B10B71116B0}"/>
              </a:ext>
            </a:extLst>
          </p:cNvPr>
          <p:cNvSpPr>
            <a:spLocks noGrp="1" noChangeArrowheads="1"/>
          </p:cNvSpPr>
          <p:nvPr>
            <p:ph type="sldNum" sz="quarter" idx="12"/>
          </p:nvPr>
        </p:nvSpPr>
        <p:spPr>
          <a:ln/>
        </p:spPr>
        <p:txBody>
          <a:bodyPr/>
          <a:lstStyle>
            <a:lvl1pPr>
              <a:defRPr/>
            </a:lvl1pPr>
          </a:lstStyle>
          <a:p>
            <a:fld id="{59A262CC-48DB-4F54-B2A3-7C40412A70A0}" type="slidenum">
              <a:rPr lang="en-US" altLang="en-US"/>
              <a:pPr/>
              <a:t>‹#›</a:t>
            </a:fld>
            <a:endParaRPr lang="en-US" altLang="en-US"/>
          </a:p>
        </p:txBody>
      </p:sp>
    </p:spTree>
    <p:extLst>
      <p:ext uri="{BB962C8B-B14F-4D97-AF65-F5344CB8AC3E}">
        <p14:creationId xmlns:p14="http://schemas.microsoft.com/office/powerpoint/2010/main" val="270668690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0285AC6-299D-4D71-88C4-D16B1647D47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D07B788-0496-4FBD-A196-F0F5BE7E45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8D5F7CF-5150-4106-BB44-800D4E46C3F4}"/>
              </a:ext>
            </a:extLst>
          </p:cNvPr>
          <p:cNvSpPr>
            <a:spLocks noGrp="1" noChangeArrowheads="1"/>
          </p:cNvSpPr>
          <p:nvPr>
            <p:ph type="sldNum" sz="quarter" idx="12"/>
          </p:nvPr>
        </p:nvSpPr>
        <p:spPr>
          <a:ln/>
        </p:spPr>
        <p:txBody>
          <a:bodyPr/>
          <a:lstStyle>
            <a:lvl1pPr>
              <a:defRPr/>
            </a:lvl1pPr>
          </a:lstStyle>
          <a:p>
            <a:fld id="{B9A2FABB-4E48-44DD-9C28-FDD21B219172}" type="slidenum">
              <a:rPr lang="en-US" altLang="en-US"/>
              <a:pPr/>
              <a:t>‹#›</a:t>
            </a:fld>
            <a:endParaRPr lang="en-US" altLang="en-US"/>
          </a:p>
        </p:txBody>
      </p:sp>
    </p:spTree>
    <p:extLst>
      <p:ext uri="{BB962C8B-B14F-4D97-AF65-F5344CB8AC3E}">
        <p14:creationId xmlns:p14="http://schemas.microsoft.com/office/powerpoint/2010/main" val="187084679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0250C9C-6937-45C5-8E6B-38AF6F8B090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F8BB76B-0053-4CBA-B074-AE6558F3F6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387BC52-9029-4536-8717-82D6BAC34B5E}"/>
              </a:ext>
            </a:extLst>
          </p:cNvPr>
          <p:cNvSpPr>
            <a:spLocks noGrp="1" noChangeArrowheads="1"/>
          </p:cNvSpPr>
          <p:nvPr>
            <p:ph type="sldNum" sz="quarter" idx="12"/>
          </p:nvPr>
        </p:nvSpPr>
        <p:spPr>
          <a:ln/>
        </p:spPr>
        <p:txBody>
          <a:bodyPr/>
          <a:lstStyle>
            <a:lvl1pPr>
              <a:defRPr/>
            </a:lvl1pPr>
          </a:lstStyle>
          <a:p>
            <a:fld id="{5FCC9A28-3775-459D-852F-79D384361E42}" type="slidenum">
              <a:rPr lang="en-US" altLang="en-US"/>
              <a:pPr/>
              <a:t>‹#›</a:t>
            </a:fld>
            <a:endParaRPr lang="en-US" altLang="en-US"/>
          </a:p>
        </p:txBody>
      </p:sp>
    </p:spTree>
    <p:extLst>
      <p:ext uri="{BB962C8B-B14F-4D97-AF65-F5344CB8AC3E}">
        <p14:creationId xmlns:p14="http://schemas.microsoft.com/office/powerpoint/2010/main" val="380820208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CECCB73-AC5A-426C-B70D-B34C4AFC472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CCBD522-7566-445F-B65D-FD273BF479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4118AAF-0228-48B7-A6DD-65B998718D48}"/>
              </a:ext>
            </a:extLst>
          </p:cNvPr>
          <p:cNvSpPr>
            <a:spLocks noGrp="1" noChangeArrowheads="1"/>
          </p:cNvSpPr>
          <p:nvPr>
            <p:ph type="sldNum" sz="quarter" idx="12"/>
          </p:nvPr>
        </p:nvSpPr>
        <p:spPr>
          <a:ln/>
        </p:spPr>
        <p:txBody>
          <a:bodyPr/>
          <a:lstStyle>
            <a:lvl1pPr>
              <a:defRPr/>
            </a:lvl1pPr>
          </a:lstStyle>
          <a:p>
            <a:fld id="{0EFB8589-309D-440C-A6AF-F7452DC90238}" type="slidenum">
              <a:rPr lang="en-US" altLang="en-US"/>
              <a:pPr/>
              <a:t>‹#›</a:t>
            </a:fld>
            <a:endParaRPr lang="en-US" altLang="en-US"/>
          </a:p>
        </p:txBody>
      </p:sp>
    </p:spTree>
    <p:extLst>
      <p:ext uri="{BB962C8B-B14F-4D97-AF65-F5344CB8AC3E}">
        <p14:creationId xmlns:p14="http://schemas.microsoft.com/office/powerpoint/2010/main" val="57677526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586030F-BD49-4E23-9730-CE2B57A2F57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DE2E9CF-7841-471A-8D09-FBD36564DD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E8F3B35-F1F6-4A35-9376-E42AD30C9497}"/>
              </a:ext>
            </a:extLst>
          </p:cNvPr>
          <p:cNvSpPr>
            <a:spLocks noGrp="1" noChangeArrowheads="1"/>
          </p:cNvSpPr>
          <p:nvPr>
            <p:ph type="sldNum" sz="quarter" idx="12"/>
          </p:nvPr>
        </p:nvSpPr>
        <p:spPr>
          <a:ln/>
        </p:spPr>
        <p:txBody>
          <a:bodyPr/>
          <a:lstStyle>
            <a:lvl1pPr>
              <a:defRPr/>
            </a:lvl1pPr>
          </a:lstStyle>
          <a:p>
            <a:fld id="{C419419C-5C49-4446-9C16-75F709B70515}" type="slidenum">
              <a:rPr lang="en-US" altLang="en-US"/>
              <a:pPr/>
              <a:t>‹#›</a:t>
            </a:fld>
            <a:endParaRPr lang="en-US" altLang="en-US"/>
          </a:p>
        </p:txBody>
      </p:sp>
    </p:spTree>
    <p:extLst>
      <p:ext uri="{BB962C8B-B14F-4D97-AF65-F5344CB8AC3E}">
        <p14:creationId xmlns:p14="http://schemas.microsoft.com/office/powerpoint/2010/main" val="62062510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597FBC1-F38E-4EC6-8534-954027AFD96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3DB2963-FA8B-436B-96AD-078610FF1F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AF3BECE-7A2E-4BDC-AFC6-D0AAF562FE78}"/>
              </a:ext>
            </a:extLst>
          </p:cNvPr>
          <p:cNvSpPr>
            <a:spLocks noGrp="1" noChangeArrowheads="1"/>
          </p:cNvSpPr>
          <p:nvPr>
            <p:ph type="sldNum" sz="quarter" idx="12"/>
          </p:nvPr>
        </p:nvSpPr>
        <p:spPr>
          <a:ln/>
        </p:spPr>
        <p:txBody>
          <a:bodyPr/>
          <a:lstStyle>
            <a:lvl1pPr>
              <a:defRPr/>
            </a:lvl1pPr>
          </a:lstStyle>
          <a:p>
            <a:fld id="{1FD25AE2-59C4-4521-A0EF-99CC7E22D8CA}" type="slidenum">
              <a:rPr lang="en-US" altLang="en-US"/>
              <a:pPr/>
              <a:t>‹#›</a:t>
            </a:fld>
            <a:endParaRPr lang="en-US" altLang="en-US"/>
          </a:p>
        </p:txBody>
      </p:sp>
    </p:spTree>
    <p:extLst>
      <p:ext uri="{BB962C8B-B14F-4D97-AF65-F5344CB8AC3E}">
        <p14:creationId xmlns:p14="http://schemas.microsoft.com/office/powerpoint/2010/main" val="4247739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417928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357521C-059F-436C-94AA-F80372D89E6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D238C5-04B9-4CB7-9585-D77666B94C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C1B82F6-AEAA-413E-993C-B14A9BDF2A74}"/>
              </a:ext>
            </a:extLst>
          </p:cNvPr>
          <p:cNvSpPr>
            <a:spLocks noGrp="1" noChangeArrowheads="1"/>
          </p:cNvSpPr>
          <p:nvPr>
            <p:ph type="sldNum" sz="quarter" idx="12"/>
          </p:nvPr>
        </p:nvSpPr>
        <p:spPr>
          <a:ln/>
        </p:spPr>
        <p:txBody>
          <a:bodyPr/>
          <a:lstStyle>
            <a:lvl1pPr>
              <a:defRPr/>
            </a:lvl1pPr>
          </a:lstStyle>
          <a:p>
            <a:fld id="{D3741A9A-EF26-472D-9237-F248C3CF78A8}" type="slidenum">
              <a:rPr lang="en-US" altLang="en-US"/>
              <a:pPr/>
              <a:t>‹#›</a:t>
            </a:fld>
            <a:endParaRPr lang="en-US" altLang="en-US"/>
          </a:p>
        </p:txBody>
      </p:sp>
    </p:spTree>
    <p:extLst>
      <p:ext uri="{BB962C8B-B14F-4D97-AF65-F5344CB8AC3E}">
        <p14:creationId xmlns:p14="http://schemas.microsoft.com/office/powerpoint/2010/main" val="418603026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D4A3144-D0BB-4CF1-AADD-CEA0311812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F01ACB4-F592-4354-A29D-DE0A43EDBE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226B29-C973-4552-8A8B-00B6C6668DD1}"/>
              </a:ext>
            </a:extLst>
          </p:cNvPr>
          <p:cNvSpPr>
            <a:spLocks noGrp="1" noChangeArrowheads="1"/>
          </p:cNvSpPr>
          <p:nvPr>
            <p:ph type="sldNum" sz="quarter" idx="12"/>
          </p:nvPr>
        </p:nvSpPr>
        <p:spPr>
          <a:ln/>
        </p:spPr>
        <p:txBody>
          <a:bodyPr/>
          <a:lstStyle>
            <a:lvl1pPr>
              <a:defRPr/>
            </a:lvl1pPr>
          </a:lstStyle>
          <a:p>
            <a:fld id="{F2885E09-9CA3-46FE-BC09-7E7EADFA17AE}" type="slidenum">
              <a:rPr lang="en-US" altLang="en-US"/>
              <a:pPr/>
              <a:t>‹#›</a:t>
            </a:fld>
            <a:endParaRPr lang="en-US" altLang="en-US"/>
          </a:p>
        </p:txBody>
      </p:sp>
    </p:spTree>
    <p:extLst>
      <p:ext uri="{BB962C8B-B14F-4D97-AF65-F5344CB8AC3E}">
        <p14:creationId xmlns:p14="http://schemas.microsoft.com/office/powerpoint/2010/main" val="154586228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03153BC-FDB7-496B-BB47-A36DD3F645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A92BEC5-35F1-4BE7-8025-D177D864DC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BEBE4A8-F5BA-4739-BA61-1AB7C188DFD3}"/>
              </a:ext>
            </a:extLst>
          </p:cNvPr>
          <p:cNvSpPr>
            <a:spLocks noGrp="1" noChangeArrowheads="1"/>
          </p:cNvSpPr>
          <p:nvPr>
            <p:ph type="sldNum" sz="quarter" idx="12"/>
          </p:nvPr>
        </p:nvSpPr>
        <p:spPr>
          <a:ln/>
        </p:spPr>
        <p:txBody>
          <a:bodyPr/>
          <a:lstStyle>
            <a:lvl1pPr>
              <a:defRPr/>
            </a:lvl1pPr>
          </a:lstStyle>
          <a:p>
            <a:fld id="{72269511-88E3-4B63-A4D7-912D8725CA79}" type="slidenum">
              <a:rPr lang="en-US" altLang="en-US"/>
              <a:pPr/>
              <a:t>‹#›</a:t>
            </a:fld>
            <a:endParaRPr lang="en-US" altLang="en-US"/>
          </a:p>
        </p:txBody>
      </p:sp>
    </p:spTree>
    <p:extLst>
      <p:ext uri="{BB962C8B-B14F-4D97-AF65-F5344CB8AC3E}">
        <p14:creationId xmlns:p14="http://schemas.microsoft.com/office/powerpoint/2010/main" val="384786860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DCC5B139-49CD-4046-9567-FE257F585FE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45BF89A-5691-432C-BADD-E6F1783999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32D3414-B806-4145-9D13-650F90627248}"/>
              </a:ext>
            </a:extLst>
          </p:cNvPr>
          <p:cNvSpPr>
            <a:spLocks noGrp="1" noChangeArrowheads="1"/>
          </p:cNvSpPr>
          <p:nvPr>
            <p:ph type="sldNum" sz="quarter" idx="12"/>
          </p:nvPr>
        </p:nvSpPr>
        <p:spPr>
          <a:ln/>
        </p:spPr>
        <p:txBody>
          <a:bodyPr/>
          <a:lstStyle>
            <a:lvl1pPr>
              <a:defRPr/>
            </a:lvl1pPr>
          </a:lstStyle>
          <a:p>
            <a:fld id="{8B0337C1-CE52-4EB7-8FDE-5ECC1395CBD1}" type="slidenum">
              <a:rPr lang="en-US" altLang="en-US"/>
              <a:pPr/>
              <a:t>‹#›</a:t>
            </a:fld>
            <a:endParaRPr lang="en-US" altLang="en-US"/>
          </a:p>
        </p:txBody>
      </p:sp>
    </p:spTree>
    <p:extLst>
      <p:ext uri="{BB962C8B-B14F-4D97-AF65-F5344CB8AC3E}">
        <p14:creationId xmlns:p14="http://schemas.microsoft.com/office/powerpoint/2010/main" val="321819488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91B01CB-D612-474E-B6EA-982F8D52B34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29DE356-3A33-4FC0-A4F9-A37020C5E8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12E1B48-A141-4225-80E0-32105A8A8DED}"/>
              </a:ext>
            </a:extLst>
          </p:cNvPr>
          <p:cNvSpPr>
            <a:spLocks noGrp="1" noChangeArrowheads="1"/>
          </p:cNvSpPr>
          <p:nvPr>
            <p:ph type="sldNum" sz="quarter" idx="12"/>
          </p:nvPr>
        </p:nvSpPr>
        <p:spPr>
          <a:ln/>
        </p:spPr>
        <p:txBody>
          <a:bodyPr/>
          <a:lstStyle>
            <a:lvl1pPr>
              <a:defRPr/>
            </a:lvl1pPr>
          </a:lstStyle>
          <a:p>
            <a:fld id="{C249F5DA-F63D-4382-ABB8-C537F82C0AAB}" type="slidenum">
              <a:rPr lang="en-US" altLang="en-US"/>
              <a:pPr/>
              <a:t>‹#›</a:t>
            </a:fld>
            <a:endParaRPr lang="en-US" altLang="en-US"/>
          </a:p>
        </p:txBody>
      </p:sp>
    </p:spTree>
    <p:extLst>
      <p:ext uri="{BB962C8B-B14F-4D97-AF65-F5344CB8AC3E}">
        <p14:creationId xmlns:p14="http://schemas.microsoft.com/office/powerpoint/2010/main" val="70651239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CF6AC46-B2CA-492D-AFC5-29174D2A8D18}"/>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E15ABDAB-039D-4B2E-A847-4D34EC1EF4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A30B0EAA-0755-47BD-9814-98721E417FE8}"/>
              </a:ext>
            </a:extLst>
          </p:cNvPr>
          <p:cNvSpPr>
            <a:spLocks noGrp="1" noChangeArrowheads="1"/>
          </p:cNvSpPr>
          <p:nvPr>
            <p:ph type="sldNum" sz="quarter" idx="12"/>
          </p:nvPr>
        </p:nvSpPr>
        <p:spPr>
          <a:ln/>
        </p:spPr>
        <p:txBody>
          <a:bodyPr/>
          <a:lstStyle>
            <a:lvl1pPr>
              <a:defRPr/>
            </a:lvl1pPr>
          </a:lstStyle>
          <a:p>
            <a:fld id="{0DB3903D-D05F-4989-A4B5-B5DF20B6C5FF}" type="slidenum">
              <a:rPr lang="en-US" altLang="en-US"/>
              <a:pPr/>
              <a:t>‹#›</a:t>
            </a:fld>
            <a:endParaRPr lang="en-US" altLang="en-US"/>
          </a:p>
        </p:txBody>
      </p:sp>
    </p:spTree>
    <p:extLst>
      <p:ext uri="{BB962C8B-B14F-4D97-AF65-F5344CB8AC3E}">
        <p14:creationId xmlns:p14="http://schemas.microsoft.com/office/powerpoint/2010/main" val="278656503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84BF1703-98DB-4955-A3F2-F3A3A85C46A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FBB5535-75A7-4ED2-A277-A51E1FF588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42C8EA9-A960-47DE-BCA3-403C354099BA}"/>
              </a:ext>
            </a:extLst>
          </p:cNvPr>
          <p:cNvSpPr>
            <a:spLocks noGrp="1" noChangeArrowheads="1"/>
          </p:cNvSpPr>
          <p:nvPr>
            <p:ph type="sldNum" sz="quarter" idx="12"/>
          </p:nvPr>
        </p:nvSpPr>
        <p:spPr>
          <a:ln/>
        </p:spPr>
        <p:txBody>
          <a:bodyPr/>
          <a:lstStyle>
            <a:lvl1pPr>
              <a:defRPr/>
            </a:lvl1pPr>
          </a:lstStyle>
          <a:p>
            <a:fld id="{27A7B063-E7AF-49DD-A148-BC0A690FB886}" type="slidenum">
              <a:rPr lang="en-US" altLang="en-US"/>
              <a:pPr/>
              <a:t>‹#›</a:t>
            </a:fld>
            <a:endParaRPr lang="en-US" altLang="en-US"/>
          </a:p>
        </p:txBody>
      </p:sp>
    </p:spTree>
    <p:extLst>
      <p:ext uri="{BB962C8B-B14F-4D97-AF65-F5344CB8AC3E}">
        <p14:creationId xmlns:p14="http://schemas.microsoft.com/office/powerpoint/2010/main" val="205407526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7CD54C2-FD40-4598-9E7A-78065DC3E55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DAB0349-082E-4E33-B858-723FF891C5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3AB3372-E86F-42E6-827D-0C9B3A17773C}"/>
              </a:ext>
            </a:extLst>
          </p:cNvPr>
          <p:cNvSpPr>
            <a:spLocks noGrp="1" noChangeArrowheads="1"/>
          </p:cNvSpPr>
          <p:nvPr>
            <p:ph type="sldNum" sz="quarter" idx="12"/>
          </p:nvPr>
        </p:nvSpPr>
        <p:spPr>
          <a:ln/>
        </p:spPr>
        <p:txBody>
          <a:bodyPr/>
          <a:lstStyle>
            <a:lvl1pPr>
              <a:defRPr/>
            </a:lvl1pPr>
          </a:lstStyle>
          <a:p>
            <a:fld id="{AE7A9A3A-46A1-4047-B573-73AAC1E11588}" type="slidenum">
              <a:rPr lang="en-US" altLang="en-US"/>
              <a:pPr/>
              <a:t>‹#›</a:t>
            </a:fld>
            <a:endParaRPr lang="en-US" altLang="en-US"/>
          </a:p>
        </p:txBody>
      </p:sp>
    </p:spTree>
    <p:extLst>
      <p:ext uri="{BB962C8B-B14F-4D97-AF65-F5344CB8AC3E}">
        <p14:creationId xmlns:p14="http://schemas.microsoft.com/office/powerpoint/2010/main" val="323992115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56F0C81-CE2B-405A-A818-AF7C9D4DF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05EE72C-D52B-43CA-8E12-F36EF2F44C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2FA269E-126D-4405-BA62-2ABB7BB52D90}"/>
              </a:ext>
            </a:extLst>
          </p:cNvPr>
          <p:cNvSpPr>
            <a:spLocks noGrp="1" noChangeArrowheads="1"/>
          </p:cNvSpPr>
          <p:nvPr>
            <p:ph type="sldNum" sz="quarter" idx="12"/>
          </p:nvPr>
        </p:nvSpPr>
        <p:spPr>
          <a:ln/>
        </p:spPr>
        <p:txBody>
          <a:bodyPr/>
          <a:lstStyle>
            <a:lvl1pPr>
              <a:defRPr/>
            </a:lvl1pPr>
          </a:lstStyle>
          <a:p>
            <a:fld id="{7F0A5EA4-D787-41BF-BAAF-847B376A1E02}" type="slidenum">
              <a:rPr lang="en-US" altLang="en-US"/>
              <a:pPr/>
              <a:t>‹#›</a:t>
            </a:fld>
            <a:endParaRPr lang="en-US" altLang="en-US"/>
          </a:p>
        </p:txBody>
      </p:sp>
    </p:spTree>
    <p:extLst>
      <p:ext uri="{BB962C8B-B14F-4D97-AF65-F5344CB8AC3E}">
        <p14:creationId xmlns:p14="http://schemas.microsoft.com/office/powerpoint/2010/main" val="304129347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5D508D2-E342-478E-922E-ECF9AD13308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DBE0162-A46D-4DB8-80F8-6A16D96303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CD33C14-FE32-4B9E-BDE6-300C219D9CD5}"/>
              </a:ext>
            </a:extLst>
          </p:cNvPr>
          <p:cNvSpPr>
            <a:spLocks noGrp="1" noChangeArrowheads="1"/>
          </p:cNvSpPr>
          <p:nvPr>
            <p:ph type="sldNum" sz="quarter" idx="12"/>
          </p:nvPr>
        </p:nvSpPr>
        <p:spPr>
          <a:ln/>
        </p:spPr>
        <p:txBody>
          <a:bodyPr/>
          <a:lstStyle>
            <a:lvl1pPr>
              <a:defRPr/>
            </a:lvl1pPr>
          </a:lstStyle>
          <a:p>
            <a:fld id="{47220132-B925-46DE-A6EF-43901313B531}" type="slidenum">
              <a:rPr lang="en-US" altLang="en-US"/>
              <a:pPr/>
              <a:t>‹#›</a:t>
            </a:fld>
            <a:endParaRPr lang="en-US" altLang="en-US"/>
          </a:p>
        </p:txBody>
      </p:sp>
    </p:spTree>
    <p:extLst>
      <p:ext uri="{BB962C8B-B14F-4D97-AF65-F5344CB8AC3E}">
        <p14:creationId xmlns:p14="http://schemas.microsoft.com/office/powerpoint/2010/main" val="41102215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413181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9080817-BAD0-46CA-91C0-8F4A590773B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87AC712-22EB-49F9-B57E-67177F8860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FA9A296-6FB3-418E-9D58-D7B82CA40A4E}"/>
              </a:ext>
            </a:extLst>
          </p:cNvPr>
          <p:cNvSpPr>
            <a:spLocks noGrp="1" noChangeArrowheads="1"/>
          </p:cNvSpPr>
          <p:nvPr>
            <p:ph type="sldNum" sz="quarter" idx="12"/>
          </p:nvPr>
        </p:nvSpPr>
        <p:spPr>
          <a:ln/>
        </p:spPr>
        <p:txBody>
          <a:bodyPr/>
          <a:lstStyle>
            <a:lvl1pPr>
              <a:defRPr/>
            </a:lvl1pPr>
          </a:lstStyle>
          <a:p>
            <a:fld id="{02E1A377-8219-4295-A302-CE5617FC0872}" type="slidenum">
              <a:rPr lang="en-US" altLang="en-US"/>
              <a:pPr/>
              <a:t>‹#›</a:t>
            </a:fld>
            <a:endParaRPr lang="en-US" altLang="en-US"/>
          </a:p>
        </p:txBody>
      </p:sp>
    </p:spTree>
    <p:extLst>
      <p:ext uri="{BB962C8B-B14F-4D97-AF65-F5344CB8AC3E}">
        <p14:creationId xmlns:p14="http://schemas.microsoft.com/office/powerpoint/2010/main" val="407142180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E76044C-2ABA-4B7A-90F8-950A5A54389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D651B26-7D6F-4C7C-BFB9-3E59FAF6B4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FB863E3-822B-4ABD-AA57-32877094EFB0}"/>
              </a:ext>
            </a:extLst>
          </p:cNvPr>
          <p:cNvSpPr>
            <a:spLocks noGrp="1" noChangeArrowheads="1"/>
          </p:cNvSpPr>
          <p:nvPr>
            <p:ph type="sldNum" sz="quarter" idx="12"/>
          </p:nvPr>
        </p:nvSpPr>
        <p:spPr>
          <a:ln/>
        </p:spPr>
        <p:txBody>
          <a:bodyPr/>
          <a:lstStyle>
            <a:lvl1pPr>
              <a:defRPr/>
            </a:lvl1pPr>
          </a:lstStyle>
          <a:p>
            <a:fld id="{8661BB28-3F2D-41B9-9DE6-E965167A64F5}" type="slidenum">
              <a:rPr lang="en-US" altLang="en-US"/>
              <a:pPr/>
              <a:t>‹#›</a:t>
            </a:fld>
            <a:endParaRPr lang="en-US" altLang="en-US"/>
          </a:p>
        </p:txBody>
      </p:sp>
    </p:spTree>
    <p:extLst>
      <p:ext uri="{BB962C8B-B14F-4D97-AF65-F5344CB8AC3E}">
        <p14:creationId xmlns:p14="http://schemas.microsoft.com/office/powerpoint/2010/main" val="4347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84784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01283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1701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1278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73718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32638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23645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57137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36261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4928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01033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45101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63560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2201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04505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79974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69363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08599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24378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82675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26494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02729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96649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88063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602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09332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35527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78065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34925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48110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22471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4803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92200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30006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42714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5130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52180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01003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04474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75819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98206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9CD22F-2772-42DC-9DD7-2D0DAF97D780}" type="slidenum">
              <a:rPr lang="en-US"/>
              <a:pPr>
                <a:defRPr/>
              </a:pPr>
              <a:t>‹#›</a:t>
            </a:fld>
            <a:endParaRPr lang="en-US"/>
          </a:p>
        </p:txBody>
      </p:sp>
    </p:spTree>
    <p:extLst>
      <p:ext uri="{BB962C8B-B14F-4D97-AF65-F5344CB8AC3E}">
        <p14:creationId xmlns:p14="http://schemas.microsoft.com/office/powerpoint/2010/main" val="1122451255"/>
      </p:ext>
    </p:extLst>
  </p:cSld>
  <p:clrMapOvr>
    <a:masterClrMapping/>
  </p:clrMapOvr>
  <p:transition spd="slow" advClick="0" advTm="5000">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510770-9C66-475B-AFE6-0FCEDAA37F44}" type="slidenum">
              <a:rPr lang="en-US"/>
              <a:pPr>
                <a:defRPr/>
              </a:pPr>
              <a:t>‹#›</a:t>
            </a:fld>
            <a:endParaRPr lang="en-US"/>
          </a:p>
        </p:txBody>
      </p:sp>
    </p:spTree>
    <p:extLst>
      <p:ext uri="{BB962C8B-B14F-4D97-AF65-F5344CB8AC3E}">
        <p14:creationId xmlns:p14="http://schemas.microsoft.com/office/powerpoint/2010/main" val="3990093039"/>
      </p:ext>
    </p:extLst>
  </p:cSld>
  <p:clrMapOvr>
    <a:masterClrMapping/>
  </p:clrMapOvr>
  <p:transition spd="slow" advClick="0" advTm="5000">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DA46EF-5DA0-4766-BDD1-581A21960507}" type="slidenum">
              <a:rPr lang="en-US"/>
              <a:pPr>
                <a:defRPr/>
              </a:pPr>
              <a:t>‹#›</a:t>
            </a:fld>
            <a:endParaRPr lang="en-US"/>
          </a:p>
        </p:txBody>
      </p:sp>
    </p:spTree>
    <p:extLst>
      <p:ext uri="{BB962C8B-B14F-4D97-AF65-F5344CB8AC3E}">
        <p14:creationId xmlns:p14="http://schemas.microsoft.com/office/powerpoint/2010/main" val="4283027560"/>
      </p:ext>
    </p:extLst>
  </p:cSld>
  <p:clrMapOvr>
    <a:masterClrMapping/>
  </p:clrMapOvr>
  <p:transition spd="slow" advClick="0" advTm="5000">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08F1AE-0A3C-424D-BB42-5BBC8ABB87B3}" type="slidenum">
              <a:rPr lang="en-US"/>
              <a:pPr>
                <a:defRPr/>
              </a:pPr>
              <a:t>‹#›</a:t>
            </a:fld>
            <a:endParaRPr lang="en-US"/>
          </a:p>
        </p:txBody>
      </p:sp>
    </p:spTree>
    <p:extLst>
      <p:ext uri="{BB962C8B-B14F-4D97-AF65-F5344CB8AC3E}">
        <p14:creationId xmlns:p14="http://schemas.microsoft.com/office/powerpoint/2010/main" val="3481734616"/>
      </p:ext>
    </p:extLst>
  </p:cSld>
  <p:clrMapOvr>
    <a:masterClrMapping/>
  </p:clrMapOvr>
  <p:transition spd="slow" advClick="0" advTm="5000">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9ADCB3C-8719-4B5F-8B46-03F87246228A}" type="slidenum">
              <a:rPr lang="en-US"/>
              <a:pPr>
                <a:defRPr/>
              </a:pPr>
              <a:t>‹#›</a:t>
            </a:fld>
            <a:endParaRPr lang="en-US"/>
          </a:p>
        </p:txBody>
      </p:sp>
    </p:spTree>
    <p:extLst>
      <p:ext uri="{BB962C8B-B14F-4D97-AF65-F5344CB8AC3E}">
        <p14:creationId xmlns:p14="http://schemas.microsoft.com/office/powerpoint/2010/main" val="572600660"/>
      </p:ext>
    </p:extLst>
  </p:cSld>
  <p:clrMapOvr>
    <a:masterClrMapping/>
  </p:clrMapOvr>
  <p:transition spd="slow" advClick="0" advTm="5000">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A9EB462-95A3-4332-97D1-ED1F8A4464A9}" type="slidenum">
              <a:rPr lang="en-US"/>
              <a:pPr>
                <a:defRPr/>
              </a:pPr>
              <a:t>‹#›</a:t>
            </a:fld>
            <a:endParaRPr lang="en-US"/>
          </a:p>
        </p:txBody>
      </p:sp>
    </p:spTree>
    <p:extLst>
      <p:ext uri="{BB962C8B-B14F-4D97-AF65-F5344CB8AC3E}">
        <p14:creationId xmlns:p14="http://schemas.microsoft.com/office/powerpoint/2010/main" val="1385445207"/>
      </p:ext>
    </p:extLst>
  </p:cSld>
  <p:clrMapOvr>
    <a:masterClrMapping/>
  </p:clrMapOvr>
  <p:transition spd="slow" advClick="0" advTm="5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73770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AE87F4F-69AD-4B0F-ACA1-B24E8DFCA53F}" type="slidenum">
              <a:rPr lang="en-US"/>
              <a:pPr>
                <a:defRPr/>
              </a:pPr>
              <a:t>‹#›</a:t>
            </a:fld>
            <a:endParaRPr lang="en-US"/>
          </a:p>
        </p:txBody>
      </p:sp>
    </p:spTree>
    <p:extLst>
      <p:ext uri="{BB962C8B-B14F-4D97-AF65-F5344CB8AC3E}">
        <p14:creationId xmlns:p14="http://schemas.microsoft.com/office/powerpoint/2010/main" val="2840997045"/>
      </p:ext>
    </p:extLst>
  </p:cSld>
  <p:clrMapOvr>
    <a:masterClrMapping/>
  </p:clrMapOvr>
  <p:transition spd="slow" advClick="0" advTm="5000">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7EA89B-4B5E-470E-8332-A3D6C204FD3D}" type="slidenum">
              <a:rPr lang="en-US"/>
              <a:pPr>
                <a:defRPr/>
              </a:pPr>
              <a:t>‹#›</a:t>
            </a:fld>
            <a:endParaRPr lang="en-US"/>
          </a:p>
        </p:txBody>
      </p:sp>
    </p:spTree>
    <p:extLst>
      <p:ext uri="{BB962C8B-B14F-4D97-AF65-F5344CB8AC3E}">
        <p14:creationId xmlns:p14="http://schemas.microsoft.com/office/powerpoint/2010/main" val="1074893449"/>
      </p:ext>
    </p:extLst>
  </p:cSld>
  <p:clrMapOvr>
    <a:masterClrMapping/>
  </p:clrMapOvr>
  <p:transition spd="slow" advClick="0" advTm="5000">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0818EE-3908-431D-9E69-F3E860CE2B4C}" type="slidenum">
              <a:rPr lang="en-US"/>
              <a:pPr>
                <a:defRPr/>
              </a:pPr>
              <a:t>‹#›</a:t>
            </a:fld>
            <a:endParaRPr lang="en-US"/>
          </a:p>
        </p:txBody>
      </p:sp>
    </p:spTree>
    <p:extLst>
      <p:ext uri="{BB962C8B-B14F-4D97-AF65-F5344CB8AC3E}">
        <p14:creationId xmlns:p14="http://schemas.microsoft.com/office/powerpoint/2010/main" val="1267245801"/>
      </p:ext>
    </p:extLst>
  </p:cSld>
  <p:clrMapOvr>
    <a:masterClrMapping/>
  </p:clrMapOvr>
  <p:transition spd="slow" advClick="0" advTm="5000">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30B85E-1BA6-41FE-973D-FCE4B2F8D3FD}" type="slidenum">
              <a:rPr lang="en-US"/>
              <a:pPr>
                <a:defRPr/>
              </a:pPr>
              <a:t>‹#›</a:t>
            </a:fld>
            <a:endParaRPr lang="en-US"/>
          </a:p>
        </p:txBody>
      </p:sp>
    </p:spTree>
    <p:extLst>
      <p:ext uri="{BB962C8B-B14F-4D97-AF65-F5344CB8AC3E}">
        <p14:creationId xmlns:p14="http://schemas.microsoft.com/office/powerpoint/2010/main" val="1754453312"/>
      </p:ext>
    </p:extLst>
  </p:cSld>
  <p:clrMapOvr>
    <a:masterClrMapping/>
  </p:clrMapOvr>
  <p:transition spd="slow" advClick="0" advTm="5000">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F81DF8-A0C2-48D5-97E7-B3469C5B095A}" type="slidenum">
              <a:rPr lang="en-US"/>
              <a:pPr>
                <a:defRPr/>
              </a:pPr>
              <a:t>‹#›</a:t>
            </a:fld>
            <a:endParaRPr lang="en-US"/>
          </a:p>
        </p:txBody>
      </p:sp>
    </p:spTree>
    <p:extLst>
      <p:ext uri="{BB962C8B-B14F-4D97-AF65-F5344CB8AC3E}">
        <p14:creationId xmlns:p14="http://schemas.microsoft.com/office/powerpoint/2010/main" val="1567696194"/>
      </p:ext>
    </p:extLst>
  </p:cSld>
  <p:clrMapOvr>
    <a:masterClrMapping/>
  </p:clrMapOvr>
  <p:transition spd="slow" advClick="0" advTm="5000">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18300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56065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34648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12174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6565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6968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20208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1094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34594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97866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17756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68247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61998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47571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60761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0593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18" Type="http://schemas.openxmlformats.org/officeDocument/2006/relationships/image" Target="../media/image1.jpeg"/><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theme" Target="../theme/theme10.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slideLayout" Target="../slideLayouts/slideLayout187.xml"/><Relationship Id="rId18" Type="http://schemas.openxmlformats.org/officeDocument/2006/relationships/slideLayout" Target="../slideLayouts/slideLayout192.xml"/><Relationship Id="rId3" Type="http://schemas.openxmlformats.org/officeDocument/2006/relationships/slideLayout" Target="../slideLayouts/slideLayout177.xml"/><Relationship Id="rId21" Type="http://schemas.openxmlformats.org/officeDocument/2006/relationships/theme" Target="../theme/theme11.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17" Type="http://schemas.openxmlformats.org/officeDocument/2006/relationships/slideLayout" Target="../slideLayouts/slideLayout191.xml"/><Relationship Id="rId2" Type="http://schemas.openxmlformats.org/officeDocument/2006/relationships/slideLayout" Target="../slideLayouts/slideLayout176.xml"/><Relationship Id="rId16" Type="http://schemas.openxmlformats.org/officeDocument/2006/relationships/slideLayout" Target="../slideLayouts/slideLayout190.xml"/><Relationship Id="rId20" Type="http://schemas.openxmlformats.org/officeDocument/2006/relationships/slideLayout" Target="../slideLayouts/slideLayout194.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5" Type="http://schemas.openxmlformats.org/officeDocument/2006/relationships/slideLayout" Target="../slideLayouts/slideLayout189.xml"/><Relationship Id="rId10" Type="http://schemas.openxmlformats.org/officeDocument/2006/relationships/slideLayout" Target="../slideLayouts/slideLayout184.xml"/><Relationship Id="rId19" Type="http://schemas.openxmlformats.org/officeDocument/2006/relationships/slideLayout" Target="../slideLayouts/slideLayout193.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slideLayout" Target="../slideLayouts/slideLayout18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18" Type="http://schemas.openxmlformats.org/officeDocument/2006/relationships/slideLayout" Target="../slideLayouts/slideLayout212.xml"/><Relationship Id="rId3" Type="http://schemas.openxmlformats.org/officeDocument/2006/relationships/slideLayout" Target="../slideLayouts/slideLayout197.xml"/><Relationship Id="rId21" Type="http://schemas.openxmlformats.org/officeDocument/2006/relationships/theme" Target="../theme/theme12.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17" Type="http://schemas.openxmlformats.org/officeDocument/2006/relationships/slideLayout" Target="../slideLayouts/slideLayout211.xml"/><Relationship Id="rId2" Type="http://schemas.openxmlformats.org/officeDocument/2006/relationships/slideLayout" Target="../slideLayouts/slideLayout196.xml"/><Relationship Id="rId16" Type="http://schemas.openxmlformats.org/officeDocument/2006/relationships/slideLayout" Target="../slideLayouts/slideLayout210.xml"/><Relationship Id="rId20" Type="http://schemas.openxmlformats.org/officeDocument/2006/relationships/slideLayout" Target="../slideLayouts/slideLayout214.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5" Type="http://schemas.openxmlformats.org/officeDocument/2006/relationships/slideLayout" Target="../slideLayouts/slideLayout209.xml"/><Relationship Id="rId10" Type="http://schemas.openxmlformats.org/officeDocument/2006/relationships/slideLayout" Target="../slideLayouts/slideLayout204.xml"/><Relationship Id="rId19" Type="http://schemas.openxmlformats.org/officeDocument/2006/relationships/slideLayout" Target="../slideLayouts/slideLayout213.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13.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slideLayout" Target="../slideLayouts/slideLayout238.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2" Type="http://schemas.openxmlformats.org/officeDocument/2006/relationships/slideLayout" Target="../slideLayouts/slideLayout227.xml"/><Relationship Id="rId16" Type="http://schemas.openxmlformats.org/officeDocument/2006/relationships/image" Target="../media/image1.jpeg"/><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5" Type="http://schemas.openxmlformats.org/officeDocument/2006/relationships/theme" Target="../theme/theme14.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slideLayout" Target="../slideLayouts/slideLayout2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slideLayout" Target="../slideLayouts/slideLayout252.xml"/><Relationship Id="rId18" Type="http://schemas.openxmlformats.org/officeDocument/2006/relationships/theme" Target="../theme/theme15.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17" Type="http://schemas.openxmlformats.org/officeDocument/2006/relationships/slideLayout" Target="../slideLayouts/slideLayout256.xml"/><Relationship Id="rId2" Type="http://schemas.openxmlformats.org/officeDocument/2006/relationships/slideLayout" Target="../slideLayouts/slideLayout241.xml"/><Relationship Id="rId16" Type="http://schemas.openxmlformats.org/officeDocument/2006/relationships/slideLayout" Target="../slideLayouts/slideLayout255.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5" Type="http://schemas.openxmlformats.org/officeDocument/2006/relationships/slideLayout" Target="../slideLayouts/slideLayout254.xml"/><Relationship Id="rId10" Type="http://schemas.openxmlformats.org/officeDocument/2006/relationships/slideLayout" Target="../slideLayouts/slideLayout249.xml"/><Relationship Id="rId19" Type="http://schemas.openxmlformats.org/officeDocument/2006/relationships/image" Target="../media/image3.jpeg"/><Relationship Id="rId4" Type="http://schemas.openxmlformats.org/officeDocument/2006/relationships/slideLayout" Target="../slideLayouts/slideLayout243.xml"/><Relationship Id="rId9" Type="http://schemas.openxmlformats.org/officeDocument/2006/relationships/slideLayout" Target="../slideLayouts/slideLayout248.xml"/><Relationship Id="rId14" Type="http://schemas.openxmlformats.org/officeDocument/2006/relationships/slideLayout" Target="../slideLayouts/slideLayout25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slideLayout" Target="../slideLayouts/slideLayout269.xml"/><Relationship Id="rId18" Type="http://schemas.openxmlformats.org/officeDocument/2006/relationships/image" Target="../media/image1.jpeg"/><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17" Type="http://schemas.openxmlformats.org/officeDocument/2006/relationships/theme" Target="../theme/theme16.xml"/><Relationship Id="rId2" Type="http://schemas.openxmlformats.org/officeDocument/2006/relationships/slideLayout" Target="../slideLayouts/slideLayout258.xml"/><Relationship Id="rId16" Type="http://schemas.openxmlformats.org/officeDocument/2006/relationships/slideLayout" Target="../slideLayouts/slideLayout272.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5" Type="http://schemas.openxmlformats.org/officeDocument/2006/relationships/slideLayout" Target="../slideLayouts/slideLayout27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 Id="rId14" Type="http://schemas.openxmlformats.org/officeDocument/2006/relationships/slideLayout" Target="../slideLayouts/slideLayout27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80.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17.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91.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theme" Target="../theme/theme18.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02.xml"/><Relationship Id="rId13" Type="http://schemas.openxmlformats.org/officeDocument/2006/relationships/theme" Target="../theme/theme19.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slideLayout" Target="../slideLayouts/slideLayout306.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5" Type="http://schemas.openxmlformats.org/officeDocument/2006/relationships/image" Target="../media/image4.jpeg"/><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 Id="rId14" Type="http://schemas.openxmlformats.org/officeDocument/2006/relationships/audio" Target="../media/audio1.wav"/></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slideLayout" Target="../slideLayouts/slideLayout319.xml"/><Relationship Id="rId18" Type="http://schemas.openxmlformats.org/officeDocument/2006/relationships/image" Target="../media/image1.jpeg"/><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slideLayout" Target="../slideLayouts/slideLayout318.xml"/><Relationship Id="rId17" Type="http://schemas.openxmlformats.org/officeDocument/2006/relationships/theme" Target="../theme/theme20.xml"/><Relationship Id="rId2" Type="http://schemas.openxmlformats.org/officeDocument/2006/relationships/slideLayout" Target="../slideLayouts/slideLayout308.xml"/><Relationship Id="rId16" Type="http://schemas.openxmlformats.org/officeDocument/2006/relationships/slideLayout" Target="../slideLayouts/slideLayout322.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5" Type="http://schemas.openxmlformats.org/officeDocument/2006/relationships/slideLayout" Target="../slideLayouts/slideLayout32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 Id="rId14" Type="http://schemas.openxmlformats.org/officeDocument/2006/relationships/slideLayout" Target="../slideLayouts/slideLayout3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slideLayout" Target="../slideLayouts/slideLayout335.xml"/><Relationship Id="rId18" Type="http://schemas.openxmlformats.org/officeDocument/2006/relationships/slideLayout" Target="../slideLayouts/slideLayout340.xml"/><Relationship Id="rId3" Type="http://schemas.openxmlformats.org/officeDocument/2006/relationships/slideLayout" Target="../slideLayouts/slideLayout325.xml"/><Relationship Id="rId21" Type="http://schemas.openxmlformats.org/officeDocument/2006/relationships/audio" Target="../media/audio1.wav"/><Relationship Id="rId7" Type="http://schemas.openxmlformats.org/officeDocument/2006/relationships/slideLayout" Target="../slideLayouts/slideLayout329.xml"/><Relationship Id="rId12" Type="http://schemas.openxmlformats.org/officeDocument/2006/relationships/slideLayout" Target="../slideLayouts/slideLayout334.xml"/><Relationship Id="rId17" Type="http://schemas.openxmlformats.org/officeDocument/2006/relationships/slideLayout" Target="../slideLayouts/slideLayout339.xml"/><Relationship Id="rId2" Type="http://schemas.openxmlformats.org/officeDocument/2006/relationships/slideLayout" Target="../slideLayouts/slideLayout324.xml"/><Relationship Id="rId16" Type="http://schemas.openxmlformats.org/officeDocument/2006/relationships/slideLayout" Target="../slideLayouts/slideLayout338.xml"/><Relationship Id="rId20" Type="http://schemas.openxmlformats.org/officeDocument/2006/relationships/theme" Target="../theme/theme21.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5" Type="http://schemas.openxmlformats.org/officeDocument/2006/relationships/slideLayout" Target="../slideLayouts/slideLayout337.xml"/><Relationship Id="rId10" Type="http://schemas.openxmlformats.org/officeDocument/2006/relationships/slideLayout" Target="../slideLayouts/slideLayout332.xml"/><Relationship Id="rId19" Type="http://schemas.openxmlformats.org/officeDocument/2006/relationships/slideLayout" Target="../slideLayouts/slideLayout341.xml"/><Relationship Id="rId4" Type="http://schemas.openxmlformats.org/officeDocument/2006/relationships/slideLayout" Target="../slideLayouts/slideLayout326.xml"/><Relationship Id="rId9" Type="http://schemas.openxmlformats.org/officeDocument/2006/relationships/slideLayout" Target="../slideLayouts/slideLayout331.xml"/><Relationship Id="rId14" Type="http://schemas.openxmlformats.org/officeDocument/2006/relationships/slideLayout" Target="../slideLayouts/slideLayout336.xml"/><Relationship Id="rId22" Type="http://schemas.openxmlformats.org/officeDocument/2006/relationships/image" Target="../media/image5.jpe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49.xml"/><Relationship Id="rId13" Type="http://schemas.openxmlformats.org/officeDocument/2006/relationships/slideLayout" Target="../slideLayouts/slideLayout354.xml"/><Relationship Id="rId18" Type="http://schemas.openxmlformats.org/officeDocument/2006/relationships/slideLayout" Target="../slideLayouts/slideLayout359.xml"/><Relationship Id="rId3" Type="http://schemas.openxmlformats.org/officeDocument/2006/relationships/slideLayout" Target="../slideLayouts/slideLayout344.xml"/><Relationship Id="rId21" Type="http://schemas.openxmlformats.org/officeDocument/2006/relationships/theme" Target="../theme/theme22.xml"/><Relationship Id="rId7" Type="http://schemas.openxmlformats.org/officeDocument/2006/relationships/slideLayout" Target="../slideLayouts/slideLayout348.xml"/><Relationship Id="rId12" Type="http://schemas.openxmlformats.org/officeDocument/2006/relationships/slideLayout" Target="../slideLayouts/slideLayout353.xml"/><Relationship Id="rId17" Type="http://schemas.openxmlformats.org/officeDocument/2006/relationships/slideLayout" Target="../slideLayouts/slideLayout358.xml"/><Relationship Id="rId2" Type="http://schemas.openxmlformats.org/officeDocument/2006/relationships/slideLayout" Target="../slideLayouts/slideLayout343.xml"/><Relationship Id="rId16" Type="http://schemas.openxmlformats.org/officeDocument/2006/relationships/slideLayout" Target="../slideLayouts/slideLayout357.xml"/><Relationship Id="rId20" Type="http://schemas.openxmlformats.org/officeDocument/2006/relationships/slideLayout" Target="../slideLayouts/slideLayout361.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5" Type="http://schemas.openxmlformats.org/officeDocument/2006/relationships/slideLayout" Target="../slideLayouts/slideLayout356.xml"/><Relationship Id="rId10" Type="http://schemas.openxmlformats.org/officeDocument/2006/relationships/slideLayout" Target="../slideLayouts/slideLayout351.xml"/><Relationship Id="rId19" Type="http://schemas.openxmlformats.org/officeDocument/2006/relationships/slideLayout" Target="../slideLayouts/slideLayout360.xml"/><Relationship Id="rId4" Type="http://schemas.openxmlformats.org/officeDocument/2006/relationships/slideLayout" Target="../slideLayouts/slideLayout345.xml"/><Relationship Id="rId9" Type="http://schemas.openxmlformats.org/officeDocument/2006/relationships/slideLayout" Target="../slideLayouts/slideLayout350.xml"/><Relationship Id="rId14" Type="http://schemas.openxmlformats.org/officeDocument/2006/relationships/slideLayout" Target="../slideLayouts/slideLayout3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theme" Target="../theme/theme3.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21" Type="http://schemas.openxmlformats.org/officeDocument/2006/relationships/theme" Target="../theme/theme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 Type="http://schemas.openxmlformats.org/officeDocument/2006/relationships/slideLayout" Target="../slideLayouts/slideLayout87.xml"/><Relationship Id="rId21" Type="http://schemas.openxmlformats.org/officeDocument/2006/relationships/theme" Target="../theme/theme6.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3" Type="http://schemas.openxmlformats.org/officeDocument/2006/relationships/slideLayout" Target="../slideLayouts/slideLayout107.xml"/><Relationship Id="rId21" Type="http://schemas.openxmlformats.org/officeDocument/2006/relationships/theme" Target="../theme/theme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6" Type="http://schemas.openxmlformats.org/officeDocument/2006/relationships/image" Target="../media/image1.jpeg"/><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theme" Target="../theme/theme8.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3" Type="http://schemas.openxmlformats.org/officeDocument/2006/relationships/slideLayout" Target="../slideLayouts/slideLayout141.xml"/><Relationship Id="rId21" Type="http://schemas.openxmlformats.org/officeDocument/2006/relationships/theme" Target="../theme/theme9.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297D4D7C-CFC3-459A-9029-1E916FE945DB}"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291357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BA4F4141-994B-43A0-8DB8-F1D841B9A387}"/>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39146A17-08EB-4D80-AF89-0D72A3D66921}"/>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51583C7-2327-4823-ADCC-322F6BE1715E}"/>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D114CCB6-7C58-4CEF-8B11-1D647724DA87}"/>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9DA7D7CE-41DA-4F2C-B5D1-D7334A868E6D}"/>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B556D93F-5B22-43D8-B68A-8F189F24BC53}" type="slidenum">
              <a:rPr lang="en-US" altLang="en-US"/>
              <a:pPr/>
              <a:t>‹#›</a:t>
            </a:fld>
            <a:endParaRPr lang="en-US" altLang="en-US"/>
          </a:p>
        </p:txBody>
      </p:sp>
    </p:spTree>
    <p:extLst>
      <p:ext uri="{BB962C8B-B14F-4D97-AF65-F5344CB8AC3E}">
        <p14:creationId xmlns:p14="http://schemas.microsoft.com/office/powerpoint/2010/main" val="3845124127"/>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 id="2147483988" r:id="rId14"/>
    <p:sldLayoutId id="2147483989" r:id="rId15"/>
    <p:sldLayoutId id="2147483990"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latin typeface="+mn-lt"/>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cs typeface="+mn-cs"/>
              </a:defRPr>
            </a:lvl1pPr>
          </a:lstStyle>
          <a:p>
            <a:pPr fontAlgn="base">
              <a:spcBef>
                <a:spcPct val="0"/>
              </a:spcBef>
              <a:spcAft>
                <a:spcPct val="0"/>
              </a:spcAft>
              <a:defRPr/>
            </a:pPr>
            <a:fld id="{B38100B4-70DD-427C-9D96-436CC551ADFD}"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103128441"/>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26" r:id="rId12"/>
    <p:sldLayoutId id="2147484127" r:id="rId13"/>
    <p:sldLayoutId id="2147484128" r:id="rId14"/>
    <p:sldLayoutId id="2147484129" r:id="rId15"/>
    <p:sldLayoutId id="2147484130" r:id="rId16"/>
    <p:sldLayoutId id="2147484131" r:id="rId17"/>
    <p:sldLayoutId id="2147484132" r:id="rId18"/>
    <p:sldLayoutId id="2147484133" r:id="rId19"/>
    <p:sldLayoutId id="2147484134"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DA26C89E-4E6C-4F8B-8843-314B63EFE7D7}"/>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8851" name="Rectangle 3">
            <a:extLst>
              <a:ext uri="{FF2B5EF4-FFF2-40B4-BE49-F238E27FC236}">
                <a16:creationId xmlns:a16="http://schemas.microsoft.com/office/drawing/2014/main" id="{72367793-CA19-402F-8BCF-71C8B4A7B2EA}"/>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AB56664-6924-4098-B7AE-B84BCEF51187}"/>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effectLst/>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29F1782B-C3EE-48C4-B834-EE5CA6BC4EDA}"/>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effectLst/>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1FD5D248-4E93-479D-A8FF-7EB5060A3A81}"/>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3CCDDEEA-8D4E-4AED-A96B-FBAE8E605CB8}" type="slidenum">
              <a:rPr lang="en-US" altLang="en-US"/>
              <a:pPr/>
              <a:t>‹#›</a:t>
            </a:fld>
            <a:endParaRPr lang="en-US" altLang="en-US"/>
          </a:p>
        </p:txBody>
      </p:sp>
    </p:spTree>
    <p:extLst>
      <p:ext uri="{BB962C8B-B14F-4D97-AF65-F5344CB8AC3E}">
        <p14:creationId xmlns:p14="http://schemas.microsoft.com/office/powerpoint/2010/main" val="3343541126"/>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 id="2147484240" r:id="rId12"/>
    <p:sldLayoutId id="2147484241" r:id="rId13"/>
    <p:sldLayoutId id="2147484242" r:id="rId14"/>
    <p:sldLayoutId id="2147484243" r:id="rId15"/>
    <p:sldLayoutId id="2147484244" r:id="rId16"/>
    <p:sldLayoutId id="2147484245" r:id="rId17"/>
    <p:sldLayoutId id="2147484246" r:id="rId18"/>
    <p:sldLayoutId id="2147484247" r:id="rId19"/>
    <p:sldLayoutId id="2147484248"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Cím helye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a:t>Mintacím szerkesztése</a:t>
            </a:r>
          </a:p>
        </p:txBody>
      </p:sp>
      <p:sp>
        <p:nvSpPr>
          <p:cNvPr id="1027" name="Szöveg helye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E3E3E23-94FD-4453-AED5-059947358161}" type="datetimeFigureOut">
              <a:rPr lang="hu-HU">
                <a:solidFill>
                  <a:prstClr val="black">
                    <a:tint val="75000"/>
                  </a:prstClr>
                </a:solidFill>
                <a:effectLst/>
              </a:rPr>
              <a:pPr>
                <a:defRPr/>
              </a:pPr>
              <a:t>2023.04.24.</a:t>
            </a:fld>
            <a:endParaRPr lang="hu-HU">
              <a:solidFill>
                <a:prstClr val="black">
                  <a:tint val="75000"/>
                </a:prstClr>
              </a:solidFill>
              <a:effectLst/>
            </a:endParaRPr>
          </a:p>
        </p:txBody>
      </p:sp>
      <p:sp>
        <p:nvSpPr>
          <p:cNvPr id="5" name="Élőláb hely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hu-HU">
              <a:solidFill>
                <a:prstClr val="black">
                  <a:tint val="75000"/>
                </a:prstClr>
              </a:solidFill>
              <a:effectLst/>
            </a:endParaRPr>
          </a:p>
        </p:txBody>
      </p:sp>
      <p:sp>
        <p:nvSpPr>
          <p:cNvPr id="6" name="Dia számának hely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59AAE41-A975-4BA4-B0E6-1EBFDA846B3C}" type="slidenum">
              <a:rPr lang="hu-HU">
                <a:solidFill>
                  <a:prstClr val="black">
                    <a:tint val="75000"/>
                  </a:prstClr>
                </a:solidFill>
                <a:effectLst/>
              </a:rPr>
              <a:pPr>
                <a:defRPr/>
              </a:pPr>
              <a:t>‹#›</a:t>
            </a:fld>
            <a:endParaRPr lang="hu-HU">
              <a:solidFill>
                <a:prstClr val="black">
                  <a:tint val="75000"/>
                </a:prstClr>
              </a:solidFill>
              <a:effectLst/>
            </a:endParaRPr>
          </a:p>
        </p:txBody>
      </p:sp>
    </p:spTree>
    <p:extLst>
      <p:ext uri="{BB962C8B-B14F-4D97-AF65-F5344CB8AC3E}">
        <p14:creationId xmlns:p14="http://schemas.microsoft.com/office/powerpoint/2010/main" val="1307952741"/>
      </p:ext>
    </p:extLst>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Lst>
  <p:transition advClick="0" advTm="400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68D1DA7-E479-431B-9F52-5DD5F5E56727}"/>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19A906A1-9F16-478D-A06C-DE907FD395A7}"/>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B83673A-FE0B-4AF6-9786-53708EE75644}"/>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ED3F7BA1-3047-42EF-8AD1-0D62A7A44E06}"/>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34C320E4-90AE-4343-939D-B59FE6BBC190}"/>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8327AEB1-FCB2-4EFB-B6E1-9C2FD273786F}" type="slidenum">
              <a:rPr lang="en-US" altLang="en-US"/>
              <a:pPr/>
              <a:t>‹#›</a:t>
            </a:fld>
            <a:endParaRPr lang="en-US" altLang="en-US"/>
          </a:p>
        </p:txBody>
      </p:sp>
    </p:spTree>
    <p:extLst>
      <p:ext uri="{BB962C8B-B14F-4D97-AF65-F5344CB8AC3E}">
        <p14:creationId xmlns:p14="http://schemas.microsoft.com/office/powerpoint/2010/main" val="781274428"/>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 id="2147484274" r:id="rId13"/>
    <p:sldLayoutId id="214748427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0AA7BC9-6BD3-48A4-A8CE-A0F1FAD5344A}"/>
              </a:ext>
            </a:extLst>
          </p:cNvPr>
          <p:cNvSpPr>
            <a:spLocks noGrp="1" noChangeArrowheads="1"/>
          </p:cNvSpPr>
          <p:nvPr>
            <p:ph type="title"/>
          </p:nvPr>
        </p:nvSpPr>
        <p:spPr bwMode="auto">
          <a:xfrm>
            <a:off x="303941" y="228600"/>
            <a:ext cx="11379682" cy="914400"/>
          </a:xfrm>
          <a:prstGeom prst="rect">
            <a:avLst/>
          </a:prstGeom>
          <a:noFill/>
          <a:ln w="9525">
            <a:noFill/>
            <a:miter lim="800000"/>
            <a:headEnd/>
            <a:tailEnd/>
          </a:ln>
          <a:effectLst>
            <a:outerShdw dist="45791" dir="3378596" algn="ctr" rotWithShape="0">
              <a:schemeClr val="bg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961A2D7F-0423-49C2-A3F6-3B292AEE0918}"/>
              </a:ext>
            </a:extLst>
          </p:cNvPr>
          <p:cNvSpPr>
            <a:spLocks noGrp="1" noChangeArrowheads="1"/>
          </p:cNvSpPr>
          <p:nvPr>
            <p:ph type="body" idx="1"/>
          </p:nvPr>
        </p:nvSpPr>
        <p:spPr bwMode="auto">
          <a:xfrm>
            <a:off x="303941" y="1524000"/>
            <a:ext cx="11584119" cy="4495800"/>
          </a:xfrm>
          <a:prstGeom prst="rect">
            <a:avLst/>
          </a:prstGeom>
          <a:noFill/>
          <a:ln w="9525">
            <a:noFill/>
            <a:miter lim="800000"/>
            <a:headEnd/>
            <a:tailEnd/>
          </a:ln>
          <a:effectLst>
            <a:outerShdw dist="45791" dir="2021404" algn="ctr" rotWithShape="0">
              <a:schemeClr val="accent1"/>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0769770"/>
      </p:ext>
    </p:extLst>
  </p:cSld>
  <p:clrMap bg1="dk2" tx1="lt1" bg2="dk1" tx2="lt2" accent1="accent1" accent2="accent2" accent3="accent3" accent4="accent4" accent5="accent5" accent6="accent6" hlink="hlink" folHlink="folHlink"/>
  <p:sldLayoutIdLst>
    <p:sldLayoutId id="2147484297" r:id="rId1"/>
    <p:sldLayoutId id="2147484298" r:id="rId2"/>
    <p:sldLayoutId id="2147484299" r:id="rId3"/>
    <p:sldLayoutId id="2147484300" r:id="rId4"/>
    <p:sldLayoutId id="2147484301" r:id="rId5"/>
    <p:sldLayoutId id="2147484302" r:id="rId6"/>
    <p:sldLayoutId id="2147484303" r:id="rId7"/>
    <p:sldLayoutId id="2147484304" r:id="rId8"/>
    <p:sldLayoutId id="2147484305" r:id="rId9"/>
    <p:sldLayoutId id="2147484306" r:id="rId10"/>
    <p:sldLayoutId id="2147484307" r:id="rId11"/>
    <p:sldLayoutId id="2147484308" r:id="rId12"/>
    <p:sldLayoutId id="2147484309" r:id="rId13"/>
    <p:sldLayoutId id="2147484310" r:id="rId14"/>
    <p:sldLayoutId id="2147484311" r:id="rId15"/>
    <p:sldLayoutId id="2147484312" r:id="rId16"/>
    <p:sldLayoutId id="2147484313" r:id="rId17"/>
  </p:sldLayoutIdLst>
  <p:txStyles>
    <p:titleStyle>
      <a:lvl1pPr algn="ctr" rtl="0" eaLnBrk="0" fontAlgn="base" hangingPunct="0">
        <a:spcBef>
          <a:spcPct val="0"/>
        </a:spcBef>
        <a:spcAft>
          <a:spcPct val="0"/>
        </a:spcAft>
        <a:defRPr sz="4800" b="1">
          <a:solidFill>
            <a:schemeClr val="tx2"/>
          </a:solidFill>
          <a:latin typeface="+mj-lt"/>
          <a:ea typeface="+mj-ea"/>
          <a:cs typeface="+mj-cs"/>
        </a:defRPr>
      </a:lvl1pPr>
      <a:lvl2pPr algn="ctr" rtl="0" eaLnBrk="0" fontAlgn="base" hangingPunct="0">
        <a:spcBef>
          <a:spcPct val="0"/>
        </a:spcBef>
        <a:spcAft>
          <a:spcPct val="0"/>
        </a:spcAft>
        <a:defRPr sz="4800" b="1">
          <a:solidFill>
            <a:schemeClr val="tx2"/>
          </a:solidFill>
          <a:latin typeface="Times" charset="0"/>
        </a:defRPr>
      </a:lvl2pPr>
      <a:lvl3pPr algn="ctr" rtl="0" eaLnBrk="0" fontAlgn="base" hangingPunct="0">
        <a:spcBef>
          <a:spcPct val="0"/>
        </a:spcBef>
        <a:spcAft>
          <a:spcPct val="0"/>
        </a:spcAft>
        <a:defRPr sz="4800" b="1">
          <a:solidFill>
            <a:schemeClr val="tx2"/>
          </a:solidFill>
          <a:latin typeface="Times" charset="0"/>
        </a:defRPr>
      </a:lvl3pPr>
      <a:lvl4pPr algn="ctr" rtl="0" eaLnBrk="0" fontAlgn="base" hangingPunct="0">
        <a:spcBef>
          <a:spcPct val="0"/>
        </a:spcBef>
        <a:spcAft>
          <a:spcPct val="0"/>
        </a:spcAft>
        <a:defRPr sz="4800" b="1">
          <a:solidFill>
            <a:schemeClr val="tx2"/>
          </a:solidFill>
          <a:latin typeface="Times" charset="0"/>
        </a:defRPr>
      </a:lvl4pPr>
      <a:lvl5pPr algn="ctr" rtl="0" eaLnBrk="0" fontAlgn="base" hangingPunct="0">
        <a:spcBef>
          <a:spcPct val="0"/>
        </a:spcBef>
        <a:spcAft>
          <a:spcPct val="0"/>
        </a:spcAft>
        <a:defRPr sz="4800" b="1">
          <a:solidFill>
            <a:schemeClr val="tx2"/>
          </a:solidFill>
          <a:latin typeface="Times" charset="0"/>
        </a:defRPr>
      </a:lvl5pPr>
      <a:lvl6pPr marL="457200" algn="ctr" rtl="0" fontAlgn="base">
        <a:spcBef>
          <a:spcPct val="0"/>
        </a:spcBef>
        <a:spcAft>
          <a:spcPct val="0"/>
        </a:spcAft>
        <a:defRPr sz="4800" b="1">
          <a:solidFill>
            <a:schemeClr val="tx2"/>
          </a:solidFill>
          <a:latin typeface="Times" charset="0"/>
        </a:defRPr>
      </a:lvl6pPr>
      <a:lvl7pPr marL="914400" algn="ctr" rtl="0" fontAlgn="base">
        <a:spcBef>
          <a:spcPct val="0"/>
        </a:spcBef>
        <a:spcAft>
          <a:spcPct val="0"/>
        </a:spcAft>
        <a:defRPr sz="4800" b="1">
          <a:solidFill>
            <a:schemeClr val="tx2"/>
          </a:solidFill>
          <a:latin typeface="Times" charset="0"/>
        </a:defRPr>
      </a:lvl7pPr>
      <a:lvl8pPr marL="1371600" algn="ctr" rtl="0" fontAlgn="base">
        <a:spcBef>
          <a:spcPct val="0"/>
        </a:spcBef>
        <a:spcAft>
          <a:spcPct val="0"/>
        </a:spcAft>
        <a:defRPr sz="4800" b="1">
          <a:solidFill>
            <a:schemeClr val="tx2"/>
          </a:solidFill>
          <a:latin typeface="Times" charset="0"/>
        </a:defRPr>
      </a:lvl8pPr>
      <a:lvl9pPr marL="1828800" algn="ctr" rtl="0" fontAlgn="base">
        <a:spcBef>
          <a:spcPct val="0"/>
        </a:spcBef>
        <a:spcAft>
          <a:spcPct val="0"/>
        </a:spcAft>
        <a:defRPr sz="4800" b="1">
          <a:solidFill>
            <a:schemeClr val="tx2"/>
          </a:solidFill>
          <a:latin typeface="Times" charset="0"/>
        </a:defRPr>
      </a:lvl9pPr>
    </p:titleStyle>
    <p:bodyStyle>
      <a:lvl1pPr marL="342900" indent="-342900" algn="l" rtl="0" eaLnBrk="0" fontAlgn="base" hangingPunct="0">
        <a:spcBef>
          <a:spcPct val="20000"/>
        </a:spcBef>
        <a:spcAft>
          <a:spcPct val="0"/>
        </a:spcAft>
        <a:buChar char="•"/>
        <a:defRPr sz="3600" b="1">
          <a:solidFill>
            <a:schemeClr val="hlink"/>
          </a:solidFill>
          <a:latin typeface="+mn-lt"/>
          <a:ea typeface="+mn-ea"/>
          <a:cs typeface="+mn-cs"/>
        </a:defRPr>
      </a:lvl1pPr>
      <a:lvl2pPr marL="742950" indent="-285750" algn="l" rtl="0" eaLnBrk="0" fontAlgn="base" hangingPunct="0">
        <a:spcBef>
          <a:spcPct val="20000"/>
        </a:spcBef>
        <a:spcAft>
          <a:spcPct val="0"/>
        </a:spcAft>
        <a:buChar char="–"/>
        <a:defRPr sz="3200" b="1">
          <a:solidFill>
            <a:schemeClr val="hlink"/>
          </a:solidFill>
          <a:latin typeface="+mn-lt"/>
        </a:defRPr>
      </a:lvl2pPr>
      <a:lvl3pPr marL="1143000" indent="-228600" algn="l" rtl="0" eaLnBrk="0" fontAlgn="base" hangingPunct="0">
        <a:spcBef>
          <a:spcPct val="20000"/>
        </a:spcBef>
        <a:spcAft>
          <a:spcPct val="0"/>
        </a:spcAft>
        <a:buChar char="•"/>
        <a:defRPr sz="2800" b="1">
          <a:solidFill>
            <a:schemeClr val="hlink"/>
          </a:solidFill>
          <a:latin typeface="+mn-lt"/>
        </a:defRPr>
      </a:lvl3pPr>
      <a:lvl4pPr marL="1600200" indent="-228600" algn="l" rtl="0" eaLnBrk="0" fontAlgn="base" hangingPunct="0">
        <a:spcBef>
          <a:spcPct val="20000"/>
        </a:spcBef>
        <a:spcAft>
          <a:spcPct val="0"/>
        </a:spcAft>
        <a:buChar char="–"/>
        <a:defRPr sz="2400" b="1">
          <a:solidFill>
            <a:schemeClr val="hlink"/>
          </a:solidFill>
          <a:latin typeface="+mn-lt"/>
        </a:defRPr>
      </a:lvl4pPr>
      <a:lvl5pPr marL="2057400" indent="-228600" algn="l" rtl="0" eaLnBrk="0" fontAlgn="base" hangingPunct="0">
        <a:spcBef>
          <a:spcPct val="20000"/>
        </a:spcBef>
        <a:spcAft>
          <a:spcPct val="0"/>
        </a:spcAft>
        <a:buChar char="»"/>
        <a:defRPr sz="2400" b="1">
          <a:solidFill>
            <a:schemeClr val="hlink"/>
          </a:solidFill>
          <a:latin typeface="+mn-lt"/>
        </a:defRPr>
      </a:lvl5pPr>
      <a:lvl6pPr marL="2514600" indent="-228600" algn="l" rtl="0" fontAlgn="base">
        <a:spcBef>
          <a:spcPct val="20000"/>
        </a:spcBef>
        <a:spcAft>
          <a:spcPct val="0"/>
        </a:spcAft>
        <a:buChar char="»"/>
        <a:defRPr sz="2400" b="1">
          <a:solidFill>
            <a:schemeClr val="hlink"/>
          </a:solidFill>
          <a:latin typeface="+mn-lt"/>
        </a:defRPr>
      </a:lvl6pPr>
      <a:lvl7pPr marL="2971800" indent="-228600" algn="l" rtl="0" fontAlgn="base">
        <a:spcBef>
          <a:spcPct val="20000"/>
        </a:spcBef>
        <a:spcAft>
          <a:spcPct val="0"/>
        </a:spcAft>
        <a:buChar char="»"/>
        <a:defRPr sz="2400" b="1">
          <a:solidFill>
            <a:schemeClr val="hlink"/>
          </a:solidFill>
          <a:latin typeface="+mn-lt"/>
        </a:defRPr>
      </a:lvl7pPr>
      <a:lvl8pPr marL="3429000" indent="-228600" algn="l" rtl="0" fontAlgn="base">
        <a:spcBef>
          <a:spcPct val="20000"/>
        </a:spcBef>
        <a:spcAft>
          <a:spcPct val="0"/>
        </a:spcAft>
        <a:buChar char="»"/>
        <a:defRPr sz="2400" b="1">
          <a:solidFill>
            <a:schemeClr val="hlink"/>
          </a:solidFill>
          <a:latin typeface="+mn-lt"/>
        </a:defRPr>
      </a:lvl8pPr>
      <a:lvl9pPr marL="3886200" indent="-228600" algn="l" rtl="0" fontAlgn="base">
        <a:spcBef>
          <a:spcPct val="20000"/>
        </a:spcBef>
        <a:spcAft>
          <a:spcPct val="0"/>
        </a:spcAft>
        <a:buChar char="»"/>
        <a:defRPr sz="2400" b="1">
          <a:solidFill>
            <a:schemeClr va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8" cstate="print"/>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9"/>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609600" y="1600202"/>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6"/>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6"/>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6"/>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defRPr/>
            </a:pPr>
            <a:fld id="{C5D8E1C1-CB33-4CD7-81E6-91E0B0A3466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689886904"/>
      </p:ext>
    </p:extLst>
  </p:cSld>
  <p:clrMap bg1="lt1" tx1="dk1" bg2="lt2" tx2="dk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 id="2147484344" r:id="rId12"/>
    <p:sldLayoutId id="2147484345" r:id="rId13"/>
    <p:sldLayoutId id="2147484346" r:id="rId14"/>
    <p:sldLayoutId id="2147484347" r:id="rId15"/>
    <p:sldLayoutId id="2147484348"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pPr/>
              <a:t>4/24/2023</a:t>
            </a:fld>
            <a:endParaRPr lang="en-US" dirty="0"/>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t>Sample Footer Text</a:t>
            </a:r>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3495321529"/>
      </p:ext>
    </p:extLst>
  </p:cSld>
  <p:clrMap bg1="lt1" tx1="dk1" bg2="lt2" tx2="dk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 id="2147484380" r:id="rId7"/>
    <p:sldLayoutId id="2147484381" r:id="rId8"/>
    <p:sldLayoutId id="2147484382" r:id="rId9"/>
    <p:sldLayoutId id="2147484383" r:id="rId10"/>
    <p:sldLayoutId id="214748438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Freeform 5"/>
          <p:cNvSpPr>
            <a:spLocks noEditPoints="1"/>
          </p:cNvSpPr>
          <p:nvPr/>
        </p:nvSpPr>
        <p:spPr bwMode="auto">
          <a:xfrm>
            <a:off x="0" y="0"/>
            <a:ext cx="11718925" cy="6861175"/>
          </a:xfrm>
          <a:custGeom>
            <a:avLst/>
            <a:gdLst/>
            <a:ahLst/>
            <a:cxnLst/>
            <a:rect l="0" t="0" r="r" b="b"/>
            <a:pathLst>
              <a:path w="3688" h="2158">
                <a:moveTo>
                  <a:pt x="708" y="118"/>
                </a:moveTo>
                <a:cubicBezTo>
                  <a:pt x="721" y="115"/>
                  <a:pt x="726" y="104"/>
                  <a:pt x="721" y="90"/>
                </a:cubicBezTo>
                <a:cubicBezTo>
                  <a:pt x="717" y="78"/>
                  <a:pt x="707" y="73"/>
                  <a:pt x="697" y="79"/>
                </a:cubicBezTo>
                <a:cubicBezTo>
                  <a:pt x="689" y="84"/>
                  <a:pt x="685" y="94"/>
                  <a:pt x="676" y="106"/>
                </a:cubicBezTo>
                <a:cubicBezTo>
                  <a:pt x="691" y="112"/>
                  <a:pt x="701" y="120"/>
                  <a:pt x="708" y="118"/>
                </a:cubicBezTo>
                <a:close/>
                <a:moveTo>
                  <a:pt x="659" y="47"/>
                </a:moveTo>
                <a:cubicBezTo>
                  <a:pt x="677" y="47"/>
                  <a:pt x="677" y="29"/>
                  <a:pt x="680" y="12"/>
                </a:cubicBezTo>
                <a:cubicBezTo>
                  <a:pt x="675" y="8"/>
                  <a:pt x="670" y="3"/>
                  <a:pt x="666" y="0"/>
                </a:cubicBezTo>
                <a:cubicBezTo>
                  <a:pt x="636" y="0"/>
                  <a:pt x="636" y="0"/>
                  <a:pt x="636" y="0"/>
                </a:cubicBezTo>
                <a:cubicBezTo>
                  <a:pt x="636" y="0"/>
                  <a:pt x="636" y="0"/>
                  <a:pt x="636" y="0"/>
                </a:cubicBezTo>
                <a:cubicBezTo>
                  <a:pt x="630" y="5"/>
                  <a:pt x="627" y="21"/>
                  <a:pt x="630" y="26"/>
                </a:cubicBezTo>
                <a:cubicBezTo>
                  <a:pt x="636" y="36"/>
                  <a:pt x="649" y="46"/>
                  <a:pt x="659" y="47"/>
                </a:cubicBezTo>
                <a:close/>
                <a:moveTo>
                  <a:pt x="603" y="153"/>
                </a:moveTo>
                <a:cubicBezTo>
                  <a:pt x="619" y="134"/>
                  <a:pt x="617" y="115"/>
                  <a:pt x="603" y="96"/>
                </a:cubicBezTo>
                <a:cubicBezTo>
                  <a:pt x="565" y="100"/>
                  <a:pt x="555" y="107"/>
                  <a:pt x="556" y="126"/>
                </a:cubicBezTo>
                <a:cubicBezTo>
                  <a:pt x="559" y="147"/>
                  <a:pt x="572" y="155"/>
                  <a:pt x="603" y="153"/>
                </a:cubicBezTo>
                <a:close/>
                <a:moveTo>
                  <a:pt x="583" y="209"/>
                </a:moveTo>
                <a:cubicBezTo>
                  <a:pt x="568" y="215"/>
                  <a:pt x="557" y="237"/>
                  <a:pt x="563" y="251"/>
                </a:cubicBezTo>
                <a:cubicBezTo>
                  <a:pt x="568" y="267"/>
                  <a:pt x="595" y="277"/>
                  <a:pt x="613" y="270"/>
                </a:cubicBezTo>
                <a:cubicBezTo>
                  <a:pt x="629" y="264"/>
                  <a:pt x="632" y="253"/>
                  <a:pt x="623" y="231"/>
                </a:cubicBezTo>
                <a:cubicBezTo>
                  <a:pt x="615" y="210"/>
                  <a:pt x="601" y="203"/>
                  <a:pt x="583" y="209"/>
                </a:cubicBezTo>
                <a:close/>
                <a:moveTo>
                  <a:pt x="701" y="296"/>
                </a:moveTo>
                <a:cubicBezTo>
                  <a:pt x="698" y="307"/>
                  <a:pt x="695" y="318"/>
                  <a:pt x="693" y="327"/>
                </a:cubicBezTo>
                <a:cubicBezTo>
                  <a:pt x="707" y="349"/>
                  <a:pt x="724" y="349"/>
                  <a:pt x="741" y="337"/>
                </a:cubicBezTo>
                <a:cubicBezTo>
                  <a:pt x="753" y="329"/>
                  <a:pt x="750" y="317"/>
                  <a:pt x="744" y="305"/>
                </a:cubicBezTo>
                <a:cubicBezTo>
                  <a:pt x="734" y="285"/>
                  <a:pt x="719" y="287"/>
                  <a:pt x="701" y="296"/>
                </a:cubicBezTo>
                <a:close/>
                <a:moveTo>
                  <a:pt x="696" y="210"/>
                </a:moveTo>
                <a:cubicBezTo>
                  <a:pt x="707" y="192"/>
                  <a:pt x="694" y="180"/>
                  <a:pt x="677" y="167"/>
                </a:cubicBezTo>
                <a:cubicBezTo>
                  <a:pt x="667" y="173"/>
                  <a:pt x="657" y="180"/>
                  <a:pt x="649" y="185"/>
                </a:cubicBezTo>
                <a:cubicBezTo>
                  <a:pt x="652" y="205"/>
                  <a:pt x="655" y="222"/>
                  <a:pt x="675" y="223"/>
                </a:cubicBezTo>
                <a:cubicBezTo>
                  <a:pt x="682" y="223"/>
                  <a:pt x="693" y="217"/>
                  <a:pt x="696" y="210"/>
                </a:cubicBezTo>
                <a:close/>
                <a:moveTo>
                  <a:pt x="623" y="402"/>
                </a:moveTo>
                <a:cubicBezTo>
                  <a:pt x="632" y="381"/>
                  <a:pt x="628" y="364"/>
                  <a:pt x="606" y="351"/>
                </a:cubicBezTo>
                <a:cubicBezTo>
                  <a:pt x="574" y="362"/>
                  <a:pt x="565" y="372"/>
                  <a:pt x="567" y="392"/>
                </a:cubicBezTo>
                <a:cubicBezTo>
                  <a:pt x="568" y="405"/>
                  <a:pt x="574" y="414"/>
                  <a:pt x="587" y="417"/>
                </a:cubicBezTo>
                <a:cubicBezTo>
                  <a:pt x="603" y="420"/>
                  <a:pt x="616" y="417"/>
                  <a:pt x="623" y="402"/>
                </a:cubicBezTo>
                <a:close/>
                <a:moveTo>
                  <a:pt x="454" y="836"/>
                </a:moveTo>
                <a:cubicBezTo>
                  <a:pt x="467" y="873"/>
                  <a:pt x="483" y="902"/>
                  <a:pt x="526" y="896"/>
                </a:cubicBezTo>
                <a:cubicBezTo>
                  <a:pt x="554" y="892"/>
                  <a:pt x="574" y="867"/>
                  <a:pt x="573" y="840"/>
                </a:cubicBezTo>
                <a:cubicBezTo>
                  <a:pt x="571" y="812"/>
                  <a:pt x="564" y="786"/>
                  <a:pt x="534" y="775"/>
                </a:cubicBezTo>
                <a:cubicBezTo>
                  <a:pt x="504" y="765"/>
                  <a:pt x="487" y="779"/>
                  <a:pt x="454" y="836"/>
                </a:cubicBezTo>
                <a:close/>
                <a:moveTo>
                  <a:pt x="675" y="445"/>
                </a:moveTo>
                <a:cubicBezTo>
                  <a:pt x="679" y="462"/>
                  <a:pt x="691" y="469"/>
                  <a:pt x="707" y="468"/>
                </a:cubicBezTo>
                <a:cubicBezTo>
                  <a:pt x="727" y="466"/>
                  <a:pt x="739" y="447"/>
                  <a:pt x="741" y="417"/>
                </a:cubicBezTo>
                <a:cubicBezTo>
                  <a:pt x="729" y="410"/>
                  <a:pt x="717" y="404"/>
                  <a:pt x="706" y="397"/>
                </a:cubicBezTo>
                <a:cubicBezTo>
                  <a:pt x="677" y="412"/>
                  <a:pt x="670" y="424"/>
                  <a:pt x="675" y="445"/>
                </a:cubicBezTo>
                <a:close/>
                <a:moveTo>
                  <a:pt x="650" y="586"/>
                </a:moveTo>
                <a:cubicBezTo>
                  <a:pt x="663" y="606"/>
                  <a:pt x="676" y="607"/>
                  <a:pt x="708" y="594"/>
                </a:cubicBezTo>
                <a:cubicBezTo>
                  <a:pt x="713" y="582"/>
                  <a:pt x="718" y="570"/>
                  <a:pt x="723" y="556"/>
                </a:cubicBezTo>
                <a:cubicBezTo>
                  <a:pt x="693" y="530"/>
                  <a:pt x="671" y="525"/>
                  <a:pt x="654" y="540"/>
                </a:cubicBezTo>
                <a:cubicBezTo>
                  <a:pt x="642" y="550"/>
                  <a:pt x="640" y="571"/>
                  <a:pt x="650" y="586"/>
                </a:cubicBezTo>
                <a:close/>
                <a:moveTo>
                  <a:pt x="261" y="1622"/>
                </a:moveTo>
                <a:cubicBezTo>
                  <a:pt x="263" y="1642"/>
                  <a:pt x="266" y="1662"/>
                  <a:pt x="268" y="1679"/>
                </a:cubicBezTo>
                <a:cubicBezTo>
                  <a:pt x="301" y="1689"/>
                  <a:pt x="329" y="1698"/>
                  <a:pt x="345" y="1668"/>
                </a:cubicBezTo>
                <a:cubicBezTo>
                  <a:pt x="350" y="1657"/>
                  <a:pt x="350" y="1636"/>
                  <a:pt x="343" y="1626"/>
                </a:cubicBezTo>
                <a:cubicBezTo>
                  <a:pt x="322" y="1596"/>
                  <a:pt x="294" y="1605"/>
                  <a:pt x="261" y="1622"/>
                </a:cubicBezTo>
                <a:close/>
                <a:moveTo>
                  <a:pt x="428" y="1103"/>
                </a:moveTo>
                <a:cubicBezTo>
                  <a:pt x="495" y="1097"/>
                  <a:pt x="500" y="1090"/>
                  <a:pt x="479" y="1024"/>
                </a:cubicBezTo>
                <a:cubicBezTo>
                  <a:pt x="462" y="1021"/>
                  <a:pt x="443" y="1017"/>
                  <a:pt x="426" y="1014"/>
                </a:cubicBezTo>
                <a:cubicBezTo>
                  <a:pt x="403" y="1045"/>
                  <a:pt x="396" y="1073"/>
                  <a:pt x="428" y="1103"/>
                </a:cubicBezTo>
                <a:close/>
                <a:moveTo>
                  <a:pt x="331" y="200"/>
                </a:moveTo>
                <a:cubicBezTo>
                  <a:pt x="309" y="209"/>
                  <a:pt x="301" y="225"/>
                  <a:pt x="309" y="242"/>
                </a:cubicBezTo>
                <a:cubicBezTo>
                  <a:pt x="317" y="259"/>
                  <a:pt x="339" y="270"/>
                  <a:pt x="354" y="263"/>
                </a:cubicBezTo>
                <a:cubicBezTo>
                  <a:pt x="372" y="256"/>
                  <a:pt x="381" y="233"/>
                  <a:pt x="374" y="214"/>
                </a:cubicBezTo>
                <a:cubicBezTo>
                  <a:pt x="367" y="198"/>
                  <a:pt x="350" y="192"/>
                  <a:pt x="331" y="200"/>
                </a:cubicBezTo>
                <a:close/>
                <a:moveTo>
                  <a:pt x="402" y="415"/>
                </a:moveTo>
                <a:cubicBezTo>
                  <a:pt x="431" y="395"/>
                  <a:pt x="435" y="387"/>
                  <a:pt x="428" y="366"/>
                </a:cubicBezTo>
                <a:cubicBezTo>
                  <a:pt x="420" y="341"/>
                  <a:pt x="410" y="337"/>
                  <a:pt x="369" y="341"/>
                </a:cubicBezTo>
                <a:cubicBezTo>
                  <a:pt x="342" y="387"/>
                  <a:pt x="349" y="402"/>
                  <a:pt x="402" y="415"/>
                </a:cubicBezTo>
                <a:close/>
                <a:moveTo>
                  <a:pt x="568" y="1183"/>
                </a:moveTo>
                <a:cubicBezTo>
                  <a:pt x="590" y="1202"/>
                  <a:pt x="612" y="1204"/>
                  <a:pt x="634" y="1187"/>
                </a:cubicBezTo>
                <a:cubicBezTo>
                  <a:pt x="664" y="1164"/>
                  <a:pt x="666" y="1133"/>
                  <a:pt x="640" y="1085"/>
                </a:cubicBezTo>
                <a:cubicBezTo>
                  <a:pt x="620" y="1085"/>
                  <a:pt x="599" y="1085"/>
                  <a:pt x="575" y="1085"/>
                </a:cubicBezTo>
                <a:cubicBezTo>
                  <a:pt x="540" y="1146"/>
                  <a:pt x="540" y="1159"/>
                  <a:pt x="568" y="1183"/>
                </a:cubicBezTo>
                <a:close/>
                <a:moveTo>
                  <a:pt x="326" y="1192"/>
                </a:moveTo>
                <a:cubicBezTo>
                  <a:pt x="299" y="1168"/>
                  <a:pt x="269" y="1174"/>
                  <a:pt x="239" y="1201"/>
                </a:cubicBezTo>
                <a:cubicBezTo>
                  <a:pt x="238" y="1240"/>
                  <a:pt x="245" y="1274"/>
                  <a:pt x="286" y="1280"/>
                </a:cubicBezTo>
                <a:cubicBezTo>
                  <a:pt x="301" y="1282"/>
                  <a:pt x="324" y="1270"/>
                  <a:pt x="335" y="1257"/>
                </a:cubicBezTo>
                <a:cubicBezTo>
                  <a:pt x="355" y="1235"/>
                  <a:pt x="343" y="1208"/>
                  <a:pt x="326" y="1192"/>
                </a:cubicBezTo>
                <a:close/>
                <a:moveTo>
                  <a:pt x="483" y="216"/>
                </a:moveTo>
                <a:cubicBezTo>
                  <a:pt x="490" y="200"/>
                  <a:pt x="482" y="186"/>
                  <a:pt x="470" y="175"/>
                </a:cubicBezTo>
                <a:cubicBezTo>
                  <a:pt x="452" y="169"/>
                  <a:pt x="440" y="177"/>
                  <a:pt x="431" y="192"/>
                </a:cubicBezTo>
                <a:cubicBezTo>
                  <a:pt x="422" y="207"/>
                  <a:pt x="428" y="219"/>
                  <a:pt x="439" y="233"/>
                </a:cubicBezTo>
                <a:cubicBezTo>
                  <a:pt x="459" y="237"/>
                  <a:pt x="475" y="234"/>
                  <a:pt x="483" y="216"/>
                </a:cubicBezTo>
                <a:close/>
                <a:moveTo>
                  <a:pt x="532" y="275"/>
                </a:moveTo>
                <a:cubicBezTo>
                  <a:pt x="519" y="266"/>
                  <a:pt x="489" y="269"/>
                  <a:pt x="478" y="284"/>
                </a:cubicBezTo>
                <a:cubicBezTo>
                  <a:pt x="471" y="293"/>
                  <a:pt x="468" y="309"/>
                  <a:pt x="471" y="319"/>
                </a:cubicBezTo>
                <a:cubicBezTo>
                  <a:pt x="476" y="337"/>
                  <a:pt x="501" y="340"/>
                  <a:pt x="539" y="329"/>
                </a:cubicBezTo>
                <a:cubicBezTo>
                  <a:pt x="551" y="296"/>
                  <a:pt x="549" y="286"/>
                  <a:pt x="532" y="275"/>
                </a:cubicBezTo>
                <a:close/>
                <a:moveTo>
                  <a:pt x="488" y="133"/>
                </a:moveTo>
                <a:cubicBezTo>
                  <a:pt x="502" y="99"/>
                  <a:pt x="504" y="81"/>
                  <a:pt x="487" y="74"/>
                </a:cubicBezTo>
                <a:cubicBezTo>
                  <a:pt x="474" y="69"/>
                  <a:pt x="456" y="70"/>
                  <a:pt x="444" y="75"/>
                </a:cubicBezTo>
                <a:cubicBezTo>
                  <a:pt x="428" y="82"/>
                  <a:pt x="432" y="100"/>
                  <a:pt x="436" y="113"/>
                </a:cubicBezTo>
                <a:cubicBezTo>
                  <a:pt x="440" y="130"/>
                  <a:pt x="459" y="136"/>
                  <a:pt x="488" y="133"/>
                </a:cubicBezTo>
                <a:close/>
                <a:moveTo>
                  <a:pt x="505" y="478"/>
                </a:moveTo>
                <a:cubicBezTo>
                  <a:pt x="479" y="484"/>
                  <a:pt x="474" y="505"/>
                  <a:pt x="470" y="531"/>
                </a:cubicBezTo>
                <a:cubicBezTo>
                  <a:pt x="484" y="539"/>
                  <a:pt x="498" y="548"/>
                  <a:pt x="512" y="557"/>
                </a:cubicBezTo>
                <a:cubicBezTo>
                  <a:pt x="545" y="533"/>
                  <a:pt x="553" y="521"/>
                  <a:pt x="548" y="505"/>
                </a:cubicBezTo>
                <a:cubicBezTo>
                  <a:pt x="543" y="489"/>
                  <a:pt x="521" y="474"/>
                  <a:pt x="505" y="478"/>
                </a:cubicBezTo>
                <a:close/>
                <a:moveTo>
                  <a:pt x="529" y="19"/>
                </a:moveTo>
                <a:cubicBezTo>
                  <a:pt x="532" y="13"/>
                  <a:pt x="536" y="7"/>
                  <a:pt x="540" y="0"/>
                </a:cubicBezTo>
                <a:cubicBezTo>
                  <a:pt x="489" y="0"/>
                  <a:pt x="489" y="0"/>
                  <a:pt x="489" y="0"/>
                </a:cubicBezTo>
                <a:cubicBezTo>
                  <a:pt x="495" y="17"/>
                  <a:pt x="509" y="22"/>
                  <a:pt x="529" y="19"/>
                </a:cubicBezTo>
                <a:close/>
                <a:moveTo>
                  <a:pt x="930" y="383"/>
                </a:moveTo>
                <a:cubicBezTo>
                  <a:pt x="931" y="364"/>
                  <a:pt x="921" y="358"/>
                  <a:pt x="884" y="357"/>
                </a:cubicBezTo>
                <a:cubicBezTo>
                  <a:pt x="861" y="385"/>
                  <a:pt x="861" y="388"/>
                  <a:pt x="883" y="416"/>
                </a:cubicBezTo>
                <a:cubicBezTo>
                  <a:pt x="916" y="414"/>
                  <a:pt x="929" y="405"/>
                  <a:pt x="930" y="383"/>
                </a:cubicBezTo>
                <a:close/>
                <a:moveTo>
                  <a:pt x="1013" y="51"/>
                </a:moveTo>
                <a:cubicBezTo>
                  <a:pt x="1029" y="43"/>
                  <a:pt x="1036" y="21"/>
                  <a:pt x="1029" y="3"/>
                </a:cubicBezTo>
                <a:cubicBezTo>
                  <a:pt x="1028" y="2"/>
                  <a:pt x="1028" y="1"/>
                  <a:pt x="1027" y="0"/>
                </a:cubicBezTo>
                <a:cubicBezTo>
                  <a:pt x="961" y="0"/>
                  <a:pt x="961" y="0"/>
                  <a:pt x="961" y="0"/>
                </a:cubicBezTo>
                <a:cubicBezTo>
                  <a:pt x="956" y="9"/>
                  <a:pt x="955" y="21"/>
                  <a:pt x="960" y="31"/>
                </a:cubicBezTo>
                <a:cubicBezTo>
                  <a:pt x="967" y="50"/>
                  <a:pt x="995" y="59"/>
                  <a:pt x="1013" y="51"/>
                </a:cubicBezTo>
                <a:close/>
                <a:moveTo>
                  <a:pt x="992" y="117"/>
                </a:moveTo>
                <a:cubicBezTo>
                  <a:pt x="1013" y="150"/>
                  <a:pt x="1018" y="151"/>
                  <a:pt x="1047" y="122"/>
                </a:cubicBezTo>
                <a:cubicBezTo>
                  <a:pt x="1044" y="112"/>
                  <a:pt x="1041" y="102"/>
                  <a:pt x="1039" y="92"/>
                </a:cubicBezTo>
                <a:cubicBezTo>
                  <a:pt x="1016" y="88"/>
                  <a:pt x="1000" y="92"/>
                  <a:pt x="992" y="117"/>
                </a:cubicBezTo>
                <a:close/>
                <a:moveTo>
                  <a:pt x="824" y="466"/>
                </a:moveTo>
                <a:cubicBezTo>
                  <a:pt x="845" y="433"/>
                  <a:pt x="844" y="431"/>
                  <a:pt x="816" y="408"/>
                </a:cubicBezTo>
                <a:cubicBezTo>
                  <a:pt x="798" y="416"/>
                  <a:pt x="785" y="428"/>
                  <a:pt x="791" y="450"/>
                </a:cubicBezTo>
                <a:cubicBezTo>
                  <a:pt x="795" y="466"/>
                  <a:pt x="808" y="471"/>
                  <a:pt x="824" y="466"/>
                </a:cubicBezTo>
                <a:close/>
                <a:moveTo>
                  <a:pt x="799" y="1501"/>
                </a:moveTo>
                <a:cubicBezTo>
                  <a:pt x="822" y="1449"/>
                  <a:pt x="818" y="1422"/>
                  <a:pt x="785" y="1403"/>
                </a:cubicBezTo>
                <a:cubicBezTo>
                  <a:pt x="756" y="1387"/>
                  <a:pt x="740" y="1398"/>
                  <a:pt x="710" y="1454"/>
                </a:cubicBezTo>
                <a:cubicBezTo>
                  <a:pt x="735" y="1510"/>
                  <a:pt x="740" y="1512"/>
                  <a:pt x="799" y="1501"/>
                </a:cubicBezTo>
                <a:close/>
                <a:moveTo>
                  <a:pt x="770" y="1265"/>
                </a:moveTo>
                <a:cubicBezTo>
                  <a:pt x="761" y="1248"/>
                  <a:pt x="740" y="1231"/>
                  <a:pt x="721" y="1227"/>
                </a:cubicBezTo>
                <a:cubicBezTo>
                  <a:pt x="687" y="1220"/>
                  <a:pt x="679" y="1250"/>
                  <a:pt x="668" y="1286"/>
                </a:cubicBezTo>
                <a:cubicBezTo>
                  <a:pt x="692" y="1299"/>
                  <a:pt x="712" y="1310"/>
                  <a:pt x="731" y="1320"/>
                </a:cubicBezTo>
                <a:cubicBezTo>
                  <a:pt x="757" y="1307"/>
                  <a:pt x="786" y="1296"/>
                  <a:pt x="770" y="1265"/>
                </a:cubicBezTo>
                <a:close/>
                <a:moveTo>
                  <a:pt x="932" y="500"/>
                </a:moveTo>
                <a:cubicBezTo>
                  <a:pt x="936" y="515"/>
                  <a:pt x="948" y="530"/>
                  <a:pt x="960" y="540"/>
                </a:cubicBezTo>
                <a:cubicBezTo>
                  <a:pt x="971" y="550"/>
                  <a:pt x="999" y="543"/>
                  <a:pt x="1010" y="531"/>
                </a:cubicBezTo>
                <a:cubicBezTo>
                  <a:pt x="1022" y="519"/>
                  <a:pt x="1023" y="506"/>
                  <a:pt x="1013" y="492"/>
                </a:cubicBezTo>
                <a:cubicBezTo>
                  <a:pt x="1003" y="477"/>
                  <a:pt x="994" y="462"/>
                  <a:pt x="982" y="445"/>
                </a:cubicBezTo>
                <a:cubicBezTo>
                  <a:pt x="969" y="452"/>
                  <a:pt x="962" y="456"/>
                  <a:pt x="955" y="459"/>
                </a:cubicBezTo>
                <a:cubicBezTo>
                  <a:pt x="937" y="467"/>
                  <a:pt x="928" y="484"/>
                  <a:pt x="932" y="500"/>
                </a:cubicBezTo>
                <a:close/>
                <a:moveTo>
                  <a:pt x="960" y="291"/>
                </a:moveTo>
                <a:cubicBezTo>
                  <a:pt x="960" y="306"/>
                  <a:pt x="960" y="320"/>
                  <a:pt x="959" y="332"/>
                </a:cubicBezTo>
                <a:cubicBezTo>
                  <a:pt x="973" y="343"/>
                  <a:pt x="986" y="355"/>
                  <a:pt x="998" y="338"/>
                </a:cubicBezTo>
                <a:cubicBezTo>
                  <a:pt x="1005" y="329"/>
                  <a:pt x="1008" y="313"/>
                  <a:pt x="1005" y="303"/>
                </a:cubicBezTo>
                <a:cubicBezTo>
                  <a:pt x="1000" y="283"/>
                  <a:pt x="982" y="287"/>
                  <a:pt x="960" y="291"/>
                </a:cubicBezTo>
                <a:close/>
                <a:moveTo>
                  <a:pt x="660" y="935"/>
                </a:moveTo>
                <a:cubicBezTo>
                  <a:pt x="640" y="960"/>
                  <a:pt x="645" y="978"/>
                  <a:pt x="687" y="1031"/>
                </a:cubicBezTo>
                <a:cubicBezTo>
                  <a:pt x="751" y="1032"/>
                  <a:pt x="769" y="1021"/>
                  <a:pt x="780" y="976"/>
                </a:cubicBezTo>
                <a:cubicBezTo>
                  <a:pt x="787" y="948"/>
                  <a:pt x="777" y="928"/>
                  <a:pt x="752" y="915"/>
                </a:cubicBezTo>
                <a:cubicBezTo>
                  <a:pt x="725" y="901"/>
                  <a:pt x="680" y="911"/>
                  <a:pt x="660" y="935"/>
                </a:cubicBezTo>
                <a:close/>
                <a:moveTo>
                  <a:pt x="3342" y="1988"/>
                </a:moveTo>
                <a:cubicBezTo>
                  <a:pt x="3359" y="1981"/>
                  <a:pt x="3362" y="1974"/>
                  <a:pt x="3358" y="1943"/>
                </a:cubicBezTo>
                <a:cubicBezTo>
                  <a:pt x="3336" y="1932"/>
                  <a:pt x="3327" y="1932"/>
                  <a:pt x="3316" y="1945"/>
                </a:cubicBezTo>
                <a:cubicBezTo>
                  <a:pt x="3306" y="1956"/>
                  <a:pt x="3303" y="1972"/>
                  <a:pt x="3310" y="1980"/>
                </a:cubicBezTo>
                <a:cubicBezTo>
                  <a:pt x="3318" y="1990"/>
                  <a:pt x="3329" y="1994"/>
                  <a:pt x="3342" y="1988"/>
                </a:cubicBezTo>
                <a:close/>
                <a:moveTo>
                  <a:pt x="1058" y="223"/>
                </a:moveTo>
                <a:cubicBezTo>
                  <a:pt x="1053" y="212"/>
                  <a:pt x="1047" y="201"/>
                  <a:pt x="1041" y="189"/>
                </a:cubicBezTo>
                <a:cubicBezTo>
                  <a:pt x="1000" y="187"/>
                  <a:pt x="993" y="190"/>
                  <a:pt x="988" y="211"/>
                </a:cubicBezTo>
                <a:cubicBezTo>
                  <a:pt x="984" y="227"/>
                  <a:pt x="988" y="239"/>
                  <a:pt x="1003" y="247"/>
                </a:cubicBezTo>
                <a:cubicBezTo>
                  <a:pt x="1023" y="256"/>
                  <a:pt x="1040" y="249"/>
                  <a:pt x="1058" y="223"/>
                </a:cubicBezTo>
                <a:close/>
                <a:moveTo>
                  <a:pt x="3243" y="2006"/>
                </a:moveTo>
                <a:cubicBezTo>
                  <a:pt x="3245" y="1988"/>
                  <a:pt x="3236" y="1978"/>
                  <a:pt x="3221" y="1973"/>
                </a:cubicBezTo>
                <a:cubicBezTo>
                  <a:pt x="3201" y="1966"/>
                  <a:pt x="3190" y="1978"/>
                  <a:pt x="3175" y="1998"/>
                </a:cubicBezTo>
                <a:cubicBezTo>
                  <a:pt x="3177" y="2004"/>
                  <a:pt x="3180" y="2014"/>
                  <a:pt x="3182" y="2020"/>
                </a:cubicBezTo>
                <a:cubicBezTo>
                  <a:pt x="3213" y="2036"/>
                  <a:pt x="3230" y="2026"/>
                  <a:pt x="3243" y="2006"/>
                </a:cubicBezTo>
                <a:close/>
                <a:moveTo>
                  <a:pt x="815" y="0"/>
                </a:moveTo>
                <a:cubicBezTo>
                  <a:pt x="766" y="0"/>
                  <a:pt x="766" y="0"/>
                  <a:pt x="766" y="0"/>
                </a:cubicBezTo>
                <a:cubicBezTo>
                  <a:pt x="770" y="7"/>
                  <a:pt x="776" y="14"/>
                  <a:pt x="784" y="23"/>
                </a:cubicBezTo>
                <a:cubicBezTo>
                  <a:pt x="796" y="16"/>
                  <a:pt x="810" y="12"/>
                  <a:pt x="815" y="0"/>
                </a:cubicBezTo>
                <a:close/>
                <a:moveTo>
                  <a:pt x="816" y="314"/>
                </a:moveTo>
                <a:cubicBezTo>
                  <a:pt x="822" y="327"/>
                  <a:pt x="843" y="336"/>
                  <a:pt x="856" y="331"/>
                </a:cubicBezTo>
                <a:cubicBezTo>
                  <a:pt x="869" y="326"/>
                  <a:pt x="875" y="307"/>
                  <a:pt x="869" y="291"/>
                </a:cubicBezTo>
                <a:cubicBezTo>
                  <a:pt x="864" y="275"/>
                  <a:pt x="847" y="268"/>
                  <a:pt x="830" y="275"/>
                </a:cubicBezTo>
                <a:cubicBezTo>
                  <a:pt x="816" y="280"/>
                  <a:pt x="809" y="300"/>
                  <a:pt x="816" y="314"/>
                </a:cubicBezTo>
                <a:close/>
                <a:moveTo>
                  <a:pt x="771" y="130"/>
                </a:moveTo>
                <a:cubicBezTo>
                  <a:pt x="805" y="158"/>
                  <a:pt x="811" y="157"/>
                  <a:pt x="825" y="121"/>
                </a:cubicBezTo>
                <a:cubicBezTo>
                  <a:pt x="816" y="112"/>
                  <a:pt x="805" y="103"/>
                  <a:pt x="792" y="91"/>
                </a:cubicBezTo>
                <a:cubicBezTo>
                  <a:pt x="784" y="107"/>
                  <a:pt x="777" y="119"/>
                  <a:pt x="771" y="130"/>
                </a:cubicBezTo>
                <a:close/>
                <a:moveTo>
                  <a:pt x="845" y="597"/>
                </a:moveTo>
                <a:cubicBezTo>
                  <a:pt x="863" y="590"/>
                  <a:pt x="873" y="567"/>
                  <a:pt x="865" y="548"/>
                </a:cubicBezTo>
                <a:cubicBezTo>
                  <a:pt x="860" y="533"/>
                  <a:pt x="838" y="526"/>
                  <a:pt x="818" y="533"/>
                </a:cubicBezTo>
                <a:cubicBezTo>
                  <a:pt x="800" y="539"/>
                  <a:pt x="791" y="556"/>
                  <a:pt x="798" y="573"/>
                </a:cubicBezTo>
                <a:cubicBezTo>
                  <a:pt x="807" y="593"/>
                  <a:pt x="828" y="604"/>
                  <a:pt x="845" y="597"/>
                </a:cubicBezTo>
                <a:close/>
                <a:moveTo>
                  <a:pt x="774" y="237"/>
                </a:moveTo>
                <a:cubicBezTo>
                  <a:pt x="783" y="237"/>
                  <a:pt x="796" y="229"/>
                  <a:pt x="800" y="221"/>
                </a:cubicBezTo>
                <a:cubicBezTo>
                  <a:pt x="807" y="208"/>
                  <a:pt x="795" y="198"/>
                  <a:pt x="767" y="192"/>
                </a:cubicBezTo>
                <a:cubicBezTo>
                  <a:pt x="756" y="218"/>
                  <a:pt x="758" y="236"/>
                  <a:pt x="774" y="237"/>
                </a:cubicBezTo>
                <a:close/>
                <a:moveTo>
                  <a:pt x="887" y="109"/>
                </a:moveTo>
                <a:cubicBezTo>
                  <a:pt x="904" y="114"/>
                  <a:pt x="915" y="100"/>
                  <a:pt x="919" y="87"/>
                </a:cubicBezTo>
                <a:cubicBezTo>
                  <a:pt x="925" y="66"/>
                  <a:pt x="913" y="52"/>
                  <a:pt x="892" y="44"/>
                </a:cubicBezTo>
                <a:cubicBezTo>
                  <a:pt x="870" y="54"/>
                  <a:pt x="855" y="66"/>
                  <a:pt x="862" y="89"/>
                </a:cubicBezTo>
                <a:cubicBezTo>
                  <a:pt x="865" y="98"/>
                  <a:pt x="878" y="106"/>
                  <a:pt x="887" y="109"/>
                </a:cubicBezTo>
                <a:close/>
                <a:moveTo>
                  <a:pt x="892" y="1231"/>
                </a:moveTo>
                <a:cubicBezTo>
                  <a:pt x="920" y="1234"/>
                  <a:pt x="955" y="1201"/>
                  <a:pt x="958" y="1168"/>
                </a:cubicBezTo>
                <a:cubicBezTo>
                  <a:pt x="960" y="1138"/>
                  <a:pt x="938" y="1115"/>
                  <a:pt x="905" y="1112"/>
                </a:cubicBezTo>
                <a:cubicBezTo>
                  <a:pt x="870" y="1110"/>
                  <a:pt x="837" y="1131"/>
                  <a:pt x="834" y="1159"/>
                </a:cubicBezTo>
                <a:cubicBezTo>
                  <a:pt x="832" y="1189"/>
                  <a:pt x="863" y="1228"/>
                  <a:pt x="892" y="1231"/>
                </a:cubicBezTo>
                <a:close/>
                <a:moveTo>
                  <a:pt x="335" y="124"/>
                </a:moveTo>
                <a:cubicBezTo>
                  <a:pt x="378" y="105"/>
                  <a:pt x="381" y="80"/>
                  <a:pt x="371" y="49"/>
                </a:cubicBezTo>
                <a:cubicBezTo>
                  <a:pt x="354" y="32"/>
                  <a:pt x="336" y="33"/>
                  <a:pt x="318" y="45"/>
                </a:cubicBezTo>
                <a:cubicBezTo>
                  <a:pt x="294" y="60"/>
                  <a:pt x="297" y="81"/>
                  <a:pt x="306" y="114"/>
                </a:cubicBezTo>
                <a:cubicBezTo>
                  <a:pt x="313" y="116"/>
                  <a:pt x="327" y="121"/>
                  <a:pt x="335" y="124"/>
                </a:cubicBezTo>
                <a:close/>
                <a:moveTo>
                  <a:pt x="918" y="230"/>
                </a:moveTo>
                <a:cubicBezTo>
                  <a:pt x="933" y="236"/>
                  <a:pt x="944" y="229"/>
                  <a:pt x="950" y="216"/>
                </a:cubicBezTo>
                <a:cubicBezTo>
                  <a:pt x="958" y="199"/>
                  <a:pt x="945" y="183"/>
                  <a:pt x="915" y="175"/>
                </a:cubicBezTo>
                <a:cubicBezTo>
                  <a:pt x="899" y="209"/>
                  <a:pt x="900" y="223"/>
                  <a:pt x="918" y="230"/>
                </a:cubicBezTo>
                <a:close/>
                <a:moveTo>
                  <a:pt x="3461" y="1947"/>
                </a:moveTo>
                <a:cubicBezTo>
                  <a:pt x="3447" y="1944"/>
                  <a:pt x="3431" y="1955"/>
                  <a:pt x="3427" y="1973"/>
                </a:cubicBezTo>
                <a:cubicBezTo>
                  <a:pt x="3424" y="1986"/>
                  <a:pt x="3425" y="1999"/>
                  <a:pt x="3435" y="2009"/>
                </a:cubicBezTo>
                <a:cubicBezTo>
                  <a:pt x="3444" y="2010"/>
                  <a:pt x="3453" y="2012"/>
                  <a:pt x="3465" y="2015"/>
                </a:cubicBezTo>
                <a:cubicBezTo>
                  <a:pt x="3471" y="2006"/>
                  <a:pt x="3480" y="1997"/>
                  <a:pt x="3483" y="1987"/>
                </a:cubicBezTo>
                <a:cubicBezTo>
                  <a:pt x="3489" y="1970"/>
                  <a:pt x="3477" y="1951"/>
                  <a:pt x="3461" y="1947"/>
                </a:cubicBezTo>
                <a:close/>
                <a:moveTo>
                  <a:pt x="1142" y="194"/>
                </a:moveTo>
                <a:cubicBezTo>
                  <a:pt x="1123" y="190"/>
                  <a:pt x="1115" y="197"/>
                  <a:pt x="1099" y="233"/>
                </a:cubicBezTo>
                <a:cubicBezTo>
                  <a:pt x="1115" y="267"/>
                  <a:pt x="1126" y="273"/>
                  <a:pt x="1152" y="267"/>
                </a:cubicBezTo>
                <a:cubicBezTo>
                  <a:pt x="1169" y="263"/>
                  <a:pt x="1177" y="253"/>
                  <a:pt x="1177" y="236"/>
                </a:cubicBezTo>
                <a:cubicBezTo>
                  <a:pt x="1177" y="218"/>
                  <a:pt x="1159" y="198"/>
                  <a:pt x="1142" y="194"/>
                </a:cubicBezTo>
                <a:close/>
                <a:moveTo>
                  <a:pt x="1139" y="60"/>
                </a:moveTo>
                <a:cubicBezTo>
                  <a:pt x="1123" y="76"/>
                  <a:pt x="1112" y="92"/>
                  <a:pt x="1127" y="113"/>
                </a:cubicBezTo>
                <a:cubicBezTo>
                  <a:pt x="1136" y="127"/>
                  <a:pt x="1154" y="131"/>
                  <a:pt x="1168" y="123"/>
                </a:cubicBezTo>
                <a:cubicBezTo>
                  <a:pt x="1183" y="114"/>
                  <a:pt x="1194" y="104"/>
                  <a:pt x="1192" y="85"/>
                </a:cubicBezTo>
                <a:cubicBezTo>
                  <a:pt x="1189" y="67"/>
                  <a:pt x="1178" y="61"/>
                  <a:pt x="1139" y="60"/>
                </a:cubicBezTo>
                <a:close/>
                <a:moveTo>
                  <a:pt x="3187" y="2109"/>
                </a:moveTo>
                <a:cubicBezTo>
                  <a:pt x="3174" y="2110"/>
                  <a:pt x="3169" y="2119"/>
                  <a:pt x="3166" y="2132"/>
                </a:cubicBezTo>
                <a:cubicBezTo>
                  <a:pt x="3173" y="2146"/>
                  <a:pt x="3183" y="2154"/>
                  <a:pt x="3197" y="2150"/>
                </a:cubicBezTo>
                <a:cubicBezTo>
                  <a:pt x="3210" y="2147"/>
                  <a:pt x="3214" y="2136"/>
                  <a:pt x="3215" y="2123"/>
                </a:cubicBezTo>
                <a:cubicBezTo>
                  <a:pt x="3210" y="2110"/>
                  <a:pt x="3200" y="2107"/>
                  <a:pt x="3187" y="2109"/>
                </a:cubicBezTo>
                <a:close/>
                <a:moveTo>
                  <a:pt x="3034" y="2158"/>
                </a:moveTo>
                <a:cubicBezTo>
                  <a:pt x="3084" y="2158"/>
                  <a:pt x="3084" y="2158"/>
                  <a:pt x="3084" y="2158"/>
                </a:cubicBezTo>
                <a:cubicBezTo>
                  <a:pt x="3081" y="2154"/>
                  <a:pt x="3076" y="2148"/>
                  <a:pt x="3070" y="2142"/>
                </a:cubicBezTo>
                <a:cubicBezTo>
                  <a:pt x="3049" y="2144"/>
                  <a:pt x="3037" y="2149"/>
                  <a:pt x="3034" y="2158"/>
                </a:cubicBezTo>
                <a:close/>
                <a:moveTo>
                  <a:pt x="1071" y="344"/>
                </a:moveTo>
                <a:cubicBezTo>
                  <a:pt x="1055" y="350"/>
                  <a:pt x="1042" y="377"/>
                  <a:pt x="1048" y="393"/>
                </a:cubicBezTo>
                <a:cubicBezTo>
                  <a:pt x="1054" y="409"/>
                  <a:pt x="1081" y="418"/>
                  <a:pt x="1098" y="411"/>
                </a:cubicBezTo>
                <a:cubicBezTo>
                  <a:pt x="1115" y="404"/>
                  <a:pt x="1122" y="386"/>
                  <a:pt x="1114" y="369"/>
                </a:cubicBezTo>
                <a:cubicBezTo>
                  <a:pt x="1106" y="349"/>
                  <a:pt x="1086" y="338"/>
                  <a:pt x="1071" y="344"/>
                </a:cubicBezTo>
                <a:close/>
                <a:moveTo>
                  <a:pt x="3136" y="2053"/>
                </a:moveTo>
                <a:cubicBezTo>
                  <a:pt x="3120" y="2044"/>
                  <a:pt x="3107" y="2047"/>
                  <a:pt x="3100" y="2060"/>
                </a:cubicBezTo>
                <a:cubicBezTo>
                  <a:pt x="3094" y="2073"/>
                  <a:pt x="3098" y="2090"/>
                  <a:pt x="3109" y="2097"/>
                </a:cubicBezTo>
                <a:cubicBezTo>
                  <a:pt x="3121" y="2104"/>
                  <a:pt x="3140" y="2098"/>
                  <a:pt x="3147" y="2085"/>
                </a:cubicBezTo>
                <a:cubicBezTo>
                  <a:pt x="3154" y="2074"/>
                  <a:pt x="3149" y="2060"/>
                  <a:pt x="3136" y="2053"/>
                </a:cubicBezTo>
                <a:close/>
                <a:moveTo>
                  <a:pt x="268" y="853"/>
                </a:moveTo>
                <a:cubicBezTo>
                  <a:pt x="301" y="856"/>
                  <a:pt x="338" y="821"/>
                  <a:pt x="343" y="782"/>
                </a:cubicBezTo>
                <a:cubicBezTo>
                  <a:pt x="348" y="744"/>
                  <a:pt x="315" y="710"/>
                  <a:pt x="269" y="704"/>
                </a:cubicBezTo>
                <a:cubicBezTo>
                  <a:pt x="234" y="700"/>
                  <a:pt x="191" y="733"/>
                  <a:pt x="187" y="768"/>
                </a:cubicBezTo>
                <a:cubicBezTo>
                  <a:pt x="184" y="801"/>
                  <a:pt x="230" y="849"/>
                  <a:pt x="268" y="853"/>
                </a:cubicBezTo>
                <a:close/>
                <a:moveTo>
                  <a:pt x="811" y="1944"/>
                </a:moveTo>
                <a:cubicBezTo>
                  <a:pt x="818" y="1971"/>
                  <a:pt x="848" y="1990"/>
                  <a:pt x="879" y="1986"/>
                </a:cubicBezTo>
                <a:cubicBezTo>
                  <a:pt x="919" y="1981"/>
                  <a:pt x="931" y="1963"/>
                  <a:pt x="935" y="1904"/>
                </a:cubicBezTo>
                <a:cubicBezTo>
                  <a:pt x="921" y="1887"/>
                  <a:pt x="906" y="1871"/>
                  <a:pt x="890" y="1852"/>
                </a:cubicBezTo>
                <a:cubicBezTo>
                  <a:pt x="826" y="1877"/>
                  <a:pt x="803" y="1907"/>
                  <a:pt x="811" y="1944"/>
                </a:cubicBezTo>
                <a:close/>
                <a:moveTo>
                  <a:pt x="691" y="1717"/>
                </a:moveTo>
                <a:cubicBezTo>
                  <a:pt x="672" y="1730"/>
                  <a:pt x="653" y="1743"/>
                  <a:pt x="634" y="1756"/>
                </a:cubicBezTo>
                <a:cubicBezTo>
                  <a:pt x="635" y="1811"/>
                  <a:pt x="647" y="1831"/>
                  <a:pt x="684" y="1839"/>
                </a:cubicBezTo>
                <a:cubicBezTo>
                  <a:pt x="713" y="1846"/>
                  <a:pt x="732" y="1834"/>
                  <a:pt x="742" y="1808"/>
                </a:cubicBezTo>
                <a:cubicBezTo>
                  <a:pt x="754" y="1776"/>
                  <a:pt x="735" y="1743"/>
                  <a:pt x="691" y="1717"/>
                </a:cubicBezTo>
                <a:close/>
                <a:moveTo>
                  <a:pt x="987" y="1629"/>
                </a:moveTo>
                <a:cubicBezTo>
                  <a:pt x="960" y="1626"/>
                  <a:pt x="933" y="1654"/>
                  <a:pt x="927" y="1689"/>
                </a:cubicBezTo>
                <a:cubicBezTo>
                  <a:pt x="923" y="1722"/>
                  <a:pt x="942" y="1748"/>
                  <a:pt x="973" y="1750"/>
                </a:cubicBezTo>
                <a:cubicBezTo>
                  <a:pt x="1011" y="1752"/>
                  <a:pt x="1042" y="1729"/>
                  <a:pt x="1045" y="1697"/>
                </a:cubicBezTo>
                <a:cubicBezTo>
                  <a:pt x="1048" y="1665"/>
                  <a:pt x="1021" y="1633"/>
                  <a:pt x="987" y="1629"/>
                </a:cubicBezTo>
                <a:close/>
                <a:moveTo>
                  <a:pt x="830" y="1629"/>
                </a:moveTo>
                <a:cubicBezTo>
                  <a:pt x="795" y="1572"/>
                  <a:pt x="792" y="1571"/>
                  <a:pt x="736" y="1597"/>
                </a:cubicBezTo>
                <a:cubicBezTo>
                  <a:pt x="734" y="1630"/>
                  <a:pt x="743" y="1659"/>
                  <a:pt x="779" y="1667"/>
                </a:cubicBezTo>
                <a:cubicBezTo>
                  <a:pt x="808" y="1674"/>
                  <a:pt x="826" y="1657"/>
                  <a:pt x="830" y="1629"/>
                </a:cubicBezTo>
                <a:close/>
                <a:moveTo>
                  <a:pt x="3479" y="2116"/>
                </a:moveTo>
                <a:cubicBezTo>
                  <a:pt x="3475" y="2126"/>
                  <a:pt x="3479" y="2134"/>
                  <a:pt x="3489" y="2137"/>
                </a:cubicBezTo>
                <a:cubicBezTo>
                  <a:pt x="3496" y="2140"/>
                  <a:pt x="3508" y="2142"/>
                  <a:pt x="3513" y="2138"/>
                </a:cubicBezTo>
                <a:cubicBezTo>
                  <a:pt x="3526" y="2127"/>
                  <a:pt x="3523" y="2113"/>
                  <a:pt x="3513" y="2101"/>
                </a:cubicBezTo>
                <a:cubicBezTo>
                  <a:pt x="3498" y="2098"/>
                  <a:pt x="3485" y="2100"/>
                  <a:pt x="3479" y="2116"/>
                </a:cubicBezTo>
                <a:close/>
                <a:moveTo>
                  <a:pt x="3283" y="2086"/>
                </a:moveTo>
                <a:cubicBezTo>
                  <a:pt x="3280" y="2077"/>
                  <a:pt x="3271" y="2066"/>
                  <a:pt x="3262" y="2061"/>
                </a:cubicBezTo>
                <a:cubicBezTo>
                  <a:pt x="3251" y="2055"/>
                  <a:pt x="3242" y="2066"/>
                  <a:pt x="3236" y="2075"/>
                </a:cubicBezTo>
                <a:cubicBezTo>
                  <a:pt x="3228" y="2085"/>
                  <a:pt x="3233" y="2099"/>
                  <a:pt x="3248" y="2114"/>
                </a:cubicBezTo>
                <a:cubicBezTo>
                  <a:pt x="3275" y="2107"/>
                  <a:pt x="3286" y="2100"/>
                  <a:pt x="3283" y="2086"/>
                </a:cubicBezTo>
                <a:close/>
                <a:moveTo>
                  <a:pt x="3548" y="2158"/>
                </a:moveTo>
                <a:cubicBezTo>
                  <a:pt x="3561" y="2158"/>
                  <a:pt x="3561" y="2158"/>
                  <a:pt x="3561" y="2158"/>
                </a:cubicBezTo>
                <a:cubicBezTo>
                  <a:pt x="3557" y="2157"/>
                  <a:pt x="3552" y="2157"/>
                  <a:pt x="3548" y="2158"/>
                </a:cubicBezTo>
                <a:close/>
                <a:moveTo>
                  <a:pt x="3681" y="2125"/>
                </a:moveTo>
                <a:cubicBezTo>
                  <a:pt x="3674" y="2113"/>
                  <a:pt x="3663" y="2107"/>
                  <a:pt x="3649" y="2110"/>
                </a:cubicBezTo>
                <a:cubicBezTo>
                  <a:pt x="3632" y="2114"/>
                  <a:pt x="3627" y="2122"/>
                  <a:pt x="3627" y="2154"/>
                </a:cubicBezTo>
                <a:cubicBezTo>
                  <a:pt x="3629" y="2155"/>
                  <a:pt x="3632" y="2157"/>
                  <a:pt x="3634" y="2158"/>
                </a:cubicBezTo>
                <a:cubicBezTo>
                  <a:pt x="3678" y="2158"/>
                  <a:pt x="3678" y="2158"/>
                  <a:pt x="3678" y="2158"/>
                </a:cubicBezTo>
                <a:cubicBezTo>
                  <a:pt x="3686" y="2150"/>
                  <a:pt x="3688" y="2136"/>
                  <a:pt x="3681" y="2125"/>
                </a:cubicBezTo>
                <a:close/>
                <a:moveTo>
                  <a:pt x="3567" y="2012"/>
                </a:moveTo>
                <a:cubicBezTo>
                  <a:pt x="3553" y="2018"/>
                  <a:pt x="3546" y="2029"/>
                  <a:pt x="3550" y="2042"/>
                </a:cubicBezTo>
                <a:cubicBezTo>
                  <a:pt x="3555" y="2060"/>
                  <a:pt x="3564" y="2064"/>
                  <a:pt x="3591" y="2061"/>
                </a:cubicBezTo>
                <a:cubicBezTo>
                  <a:pt x="3595" y="2052"/>
                  <a:pt x="3599" y="2042"/>
                  <a:pt x="3604" y="2033"/>
                </a:cubicBezTo>
                <a:cubicBezTo>
                  <a:pt x="3592" y="2011"/>
                  <a:pt x="3583" y="2006"/>
                  <a:pt x="3567" y="2012"/>
                </a:cubicBezTo>
                <a:close/>
                <a:moveTo>
                  <a:pt x="3414" y="2045"/>
                </a:moveTo>
                <a:cubicBezTo>
                  <a:pt x="3395" y="2056"/>
                  <a:pt x="3398" y="2074"/>
                  <a:pt x="3402" y="2093"/>
                </a:cubicBezTo>
                <a:cubicBezTo>
                  <a:pt x="3419" y="2100"/>
                  <a:pt x="3433" y="2103"/>
                  <a:pt x="3443" y="2088"/>
                </a:cubicBezTo>
                <a:cubicBezTo>
                  <a:pt x="3450" y="2078"/>
                  <a:pt x="3452" y="2066"/>
                  <a:pt x="3442" y="2055"/>
                </a:cubicBezTo>
                <a:cubicBezTo>
                  <a:pt x="3434" y="2048"/>
                  <a:pt x="3426" y="2038"/>
                  <a:pt x="3414" y="2045"/>
                </a:cubicBezTo>
                <a:close/>
                <a:moveTo>
                  <a:pt x="3356" y="2047"/>
                </a:moveTo>
                <a:cubicBezTo>
                  <a:pt x="3348" y="2043"/>
                  <a:pt x="3337" y="2041"/>
                  <a:pt x="3329" y="2050"/>
                </a:cubicBezTo>
                <a:cubicBezTo>
                  <a:pt x="3320" y="2063"/>
                  <a:pt x="3323" y="2074"/>
                  <a:pt x="3335" y="2085"/>
                </a:cubicBezTo>
                <a:cubicBezTo>
                  <a:pt x="3342" y="2084"/>
                  <a:pt x="3351" y="2083"/>
                  <a:pt x="3360" y="2082"/>
                </a:cubicBezTo>
                <a:cubicBezTo>
                  <a:pt x="3363" y="2069"/>
                  <a:pt x="3372" y="2056"/>
                  <a:pt x="3356" y="2047"/>
                </a:cubicBezTo>
                <a:close/>
                <a:moveTo>
                  <a:pt x="3285" y="2152"/>
                </a:moveTo>
                <a:cubicBezTo>
                  <a:pt x="3283" y="2154"/>
                  <a:pt x="3281" y="2156"/>
                  <a:pt x="3280" y="2158"/>
                </a:cubicBezTo>
                <a:cubicBezTo>
                  <a:pt x="3317" y="2158"/>
                  <a:pt x="3317" y="2158"/>
                  <a:pt x="3317" y="2158"/>
                </a:cubicBezTo>
                <a:cubicBezTo>
                  <a:pt x="3302" y="2144"/>
                  <a:pt x="3294" y="2143"/>
                  <a:pt x="3285" y="2152"/>
                </a:cubicBezTo>
                <a:close/>
                <a:moveTo>
                  <a:pt x="3396" y="2140"/>
                </a:moveTo>
                <a:cubicBezTo>
                  <a:pt x="3391" y="2139"/>
                  <a:pt x="3380" y="2144"/>
                  <a:pt x="3378" y="2149"/>
                </a:cubicBezTo>
                <a:cubicBezTo>
                  <a:pt x="3377" y="2151"/>
                  <a:pt x="3377" y="2155"/>
                  <a:pt x="3376" y="2158"/>
                </a:cubicBezTo>
                <a:cubicBezTo>
                  <a:pt x="3410" y="2158"/>
                  <a:pt x="3410" y="2158"/>
                  <a:pt x="3410" y="2158"/>
                </a:cubicBezTo>
                <a:cubicBezTo>
                  <a:pt x="3410" y="2149"/>
                  <a:pt x="3408" y="2142"/>
                  <a:pt x="3396" y="2140"/>
                </a:cubicBezTo>
                <a:close/>
                <a:moveTo>
                  <a:pt x="1015" y="1361"/>
                </a:moveTo>
                <a:cubicBezTo>
                  <a:pt x="985" y="1365"/>
                  <a:pt x="955" y="1368"/>
                  <a:pt x="919" y="1371"/>
                </a:cubicBezTo>
                <a:cubicBezTo>
                  <a:pt x="920" y="1398"/>
                  <a:pt x="920" y="1411"/>
                  <a:pt x="920" y="1424"/>
                </a:cubicBezTo>
                <a:cubicBezTo>
                  <a:pt x="919" y="1457"/>
                  <a:pt x="937" y="1484"/>
                  <a:pt x="965" y="1490"/>
                </a:cubicBezTo>
                <a:cubicBezTo>
                  <a:pt x="991" y="1496"/>
                  <a:pt x="1022" y="1490"/>
                  <a:pt x="1048" y="1480"/>
                </a:cubicBezTo>
                <a:cubicBezTo>
                  <a:pt x="1071" y="1470"/>
                  <a:pt x="1082" y="1422"/>
                  <a:pt x="1072" y="1395"/>
                </a:cubicBezTo>
                <a:cubicBezTo>
                  <a:pt x="1063" y="1368"/>
                  <a:pt x="1043" y="1357"/>
                  <a:pt x="1015" y="1361"/>
                </a:cubicBezTo>
                <a:close/>
                <a:moveTo>
                  <a:pt x="0" y="1832"/>
                </a:moveTo>
                <a:cubicBezTo>
                  <a:pt x="0" y="1949"/>
                  <a:pt x="0" y="1949"/>
                  <a:pt x="0" y="1949"/>
                </a:cubicBezTo>
                <a:cubicBezTo>
                  <a:pt x="26" y="1950"/>
                  <a:pt x="48" y="1927"/>
                  <a:pt x="64" y="1884"/>
                </a:cubicBezTo>
                <a:cubicBezTo>
                  <a:pt x="38" y="1852"/>
                  <a:pt x="18" y="1835"/>
                  <a:pt x="0" y="1832"/>
                </a:cubicBezTo>
                <a:close/>
                <a:moveTo>
                  <a:pt x="344" y="1021"/>
                </a:moveTo>
                <a:cubicBezTo>
                  <a:pt x="345" y="991"/>
                  <a:pt x="316" y="963"/>
                  <a:pt x="284" y="960"/>
                </a:cubicBezTo>
                <a:cubicBezTo>
                  <a:pt x="248" y="958"/>
                  <a:pt x="218" y="982"/>
                  <a:pt x="215" y="1018"/>
                </a:cubicBezTo>
                <a:cubicBezTo>
                  <a:pt x="212" y="1053"/>
                  <a:pt x="239" y="1085"/>
                  <a:pt x="273" y="1087"/>
                </a:cubicBezTo>
                <a:cubicBezTo>
                  <a:pt x="306" y="1089"/>
                  <a:pt x="343" y="1055"/>
                  <a:pt x="344" y="1021"/>
                </a:cubicBezTo>
                <a:close/>
                <a:moveTo>
                  <a:pt x="65" y="1557"/>
                </a:moveTo>
                <a:cubicBezTo>
                  <a:pt x="80" y="1529"/>
                  <a:pt x="52" y="1515"/>
                  <a:pt x="27" y="1498"/>
                </a:cubicBezTo>
                <a:cubicBezTo>
                  <a:pt x="18" y="1502"/>
                  <a:pt x="9" y="1506"/>
                  <a:pt x="0" y="1510"/>
                </a:cubicBezTo>
                <a:cubicBezTo>
                  <a:pt x="0" y="1582"/>
                  <a:pt x="0" y="1582"/>
                  <a:pt x="0" y="1582"/>
                </a:cubicBezTo>
                <a:cubicBezTo>
                  <a:pt x="4" y="1584"/>
                  <a:pt x="8" y="1585"/>
                  <a:pt x="12" y="1585"/>
                </a:cubicBezTo>
                <a:cubicBezTo>
                  <a:pt x="31" y="1583"/>
                  <a:pt x="56" y="1572"/>
                  <a:pt x="65" y="1557"/>
                </a:cubicBezTo>
                <a:close/>
                <a:moveTo>
                  <a:pt x="114" y="1944"/>
                </a:moveTo>
                <a:cubicBezTo>
                  <a:pt x="91" y="1967"/>
                  <a:pt x="95" y="1990"/>
                  <a:pt x="110" y="2016"/>
                </a:cubicBezTo>
                <a:cubicBezTo>
                  <a:pt x="126" y="2041"/>
                  <a:pt x="149" y="2042"/>
                  <a:pt x="178" y="2036"/>
                </a:cubicBezTo>
                <a:cubicBezTo>
                  <a:pt x="200" y="2008"/>
                  <a:pt x="208" y="1980"/>
                  <a:pt x="186" y="1955"/>
                </a:cubicBezTo>
                <a:cubicBezTo>
                  <a:pt x="168" y="1932"/>
                  <a:pt x="140" y="1934"/>
                  <a:pt x="114" y="1944"/>
                </a:cubicBezTo>
                <a:close/>
                <a:moveTo>
                  <a:pt x="179" y="1496"/>
                </a:moveTo>
                <a:cubicBezTo>
                  <a:pt x="157" y="1494"/>
                  <a:pt x="141" y="1503"/>
                  <a:pt x="143" y="1525"/>
                </a:cubicBezTo>
                <a:cubicBezTo>
                  <a:pt x="144" y="1539"/>
                  <a:pt x="156" y="1553"/>
                  <a:pt x="168" y="1577"/>
                </a:cubicBezTo>
                <a:cubicBezTo>
                  <a:pt x="189" y="1559"/>
                  <a:pt x="208" y="1550"/>
                  <a:pt x="211" y="1537"/>
                </a:cubicBezTo>
                <a:cubicBezTo>
                  <a:pt x="216" y="1516"/>
                  <a:pt x="204" y="1498"/>
                  <a:pt x="179" y="1496"/>
                </a:cubicBezTo>
                <a:close/>
                <a:moveTo>
                  <a:pt x="99" y="2120"/>
                </a:moveTo>
                <a:cubicBezTo>
                  <a:pt x="75" y="2118"/>
                  <a:pt x="55" y="2133"/>
                  <a:pt x="47" y="2158"/>
                </a:cubicBezTo>
                <a:cubicBezTo>
                  <a:pt x="154" y="2158"/>
                  <a:pt x="154" y="2158"/>
                  <a:pt x="154" y="2158"/>
                </a:cubicBezTo>
                <a:cubicBezTo>
                  <a:pt x="144" y="2138"/>
                  <a:pt x="123" y="2122"/>
                  <a:pt x="99" y="2120"/>
                </a:cubicBezTo>
                <a:close/>
                <a:moveTo>
                  <a:pt x="96" y="1272"/>
                </a:moveTo>
                <a:cubicBezTo>
                  <a:pt x="29" y="1285"/>
                  <a:pt x="15" y="1295"/>
                  <a:pt x="21" y="1326"/>
                </a:cubicBezTo>
                <a:cubicBezTo>
                  <a:pt x="28" y="1361"/>
                  <a:pt x="56" y="1368"/>
                  <a:pt x="125" y="1348"/>
                </a:cubicBezTo>
                <a:cubicBezTo>
                  <a:pt x="123" y="1317"/>
                  <a:pt x="131" y="1285"/>
                  <a:pt x="96" y="1272"/>
                </a:cubicBezTo>
                <a:close/>
                <a:moveTo>
                  <a:pt x="36" y="848"/>
                </a:moveTo>
                <a:cubicBezTo>
                  <a:pt x="41" y="823"/>
                  <a:pt x="23" y="789"/>
                  <a:pt x="0" y="778"/>
                </a:cubicBezTo>
                <a:cubicBezTo>
                  <a:pt x="0" y="891"/>
                  <a:pt x="0" y="891"/>
                  <a:pt x="0" y="891"/>
                </a:cubicBezTo>
                <a:cubicBezTo>
                  <a:pt x="18" y="882"/>
                  <a:pt x="32" y="866"/>
                  <a:pt x="36" y="848"/>
                </a:cubicBezTo>
                <a:close/>
                <a:moveTo>
                  <a:pt x="106" y="1774"/>
                </a:moveTo>
                <a:cubicBezTo>
                  <a:pt x="139" y="1787"/>
                  <a:pt x="162" y="1772"/>
                  <a:pt x="183" y="1724"/>
                </a:cubicBezTo>
                <a:cubicBezTo>
                  <a:pt x="167" y="1684"/>
                  <a:pt x="136" y="1673"/>
                  <a:pt x="97" y="1681"/>
                </a:cubicBezTo>
                <a:cubicBezTo>
                  <a:pt x="73" y="1741"/>
                  <a:pt x="75" y="1762"/>
                  <a:pt x="106" y="1774"/>
                </a:cubicBezTo>
                <a:close/>
                <a:moveTo>
                  <a:pt x="676" y="2079"/>
                </a:moveTo>
                <a:cubicBezTo>
                  <a:pt x="648" y="2074"/>
                  <a:pt x="609" y="2096"/>
                  <a:pt x="602" y="2123"/>
                </a:cubicBezTo>
                <a:cubicBezTo>
                  <a:pt x="599" y="2136"/>
                  <a:pt x="599" y="2148"/>
                  <a:pt x="602" y="2158"/>
                </a:cubicBezTo>
                <a:cubicBezTo>
                  <a:pt x="725" y="2158"/>
                  <a:pt x="725" y="2158"/>
                  <a:pt x="725" y="2158"/>
                </a:cubicBezTo>
                <a:cubicBezTo>
                  <a:pt x="715" y="2101"/>
                  <a:pt x="702" y="2084"/>
                  <a:pt x="676" y="2079"/>
                </a:cubicBezTo>
                <a:close/>
                <a:moveTo>
                  <a:pt x="15" y="1041"/>
                </a:moveTo>
                <a:cubicBezTo>
                  <a:pt x="10" y="1065"/>
                  <a:pt x="27" y="1094"/>
                  <a:pt x="48" y="1099"/>
                </a:cubicBezTo>
                <a:cubicBezTo>
                  <a:pt x="76" y="1106"/>
                  <a:pt x="109" y="1083"/>
                  <a:pt x="114" y="1056"/>
                </a:cubicBezTo>
                <a:cubicBezTo>
                  <a:pt x="117" y="1030"/>
                  <a:pt x="94" y="1002"/>
                  <a:pt x="68" y="999"/>
                </a:cubicBezTo>
                <a:cubicBezTo>
                  <a:pt x="45" y="997"/>
                  <a:pt x="19" y="1017"/>
                  <a:pt x="15" y="1041"/>
                </a:cubicBezTo>
                <a:close/>
                <a:moveTo>
                  <a:pt x="543" y="1304"/>
                </a:moveTo>
                <a:cubicBezTo>
                  <a:pt x="564" y="1285"/>
                  <a:pt x="561" y="1264"/>
                  <a:pt x="546" y="1244"/>
                </a:cubicBezTo>
                <a:cubicBezTo>
                  <a:pt x="527" y="1218"/>
                  <a:pt x="493" y="1226"/>
                  <a:pt x="457" y="1266"/>
                </a:cubicBezTo>
                <a:cubicBezTo>
                  <a:pt x="497" y="1317"/>
                  <a:pt x="519" y="1326"/>
                  <a:pt x="543" y="1304"/>
                </a:cubicBezTo>
                <a:close/>
                <a:moveTo>
                  <a:pt x="570" y="1656"/>
                </a:moveTo>
                <a:cubicBezTo>
                  <a:pt x="567" y="1632"/>
                  <a:pt x="546" y="1627"/>
                  <a:pt x="524" y="1626"/>
                </a:cubicBezTo>
                <a:cubicBezTo>
                  <a:pt x="485" y="1626"/>
                  <a:pt x="476" y="1650"/>
                  <a:pt x="476" y="1685"/>
                </a:cubicBezTo>
                <a:cubicBezTo>
                  <a:pt x="490" y="1698"/>
                  <a:pt x="505" y="1711"/>
                  <a:pt x="517" y="1721"/>
                </a:cubicBezTo>
                <a:cubicBezTo>
                  <a:pt x="561" y="1717"/>
                  <a:pt x="575" y="1691"/>
                  <a:pt x="570" y="1656"/>
                </a:cubicBezTo>
                <a:close/>
                <a:moveTo>
                  <a:pt x="487" y="1872"/>
                </a:moveTo>
                <a:cubicBezTo>
                  <a:pt x="479" y="1929"/>
                  <a:pt x="487" y="1951"/>
                  <a:pt x="519" y="1964"/>
                </a:cubicBezTo>
                <a:cubicBezTo>
                  <a:pt x="540" y="1972"/>
                  <a:pt x="558" y="1969"/>
                  <a:pt x="572" y="1951"/>
                </a:cubicBezTo>
                <a:cubicBezTo>
                  <a:pt x="589" y="1930"/>
                  <a:pt x="595" y="1908"/>
                  <a:pt x="577" y="1885"/>
                </a:cubicBezTo>
                <a:cubicBezTo>
                  <a:pt x="553" y="1855"/>
                  <a:pt x="523" y="1848"/>
                  <a:pt x="487" y="1872"/>
                </a:cubicBezTo>
                <a:close/>
                <a:moveTo>
                  <a:pt x="649" y="1476"/>
                </a:moveTo>
                <a:cubicBezTo>
                  <a:pt x="651" y="1452"/>
                  <a:pt x="628" y="1429"/>
                  <a:pt x="598" y="1425"/>
                </a:cubicBezTo>
                <a:cubicBezTo>
                  <a:pt x="570" y="1421"/>
                  <a:pt x="547" y="1441"/>
                  <a:pt x="544" y="1472"/>
                </a:cubicBezTo>
                <a:cubicBezTo>
                  <a:pt x="541" y="1497"/>
                  <a:pt x="565" y="1523"/>
                  <a:pt x="593" y="1524"/>
                </a:cubicBezTo>
                <a:cubicBezTo>
                  <a:pt x="617" y="1525"/>
                  <a:pt x="647" y="1500"/>
                  <a:pt x="649" y="1476"/>
                </a:cubicBezTo>
                <a:close/>
                <a:moveTo>
                  <a:pt x="369" y="1799"/>
                </a:moveTo>
                <a:cubicBezTo>
                  <a:pt x="372" y="1770"/>
                  <a:pt x="357" y="1757"/>
                  <a:pt x="317" y="1754"/>
                </a:cubicBezTo>
                <a:cubicBezTo>
                  <a:pt x="280" y="1751"/>
                  <a:pt x="258" y="1765"/>
                  <a:pt x="254" y="1797"/>
                </a:cubicBezTo>
                <a:cubicBezTo>
                  <a:pt x="250" y="1824"/>
                  <a:pt x="276" y="1858"/>
                  <a:pt x="301" y="1861"/>
                </a:cubicBezTo>
                <a:cubicBezTo>
                  <a:pt x="330" y="1865"/>
                  <a:pt x="366" y="1832"/>
                  <a:pt x="369" y="1799"/>
                </a:cubicBezTo>
                <a:close/>
                <a:moveTo>
                  <a:pt x="370" y="1504"/>
                </a:moveTo>
                <a:cubicBezTo>
                  <a:pt x="400" y="1541"/>
                  <a:pt x="430" y="1551"/>
                  <a:pt x="443" y="1528"/>
                </a:cubicBezTo>
                <a:cubicBezTo>
                  <a:pt x="450" y="1515"/>
                  <a:pt x="448" y="1488"/>
                  <a:pt x="439" y="1476"/>
                </a:cubicBezTo>
                <a:cubicBezTo>
                  <a:pt x="424" y="1456"/>
                  <a:pt x="400" y="1466"/>
                  <a:pt x="370" y="1504"/>
                </a:cubicBezTo>
                <a:close/>
                <a:moveTo>
                  <a:pt x="305" y="1361"/>
                </a:moveTo>
                <a:cubicBezTo>
                  <a:pt x="285" y="1369"/>
                  <a:pt x="263" y="1377"/>
                  <a:pt x="235" y="1389"/>
                </a:cubicBezTo>
                <a:cubicBezTo>
                  <a:pt x="252" y="1414"/>
                  <a:pt x="265" y="1433"/>
                  <a:pt x="278" y="1451"/>
                </a:cubicBezTo>
                <a:cubicBezTo>
                  <a:pt x="347" y="1420"/>
                  <a:pt x="350" y="1411"/>
                  <a:pt x="305" y="1361"/>
                </a:cubicBezTo>
                <a:close/>
                <a:moveTo>
                  <a:pt x="330" y="2158"/>
                </a:moveTo>
                <a:cubicBezTo>
                  <a:pt x="389" y="2158"/>
                  <a:pt x="389" y="2158"/>
                  <a:pt x="389" y="2158"/>
                </a:cubicBezTo>
                <a:cubicBezTo>
                  <a:pt x="384" y="2156"/>
                  <a:pt x="379" y="2155"/>
                  <a:pt x="372" y="2154"/>
                </a:cubicBezTo>
                <a:cubicBezTo>
                  <a:pt x="354" y="2152"/>
                  <a:pt x="341" y="2152"/>
                  <a:pt x="330" y="2158"/>
                </a:cubicBezTo>
                <a:close/>
                <a:moveTo>
                  <a:pt x="314" y="1926"/>
                </a:moveTo>
                <a:cubicBezTo>
                  <a:pt x="291" y="1940"/>
                  <a:pt x="272" y="1988"/>
                  <a:pt x="286" y="2015"/>
                </a:cubicBezTo>
                <a:cubicBezTo>
                  <a:pt x="294" y="2032"/>
                  <a:pt x="316" y="2049"/>
                  <a:pt x="334" y="2053"/>
                </a:cubicBezTo>
                <a:cubicBezTo>
                  <a:pt x="366" y="2059"/>
                  <a:pt x="389" y="2023"/>
                  <a:pt x="401" y="1956"/>
                </a:cubicBezTo>
                <a:cubicBezTo>
                  <a:pt x="360" y="1914"/>
                  <a:pt x="344" y="1908"/>
                  <a:pt x="314" y="1926"/>
                </a:cubicBezTo>
                <a:close/>
              </a:path>
            </a:pathLst>
          </a:custGeom>
          <a:solidFill>
            <a:schemeClr val="accent3">
              <a:lumMod val="60000"/>
              <a:lumOff val="40000"/>
              <a:alpha val="40000"/>
            </a:schemeClr>
          </a:solidFill>
          <a:ln>
            <a:noFill/>
          </a:ln>
        </p:spPr>
      </p:sp>
      <p:sp>
        <p:nvSpPr>
          <p:cNvPr id="2" name="Title Placeholder 1"/>
          <p:cNvSpPr>
            <a:spLocks noGrp="1"/>
          </p:cNvSpPr>
          <p:nvPr>
            <p:ph type="title"/>
          </p:nvPr>
        </p:nvSpPr>
        <p:spPr>
          <a:xfrm>
            <a:off x="2806706" y="568345"/>
            <a:ext cx="8897565"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BB02557A-7053-4340-A874-8AB926A8EDA1}" type="datetimeFigureOut">
              <a:rPr lang="en-US" dirty="0"/>
              <a:pPr/>
              <a:t>4/24/2023</a:t>
            </a:fld>
            <a:endParaRPr lang="en-US" dirty="0"/>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FAEF9944-A4F6-4C59-AEBD-678D6480B8EA}" type="slidenum">
              <a:rPr lang="en-US" dirty="0"/>
              <a:pPr/>
              <a:t>‹#›</a:t>
            </a:fld>
            <a:endParaRPr lang="en-US" dirty="0"/>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5928640"/>
      </p:ext>
    </p:extLst>
  </p:cSld>
  <p:clrMap bg1="lt1" tx1="dk1" bg2="lt2" tx2="dk2" accent1="accent1" accent2="accent2" accent3="accent3" accent4="accent4" accent5="accent5" accent6="accent6" hlink="hlink" folHlink="folHlink"/>
  <p:sldLayoutIdLst>
    <p:sldLayoutId id="2147484386" r:id="rId1"/>
    <p:sldLayoutId id="2147484387" r:id="rId2"/>
    <p:sldLayoutId id="2147484388" r:id="rId3"/>
    <p:sldLayoutId id="2147484389" r:id="rId4"/>
    <p:sldLayoutId id="2147484390" r:id="rId5"/>
    <p:sldLayoutId id="2147484391" r:id="rId6"/>
    <p:sldLayoutId id="2147484392" r:id="rId7"/>
    <p:sldLayoutId id="2147484393" r:id="rId8"/>
    <p:sldLayoutId id="2147484394" r:id="rId9"/>
    <p:sldLayoutId id="2147484395" r:id="rId10"/>
    <p:sldLayoutId id="2147484396" r:id="rId11"/>
  </p:sldLayoutIdLst>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8F3AFF7A-8900-4564-888D-F00DEE7C38B6}"/>
              </a:ext>
            </a:extLst>
          </p:cNvPr>
          <p:cNvSpPr>
            <a:spLocks noGrp="1" noChangeArrowheads="1"/>
          </p:cNvSpPr>
          <p:nvPr>
            <p:ph type="title"/>
          </p:nvPr>
        </p:nvSpPr>
        <p:spPr bwMode="auto">
          <a:xfrm>
            <a:off x="1930400" y="609600"/>
            <a:ext cx="9652000" cy="11430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a:extLst>
              <a:ext uri="{FF2B5EF4-FFF2-40B4-BE49-F238E27FC236}">
                <a16:creationId xmlns:a16="http://schemas.microsoft.com/office/drawing/2014/main" id="{E359283E-1624-46E9-B157-3625440772BD}"/>
              </a:ext>
            </a:extLst>
          </p:cNvPr>
          <p:cNvSpPr>
            <a:spLocks noGrp="1" noChangeArrowheads="1"/>
          </p:cNvSpPr>
          <p:nvPr>
            <p:ph type="body" idx="1"/>
          </p:nvPr>
        </p:nvSpPr>
        <p:spPr bwMode="auto">
          <a:xfrm>
            <a:off x="3048000" y="1981200"/>
            <a:ext cx="8534400" cy="41148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a:extLst>
              <a:ext uri="{FF2B5EF4-FFF2-40B4-BE49-F238E27FC236}">
                <a16:creationId xmlns:a16="http://schemas.microsoft.com/office/drawing/2014/main" id="{CDFF8D18-F7DA-4B00-8366-5AF0C03B563C}"/>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a:effectLst/>
                <a:latin typeface="+mn-lt"/>
                <a:ea typeface="+mn-ea"/>
              </a:defRPr>
            </a:lvl1pPr>
          </a:lstStyle>
          <a:p>
            <a:pPr>
              <a:defRPr/>
            </a:pPr>
            <a:endParaRPr lang="en-US"/>
          </a:p>
        </p:txBody>
      </p:sp>
      <p:sp>
        <p:nvSpPr>
          <p:cNvPr id="5125" name="Rectangle 5">
            <a:extLst>
              <a:ext uri="{FF2B5EF4-FFF2-40B4-BE49-F238E27FC236}">
                <a16:creationId xmlns:a16="http://schemas.microsoft.com/office/drawing/2014/main" id="{D394DA27-AE28-426E-9A75-7C0A30AB7501}"/>
              </a:ext>
            </a:extLst>
          </p:cNvPr>
          <p:cNvSpPr>
            <a:spLocks noGrp="1" noChangeArrowheads="1"/>
          </p:cNvSpPr>
          <p:nvPr>
            <p:ph type="ftr" sz="quarter" idx="3"/>
          </p:nvPr>
        </p:nvSpPr>
        <p:spPr bwMode="auto">
          <a:xfrm>
            <a:off x="4267200" y="6248400"/>
            <a:ext cx="38608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a:effectLst/>
                <a:latin typeface="+mn-lt"/>
                <a:ea typeface="+mn-ea"/>
              </a:defRPr>
            </a:lvl1pPr>
          </a:lstStyle>
          <a:p>
            <a:pPr>
              <a:defRPr/>
            </a:pPr>
            <a:endParaRPr lang="en-US"/>
          </a:p>
        </p:txBody>
      </p:sp>
      <p:sp>
        <p:nvSpPr>
          <p:cNvPr id="5126" name="Rectangle 6">
            <a:extLst>
              <a:ext uri="{FF2B5EF4-FFF2-40B4-BE49-F238E27FC236}">
                <a16:creationId xmlns:a16="http://schemas.microsoft.com/office/drawing/2014/main" id="{AB610728-7947-420A-AAD5-DAA1B3EA8C83}"/>
              </a:ext>
            </a:extLst>
          </p:cNvPr>
          <p:cNvSpPr>
            <a:spLocks noGrp="1" noChangeArrowheads="1"/>
          </p:cNvSpPr>
          <p:nvPr>
            <p:ph type="sldNum" sz="quarter" idx="4"/>
          </p:nvPr>
        </p:nvSpPr>
        <p:spPr bwMode="auto">
          <a:xfrm>
            <a:off x="8940800" y="6248400"/>
            <a:ext cx="2540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a:effectLst/>
                <a:latin typeface="Verdana" panose="020B0604030504040204" pitchFamily="34" charset="0"/>
                <a:ea typeface="Osaka" pitchFamily="1" charset="-128"/>
              </a:defRPr>
            </a:lvl1pPr>
          </a:lstStyle>
          <a:p>
            <a:fld id="{2DC7F2D3-B552-4AE8-9DCF-CF8FCCBF6A6E}" type="slidenum">
              <a:rPr lang="en-US" altLang="en-US"/>
              <a:pPr/>
              <a:t>‹#›</a:t>
            </a:fld>
            <a:endParaRPr lang="en-US" altLang="en-US"/>
          </a:p>
        </p:txBody>
      </p:sp>
    </p:spTree>
    <p:extLst>
      <p:ext uri="{BB962C8B-B14F-4D97-AF65-F5344CB8AC3E}">
        <p14:creationId xmlns:p14="http://schemas.microsoft.com/office/powerpoint/2010/main" val="3754865660"/>
      </p:ext>
    </p:extLst>
  </p:cSld>
  <p:clrMap bg1="lt1" tx1="dk1" bg2="lt2" tx2="dk2" accent1="accent1" accent2="accent2" accent3="accent3" accent4="accent4" accent5="accent5" accent6="accent6" hlink="hlink" folHlink="folHlink"/>
  <p:sldLayoutIdLst>
    <p:sldLayoutId id="2147484398" r:id="rId1"/>
    <p:sldLayoutId id="2147484399" r:id="rId2"/>
    <p:sldLayoutId id="2147484400" r:id="rId3"/>
    <p:sldLayoutId id="2147484401" r:id="rId4"/>
    <p:sldLayoutId id="2147484402" r:id="rId5"/>
    <p:sldLayoutId id="2147484403" r:id="rId6"/>
    <p:sldLayoutId id="2147484404" r:id="rId7"/>
    <p:sldLayoutId id="2147484405" r:id="rId8"/>
    <p:sldLayoutId id="2147484406" r:id="rId9"/>
    <p:sldLayoutId id="2147484407" r:id="rId10"/>
    <p:sldLayoutId id="2147484408" r:id="rId11"/>
    <p:sldLayoutId id="2147484409" r:id="rId12"/>
  </p:sldLayoutIdLst>
  <p:transition spd="slow" advTm="16000">
    <p:random/>
    <p:sndAc>
      <p:stSnd>
        <p:snd r:embed="rId14" name="projctor.wav"/>
      </p:stSnd>
    </p:sndAc>
  </p:transition>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pitchFamily="34" charset="0"/>
          <a:ea typeface="Osaka" pitchFamily="1" charset="-128"/>
        </a:defRPr>
      </a:lvl2pPr>
      <a:lvl3pPr algn="r" rtl="0" eaLnBrk="0" fontAlgn="base" hangingPunct="0">
        <a:spcBef>
          <a:spcPct val="0"/>
        </a:spcBef>
        <a:spcAft>
          <a:spcPct val="0"/>
        </a:spcAft>
        <a:defRPr sz="4400">
          <a:solidFill>
            <a:schemeClr val="tx2"/>
          </a:solidFill>
          <a:latin typeface="Verdana" pitchFamily="34" charset="0"/>
          <a:ea typeface="Osaka" pitchFamily="1" charset="-128"/>
        </a:defRPr>
      </a:lvl3pPr>
      <a:lvl4pPr algn="r" rtl="0" eaLnBrk="0" fontAlgn="base" hangingPunct="0">
        <a:spcBef>
          <a:spcPct val="0"/>
        </a:spcBef>
        <a:spcAft>
          <a:spcPct val="0"/>
        </a:spcAft>
        <a:defRPr sz="4400">
          <a:solidFill>
            <a:schemeClr val="tx2"/>
          </a:solidFill>
          <a:latin typeface="Verdana" pitchFamily="34" charset="0"/>
          <a:ea typeface="Osaka" pitchFamily="1" charset="-128"/>
        </a:defRPr>
      </a:lvl4pPr>
      <a:lvl5pPr algn="r" rtl="0" eaLnBrk="0" fontAlgn="base" hangingPunct="0">
        <a:spcBef>
          <a:spcPct val="0"/>
        </a:spcBef>
        <a:spcAft>
          <a:spcPct val="0"/>
        </a:spcAft>
        <a:defRPr sz="4400">
          <a:solidFill>
            <a:schemeClr val="tx2"/>
          </a:solidFill>
          <a:latin typeface="Verdana" pitchFamily="34" charset="0"/>
          <a:ea typeface="Osaka" pitchFamily="1" charset="-128"/>
        </a:defRPr>
      </a:lvl5pPr>
      <a:lvl6pPr marL="457200" algn="r" rtl="0" fontAlgn="base">
        <a:spcBef>
          <a:spcPct val="0"/>
        </a:spcBef>
        <a:spcAft>
          <a:spcPct val="0"/>
        </a:spcAft>
        <a:defRPr sz="4400">
          <a:solidFill>
            <a:schemeClr val="tx2"/>
          </a:solidFill>
          <a:latin typeface="Verdana" pitchFamily="34" charset="0"/>
          <a:ea typeface="Osaka" pitchFamily="1" charset="-128"/>
        </a:defRPr>
      </a:lvl6pPr>
      <a:lvl7pPr marL="914400" algn="r" rtl="0" fontAlgn="base">
        <a:spcBef>
          <a:spcPct val="0"/>
        </a:spcBef>
        <a:spcAft>
          <a:spcPct val="0"/>
        </a:spcAft>
        <a:defRPr sz="4400">
          <a:solidFill>
            <a:schemeClr val="tx2"/>
          </a:solidFill>
          <a:latin typeface="Verdana" pitchFamily="34" charset="0"/>
          <a:ea typeface="Osaka" pitchFamily="1" charset="-128"/>
        </a:defRPr>
      </a:lvl7pPr>
      <a:lvl8pPr marL="1371600" algn="r" rtl="0" fontAlgn="base">
        <a:spcBef>
          <a:spcPct val="0"/>
        </a:spcBef>
        <a:spcAft>
          <a:spcPct val="0"/>
        </a:spcAft>
        <a:defRPr sz="4400">
          <a:solidFill>
            <a:schemeClr val="tx2"/>
          </a:solidFill>
          <a:latin typeface="Verdana" pitchFamily="34" charset="0"/>
          <a:ea typeface="Osaka" pitchFamily="1" charset="-128"/>
        </a:defRPr>
      </a:lvl8pPr>
      <a:lvl9pPr marL="1828800" algn="r" rtl="0" fontAlgn="base">
        <a:spcBef>
          <a:spcPct val="0"/>
        </a:spcBef>
        <a:spcAft>
          <a:spcPct val="0"/>
        </a:spcAft>
        <a:defRPr sz="4400">
          <a:solidFill>
            <a:schemeClr val="tx2"/>
          </a:solidFill>
          <a:latin typeface="Verdana" pitchFamily="34" charset="0"/>
          <a:ea typeface="Osaka" pitchFamily="1" charset="-128"/>
        </a:defRPr>
      </a:lvl9pPr>
    </p:titleStyle>
    <p:bodyStyle>
      <a:lvl1pPr marL="342900" indent="-342900" algn="l" rtl="0" eaLnBrk="0" fontAlgn="base" hangingPunct="0">
        <a:spcBef>
          <a:spcPct val="20000"/>
        </a:spcBef>
        <a:spcAft>
          <a:spcPct val="0"/>
        </a:spcAft>
        <a:buFont typeface="Monotype Sorts" pitchFamily="2" charset="2"/>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pitchFamily="2" charset="2"/>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pitchFamily="2" charset="2"/>
        <a:buChar char="F"/>
        <a:defRPr sz="2400">
          <a:solidFill>
            <a:schemeClr val="tx1"/>
          </a:solidFill>
          <a:latin typeface="+mn-lt"/>
          <a:ea typeface="+mn-ea"/>
        </a:defRPr>
      </a:lvl3pPr>
      <a:lvl4pPr marL="1600200" indent="-228600" algn="l" rtl="0" eaLnBrk="0" fontAlgn="base" hangingPunct="0">
        <a:spcBef>
          <a:spcPct val="20000"/>
        </a:spcBef>
        <a:spcAft>
          <a:spcPct val="0"/>
        </a:spcAft>
        <a:buClr>
          <a:srgbClr val="FF8000"/>
        </a:buClr>
        <a:buFont typeface="Monotype Sorts" pitchFamily="2" charset="2"/>
        <a:buChar char="F"/>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pitchFamily="2" charset="2"/>
        <a:buChar char="F"/>
        <a:defRPr sz="2000">
          <a:solidFill>
            <a:schemeClr val="tx1"/>
          </a:solidFill>
          <a:latin typeface="+mn-lt"/>
          <a:ea typeface="+mn-ea"/>
        </a:defRPr>
      </a:lvl5pPr>
      <a:lvl6pPr marL="2514600" indent="-228600" algn="l" rtl="0" fontAlgn="base">
        <a:spcBef>
          <a:spcPct val="20000"/>
        </a:spcBef>
        <a:spcAft>
          <a:spcPct val="0"/>
        </a:spcAft>
        <a:buFont typeface="Monotype Sorts" pitchFamily="2"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pitchFamily="2"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pitchFamily="2"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pitchFamily="2" charset="2"/>
        <a:buChar char="F"/>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97612C-D372-4A69-9E48-08BE30F75B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5818C7-8CB1-46D8-84A9-421E9D6B18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1E202-ED7E-44BB-9932-92771DA27F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3C7210-5589-410D-A704-70AA7C1B20DD}" type="datetimeFigureOut">
              <a:rPr lang="en-US" smtClean="0"/>
              <a:t>4/24/2023</a:t>
            </a:fld>
            <a:endParaRPr lang="en-US"/>
          </a:p>
        </p:txBody>
      </p:sp>
      <p:sp>
        <p:nvSpPr>
          <p:cNvPr id="5" name="Footer Placeholder 4">
            <a:extLst>
              <a:ext uri="{FF2B5EF4-FFF2-40B4-BE49-F238E27FC236}">
                <a16:creationId xmlns:a16="http://schemas.microsoft.com/office/drawing/2014/main" id="{B33DCC6E-01F5-416D-81FA-D4BD0DBBE2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8F2C0F-342A-42E4-96AB-9924EC6726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F7701C-3184-4152-9A0D-947F8DC6A0E2}" type="slidenum">
              <a:rPr lang="en-US" smtClean="0"/>
              <a:t>‹#›</a:t>
            </a:fld>
            <a:endParaRPr lang="en-US"/>
          </a:p>
        </p:txBody>
      </p:sp>
    </p:spTree>
    <p:extLst>
      <p:ext uri="{BB962C8B-B14F-4D97-AF65-F5344CB8AC3E}">
        <p14:creationId xmlns:p14="http://schemas.microsoft.com/office/powerpoint/2010/main" val="392380184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7A60FC5-E2AA-4EB3-B01A-1C9CA852FA58}"/>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9C6BECE4-F1BA-44C7-910B-9B17EB03559A}"/>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924CB27-EB6D-4DAE-9036-D1A9073B7A4C}"/>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66218A1B-DA93-47F4-8815-73F30BE24250}"/>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6B678FDF-59B1-4AE6-969F-384D790AA24E}"/>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8C00A359-A4DA-40F1-9220-314587CA01F0}" type="slidenum">
              <a:rPr lang="en-US" altLang="en-US"/>
              <a:pPr/>
              <a:t>‹#›</a:t>
            </a:fld>
            <a:endParaRPr lang="en-US" altLang="en-US"/>
          </a:p>
        </p:txBody>
      </p:sp>
    </p:spTree>
    <p:extLst>
      <p:ext uri="{BB962C8B-B14F-4D97-AF65-F5344CB8AC3E}">
        <p14:creationId xmlns:p14="http://schemas.microsoft.com/office/powerpoint/2010/main" val="2509348574"/>
      </p:ext>
    </p:extLst>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 id="2147484422" r:id="rId12"/>
    <p:sldLayoutId id="2147484423" r:id="rId13"/>
    <p:sldLayoutId id="2147484424" r:id="rId14"/>
    <p:sldLayoutId id="2147484425" r:id="rId15"/>
    <p:sldLayoutId id="2147484426"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BDF96973-5FD3-4A4C-B83E-F7FEC555164A}"/>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a:extLst>
              <a:ext uri="{FF2B5EF4-FFF2-40B4-BE49-F238E27FC236}">
                <a16:creationId xmlns:a16="http://schemas.microsoft.com/office/drawing/2014/main" id="{3372A307-2817-4B4F-8646-756095890FF9}"/>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a:extLst>
              <a:ext uri="{FF2B5EF4-FFF2-40B4-BE49-F238E27FC236}">
                <a16:creationId xmlns:a16="http://schemas.microsoft.com/office/drawing/2014/main" id="{F0835131-57C7-4072-A0CE-6CFDFC44129F}"/>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defRPr>
                <a:effectLst/>
                <a:latin typeface="+mn-lt"/>
                <a:ea typeface="ＭＳ Ｐゴシック" pitchFamily="34" charset="-128"/>
              </a:defRPr>
            </a:lvl1pPr>
          </a:lstStyle>
          <a:p>
            <a:pPr>
              <a:defRPr/>
            </a:pPr>
            <a:endParaRPr lang="en-US"/>
          </a:p>
        </p:txBody>
      </p:sp>
      <p:sp>
        <p:nvSpPr>
          <p:cNvPr id="72709" name="Rectangle 5">
            <a:extLst>
              <a:ext uri="{FF2B5EF4-FFF2-40B4-BE49-F238E27FC236}">
                <a16:creationId xmlns:a16="http://schemas.microsoft.com/office/drawing/2014/main" id="{722BA879-1CDD-44B5-9139-36C093586726}"/>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a:defRPr>
                <a:effectLst/>
                <a:latin typeface="+mn-lt"/>
                <a:ea typeface="ＭＳ Ｐゴシック" pitchFamily="34" charset="-128"/>
              </a:defRPr>
            </a:lvl1pPr>
          </a:lstStyle>
          <a:p>
            <a:pPr>
              <a:defRPr/>
            </a:pPr>
            <a:endParaRPr lang="en-US"/>
          </a:p>
        </p:txBody>
      </p:sp>
      <p:sp>
        <p:nvSpPr>
          <p:cNvPr id="72710" name="Rectangle 6">
            <a:extLst>
              <a:ext uri="{FF2B5EF4-FFF2-40B4-BE49-F238E27FC236}">
                <a16:creationId xmlns:a16="http://schemas.microsoft.com/office/drawing/2014/main" id="{D290202A-ABFE-4DCD-B7F4-975B8E26646B}"/>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a:defRPr>
                <a:effectLst/>
                <a:latin typeface="Tahoma" panose="020B0604030504040204" pitchFamily="34" charset="0"/>
              </a:defRPr>
            </a:lvl1pPr>
          </a:lstStyle>
          <a:p>
            <a:fld id="{03249021-ED45-430C-9512-E9890A65E278}" type="slidenum">
              <a:rPr lang="en-US" altLang="en-US"/>
              <a:pPr/>
              <a:t>‹#›</a:t>
            </a:fld>
            <a:endParaRPr lang="en-US" altLang="en-US"/>
          </a:p>
        </p:txBody>
      </p:sp>
    </p:spTree>
    <p:extLst>
      <p:ext uri="{BB962C8B-B14F-4D97-AF65-F5344CB8AC3E}">
        <p14:creationId xmlns:p14="http://schemas.microsoft.com/office/powerpoint/2010/main" val="2814268315"/>
      </p:ext>
    </p:extLst>
  </p:cSld>
  <p:clrMap bg1="dk2" tx1="lt1" bg2="dk1" tx2="lt2" accent1="accent1" accent2="accent2" accent3="accent3" accent4="accent4" accent5="accent5" accent6="accent6" hlink="hlink" folHlink="folHlink"/>
  <p:sldLayoutIdLst>
    <p:sldLayoutId id="2147484428" r:id="rId1"/>
    <p:sldLayoutId id="2147484429" r:id="rId2"/>
    <p:sldLayoutId id="2147484430" r:id="rId3"/>
    <p:sldLayoutId id="2147484431" r:id="rId4"/>
    <p:sldLayoutId id="2147484432" r:id="rId5"/>
    <p:sldLayoutId id="2147484433" r:id="rId6"/>
    <p:sldLayoutId id="2147484434" r:id="rId7"/>
    <p:sldLayoutId id="2147484435" r:id="rId8"/>
    <p:sldLayoutId id="2147484436" r:id="rId9"/>
    <p:sldLayoutId id="2147484437" r:id="rId10"/>
    <p:sldLayoutId id="2147484438" r:id="rId11"/>
    <p:sldLayoutId id="2147484439" r:id="rId12"/>
    <p:sldLayoutId id="2147484440" r:id="rId13"/>
    <p:sldLayoutId id="2147484441" r:id="rId14"/>
    <p:sldLayoutId id="2147484442" r:id="rId15"/>
    <p:sldLayoutId id="2147484443" r:id="rId16"/>
    <p:sldLayoutId id="2147484444" r:id="rId17"/>
    <p:sldLayoutId id="2147484445" r:id="rId18"/>
    <p:sldLayoutId id="2147484446" r:id="rId19"/>
  </p:sldLayoutIdLst>
  <p:transition spd="slow" advTm="16000">
    <p:random/>
    <p:sndAc>
      <p:stSnd>
        <p:snd r:embed="rId21" name="projctor.wav"/>
      </p:stSnd>
    </p:sndAc>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34" charset="0"/>
          <a:ea typeface="MS PGothic" pitchFamily="34" charset="-128"/>
        </a:defRPr>
      </a:lvl2pPr>
      <a:lvl3pPr algn="ctr" rtl="0" eaLnBrk="0" fontAlgn="base" hangingPunct="0">
        <a:spcBef>
          <a:spcPct val="0"/>
        </a:spcBef>
        <a:spcAft>
          <a:spcPct val="0"/>
        </a:spcAft>
        <a:defRPr sz="4400">
          <a:solidFill>
            <a:schemeClr val="tx2"/>
          </a:solidFill>
          <a:latin typeface="Tahoma" pitchFamily="34" charset="0"/>
          <a:ea typeface="MS PGothic" pitchFamily="34" charset="-128"/>
        </a:defRPr>
      </a:lvl3pPr>
      <a:lvl4pPr algn="ctr" rtl="0" eaLnBrk="0" fontAlgn="base" hangingPunct="0">
        <a:spcBef>
          <a:spcPct val="0"/>
        </a:spcBef>
        <a:spcAft>
          <a:spcPct val="0"/>
        </a:spcAft>
        <a:defRPr sz="4400">
          <a:solidFill>
            <a:schemeClr val="tx2"/>
          </a:solidFill>
          <a:latin typeface="Tahoma" pitchFamily="34" charset="0"/>
          <a:ea typeface="MS PGothic" pitchFamily="34" charset="-128"/>
        </a:defRPr>
      </a:lvl4pPr>
      <a:lvl5pPr algn="ctr" rtl="0" eaLnBrk="0" fontAlgn="base" hangingPunct="0">
        <a:spcBef>
          <a:spcPct val="0"/>
        </a:spcBef>
        <a:spcAft>
          <a:spcPct val="0"/>
        </a:spcAft>
        <a:defRPr sz="4400">
          <a:solidFill>
            <a:schemeClr val="tx2"/>
          </a:solidFill>
          <a:latin typeface="Tahoma" pitchFamily="34" charset="0"/>
          <a:ea typeface="MS PGothic" pitchFamily="34" charset="-128"/>
        </a:defRPr>
      </a:lvl5pPr>
      <a:lvl6pPr marL="457200" algn="ctr" rtl="0" fontAlgn="base">
        <a:spcBef>
          <a:spcPct val="0"/>
        </a:spcBef>
        <a:spcAft>
          <a:spcPct val="0"/>
        </a:spcAft>
        <a:defRPr sz="4400">
          <a:solidFill>
            <a:schemeClr val="tx2"/>
          </a:solidFill>
          <a:latin typeface="Tahoma" pitchFamily="34" charset="0"/>
          <a:ea typeface="ＭＳ Ｐゴシック" pitchFamily="34" charset="-128"/>
        </a:defRPr>
      </a:lvl6pPr>
      <a:lvl7pPr marL="914400" algn="ctr" rtl="0" fontAlgn="base">
        <a:spcBef>
          <a:spcPct val="0"/>
        </a:spcBef>
        <a:spcAft>
          <a:spcPct val="0"/>
        </a:spcAft>
        <a:defRPr sz="4400">
          <a:solidFill>
            <a:schemeClr val="tx2"/>
          </a:solidFill>
          <a:latin typeface="Tahoma" pitchFamily="34" charset="0"/>
          <a:ea typeface="ＭＳ Ｐゴシック" pitchFamily="34" charset="-128"/>
        </a:defRPr>
      </a:lvl7pPr>
      <a:lvl8pPr marL="1371600" algn="ctr" rtl="0" fontAlgn="base">
        <a:spcBef>
          <a:spcPct val="0"/>
        </a:spcBef>
        <a:spcAft>
          <a:spcPct val="0"/>
        </a:spcAft>
        <a:defRPr sz="4400">
          <a:solidFill>
            <a:schemeClr val="tx2"/>
          </a:solidFill>
          <a:latin typeface="Tahoma" pitchFamily="34" charset="0"/>
          <a:ea typeface="ＭＳ Ｐゴシック" pitchFamily="34" charset="-128"/>
        </a:defRPr>
      </a:lvl8pPr>
      <a:lvl9pPr marL="1828800" algn="ctr" rtl="0" fontAlgn="base">
        <a:spcBef>
          <a:spcPct val="0"/>
        </a:spcBef>
        <a:spcAft>
          <a:spcPct val="0"/>
        </a:spcAft>
        <a:defRPr sz="4400">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FFCC00"/>
        </a:buClr>
        <a:buFont typeface="Wingdings" panose="05000000000000000000" pitchFamily="2" charset="2"/>
        <a:buChar char="s"/>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6600"/>
        </a:buClr>
        <a:buFont typeface="Wingdings" panose="05000000000000000000" pitchFamily="2" charset="2"/>
        <a:buChar char="s"/>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s"/>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6600"/>
        </a:buClr>
        <a:buFont typeface="Wingdings" panose="05000000000000000000"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347119D-669B-4C9C-AD13-D4D7A18AE3EA}"/>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3A2852F-C4C9-48BD-A3E5-618BB5228EDD}"/>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0C8754F-A335-4492-9152-802728984042}"/>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99877667-4FD6-44F0-963C-A164C3C823DA}"/>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E3002F99-CD66-4CEC-84A8-836941F7C950}"/>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13D80A0D-B297-4BFB-B5D3-66C35C14C5EA}" type="slidenum">
              <a:rPr lang="en-US" altLang="en-US"/>
              <a:pPr/>
              <a:t>‹#›</a:t>
            </a:fld>
            <a:endParaRPr lang="en-US" altLang="en-US"/>
          </a:p>
        </p:txBody>
      </p:sp>
    </p:spTree>
    <p:extLst>
      <p:ext uri="{BB962C8B-B14F-4D97-AF65-F5344CB8AC3E}">
        <p14:creationId xmlns:p14="http://schemas.microsoft.com/office/powerpoint/2010/main" val="189044809"/>
      </p:ext>
    </p:extLst>
  </p:cSld>
  <p:clrMap bg1="lt1" tx1="dk1" bg2="lt2" tx2="dk2" accent1="accent1" accent2="accent2" accent3="accent3" accent4="accent4" accent5="accent5" accent6="accent6" hlink="hlink" folHlink="folHlink"/>
  <p:sldLayoutIdLst>
    <p:sldLayoutId id="2147484448" r:id="rId1"/>
    <p:sldLayoutId id="2147484449" r:id="rId2"/>
    <p:sldLayoutId id="2147484450" r:id="rId3"/>
    <p:sldLayoutId id="2147484451" r:id="rId4"/>
    <p:sldLayoutId id="2147484452" r:id="rId5"/>
    <p:sldLayoutId id="2147484453" r:id="rId6"/>
    <p:sldLayoutId id="2147484454" r:id="rId7"/>
    <p:sldLayoutId id="2147484455" r:id="rId8"/>
    <p:sldLayoutId id="2147484456" r:id="rId9"/>
    <p:sldLayoutId id="2147484457" r:id="rId10"/>
    <p:sldLayoutId id="2147484458" r:id="rId11"/>
    <p:sldLayoutId id="2147484459" r:id="rId12"/>
    <p:sldLayoutId id="2147484460" r:id="rId13"/>
    <p:sldLayoutId id="2147484461" r:id="rId14"/>
    <p:sldLayoutId id="2147484462" r:id="rId15"/>
    <p:sldLayoutId id="2147484463" r:id="rId16"/>
    <p:sldLayoutId id="2147484464" r:id="rId17"/>
    <p:sldLayoutId id="2147484465" r:id="rId18"/>
    <p:sldLayoutId id="2147484466" r:id="rId19"/>
    <p:sldLayoutId id="2147484467"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DE78EB43-9C2A-4124-B10C-4F2957FD4661}"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10651396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fontAlgn="base">
              <a:spcBef>
                <a:spcPct val="0"/>
              </a:spcBef>
              <a:spcAft>
                <a:spcPct val="0"/>
              </a:spcAft>
            </a:pPr>
            <a:fld id="{CBC6A143-D09A-49A1-AE42-99897F63B598}"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6425366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fontAlgn="base">
              <a:spcBef>
                <a:spcPct val="0"/>
              </a:spcBef>
              <a:spcAft>
                <a:spcPct val="0"/>
              </a:spcAft>
              <a:defRPr/>
            </a:pPr>
            <a:fld id="{52EAEFBE-C04B-47A7-AE66-3812EF948832}"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37704457"/>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ransition spd="slow" advClick="0" advTm="5000">
    <p:fade/>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80"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80"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80"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2980320"/>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pPr/>
              <a:t>‹#›</a:t>
            </a:fld>
            <a:endParaRPr lang="en-US"/>
          </a:p>
        </p:txBody>
      </p:sp>
    </p:spTree>
    <p:extLst>
      <p:ext uri="{BB962C8B-B14F-4D97-AF65-F5344CB8AC3E}">
        <p14:creationId xmlns:p14="http://schemas.microsoft.com/office/powerpoint/2010/main" val="2808302297"/>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 id="2147483878" r:id="rId18"/>
    <p:sldLayoutId id="2147483879" r:id="rId19"/>
    <p:sldLayoutId id="2147483880"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90BBD12E-20CB-470A-883F-79D5088DD9E4}"/>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2467" name="Rectangle 3">
            <a:extLst>
              <a:ext uri="{FF2B5EF4-FFF2-40B4-BE49-F238E27FC236}">
                <a16:creationId xmlns:a16="http://schemas.microsoft.com/office/drawing/2014/main" id="{048C2650-2CCC-42A7-A32A-5E9291F3F9F6}"/>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F2419A9-C976-4D5A-87A7-EE9A7C915CC2}"/>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p>
        </p:txBody>
      </p:sp>
      <p:sp>
        <p:nvSpPr>
          <p:cNvPr id="1029" name="Rectangle 5">
            <a:extLst>
              <a:ext uri="{FF2B5EF4-FFF2-40B4-BE49-F238E27FC236}">
                <a16:creationId xmlns:a16="http://schemas.microsoft.com/office/drawing/2014/main" id="{EC01A3B8-0C98-4989-B0CA-5C972E91FABD}"/>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1030" name="Rectangle 6">
            <a:extLst>
              <a:ext uri="{FF2B5EF4-FFF2-40B4-BE49-F238E27FC236}">
                <a16:creationId xmlns:a16="http://schemas.microsoft.com/office/drawing/2014/main" id="{BF3AB999-6F8A-474D-B01C-FB25ED439D38}"/>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ACF70013-B0CC-4355-B9DC-79FC2307B8D1}" type="slidenum">
              <a:rPr lang="en-US" altLang="en-US"/>
              <a:pPr/>
              <a:t>‹#›</a:t>
            </a:fld>
            <a:endParaRPr lang="en-US" altLang="en-US"/>
          </a:p>
        </p:txBody>
      </p:sp>
    </p:spTree>
    <p:extLst>
      <p:ext uri="{BB962C8B-B14F-4D97-AF65-F5344CB8AC3E}">
        <p14:creationId xmlns:p14="http://schemas.microsoft.com/office/powerpoint/2010/main" val="3776448057"/>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 id="214748392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pPr/>
              <a:t>‹#›</a:t>
            </a:fld>
            <a:endParaRPr lang="en-US"/>
          </a:p>
        </p:txBody>
      </p:sp>
    </p:spTree>
    <p:extLst>
      <p:ext uri="{BB962C8B-B14F-4D97-AF65-F5344CB8AC3E}">
        <p14:creationId xmlns:p14="http://schemas.microsoft.com/office/powerpoint/2010/main" val="1279469231"/>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6" r:id="rId13"/>
    <p:sldLayoutId id="2147483967" r:id="rId14"/>
    <p:sldLayoutId id="2147483968" r:id="rId15"/>
    <p:sldLayoutId id="2147483969" r:id="rId16"/>
    <p:sldLayoutId id="2147483970" r:id="rId17"/>
    <p:sldLayoutId id="2147483971" r:id="rId18"/>
    <p:sldLayoutId id="2147483972" r:id="rId19"/>
    <p:sldLayoutId id="2147483973"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7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40.xml"/></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139.xml"/><Relationship Id="rId7" Type="http://schemas.openxmlformats.org/officeDocument/2006/relationships/image" Target="../media/image16.jpe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44.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4.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0.xml"/></Relationships>
</file>

<file path=ppt/slides/_rels/slide15.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40.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40.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6.pn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80.xml"/><Relationship Id="rId4" Type="http://schemas.openxmlformats.org/officeDocument/2006/relationships/image" Target="../media/image28.gif"/></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80.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60.xml"/><Relationship Id="rId5" Type="http://schemas.openxmlformats.org/officeDocument/2006/relationships/image" Target="../media/image33.gif"/><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4.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44.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4.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44.xml"/></Relationships>
</file>

<file path=ppt/slides/_rels/slide27.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jpeg"/><Relationship Id="rId1" Type="http://schemas.openxmlformats.org/officeDocument/2006/relationships/slideLayout" Target="../slideLayouts/slideLayout144.xml"/></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232.xm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86.xml"/><Relationship Id="rId6" Type="http://schemas.openxmlformats.org/officeDocument/2006/relationships/image" Target="../media/image43.jpeg"/><Relationship Id="rId5" Type="http://schemas.openxmlformats.org/officeDocument/2006/relationships/hyperlink" Target="http://1.bp.blogspot.com/_tzz7Hgfx7Ak/RomApctoWfI/AAAAAAAAAVk/10vm1p1dKtI/s1600-h/Endangered+sm.jpg" TargetMode="Externa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gif"/><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8.xml"/><Relationship Id="rId1" Type="http://schemas.openxmlformats.org/officeDocument/2006/relationships/slideLayout" Target="../slideLayouts/slideLayout35.xml"/><Relationship Id="rId5" Type="http://schemas.openxmlformats.org/officeDocument/2006/relationships/image" Target="../media/image46.pn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6.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343.xml"/></Relationships>
</file>

<file path=ppt/slides/_rels/slide3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1.xml"/><Relationship Id="rId1" Type="http://schemas.openxmlformats.org/officeDocument/2006/relationships/slideLayout" Target="../slideLayouts/slideLayout52.xml"/><Relationship Id="rId6" Type="http://schemas.openxmlformats.org/officeDocument/2006/relationships/image" Target="../media/image50.gif"/><Relationship Id="rId5" Type="http://schemas.openxmlformats.org/officeDocument/2006/relationships/image" Target="../media/image49.gif"/><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4.xml"/></Relationships>
</file>

<file path=ppt/slides/_rels/slide3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3.xml"/><Relationship Id="rId1" Type="http://schemas.openxmlformats.org/officeDocument/2006/relationships/slideLayout" Target="../slideLayouts/slideLayout52.xml"/><Relationship Id="rId6" Type="http://schemas.openxmlformats.org/officeDocument/2006/relationships/image" Target="../media/image50.gif"/><Relationship Id="rId5" Type="http://schemas.openxmlformats.org/officeDocument/2006/relationships/image" Target="../media/image49.gif"/><Relationship Id="rId4" Type="http://schemas.openxmlformats.org/officeDocument/2006/relationships/image" Target="../media/image48.jpeg"/></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52.xml"/><Relationship Id="rId5" Type="http://schemas.openxmlformats.org/officeDocument/2006/relationships/image" Target="../media/image50.gif"/><Relationship Id="rId4" Type="http://schemas.openxmlformats.org/officeDocument/2006/relationships/image" Target="../media/image49.gif"/></Relationships>
</file>

<file path=ppt/slides/_rels/slide3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hyperlink" Target="defenceofsouther00lcbroo.pdf" TargetMode="External"/><Relationship Id="rId2" Type="http://schemas.openxmlformats.org/officeDocument/2006/relationships/notesSlide" Target="../notesSlides/notesSlide25.xml"/><Relationship Id="rId1" Type="http://schemas.openxmlformats.org/officeDocument/2006/relationships/slideLayout" Target="../slideLayouts/slideLayout52.xml"/><Relationship Id="rId6" Type="http://schemas.openxmlformats.org/officeDocument/2006/relationships/image" Target="../media/image50.gif"/><Relationship Id="rId5" Type="http://schemas.openxmlformats.org/officeDocument/2006/relationships/image" Target="../media/image49.gif"/><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6.xml"/><Relationship Id="rId1" Type="http://schemas.openxmlformats.org/officeDocument/2006/relationships/slideLayout" Target="../slideLayouts/slideLayout52.xml"/><Relationship Id="rId6" Type="http://schemas.openxmlformats.org/officeDocument/2006/relationships/image" Target="../media/image50.gif"/><Relationship Id="rId5" Type="http://schemas.openxmlformats.org/officeDocument/2006/relationships/image" Target="../media/image49.gif"/><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5.jpeg"/><Relationship Id="rId1" Type="http://schemas.openxmlformats.org/officeDocument/2006/relationships/slideLayout" Target="../slideLayouts/slideLayout39.xml"/><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0.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144.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245.xml"/><Relationship Id="rId4" Type="http://schemas.openxmlformats.org/officeDocument/2006/relationships/image" Target="../media/image56.jpeg"/></Relationships>
</file>

<file path=ppt/slides/_rels/slide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0.xml"/><Relationship Id="rId1" Type="http://schemas.openxmlformats.org/officeDocument/2006/relationships/slideLayout" Target="../slideLayouts/slideLayout8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90.xml"/><Relationship Id="rId4" Type="http://schemas.openxmlformats.org/officeDocument/2006/relationships/hyperlink" Target="A%20Mature%20Mindset.docx"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4.xml"/><Relationship Id="rId1" Type="http://schemas.openxmlformats.org/officeDocument/2006/relationships/slideLayout" Target="../slideLayouts/slideLayout34.xml"/><Relationship Id="rId5" Type="http://schemas.openxmlformats.org/officeDocument/2006/relationships/image" Target="../media/image17.jpeg"/><Relationship Id="rId4" Type="http://schemas.openxmlformats.org/officeDocument/2006/relationships/image" Target="../media/image16.jpeg"/></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144.xml"/><Relationship Id="rId4" Type="http://schemas.openxmlformats.org/officeDocument/2006/relationships/hyperlink" Target="A%20Mature%20Mindset.docx"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90.xml"/><Relationship Id="rId4" Type="http://schemas.openxmlformats.org/officeDocument/2006/relationships/hyperlink" Target="A%20Mature%20Mindset.docx" TargetMode="External"/></Relationships>
</file>

<file path=ppt/slides/_rels/slide5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7.xml"/><Relationship Id="rId1" Type="http://schemas.openxmlformats.org/officeDocument/2006/relationships/slideLayout" Target="../slideLayouts/slideLayout35.xml"/><Relationship Id="rId5" Type="http://schemas.openxmlformats.org/officeDocument/2006/relationships/image" Target="../media/image46.png"/><Relationship Id="rId4" Type="http://schemas.openxmlformats.org/officeDocument/2006/relationships/image" Target="../media/image45.jpeg"/></Relationships>
</file>

<file path=ppt/slides/_rels/slide5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35.xml"/><Relationship Id="rId4" Type="http://schemas.openxmlformats.org/officeDocument/2006/relationships/image" Target="../media/image46.png"/></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9.xml"/><Relationship Id="rId1" Type="http://schemas.openxmlformats.org/officeDocument/2006/relationships/slideLayout" Target="../slideLayouts/slideLayout35.xml"/><Relationship Id="rId4" Type="http://schemas.openxmlformats.org/officeDocument/2006/relationships/image" Target="../media/image61.jpg"/></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24.xml"/><Relationship Id="rId1" Type="http://schemas.openxmlformats.org/officeDocument/2006/relationships/video" Target="https://www.youtube.com/embed/92AmGY8P2po"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9.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35.xml"/><Relationship Id="rId5" Type="http://schemas.openxmlformats.org/officeDocument/2006/relationships/image" Target="../media/image65.jpeg"/><Relationship Id="rId4" Type="http://schemas.openxmlformats.org/officeDocument/2006/relationships/image" Target="../media/image64.gif"/></Relationships>
</file>

<file path=ppt/slides/_rels/slide6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1.xml"/><Relationship Id="rId1" Type="http://schemas.openxmlformats.org/officeDocument/2006/relationships/slideLayout" Target="../slideLayouts/slideLayout200.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jpeg"/></Relationships>
</file>

<file path=ppt/slides/_rels/slide6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2.xml"/><Relationship Id="rId1" Type="http://schemas.openxmlformats.org/officeDocument/2006/relationships/slideLayout" Target="../slideLayouts/slideLayout35.xml"/><Relationship Id="rId4" Type="http://schemas.openxmlformats.org/officeDocument/2006/relationships/image" Target="../media/image23.png"/></Relationships>
</file>

<file path=ppt/slides/_rels/slide6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3.xml"/><Relationship Id="rId1" Type="http://schemas.openxmlformats.org/officeDocument/2006/relationships/slideLayout" Target="../slideLayouts/slideLayout35.xml"/><Relationship Id="rId4" Type="http://schemas.openxmlformats.org/officeDocument/2006/relationships/image" Target="../media/image23.png"/></Relationships>
</file>

<file path=ppt/slides/_rels/slide6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21.xml"/></Relationships>
</file>

<file path=ppt/slides/_rels/slide6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4.xml"/><Relationship Id="rId1" Type="http://schemas.openxmlformats.org/officeDocument/2006/relationships/slideLayout" Target="../slideLayouts/slideLayout90.xml"/><Relationship Id="rId4" Type="http://schemas.openxmlformats.org/officeDocument/2006/relationships/image" Target="../media/image73.jpeg"/></Relationships>
</file>

<file path=ppt/slides/_rels/slide6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4.xml"/></Relationships>
</file>

<file path=ppt/slides/_rels/slide71.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74.jpg"/><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90.xml"/></Relationships>
</file>

<file path=ppt/slides/_rels/slide7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39.xml"/><Relationship Id="rId4" Type="http://schemas.openxmlformats.org/officeDocument/2006/relationships/image" Target="../media/image80.jpeg"/></Relationships>
</file>

<file path=ppt/slides/_rels/slide7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9.xml"/></Relationships>
</file>

<file path=ppt/slides/_rels/slide7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9.xml"/></Relationships>
</file>

<file path=ppt/slides/_rels/slide7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39.xml"/><Relationship Id="rId1" Type="http://schemas.openxmlformats.org/officeDocument/2006/relationships/video" Target="https://www.youtube.com/embed/S72nI4Ex_E0?feature=oembed"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6.xml"/><Relationship Id="rId1" Type="http://schemas.openxmlformats.org/officeDocument/2006/relationships/slideLayout" Target="../slideLayouts/slideLayout262.xml"/><Relationship Id="rId5" Type="http://schemas.openxmlformats.org/officeDocument/2006/relationships/image" Target="../media/image85.gif"/><Relationship Id="rId4" Type="http://schemas.openxmlformats.org/officeDocument/2006/relationships/image" Target="../media/image84.jpeg"/></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8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7.xml"/><Relationship Id="rId1" Type="http://schemas.openxmlformats.org/officeDocument/2006/relationships/slideLayout" Target="../slideLayouts/slideLayout164.xml"/><Relationship Id="rId4" Type="http://schemas.openxmlformats.org/officeDocument/2006/relationships/image" Target="../media/image86.jpeg"/></Relationships>
</file>

<file path=ppt/slides/_rels/slide8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85.xml"/></Relationships>
</file>

<file path=ppt/slides/_rels/slide8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9.xml"/></Relationships>
</file>

<file path=ppt/slides/_rels/slide8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8.xml"/><Relationship Id="rId1" Type="http://schemas.openxmlformats.org/officeDocument/2006/relationships/slideLayout" Target="../slideLayouts/slideLayout35.xml"/><Relationship Id="rId5" Type="http://schemas.openxmlformats.org/officeDocument/2006/relationships/image" Target="../media/image10.png"/><Relationship Id="rId4" Type="http://schemas.openxmlformats.org/officeDocument/2006/relationships/image" Target="../media/image45.jpeg"/></Relationships>
</file>

<file path=ppt/slides/_rels/slide8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9.xml"/><Relationship Id="rId1" Type="http://schemas.openxmlformats.org/officeDocument/2006/relationships/slideLayout" Target="../slideLayouts/slideLayout35.xml"/><Relationship Id="rId5" Type="http://schemas.openxmlformats.org/officeDocument/2006/relationships/image" Target="../media/image10.png"/><Relationship Id="rId4" Type="http://schemas.openxmlformats.org/officeDocument/2006/relationships/image" Target="../media/image45.jpeg"/></Relationships>
</file>

<file path=ppt/slides/_rels/slide8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0.xml"/><Relationship Id="rId1" Type="http://schemas.openxmlformats.org/officeDocument/2006/relationships/slideLayout" Target="../slideLayouts/slideLayout296.xml"/></Relationships>
</file>

<file path=ppt/slides/_rels/slide8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1.xml"/><Relationship Id="rId1" Type="http://schemas.openxmlformats.org/officeDocument/2006/relationships/slideLayout" Target="../slideLayouts/slideLayout339.xml"/><Relationship Id="rId4" Type="http://schemas.openxmlformats.org/officeDocument/2006/relationships/image" Target="../media/image7.jpeg"/></Relationships>
</file>

<file path=ppt/slides/_rels/slide87.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slideLayout" Target="../slideLayouts/slideLayout308.xml"/><Relationship Id="rId7" Type="http://schemas.openxmlformats.org/officeDocument/2006/relationships/image" Target="../media/image9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notesSlide" Target="../notesSlides/notesSlide52.xml"/></Relationships>
</file>

<file path=ppt/slides/_rels/slide88.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image" Target="../media/image93.gif"/><Relationship Id="rId1" Type="http://schemas.openxmlformats.org/officeDocument/2006/relationships/slideLayout" Target="../slideLayouts/slideLayout110.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2" Type="http://schemas.openxmlformats.org/officeDocument/2006/relationships/image" Target="../media/image93.gif"/><Relationship Id="rId1" Type="http://schemas.openxmlformats.org/officeDocument/2006/relationships/slideLayout" Target="../slideLayouts/slideLayout110.xml"/></Relationships>
</file>

<file path=ppt/slides/_rels/slide91.xml.rels><?xml version="1.0" encoding="UTF-8" standalone="yes"?>
<Relationships xmlns="http://schemas.openxmlformats.org/package/2006/relationships"><Relationship Id="rId2" Type="http://schemas.openxmlformats.org/officeDocument/2006/relationships/image" Target="../media/image93.gif"/><Relationship Id="rId1" Type="http://schemas.openxmlformats.org/officeDocument/2006/relationships/slideLayout" Target="../slideLayouts/slideLayout110.xml"/></Relationships>
</file>

<file path=ppt/slides/_rels/slide92.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74.jpg"/><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notesSlide" Target="../notesSlides/notesSlide53.xml"/><Relationship Id="rId1" Type="http://schemas.openxmlformats.org/officeDocument/2006/relationships/slideLayout" Target="../slideLayouts/slideLayout12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4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pic>
        <p:nvPicPr>
          <p:cNvPr id="4" name="Picture 3">
            <a:extLst>
              <a:ext uri="{FF2B5EF4-FFF2-40B4-BE49-F238E27FC236}">
                <a16:creationId xmlns:a16="http://schemas.microsoft.com/office/drawing/2014/main" id="{BBE5C4DF-2A2B-4BC9-B150-B45DF8B7DAE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1" y="3751"/>
            <a:ext cx="12191999" cy="6857990"/>
          </a:xfrm>
          <a:prstGeom prst="rect">
            <a:avLst/>
          </a:prstGeom>
        </p:spPr>
      </p:pic>
      <p:sp>
        <p:nvSpPr>
          <p:cNvPr id="11" name="Rectangle 10">
            <a:extLst>
              <a:ext uri="{FF2B5EF4-FFF2-40B4-BE49-F238E27FC236}">
                <a16:creationId xmlns:a16="http://schemas.microsoft.com/office/drawing/2014/main" id="{7C10BC51-CA68-4DED-AB6D-130047878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603955" cy="6858000"/>
          </a:xfrm>
          <a:prstGeom prst="rect">
            <a:avLst/>
          </a:prstGeom>
          <a:gradFill>
            <a:gsLst>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grpSp>
        <p:nvGrpSpPr>
          <p:cNvPr id="13" name="Graphic 190">
            <a:extLst>
              <a:ext uri="{FF2B5EF4-FFF2-40B4-BE49-F238E27FC236}">
                <a16:creationId xmlns:a16="http://schemas.microsoft.com/office/drawing/2014/main" id="{F3F5D407-83EF-4D7F-9DAF-4C3CEB778F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6982" y="827494"/>
            <a:ext cx="1291642" cy="429215"/>
            <a:chOff x="2504802" y="1755501"/>
            <a:chExt cx="1598829" cy="531293"/>
          </a:xfrm>
          <a:solidFill>
            <a:schemeClr val="tx1"/>
          </a:solidFill>
        </p:grpSpPr>
        <p:sp>
          <p:nvSpPr>
            <p:cNvPr id="14" name="Freeform: Shape 13">
              <a:extLst>
                <a:ext uri="{FF2B5EF4-FFF2-40B4-BE49-F238E27FC236}">
                  <a16:creationId xmlns:a16="http://schemas.microsoft.com/office/drawing/2014/main" id="{CC07906A-A83F-47F2-975A-C1756F445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sp>
          <p:nvSpPr>
            <p:cNvPr id="15" name="Freeform: Shape 14">
              <a:extLst>
                <a:ext uri="{FF2B5EF4-FFF2-40B4-BE49-F238E27FC236}">
                  <a16:creationId xmlns:a16="http://schemas.microsoft.com/office/drawing/2014/main" id="{0C38730D-4164-41D4-81C0-E9A070EA84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grpSp>
      <p:grpSp>
        <p:nvGrpSpPr>
          <p:cNvPr id="17" name="Group 16">
            <a:extLst>
              <a:ext uri="{FF2B5EF4-FFF2-40B4-BE49-F238E27FC236}">
                <a16:creationId xmlns:a16="http://schemas.microsoft.com/office/drawing/2014/main" id="{D2539C73-C848-4608-957A-D6C0169139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736" y="533549"/>
            <a:ext cx="5356040" cy="5343028"/>
            <a:chOff x="739960" y="1925092"/>
            <a:chExt cx="4376696" cy="4366063"/>
          </a:xfrm>
        </p:grpSpPr>
        <p:sp>
          <p:nvSpPr>
            <p:cNvPr id="18" name="Oval 17">
              <a:extLst>
                <a:ext uri="{FF2B5EF4-FFF2-40B4-BE49-F238E27FC236}">
                  <a16:creationId xmlns:a16="http://schemas.microsoft.com/office/drawing/2014/main" id="{253EEDFE-1D2D-4938-9DF2-97FB4F709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8562" y="2003061"/>
              <a:ext cx="4288094" cy="4288094"/>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 name="Oval 18">
              <a:extLst>
                <a:ext uri="{FF2B5EF4-FFF2-40B4-BE49-F238E27FC236}">
                  <a16:creationId xmlns:a16="http://schemas.microsoft.com/office/drawing/2014/main" id="{5EA4CF2D-570F-4529-ADDA-B37CF05B6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7929" y="2003061"/>
              <a:ext cx="4288094" cy="4288094"/>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useBgFill="1">
          <p:nvSpPr>
            <p:cNvPr id="20" name="Oval 19">
              <a:extLst>
                <a:ext uri="{FF2B5EF4-FFF2-40B4-BE49-F238E27FC236}">
                  <a16:creationId xmlns:a16="http://schemas.microsoft.com/office/drawing/2014/main" id="{CBE92B83-AFA7-40B1-9D3C-502840BAD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960" y="1925092"/>
              <a:ext cx="4288094" cy="4288094"/>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sp>
        <p:nvSpPr>
          <p:cNvPr id="2" name="Title 1">
            <a:extLst>
              <a:ext uri="{FF2B5EF4-FFF2-40B4-BE49-F238E27FC236}">
                <a16:creationId xmlns:a16="http://schemas.microsoft.com/office/drawing/2014/main" id="{91389813-D98B-497C-A55B-70A7589EF754}"/>
              </a:ext>
            </a:extLst>
          </p:cNvPr>
          <p:cNvSpPr>
            <a:spLocks noGrp="1"/>
          </p:cNvSpPr>
          <p:nvPr>
            <p:ph type="ctrTitle"/>
          </p:nvPr>
        </p:nvSpPr>
        <p:spPr>
          <a:xfrm>
            <a:off x="232912" y="1996519"/>
            <a:ext cx="5633049" cy="2247677"/>
          </a:xfrm>
        </p:spPr>
        <p:txBody>
          <a:bodyPr>
            <a:normAutofit fontScale="90000"/>
          </a:bodyPr>
          <a:lstStyle/>
          <a:p>
            <a:r>
              <a:rPr lang="en-US" sz="3200" dirty="0">
                <a:solidFill>
                  <a:srgbClr val="FF0000"/>
                </a:solidFill>
                <a:effectLst>
                  <a:outerShdw blurRad="38100" dist="38100" dir="2700000" algn="tl">
                    <a:srgbClr val="000000">
                      <a:alpha val="43137"/>
                    </a:srgbClr>
                  </a:outerShdw>
                </a:effectLst>
              </a:rPr>
              <a:t>War Between  States DIVIDES  </a:t>
            </a:r>
            <a:r>
              <a:rPr lang="en-US" sz="3200" dirty="0" err="1">
                <a:solidFill>
                  <a:srgbClr val="FF0000"/>
                </a:solidFill>
                <a:effectLst>
                  <a:outerShdw blurRad="38100" dist="38100" dir="2700000" algn="tl">
                    <a:srgbClr val="000000">
                      <a:alpha val="43137"/>
                    </a:srgbClr>
                  </a:outerShdw>
                </a:effectLst>
              </a:rPr>
              <a:t>NATION&amp;Splits</a:t>
            </a:r>
            <a:r>
              <a:rPr lang="en-US" sz="3200" dirty="0">
                <a:solidFill>
                  <a:srgbClr val="FF0000"/>
                </a:solidFill>
                <a:effectLst>
                  <a:outerShdw blurRad="38100" dist="38100" dir="2700000" algn="tl">
                    <a:srgbClr val="000000">
                      <a:alpha val="43137"/>
                    </a:srgbClr>
                  </a:outerShdw>
                </a:effectLst>
              </a:rPr>
              <a:t>  RESTORATION MOVEMENT</a:t>
            </a:r>
          </a:p>
        </p:txBody>
      </p:sp>
      <p:sp>
        <p:nvSpPr>
          <p:cNvPr id="3" name="Subtitle 2">
            <a:extLst>
              <a:ext uri="{FF2B5EF4-FFF2-40B4-BE49-F238E27FC236}">
                <a16:creationId xmlns:a16="http://schemas.microsoft.com/office/drawing/2014/main" id="{6EAF79A2-0EBC-4A5F-B850-86D15071B426}"/>
              </a:ext>
            </a:extLst>
          </p:cNvPr>
          <p:cNvSpPr>
            <a:spLocks noGrp="1"/>
          </p:cNvSpPr>
          <p:nvPr>
            <p:ph type="subTitle" idx="1"/>
          </p:nvPr>
        </p:nvSpPr>
        <p:spPr>
          <a:xfrm>
            <a:off x="813732" y="4645152"/>
            <a:ext cx="3904572" cy="451329"/>
          </a:xfrm>
        </p:spPr>
        <p:txBody>
          <a:bodyPr>
            <a:normAutofit/>
          </a:bodyPr>
          <a:lstStyle/>
          <a:p>
            <a:r>
              <a:rPr lang="en-US" sz="2000" dirty="0">
                <a:effectLst>
                  <a:outerShdw blurRad="38100" dist="38100" dir="2700000" algn="tl">
                    <a:srgbClr val="000000">
                      <a:alpha val="43137"/>
                    </a:srgbClr>
                  </a:outerShdw>
                </a:effectLst>
              </a:rPr>
              <a:t>By David Lee Burris</a:t>
            </a:r>
          </a:p>
          <a:p>
            <a:endParaRPr lang="en-US" sz="2000" dirty="0">
              <a:effectLst>
                <a:outerShdw blurRad="38100" dist="38100" dir="2700000" algn="tl">
                  <a:srgbClr val="000000">
                    <a:alpha val="43137"/>
                  </a:srgbClr>
                </a:outerShdw>
              </a:effectLst>
            </a:endParaRPr>
          </a:p>
        </p:txBody>
      </p:sp>
      <p:sp>
        <p:nvSpPr>
          <p:cNvPr id="22" name="Graphic 212">
            <a:extLst>
              <a:ext uri="{FF2B5EF4-FFF2-40B4-BE49-F238E27FC236}">
                <a16:creationId xmlns:a16="http://schemas.microsoft.com/office/drawing/2014/main" id="{19A55484-B97B-45ED-A47D-EBECAC290D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4" name="Graphic 212">
            <a:extLst>
              <a:ext uri="{FF2B5EF4-FFF2-40B4-BE49-F238E27FC236}">
                <a16:creationId xmlns:a16="http://schemas.microsoft.com/office/drawing/2014/main" id="{B31CB7B9-2B8F-4AD6-9FFE-5DAE8E1322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Tree>
    <p:extLst>
      <p:ext uri="{BB962C8B-B14F-4D97-AF65-F5344CB8AC3E}">
        <p14:creationId xmlns:p14="http://schemas.microsoft.com/office/powerpoint/2010/main" val="117809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2209800" y="-381000"/>
            <a:ext cx="7848600" cy="1752600"/>
          </a:xfrm>
          <a:solidFill>
            <a:srgbClr val="FFFF00"/>
          </a:solidFill>
        </p:spPr>
        <p:txBody>
          <a:bodyPr/>
          <a:lstStyle/>
          <a:p>
            <a:r>
              <a:rPr lang="en-US" sz="3200" u="sng" dirty="0">
                <a:solidFill>
                  <a:srgbClr val="FF0000"/>
                </a:solidFill>
                <a:effectLst>
                  <a:outerShdw blurRad="38100" dist="38100" dir="2700000" algn="tl">
                    <a:srgbClr val="000000">
                      <a:alpha val="43137"/>
                    </a:srgbClr>
                  </a:outerShdw>
                </a:effectLst>
              </a:rPr>
              <a:t>Edward </a:t>
            </a:r>
            <a:r>
              <a:rPr lang="en-US" sz="3200" u="sng" dirty="0" err="1">
                <a:solidFill>
                  <a:srgbClr val="FF0000"/>
                </a:solidFill>
                <a:effectLst>
                  <a:outerShdw blurRad="38100" dist="38100" dir="2700000" algn="tl">
                    <a:srgbClr val="000000">
                      <a:alpha val="43137"/>
                    </a:srgbClr>
                  </a:outerShdw>
                </a:effectLst>
              </a:rPr>
              <a:t>Hallett</a:t>
            </a:r>
            <a:r>
              <a:rPr lang="en-US" sz="3200" u="sng" dirty="0">
                <a:solidFill>
                  <a:srgbClr val="FF0000"/>
                </a:solidFill>
                <a:effectLst>
                  <a:outerShdw blurRad="38100" dist="38100" dir="2700000" algn="tl">
                    <a:srgbClr val="000000">
                      <a:alpha val="43137"/>
                    </a:srgbClr>
                  </a:outerShdw>
                </a:effectLst>
              </a:rPr>
              <a:t> Carr On the Study of History</a:t>
            </a:r>
            <a:br>
              <a:rPr lang="en-US" sz="3200" u="sng" dirty="0">
                <a:solidFill>
                  <a:srgbClr val="FF0000"/>
                </a:solidFill>
                <a:effectLst>
                  <a:outerShdw blurRad="38100" dist="38100" dir="2700000" algn="tl">
                    <a:srgbClr val="000000">
                      <a:alpha val="43137"/>
                    </a:srgbClr>
                  </a:outerShdw>
                </a:effectLst>
              </a:rPr>
            </a:br>
            <a:r>
              <a:rPr lang="en-US" sz="3200" u="sng" dirty="0">
                <a:solidFill>
                  <a:srgbClr val="FF0000"/>
                </a:solidFill>
                <a:effectLst>
                  <a:outerShdw blurRad="38100" dist="38100" dir="2700000" algn="tl">
                    <a:srgbClr val="000000">
                      <a:alpha val="43137"/>
                    </a:srgbClr>
                  </a:outerShdw>
                </a:effectLst>
              </a:rPr>
              <a:t>How Vs. Why ~ Or ~ Function Versus Cause</a:t>
            </a:r>
          </a:p>
        </p:txBody>
      </p:sp>
      <p:sp>
        <p:nvSpPr>
          <p:cNvPr id="9131009" name="Rectangle 1"/>
          <p:cNvSpPr>
            <a:spLocks noGrp="1" noChangeArrowheads="1"/>
          </p:cNvSpPr>
          <p:nvPr>
            <p:ph idx="1"/>
          </p:nvPr>
        </p:nvSpPr>
        <p:spPr bwMode="auto">
          <a:xfrm>
            <a:off x="2209800" y="1026992"/>
            <a:ext cx="7848600" cy="5693866"/>
          </a:xfrm>
          <a:prstGeom prst="rect">
            <a:avLst/>
          </a:prstGeom>
          <a:solidFill>
            <a:srgbClr val="CC000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indent="0">
              <a:spcBef>
                <a:spcPct val="0"/>
              </a:spcBef>
              <a:buFont typeface="Wingdings" pitchFamily="2" charset="2"/>
              <a:buChar char="v"/>
            </a:pPr>
            <a:r>
              <a:rPr lang="en-US" sz="1400" b="1" dirty="0">
                <a:solidFill>
                  <a:schemeClr val="accent3"/>
                </a:solidFill>
                <a:effectLst>
                  <a:outerShdw blurRad="38100" dist="38100" dir="2700000" algn="tl">
                    <a:srgbClr val="000000">
                      <a:alpha val="43137"/>
                    </a:srgbClr>
                  </a:outerShdw>
                </a:effectLst>
                <a:latin typeface="Georgia" pitchFamily="18" charset="0"/>
                <a:ea typeface="Times New Roman" pitchFamily="18" charset="0"/>
                <a:cs typeface="Times New Roman" pitchFamily="18" charset="0"/>
              </a:rPr>
              <a:t>  “The true historian, confronted with this list of causes,  would feel a professional compulsion to reduce it to order, to establish some hierarchy of causes which would fix their relation to one another, perhaps to decide which cause,  or which category of causes,  should be regarded as the cause of all causes.” </a:t>
            </a:r>
          </a:p>
          <a:p>
            <a:pPr marL="0" indent="0">
              <a:spcBef>
                <a:spcPct val="0"/>
              </a:spcBef>
              <a:buFont typeface="Wingdings" pitchFamily="2" charset="2"/>
              <a:buChar char="v"/>
            </a:pPr>
            <a:r>
              <a:rPr lang="en-US" sz="1400" b="1" dirty="0">
                <a:solidFill>
                  <a:schemeClr val="accent3"/>
                </a:solidFill>
                <a:effectLst>
                  <a:outerShdw blurRad="38100" dist="38100" dir="2700000" algn="tl">
                    <a:srgbClr val="000000">
                      <a:alpha val="43137"/>
                    </a:srgbClr>
                  </a:outerShdw>
                </a:effectLst>
                <a:latin typeface="Georgia" pitchFamily="18" charset="0"/>
                <a:ea typeface="Times New Roman" pitchFamily="18" charset="0"/>
                <a:cs typeface="Times New Roman" pitchFamily="18" charset="0"/>
              </a:rPr>
              <a:t>  “Historians,  like other people,  sometimes fall into rhetorical language and speak of an occurrence as  ‘inevitable’  when they mean merely that the conjunction of events leading one to expect it was overwhelmingly strong.”</a:t>
            </a:r>
          </a:p>
          <a:p>
            <a:pPr marL="0" indent="0">
              <a:spcBef>
                <a:spcPct val="0"/>
              </a:spcBef>
              <a:buFont typeface="Wingdings" pitchFamily="2" charset="2"/>
              <a:buChar char="v"/>
            </a:pPr>
            <a:r>
              <a:rPr lang="en-US" sz="1400" b="1" dirty="0">
                <a:solidFill>
                  <a:schemeClr val="accent3"/>
                </a:solidFill>
                <a:effectLst>
                  <a:outerShdw blurRad="38100" dist="38100" dir="2700000" algn="tl">
                    <a:srgbClr val="000000">
                      <a:alpha val="43137"/>
                    </a:srgbClr>
                  </a:outerShdw>
                </a:effectLst>
                <a:latin typeface="Georgia" pitchFamily="18" charset="0"/>
                <a:ea typeface="Times New Roman" pitchFamily="18" charset="0"/>
                <a:cs typeface="Times New Roman" pitchFamily="18" charset="0"/>
              </a:rPr>
              <a:t>  </a:t>
            </a:r>
            <a:r>
              <a:rPr lang="en-US" sz="1400" b="1" u="sng" dirty="0">
                <a:solidFill>
                  <a:schemeClr val="accent3"/>
                </a:solidFill>
                <a:effectLst>
                  <a:outerShdw blurRad="38100" dist="38100" dir="2700000" algn="tl">
                    <a:srgbClr val="000000">
                      <a:alpha val="43137"/>
                    </a:srgbClr>
                  </a:outerShdw>
                </a:effectLst>
                <a:latin typeface="Georgia" pitchFamily="18" charset="0"/>
                <a:ea typeface="Times New Roman" pitchFamily="18" charset="0"/>
                <a:cs typeface="Times New Roman" pitchFamily="18" charset="0"/>
              </a:rPr>
              <a:t>Determinism Vs. Free Will</a:t>
            </a:r>
            <a:r>
              <a:rPr lang="en-US" sz="1400" b="1" dirty="0">
                <a:solidFill>
                  <a:schemeClr val="accent3"/>
                </a:solidFill>
                <a:effectLst>
                  <a:outerShdw blurRad="38100" dist="38100" dir="2700000" algn="tl">
                    <a:srgbClr val="000000">
                      <a:alpha val="43137"/>
                    </a:srgbClr>
                  </a:outerShdw>
                </a:effectLst>
                <a:latin typeface="Georgia" pitchFamily="18" charset="0"/>
                <a:ea typeface="Times New Roman" pitchFamily="18" charset="0"/>
                <a:cs typeface="Times New Roman" pitchFamily="18" charset="0"/>
              </a:rPr>
              <a:t>.  “In practice,  historians do not assume that events are inevitable before they have taken place.   They frequently discuss alternative courses available to the actors in the story on the assumption that the option was open,  though they go on quite correctly to explain why one course was eventually chosen rather than the other.  Nothing in history is inevitable except in the formal sense that,  for it to have happened otherwise,  the antecedent causes would have had to be different.”</a:t>
            </a:r>
          </a:p>
          <a:p>
            <a:pPr marL="0" indent="0">
              <a:spcBef>
                <a:spcPct val="0"/>
              </a:spcBef>
              <a:buFont typeface="Wingdings" pitchFamily="2" charset="2"/>
              <a:buChar char="v"/>
            </a:pPr>
            <a:r>
              <a:rPr lang="en-US" sz="1400" b="1" dirty="0">
                <a:solidFill>
                  <a:schemeClr val="accent3"/>
                </a:solidFill>
                <a:effectLst>
                  <a:outerShdw blurRad="38100" dist="38100" dir="2700000" algn="tl">
                    <a:srgbClr val="000000">
                      <a:alpha val="43137"/>
                    </a:srgbClr>
                  </a:outerShdw>
                </a:effectLst>
                <a:latin typeface="Georgia" pitchFamily="18" charset="0"/>
                <a:ea typeface="Times New Roman" pitchFamily="18" charset="0"/>
                <a:cs typeface="Times New Roman" pitchFamily="18" charset="0"/>
              </a:rPr>
              <a:t>  </a:t>
            </a:r>
            <a:r>
              <a:rPr lang="en-US" sz="1400" b="1" u="sng" dirty="0">
                <a:solidFill>
                  <a:schemeClr val="accent3"/>
                </a:solidFill>
                <a:effectLst>
                  <a:outerShdw blurRad="38100" dist="38100" dir="2700000" algn="tl">
                    <a:srgbClr val="000000">
                      <a:alpha val="43137"/>
                    </a:srgbClr>
                  </a:outerShdw>
                </a:effectLst>
                <a:latin typeface="Georgia" pitchFamily="18" charset="0"/>
                <a:ea typeface="Times New Roman" pitchFamily="18" charset="0"/>
                <a:cs typeface="Times New Roman" pitchFamily="18" charset="0"/>
              </a:rPr>
              <a:t>Historical Accident Or Arranged Coincidence?</a:t>
            </a:r>
            <a:r>
              <a:rPr lang="en-US" sz="1400" b="1" dirty="0">
                <a:solidFill>
                  <a:schemeClr val="accent3"/>
                </a:solidFill>
                <a:effectLst>
                  <a:outerShdw blurRad="38100" dist="38100" dir="2700000" algn="tl">
                    <a:srgbClr val="000000">
                      <a:alpha val="43137"/>
                    </a:srgbClr>
                  </a:outerShdw>
                </a:effectLst>
                <a:latin typeface="Georgia" pitchFamily="18" charset="0"/>
                <a:ea typeface="Times New Roman" pitchFamily="18" charset="0"/>
                <a:cs typeface="Times New Roman" pitchFamily="18" charset="0"/>
              </a:rPr>
              <a:t>   “These so-called accidents in history represent a sequence of cause and effect interrupting  </a:t>
            </a:r>
            <a:r>
              <a:rPr lang="en-US" sz="1400" b="1" i="1" dirty="0">
                <a:solidFill>
                  <a:schemeClr val="accent3"/>
                </a:solidFill>
                <a:effectLst>
                  <a:outerShdw blurRad="38100" dist="38100" dir="2700000" algn="tl">
                    <a:srgbClr val="000000">
                      <a:alpha val="43137"/>
                    </a:srgbClr>
                  </a:outerShdw>
                </a:effectLst>
                <a:latin typeface="Georgia" pitchFamily="18" charset="0"/>
                <a:ea typeface="Times New Roman" pitchFamily="18" charset="0"/>
                <a:cs typeface="Times New Roman" pitchFamily="18" charset="0"/>
              </a:rPr>
              <a:t>historically  </a:t>
            </a:r>
            <a:r>
              <a:rPr lang="en-US" sz="1400" b="1" dirty="0">
                <a:solidFill>
                  <a:schemeClr val="accent3"/>
                </a:solidFill>
                <a:effectLst>
                  <a:outerShdw blurRad="38100" dist="38100" dir="2700000" algn="tl">
                    <a:srgbClr val="000000">
                      <a:alpha val="43137"/>
                    </a:srgbClr>
                  </a:outerShdw>
                </a:effectLst>
                <a:latin typeface="Georgia" pitchFamily="18" charset="0"/>
                <a:ea typeface="Times New Roman" pitchFamily="18" charset="0"/>
                <a:cs typeface="Times New Roman" pitchFamily="18" charset="0"/>
              </a:rPr>
              <a:t>and clashing  –  ‘a collision of two independent causal chains’.”</a:t>
            </a:r>
          </a:p>
          <a:p>
            <a:pPr marL="0" indent="0">
              <a:spcBef>
                <a:spcPct val="0"/>
              </a:spcBef>
              <a:buFont typeface="Wingdings" pitchFamily="2" charset="2"/>
              <a:buChar char="v"/>
            </a:pPr>
            <a:r>
              <a:rPr lang="en-US" sz="1400" b="1" dirty="0">
                <a:solidFill>
                  <a:schemeClr val="accent3"/>
                </a:solidFill>
                <a:effectLst>
                  <a:outerShdw blurRad="38100" dist="38100" dir="2700000" algn="tl">
                    <a:srgbClr val="000000">
                      <a:alpha val="43137"/>
                    </a:srgbClr>
                  </a:outerShdw>
                </a:effectLst>
                <a:latin typeface="Georgia" pitchFamily="18" charset="0"/>
                <a:ea typeface="Times New Roman" pitchFamily="18" charset="0"/>
                <a:cs typeface="Times New Roman" pitchFamily="18" charset="0"/>
              </a:rPr>
              <a:t>  The Historian Marx.   “Marx offered an apology for chance in history under  three heads.  First,  it could accelerate or retard but not radically alter the course   of events.  Second,  one chance compensated for another, so that in the end chance cancelled itself out.   </a:t>
            </a:r>
            <a:r>
              <a:rPr lang="en-US" sz="1400" b="1" u="sng" dirty="0">
                <a:solidFill>
                  <a:schemeClr val="accent3"/>
                </a:solidFill>
                <a:effectLst>
                  <a:outerShdw blurRad="38100" dist="38100" dir="2700000" algn="tl">
                    <a:srgbClr val="000000">
                      <a:alpha val="43137"/>
                    </a:srgbClr>
                  </a:outerShdw>
                </a:effectLst>
                <a:latin typeface="Georgia" pitchFamily="18" charset="0"/>
                <a:ea typeface="Times New Roman" pitchFamily="18" charset="0"/>
                <a:cs typeface="Times New Roman" pitchFamily="18" charset="0"/>
              </a:rPr>
              <a:t>Third,  chance was especially illustrated in the character of individuals.” </a:t>
            </a:r>
          </a:p>
          <a:p>
            <a:pPr marL="0" indent="0">
              <a:spcBef>
                <a:spcPct val="0"/>
              </a:spcBef>
              <a:buFont typeface="Wingdings" pitchFamily="2" charset="2"/>
              <a:buChar char="v"/>
            </a:pPr>
            <a:r>
              <a:rPr lang="en-US" sz="1400" b="1" dirty="0">
                <a:solidFill>
                  <a:srgbClr val="FFFF00"/>
                </a:solidFill>
                <a:effectLst>
                  <a:outerShdw blurRad="38100" dist="38100" dir="2700000" algn="tl">
                    <a:srgbClr val="000000">
                      <a:alpha val="43137"/>
                    </a:srgbClr>
                  </a:outerShdw>
                </a:effectLst>
                <a:latin typeface="Georgia" pitchFamily="18" charset="0"/>
                <a:ea typeface="Times New Roman" pitchFamily="18" charset="0"/>
                <a:cs typeface="Times New Roman" pitchFamily="18" charset="0"/>
              </a:rPr>
              <a:t>  </a:t>
            </a:r>
            <a:r>
              <a:rPr lang="en-US" sz="1400" b="1" dirty="0" err="1">
                <a:solidFill>
                  <a:srgbClr val="FFFF00"/>
                </a:solidFill>
                <a:effectLst>
                  <a:outerShdw blurRad="38100" dist="38100" dir="2700000" algn="tl">
                    <a:srgbClr val="000000">
                      <a:alpha val="43137"/>
                    </a:srgbClr>
                  </a:outerShdw>
                </a:effectLst>
                <a:latin typeface="Georgia" pitchFamily="18" charset="0"/>
                <a:ea typeface="Times New Roman" pitchFamily="18" charset="0"/>
                <a:cs typeface="Times New Roman" pitchFamily="18" charset="0"/>
              </a:rPr>
              <a:t>Meinecke’s</a:t>
            </a:r>
            <a:r>
              <a:rPr lang="en-US" sz="1400" b="1" dirty="0">
                <a:solidFill>
                  <a:srgbClr val="FFFF00"/>
                </a:solidFill>
                <a:effectLst>
                  <a:outerShdw blurRad="38100" dist="38100" dir="2700000" algn="tl">
                    <a:srgbClr val="000000">
                      <a:alpha val="43137"/>
                    </a:srgbClr>
                  </a:outerShdw>
                </a:effectLst>
                <a:latin typeface="Georgia" pitchFamily="18" charset="0"/>
                <a:ea typeface="Times New Roman" pitchFamily="18" charset="0"/>
                <a:cs typeface="Times New Roman" pitchFamily="18" charset="0"/>
              </a:rPr>
              <a:t> Historical Observation:   “The search for causalities in history             is impossible without reference to values  . . .  </a:t>
            </a:r>
            <a:r>
              <a:rPr lang="en-US" sz="1400" b="1" u="sng" dirty="0">
                <a:solidFill>
                  <a:srgbClr val="FFFF00"/>
                </a:solidFill>
                <a:effectLst>
                  <a:outerShdw blurRad="38100" dist="38100" dir="2700000" algn="tl">
                    <a:srgbClr val="000000">
                      <a:alpha val="43137"/>
                    </a:srgbClr>
                  </a:outerShdw>
                </a:effectLst>
                <a:latin typeface="Georgia" pitchFamily="18" charset="0"/>
                <a:ea typeface="Times New Roman" pitchFamily="18" charset="0"/>
                <a:cs typeface="Times New Roman" pitchFamily="18" charset="0"/>
              </a:rPr>
              <a:t>behind  the search for causalities     there always lies,  directly or indirectly,  the search for values.”    </a:t>
            </a:r>
            <a:endParaRPr lang="en-US" sz="1400" u="sng"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7167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9131009">
                                            <p:txEl>
                                              <p:pRg st="0" end="0"/>
                                            </p:txEl>
                                          </p:spTgt>
                                        </p:tgtEl>
                                        <p:attrNameLst>
                                          <p:attrName>style.visibility</p:attrName>
                                        </p:attrNameLst>
                                      </p:cBhvr>
                                      <p:to>
                                        <p:strVal val="visible"/>
                                      </p:to>
                                    </p:set>
                                    <p:anim to="" calcmode="lin" valueType="num">
                                      <p:cBhvr>
                                        <p:cTn id="7" dur="1" fill="hold"/>
                                        <p:tgtEl>
                                          <p:spTgt spid="913100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9131009">
                                            <p:txEl>
                                              <p:pRg st="1" end="1"/>
                                            </p:txEl>
                                          </p:spTgt>
                                        </p:tgtEl>
                                        <p:attrNameLst>
                                          <p:attrName>style.visibility</p:attrName>
                                        </p:attrNameLst>
                                      </p:cBhvr>
                                      <p:to>
                                        <p:strVal val="visible"/>
                                      </p:to>
                                    </p:set>
                                    <p:anim to="" calcmode="lin" valueType="num">
                                      <p:cBhvr>
                                        <p:cTn id="12" dur="1" fill="hold"/>
                                        <p:tgtEl>
                                          <p:spTgt spid="9131009">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9131009">
                                            <p:txEl>
                                              <p:pRg st="2" end="2"/>
                                            </p:txEl>
                                          </p:spTgt>
                                        </p:tgtEl>
                                        <p:attrNameLst>
                                          <p:attrName>style.visibility</p:attrName>
                                        </p:attrNameLst>
                                      </p:cBhvr>
                                      <p:to>
                                        <p:strVal val="visible"/>
                                      </p:to>
                                    </p:set>
                                    <p:anim to="" calcmode="lin" valueType="num">
                                      <p:cBhvr>
                                        <p:cTn id="17" dur="1" fill="hold"/>
                                        <p:tgtEl>
                                          <p:spTgt spid="9131009">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9131009">
                                            <p:txEl>
                                              <p:pRg st="3" end="3"/>
                                            </p:txEl>
                                          </p:spTgt>
                                        </p:tgtEl>
                                        <p:attrNameLst>
                                          <p:attrName>style.visibility</p:attrName>
                                        </p:attrNameLst>
                                      </p:cBhvr>
                                      <p:to>
                                        <p:strVal val="visible"/>
                                      </p:to>
                                    </p:set>
                                    <p:anim to="" calcmode="lin" valueType="num">
                                      <p:cBhvr>
                                        <p:cTn id="22" dur="1" fill="hold"/>
                                        <p:tgtEl>
                                          <p:spTgt spid="9131009">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9131009">
                                            <p:txEl>
                                              <p:pRg st="4" end="4"/>
                                            </p:txEl>
                                          </p:spTgt>
                                        </p:tgtEl>
                                        <p:attrNameLst>
                                          <p:attrName>style.visibility</p:attrName>
                                        </p:attrNameLst>
                                      </p:cBhvr>
                                      <p:to>
                                        <p:strVal val="visible"/>
                                      </p:to>
                                    </p:set>
                                    <p:anim to="" calcmode="lin" valueType="num">
                                      <p:cBhvr>
                                        <p:cTn id="27" dur="1" fill="hold"/>
                                        <p:tgtEl>
                                          <p:spTgt spid="9131009">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9131009">
                                            <p:txEl>
                                              <p:pRg st="5" end="5"/>
                                            </p:txEl>
                                          </p:spTgt>
                                        </p:tgtEl>
                                        <p:attrNameLst>
                                          <p:attrName>style.visibility</p:attrName>
                                        </p:attrNameLst>
                                      </p:cBhvr>
                                      <p:to>
                                        <p:strVal val="visible"/>
                                      </p:to>
                                    </p:set>
                                    <p:anim to="" calcmode="lin" valueType="num">
                                      <p:cBhvr>
                                        <p:cTn id="32" dur="1" fill="hold"/>
                                        <p:tgtEl>
                                          <p:spTgt spid="9131009">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4234242" name="Rectangle 2"/>
          <p:cNvSpPr>
            <a:spLocks noGrp="1" noChangeArrowheads="1"/>
          </p:cNvSpPr>
          <p:nvPr>
            <p:ph type="ctrTitle"/>
          </p:nvPr>
        </p:nvSpPr>
        <p:spPr>
          <a:xfrm>
            <a:off x="1524000" y="0"/>
            <a:ext cx="914400" cy="6858000"/>
          </a:xfrm>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rect">
              <a:fillToRect l="100000" b="100000"/>
            </a:path>
          </a:gradFill>
        </p:spPr>
        <p:txBody>
          <a:bodyPr/>
          <a:lstStyle/>
          <a:p>
            <a:endParaRPr lang="en-US"/>
          </a:p>
        </p:txBody>
      </p:sp>
      <p:sp>
        <p:nvSpPr>
          <p:cNvPr id="4234243" name="Rectangle 3"/>
          <p:cNvSpPr>
            <a:spLocks noGrp="1" noChangeArrowheads="1"/>
          </p:cNvSpPr>
          <p:nvPr>
            <p:ph type="subTitle" idx="1"/>
          </p:nvPr>
        </p:nvSpPr>
        <p:spPr>
          <a:xfrm>
            <a:off x="9753600" y="0"/>
            <a:ext cx="914400" cy="6858000"/>
          </a:xfrm>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rect">
              <a:fillToRect t="100000" r="100000"/>
            </a:path>
          </a:gradFill>
        </p:spPr>
        <p:txBody>
          <a:bodyPr/>
          <a:lstStyle/>
          <a:p>
            <a:endParaRPr lang="en-US"/>
          </a:p>
        </p:txBody>
      </p:sp>
      <p:sp>
        <p:nvSpPr>
          <p:cNvPr id="4234244" name="WordArt 4"/>
          <p:cNvSpPr>
            <a:spLocks noChangeArrowheads="1" noChangeShapeType="1" noTextEdit="1"/>
          </p:cNvSpPr>
          <p:nvPr/>
        </p:nvSpPr>
        <p:spPr bwMode="auto">
          <a:xfrm>
            <a:off x="2819400" y="228600"/>
            <a:ext cx="6629400" cy="7620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Principle Of Human Worth Compromised </a:t>
            </a:r>
          </a:p>
        </p:txBody>
      </p:sp>
      <p:pic>
        <p:nvPicPr>
          <p:cNvPr id="4234245" name="Picture 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5943600" y="6858000"/>
            <a:ext cx="304800" cy="304800"/>
          </a:xfrm>
          <a:prstGeom prst="rect">
            <a:avLst/>
          </a:prstGeom>
          <a:noFill/>
        </p:spPr>
      </p:pic>
      <p:pic>
        <p:nvPicPr>
          <p:cNvPr id="4234246" name="Picture 6" descr="C:\Documents and Settings\Owner\My Documents\Educational Illustrations\FT132-l.jpg"/>
          <p:cNvPicPr>
            <a:picLocks noChangeAspect="1" noChangeArrowheads="1"/>
          </p:cNvPicPr>
          <p:nvPr/>
        </p:nvPicPr>
        <p:blipFill>
          <a:blip r:embed="rId7" cstate="print"/>
          <a:srcRect/>
          <a:stretch>
            <a:fillRect/>
          </a:stretch>
        </p:blipFill>
        <p:spPr bwMode="auto">
          <a:xfrm>
            <a:off x="0" y="0"/>
            <a:ext cx="12192000" cy="6858000"/>
          </a:xfrm>
          <a:prstGeom prst="rect">
            <a:avLst/>
          </a:prstGeom>
          <a:noFill/>
        </p:spPr>
      </p:pic>
      <p:sp>
        <p:nvSpPr>
          <p:cNvPr id="4234249" name="WordArt 9"/>
          <p:cNvSpPr>
            <a:spLocks noChangeArrowheads="1" noChangeShapeType="1" noTextEdit="1"/>
          </p:cNvSpPr>
          <p:nvPr/>
        </p:nvSpPr>
        <p:spPr bwMode="auto">
          <a:xfrm>
            <a:off x="3276600" y="1981200"/>
            <a:ext cx="5410200" cy="3733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0000"/>
                  </a:solidFill>
                  <a:round/>
                  <a:headEnd/>
                  <a:tailEnd/>
                </a:ln>
                <a:solidFill>
                  <a:srgbClr val="FFFFFF"/>
                </a:solidFill>
                <a:effectLst/>
                <a:uLnTx/>
                <a:uFillTx/>
                <a:latin typeface="Arial Black"/>
                <a:ea typeface="+mn-ea"/>
                <a:cs typeface="+mn-cs"/>
              </a:rPr>
              <a:t>ABE LINCOLN LOST 1843 WHIG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0000"/>
                  </a:solidFill>
                  <a:round/>
                  <a:headEnd/>
                  <a:tailEnd/>
                </a:ln>
                <a:solidFill>
                  <a:srgbClr val="FFFFFF"/>
                </a:solidFill>
                <a:effectLst/>
                <a:uLnTx/>
                <a:uFillTx/>
                <a:latin typeface="Arial Black"/>
                <a:ea typeface="+mn-ea"/>
                <a:cs typeface="+mn-cs"/>
              </a:rPr>
              <a:t> CONGRESSIONAL NOMINATION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0000"/>
                  </a:solidFill>
                  <a:round/>
                  <a:headEnd/>
                  <a:tailEnd/>
                </a:ln>
                <a:solidFill>
                  <a:srgbClr val="FFFFFF"/>
                </a:solidFill>
                <a:effectLst/>
                <a:uLnTx/>
                <a:uFillTx/>
                <a:latin typeface="Arial Black"/>
                <a:ea typeface="+mn-ea"/>
                <a:cs typeface="+mn-cs"/>
              </a:rPr>
              <a:t>  TO CAMPBELLITE EDWARD BAKER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0000"/>
                  </a:solidFill>
                  <a:round/>
                  <a:headEnd/>
                  <a:tailEnd/>
                </a:ln>
                <a:solidFill>
                  <a:srgbClr val="FFFFFF"/>
                </a:solidFill>
                <a:effectLst/>
                <a:uLnTx/>
                <a:uFillTx/>
                <a:latin typeface="Arial Black"/>
                <a:ea typeface="+mn-ea"/>
                <a:cs typeface="+mn-cs"/>
              </a:rPr>
              <a:t> </a:t>
            </a:r>
          </a:p>
        </p:txBody>
      </p:sp>
      <p:pic>
        <p:nvPicPr>
          <p:cNvPr id="10" name="Picture 9" descr="photo-3i.jpg"/>
          <p:cNvPicPr>
            <a:picLocks noChangeAspect="1"/>
          </p:cNvPicPr>
          <p:nvPr/>
        </p:nvPicPr>
        <p:blipFill>
          <a:blip r:embed="rId8" cstate="print"/>
          <a:stretch>
            <a:fillRect/>
          </a:stretch>
        </p:blipFill>
        <p:spPr>
          <a:xfrm>
            <a:off x="0" y="1"/>
            <a:ext cx="12191999" cy="6857999"/>
          </a:xfrm>
          <a:prstGeom prst="rect">
            <a:avLst/>
          </a:prstGeom>
        </p:spPr>
      </p:pic>
      <p:sp>
        <p:nvSpPr>
          <p:cNvPr id="11" name="Rectangle 10"/>
          <p:cNvSpPr/>
          <p:nvPr/>
        </p:nvSpPr>
        <p:spPr>
          <a:xfrm>
            <a:off x="2743199" y="990600"/>
            <a:ext cx="6362300" cy="4247317"/>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Calligrapher" pitchFamily="2" charset="0"/>
                <a:ea typeface="+mn-ea"/>
                <a:cs typeface="+mn-cs"/>
              </a:rPr>
              <a:t>“It has been my experience that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Calligrapher" pitchFamily="2" charset="0"/>
                <a:ea typeface="+mn-ea"/>
                <a:cs typeface="+mn-cs"/>
              </a:rPr>
              <a:t> folks with who have no vices have very few virtues!”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234249"/>
                                        </p:tgtEl>
                                        <p:attrNameLst>
                                          <p:attrName>style.visibility</p:attrName>
                                        </p:attrNameLst>
                                      </p:cBhvr>
                                      <p:to>
                                        <p:strVal val="visible"/>
                                      </p:to>
                                    </p:set>
                                    <p:anim calcmode="lin" valueType="num">
                                      <p:cBhvr>
                                        <p:cTn id="7" dur="500" fill="hold"/>
                                        <p:tgtEl>
                                          <p:spTgt spid="4234249"/>
                                        </p:tgtEl>
                                        <p:attrNameLst>
                                          <p:attrName>ppt_w</p:attrName>
                                        </p:attrNameLst>
                                      </p:cBhvr>
                                      <p:tavLst>
                                        <p:tav tm="0">
                                          <p:val>
                                            <p:fltVal val="0"/>
                                          </p:val>
                                        </p:tav>
                                        <p:tav tm="100000">
                                          <p:val>
                                            <p:strVal val="#ppt_w"/>
                                          </p:val>
                                        </p:tav>
                                      </p:tavLst>
                                    </p:anim>
                                    <p:anim calcmode="lin" valueType="num">
                                      <p:cBhvr>
                                        <p:cTn id="8" dur="500" fill="hold"/>
                                        <p:tgtEl>
                                          <p:spTgt spid="423424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3"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
                                        <p:tgtEl>
                                          <p:spTgt spid="10"/>
                                        </p:tgtEl>
                                      </p:cBhvr>
                                    </p:animEffect>
                                    <p:anim calcmode="lin" valueType="num">
                                      <p:cBhvr>
                                        <p:cTn id="14" dur="400" fill="hold"/>
                                        <p:tgtEl>
                                          <p:spTgt spid="10"/>
                                        </p:tgtEl>
                                        <p:attrNameLst>
                                          <p:attrName>ppt_x</p:attrName>
                                        </p:attrNameLst>
                                      </p:cBhvr>
                                      <p:tavLst>
                                        <p:tav tm="0">
                                          <p:val>
                                            <p:strVal val="#ppt_x"/>
                                          </p:val>
                                        </p:tav>
                                        <p:tav tm="100000">
                                          <p:val>
                                            <p:strVal val="#ppt_x"/>
                                          </p:val>
                                        </p:tav>
                                      </p:tavLst>
                                    </p:anim>
                                    <p:anim calcmode="lin" valueType="num">
                                      <p:cBhvr>
                                        <p:cTn id="15" dur="400" fill="hold"/>
                                        <p:tgtEl>
                                          <p:spTgt spid="10"/>
                                        </p:tgtEl>
                                        <p:attrNameLst>
                                          <p:attrName>ppt_y</p:attrName>
                                        </p:attrNameLst>
                                      </p:cBhvr>
                                      <p:tavLst>
                                        <p:tav tm="0">
                                          <p:val>
                                            <p:strVal val="#ppt_y+0.31"/>
                                          </p:val>
                                        </p:tav>
                                        <p:tav tm="100000">
                                          <p:val>
                                            <p:strVal val="#ppt_y+0.31"/>
                                          </p:val>
                                        </p:tav>
                                      </p:tavLst>
                                    </p:anim>
                                    <p:anim calcmode="lin" valueType="num">
                                      <p:cBhvr>
                                        <p:cTn id="16"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7"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 calcmode="lin" valueType="num">
                                      <p:cBhvr>
                                        <p:cTn id="22"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23"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24" dur="1000"/>
                                        <p:tgtEl>
                                          <p:spTgt spid="11">
                                            <p:txEl>
                                              <p:pRg st="0" end="0"/>
                                            </p:txEl>
                                          </p:spTgt>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 calcmode="lin" valueType="num">
                                      <p:cBhvr>
                                        <p:cTn id="27" dur="1000" fill="hold"/>
                                        <p:tgtEl>
                                          <p:spTgt spid="11">
                                            <p:txEl>
                                              <p:pRg st="1" end="1"/>
                                            </p:txEl>
                                          </p:spTgt>
                                        </p:tgtEl>
                                        <p:attrNameLst>
                                          <p:attrName>ppt_w</p:attrName>
                                        </p:attrNameLst>
                                      </p:cBhvr>
                                      <p:tavLst>
                                        <p:tav tm="0">
                                          <p:val>
                                            <p:strVal val="#ppt_w+.3"/>
                                          </p:val>
                                        </p:tav>
                                        <p:tav tm="100000">
                                          <p:val>
                                            <p:strVal val="#ppt_w"/>
                                          </p:val>
                                        </p:tav>
                                      </p:tavLst>
                                    </p:anim>
                                    <p:anim calcmode="lin" valueType="num">
                                      <p:cBhvr>
                                        <p:cTn id="28" dur="1000" fill="hold"/>
                                        <p:tgtEl>
                                          <p:spTgt spid="11">
                                            <p:txEl>
                                              <p:pRg st="1" end="1"/>
                                            </p:txEl>
                                          </p:spTgt>
                                        </p:tgtEl>
                                        <p:attrNameLst>
                                          <p:attrName>ppt_h</p:attrName>
                                        </p:attrNameLst>
                                      </p:cBhvr>
                                      <p:tavLst>
                                        <p:tav tm="0">
                                          <p:val>
                                            <p:strVal val="#ppt_h"/>
                                          </p:val>
                                        </p:tav>
                                        <p:tav tm="100000">
                                          <p:val>
                                            <p:strVal val="#ppt_h"/>
                                          </p:val>
                                        </p:tav>
                                      </p:tavLst>
                                    </p:anim>
                                    <p:animEffect transition="in" filter="fade">
                                      <p:cBhvr>
                                        <p:cTn id="29" dur="10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42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425858" name="Rectangle 2"/>
          <p:cNvSpPr>
            <a:spLocks noGrp="1" noChangeArrowheads="1"/>
          </p:cNvSpPr>
          <p:nvPr>
            <p:ph type="title"/>
          </p:nvPr>
        </p:nvSpPr>
        <p:spPr/>
        <p:txBody>
          <a:bodyPr/>
          <a:lstStyle/>
          <a:p>
            <a:endParaRPr lang="en-US"/>
          </a:p>
        </p:txBody>
      </p:sp>
      <p:sp>
        <p:nvSpPr>
          <p:cNvPr id="2425859" name="Comment 3"/>
          <p:cNvSpPr>
            <a:spLocks noChangeArrowheads="1"/>
          </p:cNvSpPr>
          <p:nvPr/>
        </p:nvSpPr>
        <p:spPr bwMode="auto">
          <a:xfrm>
            <a:off x="1539876" y="-12192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  1859 Wall Street Revival Continued With Southern Army &amp; Worldwide To Entire English Speaking World Converting Moody &amp; Spurgeon Leaders Of The Late Century  </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East – West Divide Spurred Growth While North – South Split Stymied It!</a:t>
            </a:r>
          </a:p>
        </p:txBody>
      </p:sp>
      <p:pic>
        <p:nvPicPr>
          <p:cNvPr id="4" name="Picture 3" descr="539w.jpg"/>
          <p:cNvPicPr>
            <a:picLocks noChangeAspect="1"/>
          </p:cNvPicPr>
          <p:nvPr/>
        </p:nvPicPr>
        <p:blipFill>
          <a:blip r:embed="rId4" cstate="print"/>
          <a:stretch>
            <a:fillRect/>
          </a:stretch>
        </p:blipFill>
        <p:spPr>
          <a:xfrm>
            <a:off x="1524000" y="0"/>
            <a:ext cx="6096000" cy="2286000"/>
          </a:xfrm>
          <a:prstGeom prst="rect">
            <a:avLst/>
          </a:prstGeom>
        </p:spPr>
      </p:pic>
    </p:spTree>
    <p:extLst>
      <p:ext uri="{BB962C8B-B14F-4D97-AF65-F5344CB8AC3E}">
        <p14:creationId xmlns:p14="http://schemas.microsoft.com/office/powerpoint/2010/main" val="2054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yebyeMrMoon7Wallpaper26366201.jpg"/>
          <p:cNvPicPr>
            <a:picLocks noChangeAspect="1"/>
          </p:cNvPicPr>
          <p:nvPr/>
        </p:nvPicPr>
        <p:blipFill>
          <a:blip r:embed="rId2" cstate="print"/>
          <a:stretch>
            <a:fillRect/>
          </a:stretch>
        </p:blipFill>
        <p:spPr>
          <a:xfrm>
            <a:off x="0" y="0"/>
            <a:ext cx="12192000" cy="6858000"/>
          </a:xfrm>
          <a:prstGeom prst="rect">
            <a:avLst/>
          </a:prstGeom>
        </p:spPr>
      </p:pic>
      <p:sp>
        <p:nvSpPr>
          <p:cNvPr id="6" name="Rectangle 5"/>
          <p:cNvSpPr/>
          <p:nvPr/>
        </p:nvSpPr>
        <p:spPr>
          <a:xfrm>
            <a:off x="1981200" y="304800"/>
            <a:ext cx="8229600" cy="655564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ligrapher" pitchFamily="2" charset="0"/>
                <a:ea typeface="+mn-ea"/>
                <a:cs typeface="+mn-cs"/>
              </a:rPr>
              <a:t>“In thinking of America, I sometimes find myself admiring her bright blue sky-her grand old woods-her fertile fields-her beautiful rivers-her mighty lakes and star-crowned mountains. But my rapture is soon checked when I remember that all is cursed with the infernal spirit of slave-holding and wrong; When I remember that with the waters of her noblest rivers, the tears of my brethren are borne to the ocean, disregarded and forgotten; That her most fertile fields drink daily of the warm blood of my outraged sisters, I am filled with unutterable loathing.” </a:t>
            </a:r>
            <a:r>
              <a:rPr kumimoji="0" lang="en-US" sz="36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ligrapher" pitchFamily="2" charset="0"/>
                <a:ea typeface="+mn-ea"/>
                <a:cs typeface="+mn-cs"/>
              </a:rPr>
              <a:t>- Frederick Douglass</a:t>
            </a:r>
          </a:p>
        </p:txBody>
      </p:sp>
    </p:spTree>
    <p:extLst>
      <p:ext uri="{BB962C8B-B14F-4D97-AF65-F5344CB8AC3E}">
        <p14:creationId xmlns:p14="http://schemas.microsoft.com/office/powerpoint/2010/main" val="196701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vertical)">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yebyeMrMoon7Wallpaper26366201.jpg"/>
          <p:cNvPicPr>
            <a:picLocks noChangeAspect="1"/>
          </p:cNvPicPr>
          <p:nvPr/>
        </p:nvPicPr>
        <p:blipFill>
          <a:blip r:embed="rId2" cstate="print"/>
          <a:stretch>
            <a:fillRect/>
          </a:stretch>
        </p:blipFill>
        <p:spPr>
          <a:xfrm>
            <a:off x="0" y="0"/>
            <a:ext cx="12192000" cy="6858000"/>
          </a:xfrm>
          <a:prstGeom prst="rect">
            <a:avLst/>
          </a:prstGeom>
        </p:spPr>
      </p:pic>
      <p:sp>
        <p:nvSpPr>
          <p:cNvPr id="6" name="Rectangle 5"/>
          <p:cNvSpPr/>
          <p:nvPr/>
        </p:nvSpPr>
        <p:spPr>
          <a:xfrm>
            <a:off x="1981200" y="228601"/>
            <a:ext cx="8229600" cy="655564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ligrapher" pitchFamily="2" charset="0"/>
                <a:ea typeface="+mn-ea"/>
                <a:cs typeface="+mn-cs"/>
              </a:rPr>
              <a:t>“Every Fourth of July,  our Declaration of Independence is produced, with the sublime indignation,  to set forth the tyranny of the mother country and to challenge the admiration of the world.  </a:t>
            </a:r>
            <a:r>
              <a:rPr kumimoji="0" lang="en-US" sz="44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ligrapher" pitchFamily="2" charset="0"/>
                <a:ea typeface="+mn-ea"/>
                <a:cs typeface="+mn-cs"/>
              </a:rPr>
              <a:t>But what a pitiful detail of grievances does this document present, in comparison with the wrongs which our slaves endure!”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ligrapher" pitchFamily="2" charset="0"/>
                <a:ea typeface="+mn-ea"/>
                <a:cs typeface="+mn-cs"/>
              </a:rPr>
              <a:t> – William Lloyd Garrison </a:t>
            </a:r>
            <a:endParaRPr kumimoji="0" lang="en-US" sz="4400" b="1" i="1"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ligrapher" pitchFamily="2" charset="0"/>
              <a:ea typeface="+mn-ea"/>
              <a:cs typeface="+mn-cs"/>
            </a:endParaRPr>
          </a:p>
        </p:txBody>
      </p:sp>
    </p:spTree>
    <p:extLst>
      <p:ext uri="{BB962C8B-B14F-4D97-AF65-F5344CB8AC3E}">
        <p14:creationId xmlns:p14="http://schemas.microsoft.com/office/powerpoint/2010/main" val="228189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vertical)">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vertical)">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10705_ed.gif"/>
          <p:cNvPicPr>
            <a:picLocks noChangeAspect="1"/>
          </p:cNvPicPr>
          <p:nvPr/>
        </p:nvPicPr>
        <p:blipFill>
          <a:blip r:embed="rId2" cstate="print"/>
          <a:stretch>
            <a:fillRect/>
          </a:stretch>
        </p:blipFill>
        <p:spPr>
          <a:xfrm>
            <a:off x="0" y="1"/>
            <a:ext cx="12192000" cy="6858000"/>
          </a:xfrm>
          <a:prstGeom prst="rect">
            <a:avLst/>
          </a:prstGeom>
        </p:spPr>
      </p:pic>
    </p:spTree>
    <p:extLst>
      <p:ext uri="{BB962C8B-B14F-4D97-AF65-F5344CB8AC3E}">
        <p14:creationId xmlns:p14="http://schemas.microsoft.com/office/powerpoint/2010/main" val="3695800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1k.jpg"/>
          <p:cNvPicPr>
            <a:picLocks noChangeAspect="1"/>
          </p:cNvPicPr>
          <p:nvPr/>
        </p:nvPicPr>
        <p:blipFill>
          <a:blip r:embed="rId2" cstate="print"/>
          <a:stretch>
            <a:fillRect/>
          </a:stretch>
        </p:blipFill>
        <p:spPr>
          <a:xfrm>
            <a:off x="0" y="0"/>
            <a:ext cx="12191999" cy="6858000"/>
          </a:xfrm>
          <a:prstGeom prst="rect">
            <a:avLst/>
          </a:prstGeom>
        </p:spPr>
      </p:pic>
      <p:pic>
        <p:nvPicPr>
          <p:cNvPr id="5" name="Picture 1"/>
          <p:cNvPicPr>
            <a:picLocks noChangeAspect="1" noChangeArrowheads="1"/>
          </p:cNvPicPr>
          <p:nvPr/>
        </p:nvPicPr>
        <p:blipFill>
          <a:blip r:embed="rId3" cstate="print"/>
          <a:srcRect/>
          <a:stretch>
            <a:fillRect/>
          </a:stretch>
        </p:blipFill>
        <p:spPr bwMode="auto">
          <a:xfrm>
            <a:off x="0" y="0"/>
            <a:ext cx="12191999" cy="6858000"/>
          </a:xfrm>
          <a:prstGeom prst="rect">
            <a:avLst/>
          </a:prstGeom>
          <a:noFill/>
          <a:ln w="9525">
            <a:noFill/>
            <a:miter lim="800000"/>
            <a:headEnd/>
            <a:tailEnd/>
          </a:ln>
        </p:spPr>
      </p:pic>
      <p:sp>
        <p:nvSpPr>
          <p:cNvPr id="6" name="Rectangle 5"/>
          <p:cNvSpPr/>
          <p:nvPr/>
        </p:nvSpPr>
        <p:spPr>
          <a:xfrm>
            <a:off x="4166647" y="457201"/>
            <a:ext cx="3996965" cy="590931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TWO SIDES CONFLICT CHOOSING BETWEEN     THE TWO  FOUNDING DOCUMENTS</a:t>
            </a:r>
          </a:p>
        </p:txBody>
      </p:sp>
      <p:sp>
        <p:nvSpPr>
          <p:cNvPr id="3" name="TextBox 2"/>
          <p:cNvSpPr txBox="1"/>
          <p:nvPr/>
        </p:nvSpPr>
        <p:spPr>
          <a:xfrm>
            <a:off x="1524000" y="6553200"/>
            <a:ext cx="9144002" cy="338554"/>
          </a:xfrm>
          <a:prstGeom prst="rect">
            <a:avLst/>
          </a:prstGeom>
          <a:solidFill>
            <a:schemeClr val="accent4">
              <a:lumMod val="75000"/>
              <a:lumOff val="2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a:ea typeface="+mn-ea"/>
                <a:cs typeface="+mn-cs"/>
              </a:rPr>
              <a:t>An evenly divided country with insufficient majorities for amending proposal(2/3) and ratification(3/4).</a:t>
            </a:r>
          </a:p>
        </p:txBody>
      </p:sp>
    </p:spTree>
    <p:extLst>
      <p:ext uri="{BB962C8B-B14F-4D97-AF65-F5344CB8AC3E}">
        <p14:creationId xmlns:p14="http://schemas.microsoft.com/office/powerpoint/2010/main" val="3900105594"/>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3"/>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2E003-9E3B-4C4B-BB7B-10047AFD72E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EE45EF9-A028-418F-88B7-2B0510BAC1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7999"/>
          </a:xfrm>
        </p:spPr>
      </p:pic>
    </p:spTree>
    <p:extLst>
      <p:ext uri="{BB962C8B-B14F-4D97-AF65-F5344CB8AC3E}">
        <p14:creationId xmlns:p14="http://schemas.microsoft.com/office/powerpoint/2010/main" val="179539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874177_b073_625x1000.jpg"/>
          <p:cNvPicPr>
            <a:picLocks noGrp="1" noChangeAspect="1"/>
          </p:cNvPicPr>
          <p:nvPr>
            <p:ph idx="1"/>
          </p:nvPr>
        </p:nvPicPr>
        <p:blipFill>
          <a:blip r:embed="rId4" cstate="print"/>
          <a:stretch>
            <a:fillRect/>
          </a:stretch>
        </p:blipFill>
        <p:spPr>
          <a:xfrm>
            <a:off x="0" y="0"/>
            <a:ext cx="12192000" cy="6858000"/>
          </a:xfrm>
        </p:spPr>
      </p:pic>
      <p:pic>
        <p:nvPicPr>
          <p:cNvPr id="5" name="conflic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4724400" y="533400"/>
            <a:ext cx="304800" cy="304800"/>
          </a:xfrm>
          <a:prstGeom prst="rect">
            <a:avLst/>
          </a:prstGeom>
        </p:spPr>
      </p:pic>
    </p:spTree>
    <p:extLst>
      <p:ext uri="{BB962C8B-B14F-4D97-AF65-F5344CB8AC3E}">
        <p14:creationId xmlns:p14="http://schemas.microsoft.com/office/powerpoint/2010/main" val="144475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386" name="Picture 3" descr="bg19"/>
          <p:cNvPicPr>
            <a:picLocks noChangeAspect="1" noChangeArrowheads="1"/>
          </p:cNvPicPr>
          <p:nvPr/>
        </p:nvPicPr>
        <p:blipFill>
          <a:blip r:embed="rId3" cstate="print"/>
          <a:srcRect/>
          <a:stretch>
            <a:fillRect/>
          </a:stretch>
        </p:blipFill>
        <p:spPr bwMode="auto">
          <a:xfrm>
            <a:off x="0" y="1"/>
            <a:ext cx="12192000" cy="6859588"/>
          </a:xfrm>
          <a:prstGeom prst="rect">
            <a:avLst/>
          </a:prstGeom>
          <a:noFill/>
          <a:ln w="9525">
            <a:noFill/>
            <a:miter lim="800000"/>
            <a:headEnd/>
            <a:tailEnd/>
          </a:ln>
        </p:spPr>
      </p:pic>
      <p:sp>
        <p:nvSpPr>
          <p:cNvPr id="3" name="Horizontal Scroll 2"/>
          <p:cNvSpPr/>
          <p:nvPr/>
        </p:nvSpPr>
        <p:spPr bwMode="auto">
          <a:xfrm>
            <a:off x="1676400" y="3429000"/>
            <a:ext cx="5715000" cy="2895600"/>
          </a:xfrm>
          <a:prstGeom prst="horizontalScroll">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660033"/>
                </a:solidFill>
                <a:effectLst/>
                <a:uLnTx/>
                <a:uFillTx/>
                <a:latin typeface="Arial"/>
                <a:ea typeface="ＭＳ Ｐゴシック"/>
                <a:cs typeface="+mn-cs"/>
              </a:rPr>
              <a:t>Lincoln defined American greatness through his recognition of how closely bonded political and moral considerations had to be in a democracy.  A democracy founded on a proposition can betray that proposition by way of an unspoken tradition or ancestral custom.  In the case of the slaveholding South, it can insist that the equality mentioned in that proposition is only an equality of white people.  </a:t>
            </a:r>
            <a:endParaRPr kumimoji="0" lang="en-US" sz="1400" b="1" i="0" u="none" strike="noStrike" kern="1200" cap="none" spc="0" normalizeH="0" baseline="0" noProof="0" dirty="0">
              <a:ln>
                <a:noFill/>
              </a:ln>
              <a:solidFill>
                <a:srgbClr val="660033"/>
              </a:solidFill>
              <a:effectLst/>
              <a:uLnTx/>
              <a:uFillTx/>
              <a:latin typeface="Arial"/>
              <a:ea typeface="ＭＳ Ｐゴシック"/>
              <a:cs typeface="+mn-cs"/>
            </a:endParaRPr>
          </a:p>
        </p:txBody>
      </p:sp>
      <p:pic>
        <p:nvPicPr>
          <p:cNvPr id="4" name="Picture 3" descr="bill-of-rights.gif"/>
          <p:cNvPicPr>
            <a:picLocks noChangeAspect="1"/>
          </p:cNvPicPr>
          <p:nvPr/>
        </p:nvPicPr>
        <p:blipFill>
          <a:blip r:embed="rId4" cstate="print"/>
          <a:stretch>
            <a:fillRect/>
          </a:stretch>
        </p:blipFill>
        <p:spPr>
          <a:xfrm>
            <a:off x="2133600" y="3810002"/>
            <a:ext cx="5181600" cy="2105025"/>
          </a:xfrm>
          <a:prstGeom prst="rect">
            <a:avLst/>
          </a:prstGeom>
        </p:spPr>
      </p:pic>
    </p:spTree>
    <p:extLst>
      <p:ext uri="{BB962C8B-B14F-4D97-AF65-F5344CB8AC3E}">
        <p14:creationId xmlns:p14="http://schemas.microsoft.com/office/powerpoint/2010/main" val="1197048920"/>
      </p:ext>
    </p:extLst>
  </p:cSld>
  <p:clrMapOvr>
    <a:masterClrMapping/>
  </p:clrMapOvr>
  <mc:AlternateContent xmlns:mc="http://schemas.openxmlformats.org/markup-compatibility/2006" xmlns:p14="http://schemas.microsoft.com/office/powerpoint/2010/main">
    <mc:Choice Requires="p14">
      <p:transition spd="slow" p14:dur="5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8)">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956738" name="Rectangle 2" descr="Pink tissue paper"/>
          <p:cNvSpPr>
            <a:spLocks noGrp="1" noChangeArrowheads="1"/>
          </p:cNvSpPr>
          <p:nvPr>
            <p:ph type="title"/>
          </p:nvPr>
        </p:nvSpPr>
        <p:spPr>
          <a:xfrm>
            <a:off x="2209800" y="381000"/>
            <a:ext cx="7772400" cy="1295400"/>
          </a:xfrm>
          <a:blipFill dpi="0" rotWithShape="0">
            <a:blip r:embed="rId4" cstate="print"/>
            <a:srcRect/>
            <a:tile tx="0" ty="0" sx="100000" sy="100000" flip="none" algn="tl"/>
          </a:blipFill>
        </p:spPr>
        <p:txBody>
          <a:bodyPr/>
          <a:lstStyle/>
          <a:p>
            <a:r>
              <a:rPr lang="en-US" sz="4800"/>
              <a:t>The Restoration Movement:</a:t>
            </a:r>
            <a:r>
              <a:rPr lang="en-US"/>
              <a:t>  </a:t>
            </a:r>
            <a:r>
              <a:rPr lang="en-US" sz="4800" b="1"/>
              <a:t>An American Theology</a:t>
            </a:r>
            <a:r>
              <a:rPr lang="en-US"/>
              <a:t> </a:t>
            </a:r>
          </a:p>
        </p:txBody>
      </p:sp>
      <p:sp>
        <p:nvSpPr>
          <p:cNvPr id="3956739" name="Rectangle 3" descr="Blue tissue paper"/>
          <p:cNvSpPr>
            <a:spLocks noGrp="1" noChangeArrowheads="1"/>
          </p:cNvSpPr>
          <p:nvPr>
            <p:ph type="body" idx="1"/>
          </p:nvPr>
        </p:nvSpPr>
        <p:spPr>
          <a:xfrm>
            <a:off x="2286000" y="2057400"/>
            <a:ext cx="7696200" cy="4495800"/>
          </a:xfrm>
          <a:blipFill dpi="0" rotWithShape="0">
            <a:blip r:embed="rId5" cstate="print"/>
            <a:srcRect/>
            <a:tile tx="0" ty="0" sx="100000" sy="100000" flip="none" algn="tl"/>
          </a:blipFill>
        </p:spPr>
        <p:txBody>
          <a:bodyPr/>
          <a:lstStyle/>
          <a:p>
            <a:pPr>
              <a:lnSpc>
                <a:spcPct val="90000"/>
              </a:lnSpc>
              <a:buFontTx/>
              <a:buBlip>
                <a:blip r:embed="rId6"/>
              </a:buBlip>
            </a:pPr>
            <a:r>
              <a:rPr lang="en-US" sz="2400" b="1"/>
              <a:t> </a:t>
            </a:r>
            <a:r>
              <a:rPr lang="en-US" sz="2400" b="1">
                <a:effectLst>
                  <a:outerShdw blurRad="38100" dist="38100" dir="2700000" algn="tl">
                    <a:srgbClr val="FFFFFF"/>
                  </a:outerShdw>
                </a:effectLst>
              </a:rPr>
              <a:t>“From the early to mid-1800’s,  the Restoration Movement became the fastest growing religion on     the American frontier &amp; remained one of America’s largest indigenous religious movements. While many factors contributed to its success,  one of the most important was a shift in the way Americans were coming to understand the nature of man and his relation to God. This new attitude is most succinctly put forward in the Declaration of Independence and helps explain the movement’s growth.   Written only 25 years before the American Restoration Movement,  the Declaration of Independence was a theological document as well as political.”  </a:t>
            </a:r>
            <a:endParaRPr lang="en-US" b="1">
              <a:solidFill>
                <a:srgbClr val="FF0066"/>
              </a:solidFill>
              <a:effectLst>
                <a:outerShdw blurRad="38100" dist="38100" dir="2700000" algn="tl">
                  <a:srgbClr val="000000"/>
                </a:outerShdw>
              </a:effectLst>
            </a:endParaRPr>
          </a:p>
        </p:txBody>
      </p:sp>
    </p:spTree>
    <p:extLst>
      <p:ext uri="{BB962C8B-B14F-4D97-AF65-F5344CB8AC3E}">
        <p14:creationId xmlns:p14="http://schemas.microsoft.com/office/powerpoint/2010/main" val="175762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56739">
                                            <p:txEl>
                                              <p:pRg st="0" end="0"/>
                                            </p:txEl>
                                          </p:spTgt>
                                        </p:tgtEl>
                                        <p:attrNameLst>
                                          <p:attrName>style.visibility</p:attrName>
                                        </p:attrNameLst>
                                      </p:cBhvr>
                                      <p:to>
                                        <p:strVal val="visible"/>
                                      </p:to>
                                    </p:set>
                                    <p:anim calcmode="lin" valueType="num">
                                      <p:cBhvr additive="base">
                                        <p:cTn id="7" dur="300" fill="hold"/>
                                        <p:tgtEl>
                                          <p:spTgt spid="3956739">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56739">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6739"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410" name="Picture 2" descr="bg20"/>
          <p:cNvPicPr>
            <a:picLocks noChangeAspect="1" noChangeArrowheads="1"/>
          </p:cNvPicPr>
          <p:nvPr/>
        </p:nvPicPr>
        <p:blipFill>
          <a:blip r:embed="rId3" cstate="print"/>
          <a:srcRect/>
          <a:stretch>
            <a:fillRect/>
          </a:stretch>
        </p:blipFill>
        <p:spPr bwMode="auto">
          <a:xfrm>
            <a:off x="0" y="1"/>
            <a:ext cx="12192000" cy="6859588"/>
          </a:xfrm>
          <a:prstGeom prst="rect">
            <a:avLst/>
          </a:prstGeom>
          <a:noFill/>
          <a:ln w="9525">
            <a:noFill/>
            <a:miter lim="800000"/>
            <a:headEnd/>
            <a:tailEnd/>
          </a:ln>
        </p:spPr>
      </p:pic>
      <p:sp>
        <p:nvSpPr>
          <p:cNvPr id="3" name="Horizontal Scroll 2"/>
          <p:cNvSpPr/>
          <p:nvPr/>
        </p:nvSpPr>
        <p:spPr bwMode="auto">
          <a:xfrm>
            <a:off x="1676400" y="2514600"/>
            <a:ext cx="5715000" cy="3810000"/>
          </a:xfrm>
          <a:prstGeom prst="horizontalScroll">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660033"/>
                </a:solidFill>
                <a:effectLst/>
                <a:uLnTx/>
                <a:uFillTx/>
                <a:latin typeface="Arial"/>
                <a:ea typeface="ＭＳ Ｐゴシック"/>
                <a:cs typeface="+mn-cs"/>
              </a:rPr>
              <a:t>Lincoln saw that as much as politics, religion and morality do not always make for a good marriage,  they make for an even worse divorce.  For this secular man,  who never joined a church,  there was still no way to speak in America of equality and politics that did not conform to the internal principles of right and wrong.  Nor did Lincoln hesitate to chart a path for a political future that he did not live to realize by reminding people that ‘the future had to be seen under the dictates of the justice of God’.   –  Professor Allen </a:t>
            </a:r>
            <a:r>
              <a:rPr kumimoji="0" lang="en-US" sz="1600" b="1" i="0" u="none" strike="noStrike" kern="1200" cap="none" spc="0" normalizeH="0" baseline="0" noProof="0" dirty="0" err="1">
                <a:ln>
                  <a:noFill/>
                </a:ln>
                <a:solidFill>
                  <a:srgbClr val="660033"/>
                </a:solidFill>
                <a:effectLst/>
                <a:uLnTx/>
                <a:uFillTx/>
                <a:latin typeface="Arial"/>
                <a:ea typeface="ＭＳ Ｐゴシック"/>
                <a:cs typeface="+mn-cs"/>
              </a:rPr>
              <a:t>Guelzo</a:t>
            </a:r>
            <a:endParaRPr kumimoji="0" lang="en-US" sz="1400" b="1" i="0" u="none" strike="noStrike" kern="1200" cap="none" spc="0" normalizeH="0" baseline="0" noProof="0" dirty="0">
              <a:ln>
                <a:noFill/>
              </a:ln>
              <a:solidFill>
                <a:srgbClr val="660033"/>
              </a:solidFill>
              <a:effectLst/>
              <a:uLnTx/>
              <a:uFillTx/>
              <a:latin typeface="Arial"/>
              <a:ea typeface="ＭＳ Ｐゴシック"/>
              <a:cs typeface="+mn-cs"/>
            </a:endParaRPr>
          </a:p>
        </p:txBody>
      </p:sp>
    </p:spTree>
    <p:extLst>
      <p:ext uri="{BB962C8B-B14F-4D97-AF65-F5344CB8AC3E}">
        <p14:creationId xmlns:p14="http://schemas.microsoft.com/office/powerpoint/2010/main" val="1597627553"/>
      </p:ext>
    </p:extLst>
  </p:cSld>
  <p:clrMapOvr>
    <a:masterClrMapping/>
  </p:clrMapOvr>
  <mc:AlternateContent xmlns:mc="http://schemas.openxmlformats.org/markup-compatibility/2006" xmlns:p14="http://schemas.microsoft.com/office/powerpoint/2010/main">
    <mc:Choice Requires="p14">
      <p:transition spd="slow" p14:dur="5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926A7-00FC-4757-962F-E2980D70984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028255A-3C6E-4CFF-9730-A17BAF02BB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7999"/>
          </a:xfrm>
        </p:spPr>
      </p:pic>
    </p:spTree>
    <p:extLst>
      <p:ext uri="{BB962C8B-B14F-4D97-AF65-F5344CB8AC3E}">
        <p14:creationId xmlns:p14="http://schemas.microsoft.com/office/powerpoint/2010/main" val="1360185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168386" name="WordArt 2" descr="Paper bag"/>
          <p:cNvSpPr>
            <a:spLocks noChangeArrowheads="1" noChangeShapeType="1" noTextEdit="1"/>
          </p:cNvSpPr>
          <p:nvPr/>
        </p:nvSpPr>
        <p:spPr bwMode="auto">
          <a:xfrm>
            <a:off x="1752600" y="685800"/>
            <a:ext cx="7391400" cy="480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0" cap="none" spc="0" normalizeH="0" baseline="0" noProof="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"Power always thinks it has 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0" cap="none" spc="0" normalizeH="0" baseline="0" noProof="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 great soul and vast views beyond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0" cap="none" spc="0" normalizeH="0" baseline="0" noProof="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 the comprehension of the weak;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0" cap="none" spc="0" normalizeH="0" baseline="0" noProof="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and that it is doing God's service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0" cap="none" spc="0" normalizeH="0" baseline="0" noProof="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 when it is violating all his laws."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0" cap="none" spc="0" normalizeH="0" baseline="0" noProof="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  ~  John  Adams </a:t>
            </a:r>
          </a:p>
        </p:txBody>
      </p:sp>
      <p:pic>
        <p:nvPicPr>
          <p:cNvPr id="1168387" name="Picture 3" descr="C:\Documents and Settings\Owner\My Documents\Educational Illustrations\stomp3ti.gif"/>
          <p:cNvPicPr>
            <a:picLocks noChangeAspect="1" noChangeArrowheads="1"/>
          </p:cNvPicPr>
          <p:nvPr/>
        </p:nvPicPr>
        <p:blipFill>
          <a:blip r:embed="rId5" cstate="print"/>
          <a:srcRect/>
          <a:stretch>
            <a:fillRect/>
          </a:stretch>
        </p:blipFill>
        <p:spPr bwMode="auto">
          <a:xfrm>
            <a:off x="8534400" y="5257800"/>
            <a:ext cx="1828800" cy="1600200"/>
          </a:xfrm>
          <a:prstGeom prst="rect">
            <a:avLst/>
          </a:prstGeom>
          <a:noFill/>
        </p:spPr>
      </p:pic>
    </p:spTree>
    <p:extLst>
      <p:ext uri="{BB962C8B-B14F-4D97-AF65-F5344CB8AC3E}">
        <p14:creationId xmlns:p14="http://schemas.microsoft.com/office/powerpoint/2010/main" val="4266876170"/>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aven.jpg"/>
          <p:cNvPicPr>
            <a:picLocks noChangeAspect="1"/>
          </p:cNvPicPr>
          <p:nvPr/>
        </p:nvPicPr>
        <p:blipFill>
          <a:blip r:embed="rId2" cstate="print"/>
          <a:stretch>
            <a:fillRect/>
          </a:stretch>
        </p:blipFill>
        <p:spPr>
          <a:xfrm>
            <a:off x="1" y="2"/>
            <a:ext cx="12113442" cy="6857999"/>
          </a:xfrm>
          <a:prstGeom prst="rect">
            <a:avLst/>
          </a:prstGeom>
        </p:spPr>
      </p:pic>
      <p:sp>
        <p:nvSpPr>
          <p:cNvPr id="4" name="Rectangle 3"/>
          <p:cNvSpPr/>
          <p:nvPr/>
        </p:nvSpPr>
        <p:spPr>
          <a:xfrm>
            <a:off x="1524000" y="0"/>
            <a:ext cx="9144000" cy="92333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00" cmpd="sng">
                  <a:solidFill>
                    <a:srgbClr val="00CC99">
                      <a:satMod val="190000"/>
                      <a:alpha val="55000"/>
                    </a:srgbClr>
                  </a:solidFill>
                  <a:prstDash val="solid"/>
                </a:ln>
                <a:solidFill>
                  <a:srgbClr val="FF0000"/>
                </a:solidFill>
                <a:effectLst>
                  <a:innerShdw blurRad="101600" dist="76200" dir="5400000">
                    <a:srgbClr val="00CC99">
                      <a:satMod val="190000"/>
                      <a:tint val="100000"/>
                      <a:alpha val="74000"/>
                    </a:srgbClr>
                  </a:innerShdw>
                </a:effectLst>
                <a:uLnTx/>
                <a:uFillTx/>
                <a:latin typeface="Calligrapher" pitchFamily="2" charset="0"/>
                <a:ea typeface="+mn-ea"/>
                <a:cs typeface="+mn-cs"/>
              </a:rPr>
              <a:t>Lincoln’s Favorite Author - POE </a:t>
            </a:r>
          </a:p>
        </p:txBody>
      </p:sp>
      <p:sp>
        <p:nvSpPr>
          <p:cNvPr id="5" name="Rectangle 4"/>
          <p:cNvSpPr/>
          <p:nvPr/>
        </p:nvSpPr>
        <p:spPr>
          <a:xfrm>
            <a:off x="1524000" y="6248399"/>
            <a:ext cx="9144000" cy="830997"/>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900" cmpd="sng">
                  <a:solidFill>
                    <a:srgbClr val="00CC99">
                      <a:satMod val="190000"/>
                      <a:alpha val="55000"/>
                    </a:srgbClr>
                  </a:solidFill>
                  <a:prstDash val="solid"/>
                </a:ln>
                <a:solidFill>
                  <a:srgbClr val="FF0000"/>
                </a:solidFill>
                <a:effectLst>
                  <a:innerShdw blurRad="101600" dist="76200" dir="5400000">
                    <a:srgbClr val="00CC99">
                      <a:satMod val="190000"/>
                      <a:tint val="100000"/>
                      <a:alpha val="74000"/>
                    </a:srgbClr>
                  </a:innerShdw>
                </a:effectLst>
                <a:uLnTx/>
                <a:uFillTx/>
                <a:latin typeface="Calligrapher" pitchFamily="2" charset="0"/>
                <a:ea typeface="+mn-ea"/>
                <a:cs typeface="+mn-cs"/>
              </a:rPr>
              <a:t>Lincoln’s Favorite Poem - RAVEN</a:t>
            </a:r>
          </a:p>
        </p:txBody>
      </p:sp>
    </p:spTree>
    <p:extLst>
      <p:ext uri="{BB962C8B-B14F-4D97-AF65-F5344CB8AC3E}">
        <p14:creationId xmlns:p14="http://schemas.microsoft.com/office/powerpoint/2010/main" val="10300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0" fill="hold"/>
                                        <p:tgtEl>
                                          <p:spTgt spid="5"/>
                                        </p:tgtEl>
                                        <p:attrNameLst>
                                          <p:attrName>ppt_x</p:attrName>
                                        </p:attrNameLst>
                                      </p:cBhvr>
                                      <p:tavLst>
                                        <p:tav tm="0">
                                          <p:val>
                                            <p:strVal val="0-#ppt_w/2"/>
                                          </p:val>
                                        </p:tav>
                                        <p:tav tm="100000">
                                          <p:val>
                                            <p:strVal val="#ppt_x"/>
                                          </p:val>
                                        </p:tav>
                                      </p:tavLst>
                                    </p:anim>
                                    <p:anim calcmode="lin" valueType="num">
                                      <p:cBhvr additive="base">
                                        <p:cTn id="14" dur="5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ight_raven_Wallpaper_nxu7w.jpg"/>
          <p:cNvPicPr>
            <a:picLocks noChangeAspect="1"/>
          </p:cNvPicPr>
          <p:nvPr/>
        </p:nvPicPr>
        <p:blipFill>
          <a:blip r:embed="rId2" cstate="print"/>
          <a:stretch>
            <a:fillRect/>
          </a:stretch>
        </p:blipFill>
        <p:spPr>
          <a:xfrm>
            <a:off x="0" y="-933255"/>
            <a:ext cx="12217138" cy="9030879"/>
          </a:xfrm>
          <a:prstGeom prst="rect">
            <a:avLst/>
          </a:prstGeom>
        </p:spPr>
      </p:pic>
      <p:pic>
        <p:nvPicPr>
          <p:cNvPr id="4" name="Picture 3" descr="Edgar-Allan-Poe-T-Shirt-(8282).png"/>
          <p:cNvPicPr>
            <a:picLocks noChangeAspect="1"/>
          </p:cNvPicPr>
          <p:nvPr/>
        </p:nvPicPr>
        <p:blipFill>
          <a:blip r:embed="rId3" cstate="print"/>
          <a:stretch>
            <a:fillRect/>
          </a:stretch>
        </p:blipFill>
        <p:spPr>
          <a:xfrm>
            <a:off x="1904214" y="838986"/>
            <a:ext cx="8191893" cy="6019014"/>
          </a:xfrm>
          <a:prstGeom prst="rect">
            <a:avLst/>
          </a:prstGeom>
        </p:spPr>
      </p:pic>
      <p:sp>
        <p:nvSpPr>
          <p:cNvPr id="5" name="Rectangle 4"/>
          <p:cNvSpPr/>
          <p:nvPr/>
        </p:nvSpPr>
        <p:spPr>
          <a:xfrm>
            <a:off x="2696066" y="4996206"/>
            <a:ext cx="6664750" cy="923330"/>
          </a:xfrm>
          <a:prstGeom prst="rect">
            <a:avLst/>
          </a:prstGeom>
          <a:noFill/>
        </p:spPr>
        <p:txBody>
          <a:bodyPr wrap="squar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prstDash val="solid"/>
                </a:ln>
                <a:gradFill rotWithShape="1">
                  <a:gsLst>
                    <a:gs pos="0">
                      <a:srgbClr val="000000">
                        <a:tint val="70000"/>
                        <a:satMod val="200000"/>
                      </a:srgbClr>
                    </a:gs>
                    <a:gs pos="40000">
                      <a:srgbClr val="000000">
                        <a:tint val="90000"/>
                        <a:satMod val="130000"/>
                      </a:srgbClr>
                    </a:gs>
                    <a:gs pos="50000">
                      <a:srgbClr val="000000">
                        <a:tint val="90000"/>
                        <a:satMod val="130000"/>
                      </a:srgbClr>
                    </a:gs>
                    <a:gs pos="68000">
                      <a:srgbClr val="000000">
                        <a:tint val="90000"/>
                        <a:satMod val="130000"/>
                      </a:srgbClr>
                    </a:gs>
                    <a:gs pos="100000">
                      <a:srgbClr val="000000">
                        <a:tint val="70000"/>
                        <a:satMod val="200000"/>
                      </a:srgbClr>
                    </a:gs>
                  </a:gsLst>
                  <a:lin ang="5400000"/>
                </a:gradFill>
                <a:effectLst>
                  <a:outerShdw blurRad="88000" dist="50800" dir="5040000" algn="tl">
                    <a:srgbClr val="000000">
                      <a:tint val="80000"/>
                      <a:satMod val="250000"/>
                      <a:alpha val="45000"/>
                    </a:srgbClr>
                  </a:outerShdw>
                </a:effectLst>
                <a:uLnTx/>
                <a:uFillTx/>
                <a:latin typeface="Calligrapher" pitchFamily="2" charset="0"/>
                <a:ea typeface="+mn-ea"/>
                <a:cs typeface="+mn-cs"/>
              </a:rPr>
              <a:t>NIGHTMARE</a:t>
            </a:r>
          </a:p>
        </p:txBody>
      </p:sp>
    </p:spTree>
    <p:extLst>
      <p:ext uri="{BB962C8B-B14F-4D97-AF65-F5344CB8AC3E}">
        <p14:creationId xmlns:p14="http://schemas.microsoft.com/office/powerpoint/2010/main" val="194880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
                                        <p:tgtEl>
                                          <p:spTgt spid="5">
                                            <p:txEl>
                                              <p:pRg st="0" end="0"/>
                                            </p:txEl>
                                          </p:spTgt>
                                        </p:tgtEl>
                                      </p:cBhvr>
                                    </p:animEffect>
                                    <p:anim calcmode="lin" valueType="num">
                                      <p:cBhvr>
                                        <p:cTn id="8" dur="4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9" presetClass="emph" presetSubtype="0" nodeType="clickEffect">
                                  <p:stCondLst>
                                    <p:cond delay="0"/>
                                  </p:stCondLst>
                                  <p:childTnLst>
                                    <p:set>
                                      <p:cBhvr rctx="PPT">
                                        <p:cTn id="15" dur="indefinite"/>
                                        <p:tgtEl>
                                          <p:spTgt spid="4"/>
                                        </p:tgtEl>
                                        <p:attrNameLst>
                                          <p:attrName>style.opacity</p:attrName>
                                        </p:attrNameLst>
                                      </p:cBhvr>
                                      <p:to>
                                        <p:strVal val="0.5"/>
                                      </p:to>
                                    </p:set>
                                    <p:animEffect filter="image" prLst="opacity: 0.5">
                                      <p:cBhvr rctx="IE">
                                        <p:cTn id="16"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aven14_obeisance.jpg"/>
          <p:cNvPicPr>
            <a:picLocks noChangeAspect="1"/>
          </p:cNvPicPr>
          <p:nvPr/>
        </p:nvPicPr>
        <p:blipFill>
          <a:blip r:embed="rId2" cstate="print"/>
          <a:stretch>
            <a:fillRect/>
          </a:stretch>
        </p:blipFill>
        <p:spPr>
          <a:xfrm>
            <a:off x="0" y="0"/>
            <a:ext cx="12192000" cy="6858000"/>
          </a:xfrm>
          <a:prstGeom prst="rect">
            <a:avLst/>
          </a:prstGeom>
        </p:spPr>
      </p:pic>
      <p:sp>
        <p:nvSpPr>
          <p:cNvPr id="5" name="Rectangle 4"/>
          <p:cNvSpPr/>
          <p:nvPr/>
        </p:nvSpPr>
        <p:spPr>
          <a:xfrm>
            <a:off x="1828800" y="381001"/>
            <a:ext cx="8610600" cy="440120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FFFFFF">
                    <a:lumMod val="95000"/>
                  </a:srgbClr>
                </a:solidFill>
                <a:effectLst>
                  <a:outerShdw blurRad="38100" dist="38100" dir="2700000" algn="tl">
                    <a:srgbClr val="000000">
                      <a:alpha val="43137"/>
                    </a:srgbClr>
                  </a:outerShdw>
                </a:effectLst>
                <a:uLnTx/>
                <a:uFillTx/>
                <a:latin typeface="Calligrapher" pitchFamily="2" charset="0"/>
                <a:ea typeface="+mn-ea"/>
                <a:cs typeface="+mn-cs"/>
              </a:rPr>
              <a:t>But the raven, sitting lonely on the placid bust, spoke only </a:t>
            </a:r>
            <a:br>
              <a:rPr kumimoji="0" lang="en-US" sz="2000" b="1" i="1" u="none" strike="noStrike" kern="1200" cap="none" spc="0" normalizeH="0" baseline="0" noProof="0" dirty="0">
                <a:ln>
                  <a:noFill/>
                </a:ln>
                <a:solidFill>
                  <a:srgbClr val="FFFFFF">
                    <a:lumMod val="95000"/>
                  </a:srgbClr>
                </a:solidFill>
                <a:effectLst>
                  <a:outerShdw blurRad="38100" dist="38100" dir="2700000" algn="tl">
                    <a:srgbClr val="000000">
                      <a:alpha val="43137"/>
                    </a:srgbClr>
                  </a:outerShdw>
                </a:effectLst>
                <a:uLnTx/>
                <a:uFillTx/>
                <a:latin typeface="Calligrapher" pitchFamily="2" charset="0"/>
                <a:ea typeface="+mn-ea"/>
                <a:cs typeface="+mn-cs"/>
              </a:rPr>
            </a:br>
            <a:r>
              <a:rPr kumimoji="0" lang="en-US" sz="2000" b="1" i="1" u="none" strike="noStrike" kern="1200" cap="none" spc="0" normalizeH="0" baseline="0" noProof="0" dirty="0">
                <a:ln>
                  <a:noFill/>
                </a:ln>
                <a:solidFill>
                  <a:srgbClr val="FFFFFF">
                    <a:lumMod val="95000"/>
                  </a:srgbClr>
                </a:solidFill>
                <a:effectLst>
                  <a:outerShdw blurRad="38100" dist="38100" dir="2700000" algn="tl">
                    <a:srgbClr val="000000">
                      <a:alpha val="43137"/>
                    </a:srgbClr>
                  </a:outerShdw>
                </a:effectLst>
                <a:uLnTx/>
                <a:uFillTx/>
                <a:latin typeface="Calligrapher" pitchFamily="2" charset="0"/>
                <a:ea typeface="+mn-ea"/>
                <a:cs typeface="+mn-cs"/>
              </a:rPr>
              <a:t>That one word, as if his soul in that one word he did outpour. </a:t>
            </a:r>
            <a:br>
              <a:rPr kumimoji="0" lang="en-US" sz="2000" b="1" i="1" u="none" strike="noStrike" kern="1200" cap="none" spc="0" normalizeH="0" baseline="0" noProof="0" dirty="0">
                <a:ln>
                  <a:noFill/>
                </a:ln>
                <a:solidFill>
                  <a:srgbClr val="FFFFFF">
                    <a:lumMod val="95000"/>
                  </a:srgbClr>
                </a:solidFill>
                <a:effectLst>
                  <a:outerShdw blurRad="38100" dist="38100" dir="2700000" algn="tl">
                    <a:srgbClr val="000000">
                      <a:alpha val="43137"/>
                    </a:srgbClr>
                  </a:outerShdw>
                </a:effectLst>
                <a:uLnTx/>
                <a:uFillTx/>
                <a:latin typeface="Calligrapher" pitchFamily="2" charset="0"/>
                <a:ea typeface="+mn-ea"/>
                <a:cs typeface="+mn-cs"/>
              </a:rPr>
            </a:br>
            <a:r>
              <a:rPr kumimoji="0" lang="en-US" sz="2000" b="1" i="1" u="none" strike="noStrike" kern="1200" cap="none" spc="0" normalizeH="0" baseline="0" noProof="0" dirty="0">
                <a:ln>
                  <a:noFill/>
                </a:ln>
                <a:solidFill>
                  <a:srgbClr val="FFFFFF">
                    <a:lumMod val="95000"/>
                  </a:srgbClr>
                </a:solidFill>
                <a:effectLst>
                  <a:outerShdw blurRad="38100" dist="38100" dir="2700000" algn="tl">
                    <a:srgbClr val="000000">
                      <a:alpha val="43137"/>
                    </a:srgbClr>
                  </a:outerShdw>
                </a:effectLst>
                <a:uLnTx/>
                <a:uFillTx/>
                <a:latin typeface="Calligrapher" pitchFamily="2" charset="0"/>
                <a:ea typeface="+mn-ea"/>
                <a:cs typeface="+mn-cs"/>
              </a:rPr>
              <a:t>Nothing farther then he uttered — not a feather then he fluttered — </a:t>
            </a:r>
            <a:br>
              <a:rPr kumimoji="0" lang="en-US" sz="2000" b="1" i="1" u="none" strike="noStrike" kern="1200" cap="none" spc="0" normalizeH="0" baseline="0" noProof="0" dirty="0">
                <a:ln>
                  <a:noFill/>
                </a:ln>
                <a:solidFill>
                  <a:srgbClr val="FFFFFF">
                    <a:lumMod val="95000"/>
                  </a:srgbClr>
                </a:solidFill>
                <a:effectLst>
                  <a:outerShdw blurRad="38100" dist="38100" dir="2700000" algn="tl">
                    <a:srgbClr val="000000">
                      <a:alpha val="43137"/>
                    </a:srgbClr>
                  </a:outerShdw>
                </a:effectLst>
                <a:uLnTx/>
                <a:uFillTx/>
                <a:latin typeface="Calligrapher" pitchFamily="2" charset="0"/>
                <a:ea typeface="+mn-ea"/>
                <a:cs typeface="+mn-cs"/>
              </a:rPr>
            </a:br>
            <a:r>
              <a:rPr kumimoji="0" lang="en-US" sz="2000" b="1" i="1" u="none" strike="noStrike" kern="1200" cap="none" spc="0" normalizeH="0" baseline="0" noProof="0" dirty="0">
                <a:ln>
                  <a:noFill/>
                </a:ln>
                <a:solidFill>
                  <a:srgbClr val="FFFFFF">
                    <a:lumMod val="95000"/>
                  </a:srgbClr>
                </a:solidFill>
                <a:effectLst>
                  <a:outerShdw blurRad="38100" dist="38100" dir="2700000" algn="tl">
                    <a:srgbClr val="000000">
                      <a:alpha val="43137"/>
                    </a:srgbClr>
                  </a:outerShdw>
                </a:effectLst>
                <a:uLnTx/>
                <a:uFillTx/>
                <a:latin typeface="Calligrapher" pitchFamily="2" charset="0"/>
                <a:ea typeface="+mn-ea"/>
                <a:cs typeface="+mn-cs"/>
              </a:rPr>
              <a:t>Till I scarcely more than muttered, "Other friends have flown before — </a:t>
            </a:r>
            <a:br>
              <a:rPr kumimoji="0" lang="en-US" sz="2000" b="1" i="1" u="none" strike="noStrike" kern="1200" cap="none" spc="0" normalizeH="0" baseline="0" noProof="0" dirty="0">
                <a:ln>
                  <a:noFill/>
                </a:ln>
                <a:solidFill>
                  <a:srgbClr val="FFFFFF">
                    <a:lumMod val="95000"/>
                  </a:srgbClr>
                </a:solidFill>
                <a:effectLst>
                  <a:outerShdw blurRad="38100" dist="38100" dir="2700000" algn="tl">
                    <a:srgbClr val="000000">
                      <a:alpha val="43137"/>
                    </a:srgbClr>
                  </a:outerShdw>
                </a:effectLst>
                <a:uLnTx/>
                <a:uFillTx/>
                <a:latin typeface="Calligrapher" pitchFamily="2" charset="0"/>
                <a:ea typeface="+mn-ea"/>
                <a:cs typeface="+mn-cs"/>
              </a:rPr>
            </a:br>
            <a:r>
              <a:rPr kumimoji="0" lang="en-US" sz="2000" b="1" i="1" u="none" strike="noStrike" kern="1200" cap="none" spc="0" normalizeH="0" baseline="0" noProof="0" dirty="0">
                <a:ln>
                  <a:noFill/>
                </a:ln>
                <a:solidFill>
                  <a:srgbClr val="FFFFFF">
                    <a:lumMod val="95000"/>
                  </a:srgbClr>
                </a:solidFill>
                <a:effectLst>
                  <a:outerShdw blurRad="38100" dist="38100" dir="2700000" algn="tl">
                    <a:srgbClr val="000000">
                      <a:alpha val="43137"/>
                    </a:srgbClr>
                  </a:outerShdw>
                </a:effectLst>
                <a:uLnTx/>
                <a:uFillTx/>
                <a:latin typeface="Calligrapher" pitchFamily="2" charset="0"/>
                <a:ea typeface="+mn-ea"/>
                <a:cs typeface="+mn-cs"/>
              </a:rPr>
              <a:t>On the morrow he will leave me, as my hopes have flown before." </a:t>
            </a:r>
            <a:br>
              <a:rPr kumimoji="0" lang="en-US" sz="2000" b="1" i="1" u="none" strike="noStrike" kern="1200" cap="none" spc="0" normalizeH="0" baseline="0" noProof="0" dirty="0">
                <a:ln>
                  <a:noFill/>
                </a:ln>
                <a:solidFill>
                  <a:srgbClr val="FFFFFF">
                    <a:lumMod val="95000"/>
                  </a:srgbClr>
                </a:solidFill>
                <a:effectLst>
                  <a:outerShdw blurRad="38100" dist="38100" dir="2700000" algn="tl">
                    <a:srgbClr val="000000">
                      <a:alpha val="43137"/>
                    </a:srgbClr>
                  </a:outerShdw>
                </a:effectLst>
                <a:uLnTx/>
                <a:uFillTx/>
                <a:latin typeface="Calligrapher" pitchFamily="2" charset="0"/>
                <a:ea typeface="+mn-ea"/>
                <a:cs typeface="+mn-cs"/>
              </a:rPr>
            </a:br>
            <a:r>
              <a:rPr kumimoji="0" lang="en-US" sz="2000" b="1" i="1" u="none" strike="noStrike" kern="1200" cap="none" spc="0" normalizeH="0" baseline="0" noProof="0" dirty="0" err="1">
                <a:ln>
                  <a:noFill/>
                </a:ln>
                <a:solidFill>
                  <a:srgbClr val="FFFFFF">
                    <a:lumMod val="95000"/>
                  </a:srgbClr>
                </a:solidFill>
                <a:effectLst>
                  <a:outerShdw blurRad="38100" dist="38100" dir="2700000" algn="tl">
                    <a:srgbClr val="000000">
                      <a:alpha val="43137"/>
                    </a:srgbClr>
                  </a:outerShdw>
                </a:effectLst>
                <a:uLnTx/>
                <a:uFillTx/>
                <a:latin typeface="Calligrapher" pitchFamily="2" charset="0"/>
                <a:ea typeface="+mn-ea"/>
                <a:cs typeface="+mn-cs"/>
              </a:rPr>
              <a:t>Quoth</a:t>
            </a:r>
            <a:r>
              <a:rPr kumimoji="0" lang="en-US" sz="2000" b="1" i="1" u="none" strike="noStrike" kern="1200" cap="none" spc="0" normalizeH="0" baseline="0" noProof="0" dirty="0">
                <a:ln>
                  <a:noFill/>
                </a:ln>
                <a:solidFill>
                  <a:srgbClr val="FFFFFF">
                    <a:lumMod val="95000"/>
                  </a:srgbClr>
                </a:solidFill>
                <a:effectLst>
                  <a:outerShdw blurRad="38100" dist="38100" dir="2700000" algn="tl">
                    <a:srgbClr val="000000">
                      <a:alpha val="43137"/>
                    </a:srgbClr>
                  </a:outerShdw>
                </a:effectLst>
                <a:uLnTx/>
                <a:uFillTx/>
                <a:latin typeface="Calligrapher" pitchFamily="2" charset="0"/>
                <a:ea typeface="+mn-ea"/>
                <a:cs typeface="+mn-cs"/>
              </a:rPr>
              <a:t> the raven, "Nevermore."     </a:t>
            </a:r>
            <a:br>
              <a:rPr kumimoji="0" lang="en-US" sz="2000" b="1" i="1" u="none" strike="noStrike" kern="1200" cap="none" spc="0" normalizeH="0" baseline="0" noProof="0" dirty="0">
                <a:ln>
                  <a:noFill/>
                </a:ln>
                <a:solidFill>
                  <a:srgbClr val="FFFFFF">
                    <a:lumMod val="95000"/>
                  </a:srgbClr>
                </a:solidFill>
                <a:effectLst>
                  <a:outerShdw blurRad="38100" dist="38100" dir="2700000" algn="tl">
                    <a:srgbClr val="000000">
                      <a:alpha val="43137"/>
                    </a:srgbClr>
                  </a:outerShdw>
                </a:effectLst>
                <a:uLnTx/>
                <a:uFillTx/>
                <a:latin typeface="Calligrapher" pitchFamily="2" charset="0"/>
                <a:ea typeface="+mn-ea"/>
                <a:cs typeface="+mn-cs"/>
              </a:rPr>
            </a:br>
            <a:endParaRPr kumimoji="0" lang="en-US" sz="2000" b="1" i="1" u="none" strike="noStrike" kern="1200" cap="none" spc="0" normalizeH="0" baseline="0" noProof="0" dirty="0">
              <a:ln>
                <a:noFill/>
              </a:ln>
              <a:solidFill>
                <a:srgbClr val="FFFFFF">
                  <a:lumMod val="95000"/>
                </a:srgbClr>
              </a:solidFill>
              <a:effectLst>
                <a:outerShdw blurRad="38100" dist="38100" dir="2700000" algn="tl">
                  <a:srgbClr val="000000">
                    <a:alpha val="43137"/>
                  </a:srgbClr>
                </a:outerShdw>
              </a:effectLst>
              <a:uLnTx/>
              <a:uFillTx/>
              <a:latin typeface="Calligrapher"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br>
              <a:rPr kumimoji="0" lang="en-US" sz="2000" b="1" i="1" u="none" strike="noStrike" kern="1200" cap="none" spc="0" normalizeH="0" baseline="0" noProof="0" dirty="0">
                <a:ln>
                  <a:noFill/>
                </a:ln>
                <a:solidFill>
                  <a:srgbClr val="FFFFFF">
                    <a:lumMod val="95000"/>
                  </a:srgbClr>
                </a:solidFill>
                <a:effectLst>
                  <a:outerShdw blurRad="38100" dist="38100" dir="2700000" algn="tl">
                    <a:srgbClr val="000000">
                      <a:alpha val="43137"/>
                    </a:srgbClr>
                  </a:outerShdw>
                </a:effectLst>
                <a:uLnTx/>
                <a:uFillTx/>
                <a:latin typeface="Calligrapher" pitchFamily="2" charset="0"/>
                <a:ea typeface="+mn-ea"/>
                <a:cs typeface="+mn-cs"/>
              </a:rPr>
            </a:br>
            <a:r>
              <a:rPr kumimoji="0" lang="en-US" sz="2000" b="1" i="1" u="none" strike="noStrike" kern="1200" cap="none" spc="0" normalizeH="0" baseline="0" noProof="0" dirty="0">
                <a:ln>
                  <a:noFill/>
                </a:ln>
                <a:solidFill>
                  <a:srgbClr val="FFFFFF">
                    <a:lumMod val="95000"/>
                  </a:srgbClr>
                </a:solidFill>
                <a:effectLst>
                  <a:outerShdw blurRad="38100" dist="38100" dir="2700000" algn="tl">
                    <a:srgbClr val="000000">
                      <a:alpha val="43137"/>
                    </a:srgbClr>
                  </a:outerShdw>
                </a:effectLst>
                <a:uLnTx/>
                <a:uFillTx/>
                <a:latin typeface="Calligrapher" pitchFamily="2" charset="0"/>
                <a:ea typeface="+mn-ea"/>
                <a:cs typeface="+mn-cs"/>
              </a:rPr>
              <a:t>Wondering at the stillness broken by reply so aptly spoken, </a:t>
            </a:r>
            <a:br>
              <a:rPr kumimoji="0" lang="en-US" sz="2000" b="1" i="1" u="none" strike="noStrike" kern="1200" cap="none" spc="0" normalizeH="0" baseline="0" noProof="0" dirty="0">
                <a:ln>
                  <a:noFill/>
                </a:ln>
                <a:solidFill>
                  <a:srgbClr val="FFFFFF">
                    <a:lumMod val="95000"/>
                  </a:srgbClr>
                </a:solidFill>
                <a:effectLst>
                  <a:outerShdw blurRad="38100" dist="38100" dir="2700000" algn="tl">
                    <a:srgbClr val="000000">
                      <a:alpha val="43137"/>
                    </a:srgbClr>
                  </a:outerShdw>
                </a:effectLst>
                <a:uLnTx/>
                <a:uFillTx/>
                <a:latin typeface="Calligrapher" pitchFamily="2" charset="0"/>
                <a:ea typeface="+mn-ea"/>
                <a:cs typeface="+mn-cs"/>
              </a:rPr>
            </a:br>
            <a:r>
              <a:rPr kumimoji="0" lang="en-US" sz="2000" b="1" i="1" u="none" strike="noStrike" kern="1200" cap="none" spc="0" normalizeH="0" baseline="0" noProof="0" dirty="0">
                <a:ln>
                  <a:noFill/>
                </a:ln>
                <a:solidFill>
                  <a:srgbClr val="FFFFFF">
                    <a:lumMod val="95000"/>
                  </a:srgbClr>
                </a:solidFill>
                <a:effectLst>
                  <a:outerShdw blurRad="38100" dist="38100" dir="2700000" algn="tl">
                    <a:srgbClr val="000000">
                      <a:alpha val="43137"/>
                    </a:srgbClr>
                  </a:outerShdw>
                </a:effectLst>
                <a:uLnTx/>
                <a:uFillTx/>
                <a:latin typeface="Calligrapher" pitchFamily="2" charset="0"/>
                <a:ea typeface="+mn-ea"/>
                <a:cs typeface="+mn-cs"/>
              </a:rPr>
              <a:t>"Doubtless," said I, "what it utters is its only stock and store, </a:t>
            </a:r>
            <a:br>
              <a:rPr kumimoji="0" lang="en-US" sz="2000" b="1" i="1" u="none" strike="noStrike" kern="1200" cap="none" spc="0" normalizeH="0" baseline="0" noProof="0" dirty="0">
                <a:ln>
                  <a:noFill/>
                </a:ln>
                <a:solidFill>
                  <a:srgbClr val="FFFFFF">
                    <a:lumMod val="95000"/>
                  </a:srgbClr>
                </a:solidFill>
                <a:effectLst>
                  <a:outerShdw blurRad="38100" dist="38100" dir="2700000" algn="tl">
                    <a:srgbClr val="000000">
                      <a:alpha val="43137"/>
                    </a:srgbClr>
                  </a:outerShdw>
                </a:effectLst>
                <a:uLnTx/>
                <a:uFillTx/>
                <a:latin typeface="Calligrapher" pitchFamily="2" charset="0"/>
                <a:ea typeface="+mn-ea"/>
                <a:cs typeface="+mn-cs"/>
              </a:rPr>
            </a:br>
            <a:r>
              <a:rPr kumimoji="0" lang="en-US" sz="2000" b="1" i="1" u="none" strike="noStrike" kern="1200" cap="none" spc="0" normalizeH="0" baseline="0" noProof="0" dirty="0">
                <a:ln>
                  <a:noFill/>
                </a:ln>
                <a:solidFill>
                  <a:srgbClr val="FFFFFF">
                    <a:lumMod val="95000"/>
                  </a:srgbClr>
                </a:solidFill>
                <a:effectLst>
                  <a:outerShdw blurRad="38100" dist="38100" dir="2700000" algn="tl">
                    <a:srgbClr val="000000">
                      <a:alpha val="43137"/>
                    </a:srgbClr>
                  </a:outerShdw>
                </a:effectLst>
                <a:uLnTx/>
                <a:uFillTx/>
                <a:latin typeface="Calligrapher" pitchFamily="2" charset="0"/>
                <a:ea typeface="+mn-ea"/>
                <a:cs typeface="+mn-cs"/>
              </a:rPr>
              <a:t>Caught from some unhappy master whom unmerciful Disaster </a:t>
            </a:r>
            <a:br>
              <a:rPr kumimoji="0" lang="en-US" sz="2000" b="1" i="1" u="none" strike="noStrike" kern="1200" cap="none" spc="0" normalizeH="0" baseline="0" noProof="0" dirty="0">
                <a:ln>
                  <a:noFill/>
                </a:ln>
                <a:solidFill>
                  <a:srgbClr val="FFFFFF">
                    <a:lumMod val="95000"/>
                  </a:srgbClr>
                </a:solidFill>
                <a:effectLst>
                  <a:outerShdw blurRad="38100" dist="38100" dir="2700000" algn="tl">
                    <a:srgbClr val="000000">
                      <a:alpha val="43137"/>
                    </a:srgbClr>
                  </a:outerShdw>
                </a:effectLst>
                <a:uLnTx/>
                <a:uFillTx/>
                <a:latin typeface="Calligrapher" pitchFamily="2" charset="0"/>
                <a:ea typeface="+mn-ea"/>
                <a:cs typeface="+mn-cs"/>
              </a:rPr>
            </a:br>
            <a:r>
              <a:rPr kumimoji="0" lang="en-US" sz="2000" b="1" i="1" u="none" strike="noStrike" kern="1200" cap="none" spc="0" normalizeH="0" baseline="0" noProof="0" dirty="0">
                <a:ln>
                  <a:noFill/>
                </a:ln>
                <a:solidFill>
                  <a:srgbClr val="FFFFFF">
                    <a:lumMod val="95000"/>
                  </a:srgbClr>
                </a:solidFill>
                <a:effectLst>
                  <a:outerShdw blurRad="38100" dist="38100" dir="2700000" algn="tl">
                    <a:srgbClr val="000000">
                      <a:alpha val="43137"/>
                    </a:srgbClr>
                  </a:outerShdw>
                </a:effectLst>
                <a:uLnTx/>
                <a:uFillTx/>
                <a:latin typeface="Calligrapher" pitchFamily="2" charset="0"/>
                <a:ea typeface="+mn-ea"/>
                <a:cs typeface="+mn-cs"/>
              </a:rPr>
              <a:t>Followed fast and followed faster — so, when Hope he would adjure,</a:t>
            </a:r>
            <a:br>
              <a:rPr kumimoji="0" lang="en-US" sz="2000" b="1" i="1" u="none" strike="noStrike" kern="1200" cap="none" spc="0" normalizeH="0" baseline="0" noProof="0" dirty="0">
                <a:ln>
                  <a:noFill/>
                </a:ln>
                <a:solidFill>
                  <a:srgbClr val="FFFFFF">
                    <a:lumMod val="95000"/>
                  </a:srgbClr>
                </a:solidFill>
                <a:effectLst>
                  <a:outerShdw blurRad="38100" dist="38100" dir="2700000" algn="tl">
                    <a:srgbClr val="000000">
                      <a:alpha val="43137"/>
                    </a:srgbClr>
                  </a:outerShdw>
                </a:effectLst>
                <a:uLnTx/>
                <a:uFillTx/>
                <a:latin typeface="Calligrapher" pitchFamily="2" charset="0"/>
                <a:ea typeface="+mn-ea"/>
                <a:cs typeface="+mn-cs"/>
              </a:rPr>
            </a:br>
            <a:r>
              <a:rPr kumimoji="0" lang="en-US" sz="2000" b="1" i="1" u="none" strike="noStrike" kern="1200" cap="none" spc="0" normalizeH="0" baseline="0" noProof="0" dirty="0">
                <a:ln>
                  <a:noFill/>
                </a:ln>
                <a:solidFill>
                  <a:srgbClr val="FFFFFF">
                    <a:lumMod val="95000"/>
                  </a:srgbClr>
                </a:solidFill>
                <a:effectLst>
                  <a:outerShdw blurRad="38100" dist="38100" dir="2700000" algn="tl">
                    <a:srgbClr val="000000">
                      <a:alpha val="43137"/>
                    </a:srgbClr>
                  </a:outerShdw>
                </a:effectLst>
                <a:uLnTx/>
                <a:uFillTx/>
                <a:latin typeface="Calligrapher" pitchFamily="2" charset="0"/>
                <a:ea typeface="+mn-ea"/>
                <a:cs typeface="+mn-cs"/>
              </a:rPr>
              <a:t>Stern Despair returned, instead of the sweet Hope he dared adjure — </a:t>
            </a:r>
            <a:br>
              <a:rPr kumimoji="0" lang="en-US" sz="2000" b="1" i="1" u="none" strike="noStrike" kern="1200" cap="none" spc="0" normalizeH="0" baseline="0" noProof="0" dirty="0">
                <a:ln>
                  <a:noFill/>
                </a:ln>
                <a:solidFill>
                  <a:srgbClr val="FFFFFF">
                    <a:lumMod val="95000"/>
                  </a:srgbClr>
                </a:solidFill>
                <a:effectLst>
                  <a:outerShdw blurRad="38100" dist="38100" dir="2700000" algn="tl">
                    <a:srgbClr val="000000">
                      <a:alpha val="43137"/>
                    </a:srgbClr>
                  </a:outerShdw>
                </a:effectLst>
                <a:uLnTx/>
                <a:uFillTx/>
                <a:latin typeface="Calligrapher" pitchFamily="2" charset="0"/>
                <a:ea typeface="+mn-ea"/>
                <a:cs typeface="+mn-cs"/>
              </a:rPr>
            </a:br>
            <a:r>
              <a:rPr kumimoji="0" lang="en-US" sz="2000" b="1" i="1" u="none" strike="noStrike" kern="1200" cap="none" spc="0" normalizeH="0" baseline="0" noProof="0" dirty="0">
                <a:ln>
                  <a:noFill/>
                </a:ln>
                <a:solidFill>
                  <a:srgbClr val="FFFFFF">
                    <a:lumMod val="95000"/>
                  </a:srgbClr>
                </a:solidFill>
                <a:effectLst>
                  <a:outerShdw blurRad="38100" dist="38100" dir="2700000" algn="tl">
                    <a:srgbClr val="000000">
                      <a:alpha val="43137"/>
                    </a:srgbClr>
                  </a:outerShdw>
                </a:effectLst>
                <a:uLnTx/>
                <a:uFillTx/>
                <a:latin typeface="Calligrapher" pitchFamily="2" charset="0"/>
                <a:ea typeface="+mn-ea"/>
                <a:cs typeface="+mn-cs"/>
              </a:rPr>
              <a:t>That sad answer, "Nevermore!" </a:t>
            </a:r>
          </a:p>
        </p:txBody>
      </p:sp>
    </p:spTree>
    <p:extLst>
      <p:ext uri="{BB962C8B-B14F-4D97-AF65-F5344CB8AC3E}">
        <p14:creationId xmlns:p14="http://schemas.microsoft.com/office/powerpoint/2010/main" val="219906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 to="" calcmode="lin" valueType="num">
                                      <p:cBhvr>
                                        <p:cTn id="10" dur="1" fill="hold"/>
                                        <p:tgtEl>
                                          <p:spTgt spid="5">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aven14_obeisance.jpg"/>
          <p:cNvPicPr>
            <a:picLocks noChangeAspect="1"/>
          </p:cNvPicPr>
          <p:nvPr/>
        </p:nvPicPr>
        <p:blipFill>
          <a:blip r:embed="rId2" cstate="print"/>
          <a:stretch>
            <a:fillRect/>
          </a:stretch>
        </p:blipFill>
        <p:spPr>
          <a:xfrm>
            <a:off x="0" y="0"/>
            <a:ext cx="12192000" cy="6858000"/>
          </a:xfrm>
          <a:prstGeom prst="rect">
            <a:avLst/>
          </a:prstGeom>
        </p:spPr>
      </p:pic>
      <p:pic>
        <p:nvPicPr>
          <p:cNvPr id="4" name="Picture 3" descr="raven1.jpg"/>
          <p:cNvPicPr>
            <a:picLocks noChangeAspect="1"/>
          </p:cNvPicPr>
          <p:nvPr/>
        </p:nvPicPr>
        <p:blipFill>
          <a:blip r:embed="rId3" cstate="print"/>
          <a:stretch>
            <a:fillRect/>
          </a:stretch>
        </p:blipFill>
        <p:spPr>
          <a:xfrm>
            <a:off x="0" y="0"/>
            <a:ext cx="12191999" cy="6858000"/>
          </a:xfrm>
          <a:prstGeom prst="rect">
            <a:avLst/>
          </a:prstGeom>
        </p:spPr>
      </p:pic>
    </p:spTree>
    <p:extLst>
      <p:ext uri="{BB962C8B-B14F-4D97-AF65-F5344CB8AC3E}">
        <p14:creationId xmlns:p14="http://schemas.microsoft.com/office/powerpoint/2010/main" val="192349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merson-stars.jpg"/>
          <p:cNvPicPr>
            <a:picLocks noChangeAspect="1"/>
          </p:cNvPicPr>
          <p:nvPr/>
        </p:nvPicPr>
        <p:blipFill>
          <a:blip r:embed="rId2" cstate="print"/>
          <a:stretch>
            <a:fillRect/>
          </a:stretch>
        </p:blipFill>
        <p:spPr>
          <a:xfrm>
            <a:off x="0" y="1"/>
            <a:ext cx="6172200" cy="7086599"/>
          </a:xfrm>
          <a:prstGeom prst="rect">
            <a:avLst/>
          </a:prstGeom>
        </p:spPr>
      </p:pic>
      <p:pic>
        <p:nvPicPr>
          <p:cNvPr id="4" name="Picture 3" descr="emerson71.gif"/>
          <p:cNvPicPr>
            <a:picLocks noChangeAspect="1"/>
          </p:cNvPicPr>
          <p:nvPr/>
        </p:nvPicPr>
        <p:blipFill>
          <a:blip r:embed="rId3" cstate="print"/>
          <a:stretch>
            <a:fillRect/>
          </a:stretch>
        </p:blipFill>
        <p:spPr>
          <a:xfrm>
            <a:off x="6172200" y="0"/>
            <a:ext cx="6019800" cy="6858000"/>
          </a:xfrm>
          <a:prstGeom prst="rect">
            <a:avLst/>
          </a:prstGeom>
        </p:spPr>
      </p:pic>
    </p:spTree>
    <p:extLst>
      <p:ext uri="{BB962C8B-B14F-4D97-AF65-F5344CB8AC3E}">
        <p14:creationId xmlns:p14="http://schemas.microsoft.com/office/powerpoint/2010/main" val="256655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A2E65-2D95-4338-AEE6-1EB5F6497E43}"/>
              </a:ext>
            </a:extLst>
          </p:cNvPr>
          <p:cNvSpPr/>
          <p:nvPr/>
        </p:nvSpPr>
        <p:spPr>
          <a:xfrm>
            <a:off x="1501540" y="1511166"/>
            <a:ext cx="971189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Arial"/>
                <a:ea typeface="+mn-ea"/>
                <a:cs typeface="+mn-cs"/>
              </a:rPr>
              <a:t>WAR WAS ON THE HORIZON</a:t>
            </a:r>
          </a:p>
        </p:txBody>
      </p:sp>
    </p:spTree>
    <p:extLst>
      <p:ext uri="{BB962C8B-B14F-4D97-AF65-F5344CB8AC3E}">
        <p14:creationId xmlns:p14="http://schemas.microsoft.com/office/powerpoint/2010/main" val="3670758993"/>
      </p:ext>
    </p:extLst>
  </p:cSld>
  <p:clrMapOvr>
    <a:masterClrMapping/>
  </p:clrMapOvr>
  <p:transition>
    <p:sndAc>
      <p:stSnd>
        <p:snd r:embed="rId3" name="projcto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2209800" y="0"/>
            <a:ext cx="7772400" cy="1886552"/>
          </a:xfrm>
          <a:solidFill>
            <a:srgbClr val="FFFF00"/>
          </a:solidFill>
        </p:spPr>
        <p:txBody>
          <a:bodyPr/>
          <a:lstStyle/>
          <a:p>
            <a:r>
              <a:rPr lang="en-US" sz="6000" dirty="0">
                <a:solidFill>
                  <a:srgbClr val="FF0000"/>
                </a:solidFill>
                <a:effectLst>
                  <a:outerShdw blurRad="38100" dist="38100" dir="2700000" algn="tl">
                    <a:srgbClr val="000000">
                      <a:alpha val="43137"/>
                    </a:srgbClr>
                  </a:outerShdw>
                </a:effectLst>
              </a:rPr>
              <a:t>DISTORTIONS OF ABSOLUTE RIGHT</a:t>
            </a:r>
          </a:p>
        </p:txBody>
      </p:sp>
      <p:sp>
        <p:nvSpPr>
          <p:cNvPr id="6" name="Rectangle 5"/>
          <p:cNvSpPr/>
          <p:nvPr/>
        </p:nvSpPr>
        <p:spPr>
          <a:xfrm>
            <a:off x="2209799" y="1751798"/>
            <a:ext cx="7772400" cy="5632311"/>
          </a:xfrm>
          <a:prstGeom prst="rect">
            <a:avLst/>
          </a:prstGeom>
          <a:solidFill>
            <a:srgbClr val="CC0000"/>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ligrapher" pitchFamily="2" charset="0"/>
                <a:ea typeface="+mn-ea"/>
                <a:cs typeface="+mn-cs"/>
              </a:rPr>
              <a:t>“Because of distortions and for no other reason,  the average person thinks there is an occasional distinction between logical right and expedient right, between logical right and moral right, and also between expedient right and moral right.  Despite widespread misconceptions, it seems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ligrapher" pitchFamily="2" charset="0"/>
                <a:ea typeface="+mn-ea"/>
                <a:cs typeface="+mn-cs"/>
              </a:rPr>
              <a:t>almost too prosaic to say that there is not.  There is no distinction in the word itself;  the distinction is only in the modifier used before the word,  and the modifier designates an ingredient rather than a distinction.  Right is certainly not absolute unless it has all the ingredients.”  </a:t>
            </a: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mn-ea"/>
                <a:cs typeface="+mn-cs"/>
              </a:rPr>
              <a:t>-  HUMANETICS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ligrapher" pitchFamily="2" charset="0"/>
              <a:ea typeface="+mn-ea"/>
              <a:cs typeface="+mn-cs"/>
            </a:endParaRPr>
          </a:p>
        </p:txBody>
      </p:sp>
      <p:pic>
        <p:nvPicPr>
          <p:cNvPr id="4" name="Picture 3" descr="Truthiness_comic.jpg">
            <a:extLst>
              <a:ext uri="{FF2B5EF4-FFF2-40B4-BE49-F238E27FC236}">
                <a16:creationId xmlns:a16="http://schemas.microsoft.com/office/drawing/2014/main" id="{45C26E9D-A926-4B2B-97A3-744D410EE969}"/>
              </a:ext>
            </a:extLst>
          </p:cNvPr>
          <p:cNvPicPr>
            <a:picLocks noChangeAspect="1"/>
          </p:cNvPicPr>
          <p:nvPr/>
        </p:nvPicPr>
        <p:blipFill>
          <a:blip r:embed="rId4" cstate="print"/>
          <a:stretch>
            <a:fillRect/>
          </a:stretch>
        </p:blipFill>
        <p:spPr>
          <a:xfrm>
            <a:off x="9982199" y="4147528"/>
            <a:ext cx="2233557" cy="2632671"/>
          </a:xfrm>
          <a:prstGeom prst="rect">
            <a:avLst/>
          </a:prstGeom>
        </p:spPr>
      </p:pic>
      <p:pic>
        <p:nvPicPr>
          <p:cNvPr id="7" name="BLOGGER_PHOTO_ID_5082735104034888178" descr="http://1.bp.blogspot.com/_tzz7Hgfx7Ak/RomApctoWfI/AAAAAAAAAVk/10vm1p1dKtI/s200/Endangered+sm.jpg">
            <a:hlinkClick r:id="rId5"/>
            <a:extLst>
              <a:ext uri="{FF2B5EF4-FFF2-40B4-BE49-F238E27FC236}">
                <a16:creationId xmlns:a16="http://schemas.microsoft.com/office/drawing/2014/main" id="{7AF26F14-53B2-4569-98D4-4DA064CE3CB5}"/>
              </a:ext>
            </a:extLst>
          </p:cNvPr>
          <p:cNvPicPr/>
          <p:nvPr/>
        </p:nvPicPr>
        <p:blipFill>
          <a:blip r:embed="rId6" cstate="print"/>
          <a:srcRect/>
          <a:stretch>
            <a:fillRect/>
          </a:stretch>
        </p:blipFill>
        <p:spPr bwMode="auto">
          <a:xfrm>
            <a:off x="0" y="4241797"/>
            <a:ext cx="2209800" cy="2538402"/>
          </a:xfrm>
          <a:prstGeom prst="rect">
            <a:avLst/>
          </a:prstGeom>
          <a:noFill/>
          <a:ln w="9525">
            <a:noFill/>
            <a:miter lim="800000"/>
            <a:headEnd/>
            <a:tailEnd/>
          </a:ln>
        </p:spPr>
      </p:pic>
    </p:spTree>
    <p:extLst>
      <p:ext uri="{BB962C8B-B14F-4D97-AF65-F5344CB8AC3E}">
        <p14:creationId xmlns:p14="http://schemas.microsoft.com/office/powerpoint/2010/main" val="198281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to="" calcmode="lin" valueType="num">
                                      <p:cBhvr>
                                        <p:cTn id="7" dur="1" fill="hold"/>
                                        <p:tgtEl>
                                          <p:spTgt spid="6">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to="" calcmode="lin" valueType="num">
                                      <p:cBhvr>
                                        <p:cTn id="12" dur="1" fill="hold"/>
                                        <p:tgtEl>
                                          <p:spTgt spid="6">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ppt_h/2"/>
                                          </p:val>
                                        </p:tav>
                                        <p:tav tm="100000">
                                          <p:val>
                                            <p:strVal val="#ppt_y"/>
                                          </p:val>
                                        </p:tav>
                                      </p:tavLst>
                                    </p:anim>
                                    <p:anim calcmode="lin" valueType="num">
                                      <p:cBhvr>
                                        <p:cTn id="19" dur="500" fill="hold"/>
                                        <p:tgtEl>
                                          <p:spTgt spid="7"/>
                                        </p:tgtEl>
                                        <p:attrNameLst>
                                          <p:attrName>ppt_w</p:attrName>
                                        </p:attrNameLst>
                                      </p:cBhvr>
                                      <p:tavLst>
                                        <p:tav tm="0">
                                          <p:val>
                                            <p:strVal val="#ppt_w"/>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style.rotation</p:attrName>
                                        </p:attrNameLst>
                                      </p:cBhvr>
                                      <p:tavLst>
                                        <p:tav tm="0">
                                          <p:val>
                                            <p:fltVal val="90"/>
                                          </p:val>
                                        </p:tav>
                                        <p:tav tm="100000">
                                          <p:val>
                                            <p:fltVal val="0"/>
                                          </p:val>
                                        </p:tav>
                                      </p:tavLst>
                                    </p:anim>
                                    <p:animEffect transition="in" filter="fade">
                                      <p:cBhvr>
                                        <p:cTn id="2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962882" name="Rectangle 2" descr="Pink tissue paper"/>
          <p:cNvSpPr>
            <a:spLocks noGrp="1" noChangeArrowheads="1"/>
          </p:cNvSpPr>
          <p:nvPr>
            <p:ph type="title"/>
          </p:nvPr>
        </p:nvSpPr>
        <p:spPr>
          <a:xfrm>
            <a:off x="2209800" y="381000"/>
            <a:ext cx="7772400" cy="1295400"/>
          </a:xfrm>
          <a:blipFill dpi="0" rotWithShape="0">
            <a:blip r:embed="rId4" cstate="print"/>
            <a:srcRect/>
            <a:tile tx="0" ty="0" sx="100000" sy="100000" flip="none" algn="tl"/>
          </a:blipFill>
        </p:spPr>
        <p:txBody>
          <a:bodyPr/>
          <a:lstStyle/>
          <a:p>
            <a:r>
              <a:rPr lang="en-US" sz="4800"/>
              <a:t>The Restoration Movement:</a:t>
            </a:r>
            <a:r>
              <a:rPr lang="en-US"/>
              <a:t>  </a:t>
            </a:r>
            <a:r>
              <a:rPr lang="en-US" sz="4800" b="1"/>
              <a:t>An American Theology</a:t>
            </a:r>
            <a:r>
              <a:rPr lang="en-US"/>
              <a:t> </a:t>
            </a:r>
          </a:p>
        </p:txBody>
      </p:sp>
      <p:sp>
        <p:nvSpPr>
          <p:cNvPr id="3962883" name="Rectangle 3" descr="Blue tissue paper"/>
          <p:cNvSpPr>
            <a:spLocks noGrp="1" noChangeArrowheads="1"/>
          </p:cNvSpPr>
          <p:nvPr>
            <p:ph type="body" idx="1"/>
          </p:nvPr>
        </p:nvSpPr>
        <p:spPr>
          <a:xfrm>
            <a:off x="2286000" y="2209800"/>
            <a:ext cx="7696200" cy="4267200"/>
          </a:xfrm>
          <a:blipFill dpi="0" rotWithShape="0">
            <a:blip r:embed="rId5" cstate="print"/>
            <a:srcRect/>
            <a:tile tx="0" ty="0" sx="100000" sy="100000" flip="none" algn="tl"/>
          </a:blipFill>
          <a:ln/>
        </p:spPr>
        <p:txBody>
          <a:bodyPr/>
          <a:lstStyle/>
          <a:p>
            <a:pPr>
              <a:lnSpc>
                <a:spcPct val="90000"/>
              </a:lnSpc>
              <a:buFontTx/>
              <a:buBlip>
                <a:blip r:embed="rId6"/>
              </a:buBlip>
            </a:pPr>
            <a:r>
              <a:rPr lang="en-US" sz="2000" b="1" dirty="0"/>
              <a:t> </a:t>
            </a:r>
            <a:r>
              <a:rPr lang="en-US" sz="2000" b="1" dirty="0">
                <a:effectLst>
                  <a:outerShdw blurRad="38100" dist="38100" dir="2700000" algn="tl">
                    <a:srgbClr val="FFFFFF"/>
                  </a:outerShdw>
                </a:effectLst>
              </a:rPr>
              <a:t>“More than announcing separation from England,  it offers a theological justification for rejecting the doctrine of the Divine Right of Kings. This was a theory that certain kings were chosen by God to rule &amp; that they were accountable to no person except God.  Rebellion against England’s King George meant that the American colonies would be arrayed against divinely appointed government.  The American leaders,  however,  understood a different principle to be at work.  America was a new continent.  It was as if </a:t>
            </a:r>
            <a:r>
              <a:rPr lang="en-US" sz="2000" b="1" dirty="0">
                <a:solidFill>
                  <a:srgbClr val="FF66FF"/>
                </a:solidFill>
                <a:effectLst>
                  <a:outerShdw blurRad="38100" dist="38100" dir="2700000" algn="tl">
                    <a:srgbClr val="000000"/>
                  </a:outerShdw>
                </a:effectLst>
              </a:rPr>
              <a:t>God had provided a new Eden</a:t>
            </a:r>
            <a:r>
              <a:rPr lang="en-US" sz="2000" b="1" dirty="0">
                <a:effectLst>
                  <a:outerShdw blurRad="38100" dist="38100" dir="2700000" algn="tl">
                    <a:srgbClr val="FFFFFF"/>
                  </a:outerShdw>
                </a:effectLst>
              </a:rPr>
              <a:t> and given humanity a fresh start.  Accordingly,  they appealed to Nature and a biblical understanding of creation whereby every person bears the image of God.  In creation, all are equal &amp; have inherited certain divine rights which no king can take away.  If he does,  he is a despot whose disobedience to God gives the people the right to depose him.” </a:t>
            </a:r>
            <a:r>
              <a:rPr lang="en-US" sz="2000" b="1" dirty="0">
                <a:solidFill>
                  <a:srgbClr val="660033"/>
                </a:solidFill>
                <a:effectLst>
                  <a:outerShdw blurRad="38100" dist="38100" dir="2700000" algn="tl">
                    <a:srgbClr val="FFFFFF"/>
                  </a:outerShdw>
                </a:effectLst>
              </a:rPr>
              <a:t>{Columbus Reported He Had Rediscovered Actual Eden}</a:t>
            </a:r>
          </a:p>
          <a:p>
            <a:pPr>
              <a:lnSpc>
                <a:spcPct val="90000"/>
              </a:lnSpc>
              <a:buFontTx/>
              <a:buNone/>
            </a:pPr>
            <a:r>
              <a:rPr lang="en-US" sz="2400" b="1" dirty="0">
                <a:effectLst>
                  <a:outerShdw blurRad="38100" dist="38100" dir="2700000" algn="tl">
                    <a:srgbClr val="FFFFFF"/>
                  </a:outerShdw>
                </a:effectLst>
              </a:rPr>
              <a:t>    </a:t>
            </a:r>
            <a:endParaRPr lang="en-US" b="1" dirty="0">
              <a:solidFill>
                <a:srgbClr val="FF0066"/>
              </a:solidFill>
              <a:effectLst>
                <a:outerShdw blurRad="38100" dist="38100" dir="2700000" algn="tl">
                  <a:srgbClr val="000000"/>
                </a:outerShdw>
              </a:effectLst>
            </a:endParaRPr>
          </a:p>
        </p:txBody>
      </p:sp>
      <p:pic>
        <p:nvPicPr>
          <p:cNvPr id="5" name="Picture 3" descr="C:\Documents and Settings\Owner\My Documents\Educational Illustrations\Flies_away.gif"/>
          <p:cNvPicPr>
            <a:picLocks noChangeAspect="1" noChangeArrowheads="1" noCrop="1"/>
          </p:cNvPicPr>
          <p:nvPr/>
        </p:nvPicPr>
        <p:blipFill>
          <a:blip r:embed="rId7" cstate="print"/>
          <a:srcRect/>
          <a:stretch>
            <a:fillRect/>
          </a:stretch>
        </p:blipFill>
        <p:spPr bwMode="auto">
          <a:xfrm>
            <a:off x="5029200" y="3886200"/>
            <a:ext cx="1219200" cy="838200"/>
          </a:xfrm>
          <a:prstGeom prst="rect">
            <a:avLst/>
          </a:prstGeom>
          <a:noFill/>
          <a:ln w="9525">
            <a:noFill/>
            <a:miter lim="800000"/>
            <a:headEnd/>
            <a:tailEnd/>
          </a:ln>
        </p:spPr>
      </p:pic>
    </p:spTree>
    <p:extLst>
      <p:ext uri="{BB962C8B-B14F-4D97-AF65-F5344CB8AC3E}">
        <p14:creationId xmlns:p14="http://schemas.microsoft.com/office/powerpoint/2010/main" val="2216886113"/>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159938" name="AutoShape 2"/>
          <p:cNvSpPr>
            <a:spLocks noChangeArrowheads="1"/>
          </p:cNvSpPr>
          <p:nvPr/>
        </p:nvSpPr>
        <p:spPr bwMode="auto">
          <a:xfrm>
            <a:off x="1923691" y="865517"/>
            <a:ext cx="8210910" cy="5211792"/>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59939" name="Text Box 3"/>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159940" name="Rectangle 4"/>
          <p:cNvSpPr>
            <a:spLocks noChangeArrowheads="1"/>
          </p:cNvSpPr>
          <p:nvPr/>
        </p:nvSpPr>
        <p:spPr bwMode="auto">
          <a:xfrm>
            <a:off x="2268747" y="2389517"/>
            <a:ext cx="7865854" cy="4011282"/>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defRPr/>
            </a:pPr>
            <a:r>
              <a:rPr lang="en-US" sz="2400" b="1" i="1" dirty="0">
                <a:solidFill>
                  <a:srgbClr val="000000"/>
                </a:solidFill>
                <a:effectLst>
                  <a:outerShdw blurRad="38100" dist="38100" dir="2700000" algn="tl">
                    <a:srgbClr val="C0C0C0"/>
                  </a:outerShdw>
                </a:effectLst>
              </a:rPr>
              <a:t>The question of worthiness.  </a:t>
            </a:r>
            <a:r>
              <a:rPr lang="en-US" sz="2400" b="1" dirty="0">
                <a:solidFill>
                  <a:srgbClr val="000000"/>
                </a:solidFill>
                <a:effectLst>
                  <a:outerShdw blurRad="38100" dist="38100" dir="2700000" algn="tl">
                    <a:srgbClr val="C0C0C0"/>
                  </a:outerShdw>
                </a:effectLst>
              </a:rPr>
              <a:t>By Luther’s lifetime, the term </a:t>
            </a:r>
            <a:r>
              <a:rPr lang="en-US" sz="2400" b="1" dirty="0">
                <a:effectLst>
                  <a:outerShdw blurRad="38100" dist="38100" dir="2700000" algn="tl">
                    <a:srgbClr val="C0C0C0"/>
                  </a:outerShdw>
                </a:effectLst>
              </a:rPr>
              <a:t>for</a:t>
            </a:r>
            <a:r>
              <a:rPr lang="en-US" sz="2400" b="1" dirty="0">
                <a:solidFill>
                  <a:srgbClr val="000000"/>
                </a:solidFill>
                <a:effectLst>
                  <a:outerShdw blurRad="38100" dist="38100" dir="2700000" algn="tl">
                    <a:srgbClr val="C0C0C0"/>
                  </a:outerShdw>
                </a:effectLst>
              </a:rPr>
              <a:t> thanksgiving,  had been replaced with </a:t>
            </a:r>
            <a:r>
              <a:rPr lang="en-US" sz="2400" b="1" dirty="0" err="1">
                <a:solidFill>
                  <a:srgbClr val="990000"/>
                </a:solidFill>
                <a:effectLst>
                  <a:outerShdw blurRad="38100" dist="38100" dir="2700000" algn="tl">
                    <a:srgbClr val="C0C0C0"/>
                  </a:outerShdw>
                </a:effectLst>
              </a:rPr>
              <a:t>Missa</a:t>
            </a:r>
            <a:r>
              <a:rPr lang="en-US" sz="2400" b="1" dirty="0">
                <a:solidFill>
                  <a:srgbClr val="990000"/>
                </a:solidFill>
                <a:effectLst>
                  <a:outerShdw blurRad="38100" dist="38100" dir="2700000" algn="tl">
                    <a:srgbClr val="C0C0C0"/>
                  </a:outerShdw>
                </a:effectLst>
              </a:rPr>
              <a:t>,</a:t>
            </a:r>
            <a:r>
              <a:rPr lang="en-US" sz="2400" b="1" dirty="0">
                <a:solidFill>
                  <a:srgbClr val="000000"/>
                </a:solidFill>
                <a:effectLst>
                  <a:outerShdw blurRad="38100" dist="38100" dir="2700000" algn="tl">
                    <a:srgbClr val="C0C0C0"/>
                  </a:outerShdw>
                </a:effectLst>
              </a:rPr>
              <a:t>  which means the dismissal of the unworthy. </a:t>
            </a:r>
          </a:p>
          <a:p>
            <a:pPr marL="342900" indent="-342900" fontAlgn="base">
              <a:spcBef>
                <a:spcPct val="20000"/>
              </a:spcBef>
              <a:spcAft>
                <a:spcPct val="0"/>
              </a:spcAft>
              <a:buClr>
                <a:srgbClr val="7E7F00"/>
              </a:buClr>
              <a:buBlip>
                <a:blip r:embed="rId3"/>
              </a:buBlip>
              <a:defRPr/>
            </a:pPr>
            <a:r>
              <a:rPr lang="en-US" sz="2400" b="1" i="1" dirty="0">
                <a:solidFill>
                  <a:srgbClr val="000000"/>
                </a:solidFill>
                <a:effectLst>
                  <a:outerShdw blurRad="38100" dist="38100" dir="2700000" algn="tl">
                    <a:srgbClr val="C0C0C0"/>
                  </a:outerShdw>
                </a:effectLst>
              </a:rPr>
              <a:t>Catholic hierarchs </a:t>
            </a:r>
            <a:r>
              <a:rPr lang="en-US" sz="2400" b="1" dirty="0">
                <a:solidFill>
                  <a:srgbClr val="000000"/>
                </a:solidFill>
                <a:effectLst>
                  <a:outerShdw blurRad="38100" dist="38100" dir="2700000" algn="tl">
                    <a:srgbClr val="C0C0C0"/>
                  </a:outerShdw>
                </a:effectLst>
              </a:rPr>
              <a:t>determine individual worthiness.</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4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Reform churches </a:t>
            </a:r>
            <a:r>
              <a:rPr kumimoji="0" lang="en-US"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each establish closed communions as evidencing their determinations of  individual worth. </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4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Restoration churches </a:t>
            </a:r>
            <a:r>
              <a:rPr kumimoji="0" lang="en-US"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teach human worth as God given intrinsic and in the memorial supper </a:t>
            </a:r>
            <a:r>
              <a:rPr kumimoji="0" lang="en-US" sz="2400" b="1" i="0" u="none" strike="noStrike" kern="1200" cap="none" spc="0" normalizeH="0" baseline="0" noProof="0" dirty="0">
                <a:ln>
                  <a:noFill/>
                </a:ln>
                <a:solidFill>
                  <a:srgbClr val="990000"/>
                </a:solidFill>
                <a:effectLst>
                  <a:outerShdw blurRad="38100" dist="38100" dir="2700000" algn="tl">
                    <a:srgbClr val="C0C0C0"/>
                  </a:outerShdw>
                </a:effectLst>
                <a:uLnTx/>
                <a:uFillTx/>
                <a:latin typeface="Times New Roman"/>
                <a:ea typeface="+mn-ea"/>
                <a:cs typeface="+mn-cs"/>
              </a:rPr>
              <a:t>- inner examined</a:t>
            </a:r>
            <a:r>
              <a:rPr kumimoji="0" lang="en-US"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     </a:t>
            </a:r>
          </a:p>
        </p:txBody>
      </p:sp>
      <p:sp>
        <p:nvSpPr>
          <p:cNvPr id="5159941" name="Rectangle 5"/>
          <p:cNvSpPr>
            <a:spLocks noChangeArrowheads="1"/>
          </p:cNvSpPr>
          <p:nvPr/>
        </p:nvSpPr>
        <p:spPr bwMode="auto">
          <a:xfrm>
            <a:off x="3581400" y="2057400"/>
            <a:ext cx="68580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159945" name="WordArt 9" descr="Paper bag"/>
          <p:cNvSpPr>
            <a:spLocks noChangeArrowheads="1" noChangeShapeType="1" noTextEdit="1"/>
          </p:cNvSpPr>
          <p:nvPr/>
        </p:nvSpPr>
        <p:spPr bwMode="auto">
          <a:xfrm>
            <a:off x="2665561" y="1466491"/>
            <a:ext cx="6249839" cy="675736"/>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The Principle Of  Human Worth</a:t>
            </a:r>
          </a:p>
        </p:txBody>
      </p:sp>
    </p:spTree>
    <p:extLst>
      <p:ext uri="{BB962C8B-B14F-4D97-AF65-F5344CB8AC3E}">
        <p14:creationId xmlns:p14="http://schemas.microsoft.com/office/powerpoint/2010/main" val="116306134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1599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32" fill="hold" grpId="0" nodeType="clickEffect">
                                  <p:stCondLst>
                                    <p:cond delay="0"/>
                                  </p:stCondLst>
                                  <p:childTnLst>
                                    <p:set>
                                      <p:cBhvr>
                                        <p:cTn id="10" dur="1" fill="hold">
                                          <p:stCondLst>
                                            <p:cond delay="0"/>
                                          </p:stCondLst>
                                        </p:cTn>
                                        <p:tgtEl>
                                          <p:spTgt spid="5159945"/>
                                        </p:tgtEl>
                                        <p:attrNameLst>
                                          <p:attrName>style.visibility</p:attrName>
                                        </p:attrNameLst>
                                      </p:cBhvr>
                                      <p:to>
                                        <p:strVal val="visible"/>
                                      </p:to>
                                    </p:set>
                                    <p:anim calcmode="lin" valueType="num">
                                      <p:cBhvr>
                                        <p:cTn id="11" dur="500" fill="hold"/>
                                        <p:tgtEl>
                                          <p:spTgt spid="5159945"/>
                                        </p:tgtEl>
                                        <p:attrNameLst>
                                          <p:attrName>ppt_w</p:attrName>
                                        </p:attrNameLst>
                                      </p:cBhvr>
                                      <p:tavLst>
                                        <p:tav tm="0">
                                          <p:val>
                                            <p:strVal val="4*#ppt_w"/>
                                          </p:val>
                                        </p:tav>
                                        <p:tav tm="100000">
                                          <p:val>
                                            <p:strVal val="#ppt_w"/>
                                          </p:val>
                                        </p:tav>
                                      </p:tavLst>
                                    </p:anim>
                                    <p:anim calcmode="lin" valueType="num">
                                      <p:cBhvr>
                                        <p:cTn id="12" dur="500" fill="hold"/>
                                        <p:tgtEl>
                                          <p:spTgt spid="5159945"/>
                                        </p:tgtEl>
                                        <p:attrNameLst>
                                          <p:attrName>ppt_h</p:attrName>
                                        </p:attrNameLst>
                                      </p:cBhvr>
                                      <p:tavLst>
                                        <p:tav tm="0">
                                          <p:val>
                                            <p:strVal val="4*#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iterate type="wd">
                                    <p:tmPct val="100000"/>
                                  </p:iterate>
                                  <p:childTnLst>
                                    <p:set>
                                      <p:cBhvr>
                                        <p:cTn id="16" dur="1" fill="hold">
                                          <p:stCondLst>
                                            <p:cond delay="0"/>
                                          </p:stCondLst>
                                        </p:cTn>
                                        <p:tgtEl>
                                          <p:spTgt spid="5159940">
                                            <p:txEl>
                                              <p:pRg st="0" end="0"/>
                                            </p:txEl>
                                          </p:spTgt>
                                        </p:tgtEl>
                                        <p:attrNameLst>
                                          <p:attrName>style.visibility</p:attrName>
                                        </p:attrNameLst>
                                      </p:cBhvr>
                                      <p:to>
                                        <p:strVal val="visible"/>
                                      </p:to>
                                    </p:set>
                                    <p:anim calcmode="lin" valueType="num">
                                      <p:cBhvr additive="base">
                                        <p:cTn id="17" dur="300" fill="hold"/>
                                        <p:tgtEl>
                                          <p:spTgt spid="5159940">
                                            <p:txEl>
                                              <p:pRg st="0" end="0"/>
                                            </p:txEl>
                                          </p:spTgt>
                                        </p:tgtEl>
                                        <p:attrNameLst>
                                          <p:attrName>ppt_x</p:attrName>
                                        </p:attrNameLst>
                                      </p:cBhvr>
                                      <p:tavLst>
                                        <p:tav tm="0">
                                          <p:val>
                                            <p:strVal val="#ppt_x"/>
                                          </p:val>
                                        </p:tav>
                                        <p:tav tm="100000">
                                          <p:val>
                                            <p:strVal val="#ppt_x"/>
                                          </p:val>
                                        </p:tav>
                                      </p:tavLst>
                                    </p:anim>
                                    <p:anim calcmode="lin" valueType="num">
                                      <p:cBhvr additive="base">
                                        <p:cTn id="18" dur="300" fill="hold"/>
                                        <p:tgtEl>
                                          <p:spTgt spid="515994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iterate type="wd">
                                    <p:tmPct val="100000"/>
                                  </p:iterate>
                                  <p:childTnLst>
                                    <p:set>
                                      <p:cBhvr>
                                        <p:cTn id="22" dur="1" fill="hold">
                                          <p:stCondLst>
                                            <p:cond delay="0"/>
                                          </p:stCondLst>
                                        </p:cTn>
                                        <p:tgtEl>
                                          <p:spTgt spid="5159940">
                                            <p:txEl>
                                              <p:pRg st="1" end="1"/>
                                            </p:txEl>
                                          </p:spTgt>
                                        </p:tgtEl>
                                        <p:attrNameLst>
                                          <p:attrName>style.visibility</p:attrName>
                                        </p:attrNameLst>
                                      </p:cBhvr>
                                      <p:to>
                                        <p:strVal val="visible"/>
                                      </p:to>
                                    </p:set>
                                    <p:anim calcmode="lin" valueType="num">
                                      <p:cBhvr additive="base">
                                        <p:cTn id="23" dur="300" fill="hold"/>
                                        <p:tgtEl>
                                          <p:spTgt spid="5159940">
                                            <p:txEl>
                                              <p:pRg st="1" end="1"/>
                                            </p:txEl>
                                          </p:spTgt>
                                        </p:tgtEl>
                                        <p:attrNameLst>
                                          <p:attrName>ppt_x</p:attrName>
                                        </p:attrNameLst>
                                      </p:cBhvr>
                                      <p:tavLst>
                                        <p:tav tm="0">
                                          <p:val>
                                            <p:strVal val="#ppt_x"/>
                                          </p:val>
                                        </p:tav>
                                        <p:tav tm="100000">
                                          <p:val>
                                            <p:strVal val="#ppt_x"/>
                                          </p:val>
                                        </p:tav>
                                      </p:tavLst>
                                    </p:anim>
                                    <p:anim calcmode="lin" valueType="num">
                                      <p:cBhvr additive="base">
                                        <p:cTn id="24" dur="300" fill="hold"/>
                                        <p:tgtEl>
                                          <p:spTgt spid="5159940">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iterate type="wd">
                                    <p:tmPct val="100000"/>
                                  </p:iterate>
                                  <p:childTnLst>
                                    <p:set>
                                      <p:cBhvr>
                                        <p:cTn id="28" dur="1" fill="hold">
                                          <p:stCondLst>
                                            <p:cond delay="0"/>
                                          </p:stCondLst>
                                        </p:cTn>
                                        <p:tgtEl>
                                          <p:spTgt spid="5159940">
                                            <p:txEl>
                                              <p:pRg st="2" end="2"/>
                                            </p:txEl>
                                          </p:spTgt>
                                        </p:tgtEl>
                                        <p:attrNameLst>
                                          <p:attrName>style.visibility</p:attrName>
                                        </p:attrNameLst>
                                      </p:cBhvr>
                                      <p:to>
                                        <p:strVal val="visible"/>
                                      </p:to>
                                    </p:set>
                                    <p:anim calcmode="lin" valueType="num">
                                      <p:cBhvr additive="base">
                                        <p:cTn id="29" dur="300" fill="hold"/>
                                        <p:tgtEl>
                                          <p:spTgt spid="5159940">
                                            <p:txEl>
                                              <p:pRg st="2" end="2"/>
                                            </p:txEl>
                                          </p:spTgt>
                                        </p:tgtEl>
                                        <p:attrNameLst>
                                          <p:attrName>ppt_x</p:attrName>
                                        </p:attrNameLst>
                                      </p:cBhvr>
                                      <p:tavLst>
                                        <p:tav tm="0">
                                          <p:val>
                                            <p:strVal val="#ppt_x"/>
                                          </p:val>
                                        </p:tav>
                                        <p:tav tm="100000">
                                          <p:val>
                                            <p:strVal val="#ppt_x"/>
                                          </p:val>
                                        </p:tav>
                                      </p:tavLst>
                                    </p:anim>
                                    <p:anim calcmode="lin" valueType="num">
                                      <p:cBhvr additive="base">
                                        <p:cTn id="30" dur="300" fill="hold"/>
                                        <p:tgtEl>
                                          <p:spTgt spid="5159940">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iterate type="wd">
                                    <p:tmPct val="100000"/>
                                  </p:iterate>
                                  <p:childTnLst>
                                    <p:set>
                                      <p:cBhvr>
                                        <p:cTn id="34" dur="1" fill="hold">
                                          <p:stCondLst>
                                            <p:cond delay="0"/>
                                          </p:stCondLst>
                                        </p:cTn>
                                        <p:tgtEl>
                                          <p:spTgt spid="5159940">
                                            <p:txEl>
                                              <p:pRg st="3" end="3"/>
                                            </p:txEl>
                                          </p:spTgt>
                                        </p:tgtEl>
                                        <p:attrNameLst>
                                          <p:attrName>style.visibility</p:attrName>
                                        </p:attrNameLst>
                                      </p:cBhvr>
                                      <p:to>
                                        <p:strVal val="visible"/>
                                      </p:to>
                                    </p:set>
                                    <p:anim calcmode="lin" valueType="num">
                                      <p:cBhvr additive="base">
                                        <p:cTn id="35" dur="300" fill="hold"/>
                                        <p:tgtEl>
                                          <p:spTgt spid="5159940">
                                            <p:txEl>
                                              <p:pRg st="3" end="3"/>
                                            </p:txEl>
                                          </p:spTgt>
                                        </p:tgtEl>
                                        <p:attrNameLst>
                                          <p:attrName>ppt_x</p:attrName>
                                        </p:attrNameLst>
                                      </p:cBhvr>
                                      <p:tavLst>
                                        <p:tav tm="0">
                                          <p:val>
                                            <p:strVal val="#ppt_x"/>
                                          </p:val>
                                        </p:tav>
                                        <p:tav tm="100000">
                                          <p:val>
                                            <p:strVal val="#ppt_x"/>
                                          </p:val>
                                        </p:tav>
                                      </p:tavLst>
                                    </p:anim>
                                    <p:anim calcmode="lin" valueType="num">
                                      <p:cBhvr additive="base">
                                        <p:cTn id="36" dur="300" fill="hold"/>
                                        <p:tgtEl>
                                          <p:spTgt spid="5159940">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9940" grpId="0" build="p" autoUpdateAnimBg="0"/>
      <p:bldP spid="5159941" grpId="0" build="p" autoUpdateAnimBg="0"/>
      <p:bldP spid="5159945"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4289538" name="Rectangle 2"/>
          <p:cNvSpPr>
            <a:spLocks noGrp="1" noChangeArrowheads="1"/>
          </p:cNvSpPr>
          <p:nvPr>
            <p:ph type="title"/>
          </p:nvPr>
        </p:nvSpPr>
        <p:spPr>
          <a:xfrm>
            <a:off x="1574276" y="457200"/>
            <a:ext cx="9078013" cy="990600"/>
          </a:xfrm>
        </p:spPr>
        <p:txBody>
          <a:bodyPr/>
          <a:lstStyle/>
          <a:p>
            <a:r>
              <a:rPr lang="en-US" sz="3200" b="1" u="sng" dirty="0">
                <a:solidFill>
                  <a:schemeClr val="accent1"/>
                </a:solidFill>
                <a:effectLst>
                  <a:outerShdw blurRad="38100" dist="38100" dir="2700000" algn="tl">
                    <a:srgbClr val="C0C0C0"/>
                  </a:outerShdw>
                </a:effectLst>
                <a:latin typeface="Calligrapher" pitchFamily="2" charset="0"/>
              </a:rPr>
              <a:t>Living With Biblical Tensions by </a:t>
            </a:r>
            <a:r>
              <a:rPr lang="en-US" sz="3200" b="1" u="sng" dirty="0" err="1">
                <a:solidFill>
                  <a:schemeClr val="accent1"/>
                </a:solidFill>
                <a:effectLst>
                  <a:outerShdw blurRad="38100" dist="38100" dir="2700000" algn="tl">
                    <a:srgbClr val="C0C0C0"/>
                  </a:outerShdw>
                </a:effectLst>
                <a:latin typeface="Calligrapher" pitchFamily="2" charset="0"/>
              </a:rPr>
              <a:t>Klyne</a:t>
            </a:r>
            <a:r>
              <a:rPr lang="en-US" sz="3200" b="1" u="sng" dirty="0">
                <a:solidFill>
                  <a:schemeClr val="accent1"/>
                </a:solidFill>
                <a:effectLst>
                  <a:outerShdw blurRad="38100" dist="38100" dir="2700000" algn="tl">
                    <a:srgbClr val="C0C0C0"/>
                  </a:outerShdw>
                </a:effectLst>
                <a:latin typeface="Calligrapher" pitchFamily="2" charset="0"/>
              </a:rPr>
              <a:t> Snodgrass:  </a:t>
            </a:r>
          </a:p>
        </p:txBody>
      </p:sp>
      <p:sp>
        <p:nvSpPr>
          <p:cNvPr id="4289539" name="Rectangle 3"/>
          <p:cNvSpPr>
            <a:spLocks noGrp="1" noChangeArrowheads="1"/>
          </p:cNvSpPr>
          <p:nvPr>
            <p:ph type="body" idx="1"/>
          </p:nvPr>
        </p:nvSpPr>
        <p:spPr>
          <a:xfrm>
            <a:off x="2057400" y="1219200"/>
            <a:ext cx="8001000" cy="5257800"/>
          </a:xfrm>
        </p:spPr>
        <p:txBody>
          <a:bodyPr/>
          <a:lstStyle/>
          <a:p>
            <a:pPr>
              <a:lnSpc>
                <a:spcPct val="90000"/>
              </a:lnSpc>
              <a:buFontTx/>
              <a:buBlip>
                <a:blip r:embed="rId5"/>
              </a:buBlip>
            </a:pPr>
            <a:r>
              <a:rPr lang="en-US" b="1" dirty="0">
                <a:solidFill>
                  <a:srgbClr val="FFFF99"/>
                </a:solidFill>
                <a:effectLst>
                  <a:outerShdw blurRad="38100" dist="38100" dir="2700000" algn="tl">
                    <a:srgbClr val="C0C0C0"/>
                  </a:outerShdw>
                </a:effectLst>
              </a:rPr>
              <a:t>  “Christians have always wrestled with the fact that our faith gives us two or more realities that stand in tension or seeming contradiction to each other.   ‘Double-truth’  issues have dominated theological thinking throughout the church’s history.  Throughout Christian history,  heresy has resulted not from someone wanting to be evil or heretical but from someone taking  a piece of truth to an extreme and not doing justice to other truths as well.”</a:t>
            </a:r>
            <a:endParaRPr lang="en-US" dirty="0"/>
          </a:p>
        </p:txBody>
      </p:sp>
    </p:spTree>
    <p:extLst>
      <p:ext uri="{BB962C8B-B14F-4D97-AF65-F5344CB8AC3E}">
        <p14:creationId xmlns:p14="http://schemas.microsoft.com/office/powerpoint/2010/main" val="426849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289538">
                                            <p:txEl>
                                              <p:pRg st="0" end="0"/>
                                            </p:txEl>
                                          </p:spTgt>
                                        </p:tgtEl>
                                        <p:attrNameLst>
                                          <p:attrName>style.visibility</p:attrName>
                                        </p:attrNameLst>
                                      </p:cBhvr>
                                      <p:to>
                                        <p:strVal val="visible"/>
                                      </p:to>
                                    </p:set>
                                    <p:anim calcmode="lin" valueType="num">
                                      <p:cBhvr additive="base">
                                        <p:cTn id="7" dur="300" fill="hold"/>
                                        <p:tgtEl>
                                          <p:spTgt spid="428953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28953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iterate type="lt">
                                    <p:tmPct val="100000"/>
                                  </p:iterate>
                                  <p:childTnLst>
                                    <p:set>
                                      <p:cBhvr>
                                        <p:cTn id="12" dur="1" fill="hold">
                                          <p:stCondLst>
                                            <p:cond delay="0"/>
                                          </p:stCondLst>
                                        </p:cTn>
                                        <p:tgtEl>
                                          <p:spTgt spid="4289539">
                                            <p:txEl>
                                              <p:pRg st="0" end="0"/>
                                            </p:txEl>
                                          </p:spTgt>
                                        </p:tgtEl>
                                        <p:attrNameLst>
                                          <p:attrName>style.visibility</p:attrName>
                                        </p:attrNameLst>
                                      </p:cBhvr>
                                      <p:to>
                                        <p:strVal val="visible"/>
                                      </p:to>
                                    </p:set>
                                    <p:animEffect transition="in" filter="wipe(up)">
                                      <p:cBhvr>
                                        <p:cTn id="13" dur="75"/>
                                        <p:tgtEl>
                                          <p:spTgt spid="4289539">
                                            <p:txEl>
                                              <p:pRg st="0" end="0"/>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9538" grpId="0" build="p" autoUpdateAnimBg="0"/>
      <p:bldP spid="4289539"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62658" name="Rectangle 2"/>
          <p:cNvSpPr>
            <a:spLocks noChangeArrowheads="1"/>
          </p:cNvSpPr>
          <p:nvPr/>
        </p:nvSpPr>
        <p:spPr bwMode="auto">
          <a:xfrm>
            <a:off x="7239000" y="4445000"/>
            <a:ext cx="3048000" cy="1016000"/>
          </a:xfrm>
          <a:prstGeom prst="rect">
            <a:avLst/>
          </a:prstGeom>
          <a:solidFill>
            <a:srgbClr val="E321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Yes</a:t>
            </a:r>
          </a:p>
        </p:txBody>
      </p:sp>
      <p:sp>
        <p:nvSpPr>
          <p:cNvPr id="1862659" name="Rectangle 3"/>
          <p:cNvSpPr>
            <a:spLocks noChangeArrowheads="1"/>
          </p:cNvSpPr>
          <p:nvPr/>
        </p:nvSpPr>
        <p:spPr bwMode="auto">
          <a:xfrm>
            <a:off x="4343400" y="4445000"/>
            <a:ext cx="2895600" cy="1016000"/>
          </a:xfrm>
          <a:prstGeom prst="rect">
            <a:avLst/>
          </a:prstGeom>
          <a:solidFill>
            <a:srgbClr val="44E31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Yes</a:t>
            </a:r>
          </a:p>
        </p:txBody>
      </p:sp>
      <p:sp>
        <p:nvSpPr>
          <p:cNvPr id="1862660" name="Rectangle 4"/>
          <p:cNvSpPr>
            <a:spLocks noChangeArrowheads="1"/>
          </p:cNvSpPr>
          <p:nvPr/>
        </p:nvSpPr>
        <p:spPr bwMode="auto">
          <a:xfrm>
            <a:off x="1905000" y="4445000"/>
            <a:ext cx="2438400" cy="1016000"/>
          </a:xfrm>
          <a:prstGeom prst="rect">
            <a:avLst/>
          </a:prstGeom>
          <a:solidFill>
            <a:srgbClr val="FFF7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Liberty</a:t>
            </a:r>
          </a:p>
        </p:txBody>
      </p:sp>
      <p:sp>
        <p:nvSpPr>
          <p:cNvPr id="1862661" name="Rectangle 5"/>
          <p:cNvSpPr>
            <a:spLocks noChangeArrowheads="1"/>
          </p:cNvSpPr>
          <p:nvPr/>
        </p:nvSpPr>
        <p:spPr bwMode="auto">
          <a:xfrm>
            <a:off x="7239000" y="3429000"/>
            <a:ext cx="3048000" cy="1016000"/>
          </a:xfrm>
          <a:prstGeom prst="rect">
            <a:avLst/>
          </a:prstGeom>
          <a:solidFill>
            <a:srgbClr val="E321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No</a:t>
            </a:r>
          </a:p>
        </p:txBody>
      </p:sp>
      <p:sp>
        <p:nvSpPr>
          <p:cNvPr id="1862662" name="Rectangle 6"/>
          <p:cNvSpPr>
            <a:spLocks noChangeArrowheads="1"/>
          </p:cNvSpPr>
          <p:nvPr/>
        </p:nvSpPr>
        <p:spPr bwMode="auto">
          <a:xfrm>
            <a:off x="4343400" y="3429000"/>
            <a:ext cx="2895600" cy="1016000"/>
          </a:xfrm>
          <a:prstGeom prst="rect">
            <a:avLst/>
          </a:prstGeom>
          <a:solidFill>
            <a:srgbClr val="44E31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Yes</a:t>
            </a:r>
          </a:p>
        </p:txBody>
      </p:sp>
      <p:sp>
        <p:nvSpPr>
          <p:cNvPr id="1862663" name="Rectangle 7"/>
          <p:cNvSpPr>
            <a:spLocks noChangeArrowheads="1"/>
          </p:cNvSpPr>
          <p:nvPr/>
        </p:nvSpPr>
        <p:spPr bwMode="auto">
          <a:xfrm>
            <a:off x="1905000" y="3429000"/>
            <a:ext cx="2438400" cy="1016000"/>
          </a:xfrm>
          <a:prstGeom prst="rect">
            <a:avLst/>
          </a:prstGeom>
          <a:solidFill>
            <a:srgbClr val="FFF7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License</a:t>
            </a:r>
          </a:p>
        </p:txBody>
      </p:sp>
      <p:sp>
        <p:nvSpPr>
          <p:cNvPr id="1862664" name="Rectangle 8"/>
          <p:cNvSpPr>
            <a:spLocks noChangeArrowheads="1"/>
          </p:cNvSpPr>
          <p:nvPr/>
        </p:nvSpPr>
        <p:spPr bwMode="auto">
          <a:xfrm>
            <a:off x="7239000" y="2413000"/>
            <a:ext cx="3048000" cy="1016000"/>
          </a:xfrm>
          <a:prstGeom prst="rect">
            <a:avLst/>
          </a:prstGeom>
          <a:solidFill>
            <a:srgbClr val="E321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Yes</a:t>
            </a:r>
          </a:p>
        </p:txBody>
      </p:sp>
      <p:sp>
        <p:nvSpPr>
          <p:cNvPr id="1862665" name="Rectangle 9"/>
          <p:cNvSpPr>
            <a:spLocks noChangeArrowheads="1"/>
          </p:cNvSpPr>
          <p:nvPr/>
        </p:nvSpPr>
        <p:spPr bwMode="auto">
          <a:xfrm>
            <a:off x="4343400" y="2413000"/>
            <a:ext cx="2895600" cy="1016000"/>
          </a:xfrm>
          <a:prstGeom prst="rect">
            <a:avLst/>
          </a:prstGeom>
          <a:solidFill>
            <a:srgbClr val="44E31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No</a:t>
            </a:r>
          </a:p>
        </p:txBody>
      </p:sp>
      <p:sp>
        <p:nvSpPr>
          <p:cNvPr id="1862666" name="Rectangle 10"/>
          <p:cNvSpPr>
            <a:spLocks noChangeArrowheads="1"/>
          </p:cNvSpPr>
          <p:nvPr/>
        </p:nvSpPr>
        <p:spPr bwMode="auto">
          <a:xfrm>
            <a:off x="1905000" y="2413000"/>
            <a:ext cx="2438400" cy="1016000"/>
          </a:xfrm>
          <a:prstGeom prst="rect">
            <a:avLst/>
          </a:prstGeom>
          <a:solidFill>
            <a:srgbClr val="FFF7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Legalism</a:t>
            </a:r>
          </a:p>
        </p:txBody>
      </p:sp>
      <p:sp>
        <p:nvSpPr>
          <p:cNvPr id="1192971" name="Rectangle 11"/>
          <p:cNvSpPr>
            <a:spLocks noChangeArrowheads="1"/>
          </p:cNvSpPr>
          <p:nvPr/>
        </p:nvSpPr>
        <p:spPr bwMode="auto">
          <a:xfrm>
            <a:off x="7239000" y="1397000"/>
            <a:ext cx="3048000" cy="1016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Responsibility</a:t>
            </a:r>
          </a:p>
        </p:txBody>
      </p:sp>
      <p:sp>
        <p:nvSpPr>
          <p:cNvPr id="1192972" name="Rectangle 12"/>
          <p:cNvSpPr>
            <a:spLocks noChangeArrowheads="1"/>
          </p:cNvSpPr>
          <p:nvPr/>
        </p:nvSpPr>
        <p:spPr bwMode="auto">
          <a:xfrm>
            <a:off x="4343400" y="1397000"/>
            <a:ext cx="2895600" cy="1016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Freedom</a:t>
            </a:r>
          </a:p>
        </p:txBody>
      </p:sp>
      <p:sp>
        <p:nvSpPr>
          <p:cNvPr id="1192973" name="Rectangle 13"/>
          <p:cNvSpPr>
            <a:spLocks noChangeArrowheads="1"/>
          </p:cNvSpPr>
          <p:nvPr/>
        </p:nvSpPr>
        <p:spPr bwMode="auto">
          <a:xfrm>
            <a:off x="1905000" y="1397000"/>
            <a:ext cx="2438400" cy="1016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endParaRPr>
          </a:p>
        </p:txBody>
      </p:sp>
      <p:sp>
        <p:nvSpPr>
          <p:cNvPr id="1862670" name="Line 14"/>
          <p:cNvSpPr>
            <a:spLocks noChangeShapeType="1"/>
          </p:cNvSpPr>
          <p:nvPr/>
        </p:nvSpPr>
        <p:spPr bwMode="auto">
          <a:xfrm>
            <a:off x="1905000" y="1397000"/>
            <a:ext cx="8382000" cy="0"/>
          </a:xfrm>
          <a:prstGeom prst="line">
            <a:avLst/>
          </a:prstGeom>
          <a:noFill/>
          <a:ln w="28575" cap="sq">
            <a:solidFill>
              <a:schemeClr val="tx1"/>
            </a:solidFill>
            <a:round/>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1862671" name="Line 15"/>
          <p:cNvSpPr>
            <a:spLocks noChangeShapeType="1"/>
          </p:cNvSpPr>
          <p:nvPr/>
        </p:nvSpPr>
        <p:spPr bwMode="auto">
          <a:xfrm>
            <a:off x="1905000" y="2413000"/>
            <a:ext cx="8382000" cy="0"/>
          </a:xfrm>
          <a:prstGeom prst="line">
            <a:avLst/>
          </a:prstGeom>
          <a:noFill/>
          <a:ln w="12700">
            <a:solidFill>
              <a:schemeClr val="tx1"/>
            </a:solidFill>
            <a:round/>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1862672" name="Line 16"/>
          <p:cNvSpPr>
            <a:spLocks noChangeShapeType="1"/>
          </p:cNvSpPr>
          <p:nvPr/>
        </p:nvSpPr>
        <p:spPr bwMode="auto">
          <a:xfrm>
            <a:off x="1905000" y="3429000"/>
            <a:ext cx="8382000" cy="0"/>
          </a:xfrm>
          <a:prstGeom prst="line">
            <a:avLst/>
          </a:prstGeom>
          <a:noFill/>
          <a:ln w="12700">
            <a:solidFill>
              <a:schemeClr val="tx1"/>
            </a:solidFill>
            <a:round/>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1862673" name="Line 17"/>
          <p:cNvSpPr>
            <a:spLocks noChangeShapeType="1"/>
          </p:cNvSpPr>
          <p:nvPr/>
        </p:nvSpPr>
        <p:spPr bwMode="auto">
          <a:xfrm>
            <a:off x="1905000" y="4445000"/>
            <a:ext cx="8382000" cy="0"/>
          </a:xfrm>
          <a:prstGeom prst="line">
            <a:avLst/>
          </a:prstGeom>
          <a:noFill/>
          <a:ln w="12700">
            <a:solidFill>
              <a:schemeClr val="tx1"/>
            </a:solidFill>
            <a:round/>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1862674" name="Line 18"/>
          <p:cNvSpPr>
            <a:spLocks noChangeShapeType="1"/>
          </p:cNvSpPr>
          <p:nvPr/>
        </p:nvSpPr>
        <p:spPr bwMode="auto">
          <a:xfrm>
            <a:off x="1905000" y="5461000"/>
            <a:ext cx="8382000" cy="0"/>
          </a:xfrm>
          <a:prstGeom prst="line">
            <a:avLst/>
          </a:prstGeom>
          <a:noFill/>
          <a:ln w="28575" cap="sq">
            <a:solidFill>
              <a:schemeClr val="tx1"/>
            </a:solidFill>
            <a:round/>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1862675" name="Line 19"/>
          <p:cNvSpPr>
            <a:spLocks noChangeShapeType="1"/>
          </p:cNvSpPr>
          <p:nvPr/>
        </p:nvSpPr>
        <p:spPr bwMode="auto">
          <a:xfrm>
            <a:off x="1905000" y="1397000"/>
            <a:ext cx="0" cy="4064000"/>
          </a:xfrm>
          <a:prstGeom prst="line">
            <a:avLst/>
          </a:prstGeom>
          <a:noFill/>
          <a:ln w="28575" cap="sq">
            <a:solidFill>
              <a:schemeClr val="tx1"/>
            </a:solidFill>
            <a:round/>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1862676" name="Line 20"/>
          <p:cNvSpPr>
            <a:spLocks noChangeShapeType="1"/>
          </p:cNvSpPr>
          <p:nvPr/>
        </p:nvSpPr>
        <p:spPr bwMode="auto">
          <a:xfrm>
            <a:off x="4343400" y="1397000"/>
            <a:ext cx="0" cy="4064000"/>
          </a:xfrm>
          <a:prstGeom prst="line">
            <a:avLst/>
          </a:prstGeom>
          <a:noFill/>
          <a:ln w="12700">
            <a:solidFill>
              <a:schemeClr val="tx1"/>
            </a:solidFill>
            <a:round/>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1862677" name="Line 21"/>
          <p:cNvSpPr>
            <a:spLocks noChangeShapeType="1"/>
          </p:cNvSpPr>
          <p:nvPr/>
        </p:nvSpPr>
        <p:spPr bwMode="auto">
          <a:xfrm>
            <a:off x="7239000" y="1397000"/>
            <a:ext cx="0" cy="4064000"/>
          </a:xfrm>
          <a:prstGeom prst="line">
            <a:avLst/>
          </a:prstGeom>
          <a:noFill/>
          <a:ln w="12700">
            <a:solidFill>
              <a:schemeClr val="tx1"/>
            </a:solidFill>
            <a:round/>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1862678" name="Line 22"/>
          <p:cNvSpPr>
            <a:spLocks noChangeShapeType="1"/>
          </p:cNvSpPr>
          <p:nvPr/>
        </p:nvSpPr>
        <p:spPr bwMode="auto">
          <a:xfrm>
            <a:off x="10287000" y="1397000"/>
            <a:ext cx="0" cy="4064000"/>
          </a:xfrm>
          <a:prstGeom prst="line">
            <a:avLst/>
          </a:prstGeom>
          <a:noFill/>
          <a:ln w="28575" cap="sq">
            <a:solidFill>
              <a:schemeClr val="tx1"/>
            </a:solidFill>
            <a:round/>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1192983" name="WordArt 24"/>
          <p:cNvSpPr>
            <a:spLocks noChangeArrowheads="1" noChangeShapeType="1" noTextEdit="1"/>
          </p:cNvSpPr>
          <p:nvPr/>
        </p:nvSpPr>
        <p:spPr bwMode="auto">
          <a:xfrm>
            <a:off x="1981200" y="1447800"/>
            <a:ext cx="2209800" cy="914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Arial" pitchFamily="34" charset="0"/>
              </a:rPr>
              <a:t>Approach</a:t>
            </a:r>
          </a:p>
        </p:txBody>
      </p:sp>
      <p:sp>
        <p:nvSpPr>
          <p:cNvPr id="1862681" name="Comment 25"/>
          <p:cNvSpPr>
            <a:spLocks noChangeArrowheads="1"/>
          </p:cNvSpPr>
          <p:nvPr/>
        </p:nvSpPr>
        <p:spPr bwMode="auto">
          <a:xfrm>
            <a:off x="1539876" y="-1143000"/>
            <a:ext cx="40989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Lawyer’s Maxim:</a:t>
            </a:r>
            <a:r>
              <a:rPr kumimoji="0" lang="en-US" sz="1600" b="0"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“The big print giveth,  the small print taketh away!”</a:t>
            </a:r>
          </a:p>
        </p:txBody>
      </p:sp>
    </p:spTree>
    <p:extLst>
      <p:ext uri="{BB962C8B-B14F-4D97-AF65-F5344CB8AC3E}">
        <p14:creationId xmlns:p14="http://schemas.microsoft.com/office/powerpoint/2010/main" val="281295314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62666"/>
                                        </p:tgtEl>
                                        <p:attrNameLst>
                                          <p:attrName>style.visibility</p:attrName>
                                        </p:attrNameLst>
                                      </p:cBhvr>
                                      <p:to>
                                        <p:strVal val="visible"/>
                                      </p:to>
                                    </p:set>
                                    <p:animEffect transition="in" filter="dissolve">
                                      <p:cBhvr>
                                        <p:cTn id="7" dur="500"/>
                                        <p:tgtEl>
                                          <p:spTgt spid="18626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62665"/>
                                        </p:tgtEl>
                                        <p:attrNameLst>
                                          <p:attrName>style.visibility</p:attrName>
                                        </p:attrNameLst>
                                      </p:cBhvr>
                                      <p:to>
                                        <p:strVal val="visible"/>
                                      </p:to>
                                    </p:set>
                                    <p:animEffect transition="in" filter="dissolve">
                                      <p:cBhvr>
                                        <p:cTn id="12" dur="500"/>
                                        <p:tgtEl>
                                          <p:spTgt spid="186266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62664"/>
                                        </p:tgtEl>
                                        <p:attrNameLst>
                                          <p:attrName>style.visibility</p:attrName>
                                        </p:attrNameLst>
                                      </p:cBhvr>
                                      <p:to>
                                        <p:strVal val="visible"/>
                                      </p:to>
                                    </p:set>
                                    <p:animEffect transition="in" filter="dissolve">
                                      <p:cBhvr>
                                        <p:cTn id="17" dur="500"/>
                                        <p:tgtEl>
                                          <p:spTgt spid="186266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62663"/>
                                        </p:tgtEl>
                                        <p:attrNameLst>
                                          <p:attrName>style.visibility</p:attrName>
                                        </p:attrNameLst>
                                      </p:cBhvr>
                                      <p:to>
                                        <p:strVal val="visible"/>
                                      </p:to>
                                    </p:set>
                                    <p:animEffect transition="in" filter="dissolve">
                                      <p:cBhvr>
                                        <p:cTn id="22" dur="500"/>
                                        <p:tgtEl>
                                          <p:spTgt spid="186266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62662"/>
                                        </p:tgtEl>
                                        <p:attrNameLst>
                                          <p:attrName>style.visibility</p:attrName>
                                        </p:attrNameLst>
                                      </p:cBhvr>
                                      <p:to>
                                        <p:strVal val="visible"/>
                                      </p:to>
                                    </p:set>
                                    <p:animEffect transition="in" filter="dissolve">
                                      <p:cBhvr>
                                        <p:cTn id="27" dur="500"/>
                                        <p:tgtEl>
                                          <p:spTgt spid="186266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862661"/>
                                        </p:tgtEl>
                                        <p:attrNameLst>
                                          <p:attrName>style.visibility</p:attrName>
                                        </p:attrNameLst>
                                      </p:cBhvr>
                                      <p:to>
                                        <p:strVal val="visible"/>
                                      </p:to>
                                    </p:set>
                                    <p:animEffect transition="in" filter="dissolve">
                                      <p:cBhvr>
                                        <p:cTn id="32" dur="500"/>
                                        <p:tgtEl>
                                          <p:spTgt spid="186266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862660"/>
                                        </p:tgtEl>
                                        <p:attrNameLst>
                                          <p:attrName>style.visibility</p:attrName>
                                        </p:attrNameLst>
                                      </p:cBhvr>
                                      <p:to>
                                        <p:strVal val="visible"/>
                                      </p:to>
                                    </p:set>
                                    <p:animEffect transition="in" filter="dissolve">
                                      <p:cBhvr>
                                        <p:cTn id="37" dur="500"/>
                                        <p:tgtEl>
                                          <p:spTgt spid="186266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862659"/>
                                        </p:tgtEl>
                                        <p:attrNameLst>
                                          <p:attrName>style.visibility</p:attrName>
                                        </p:attrNameLst>
                                      </p:cBhvr>
                                      <p:to>
                                        <p:strVal val="visible"/>
                                      </p:to>
                                    </p:set>
                                    <p:animEffect transition="in" filter="dissolve">
                                      <p:cBhvr>
                                        <p:cTn id="42" dur="500"/>
                                        <p:tgtEl>
                                          <p:spTgt spid="186265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862658"/>
                                        </p:tgtEl>
                                        <p:attrNameLst>
                                          <p:attrName>style.visibility</p:attrName>
                                        </p:attrNameLst>
                                      </p:cBhvr>
                                      <p:to>
                                        <p:strVal val="visible"/>
                                      </p:to>
                                    </p:set>
                                    <p:animEffect transition="in" filter="dissolve">
                                      <p:cBhvr>
                                        <p:cTn id="47" dur="500"/>
                                        <p:tgtEl>
                                          <p:spTgt spid="1862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2658" grpId="0" animBg="1" autoUpdateAnimBg="0"/>
      <p:bldP spid="1862659" grpId="0" animBg="1" autoUpdateAnimBg="0"/>
      <p:bldP spid="1862660" grpId="0" animBg="1" autoUpdateAnimBg="0"/>
      <p:bldP spid="1862661" grpId="0" animBg="1" autoUpdateAnimBg="0"/>
      <p:bldP spid="1862662" grpId="0" animBg="1" autoUpdateAnimBg="0"/>
      <p:bldP spid="1862663" grpId="0" animBg="1" autoUpdateAnimBg="0"/>
      <p:bldP spid="1862664" grpId="0" animBg="1" autoUpdateAnimBg="0"/>
      <p:bldP spid="1862665" grpId="0" animBg="1" autoUpdateAnimBg="0"/>
      <p:bldP spid="1862666"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92610" name="Rectangle 2">
            <a:extLst>
              <a:ext uri="{FF2B5EF4-FFF2-40B4-BE49-F238E27FC236}">
                <a16:creationId xmlns:a16="http://schemas.microsoft.com/office/drawing/2014/main" id="{31CC203E-186E-430F-9BDA-CC99FCC3EF77}"/>
              </a:ext>
            </a:extLst>
          </p:cNvPr>
          <p:cNvSpPr>
            <a:spLocks noGrp="1" noChangeArrowheads="1"/>
          </p:cNvSpPr>
          <p:nvPr>
            <p:ph type="title"/>
          </p:nvPr>
        </p:nvSpPr>
        <p:spPr>
          <a:xfrm>
            <a:off x="1524000" y="1524000"/>
            <a:ext cx="9144000" cy="533400"/>
          </a:xfrm>
        </p:spPr>
        <p:txBody>
          <a:bodyPr/>
          <a:lstStyle/>
          <a:p>
            <a:pPr eaLnBrk="1" hangingPunct="1">
              <a:defRPr/>
            </a:pPr>
            <a:r>
              <a:rPr lang="en-US" sz="3600" b="1" u="sng">
                <a:solidFill>
                  <a:srgbClr val="FF9966"/>
                </a:solidFill>
                <a:effectLst>
                  <a:outerShdw blurRad="38100" dist="38100" dir="2700000" algn="tl">
                    <a:srgbClr val="C0C0C0"/>
                  </a:outerShdw>
                </a:effectLst>
              </a:rPr>
              <a:t>Concepts Of  Liberty &amp; Freedom In Balance</a:t>
            </a:r>
          </a:p>
        </p:txBody>
      </p:sp>
      <p:sp>
        <p:nvSpPr>
          <p:cNvPr id="1092611" name="Rectangle 3">
            <a:extLst>
              <a:ext uri="{FF2B5EF4-FFF2-40B4-BE49-F238E27FC236}">
                <a16:creationId xmlns:a16="http://schemas.microsoft.com/office/drawing/2014/main" id="{2A0B18E3-45D5-4FE9-914A-CABFA06086DD}"/>
              </a:ext>
            </a:extLst>
          </p:cNvPr>
          <p:cNvSpPr>
            <a:spLocks noGrp="1" noChangeArrowheads="1"/>
          </p:cNvSpPr>
          <p:nvPr>
            <p:ph type="body" idx="1"/>
          </p:nvPr>
        </p:nvSpPr>
        <p:spPr>
          <a:xfrm>
            <a:off x="1905000" y="2590800"/>
            <a:ext cx="8763000" cy="4267200"/>
          </a:xfrm>
        </p:spPr>
        <p:txBody>
          <a:bodyPr/>
          <a:lstStyle/>
          <a:p>
            <a:pPr eaLnBrk="1" hangingPunct="1">
              <a:defRPr/>
            </a:pPr>
            <a:r>
              <a:rPr lang="en-US" sz="3600" b="1" i="1" dirty="0">
                <a:solidFill>
                  <a:srgbClr val="FFFF00"/>
                </a:solidFill>
                <a:effectLst>
                  <a:outerShdw blurRad="38100" dist="38100" dir="2700000" algn="tl">
                    <a:srgbClr val="C0C0C0"/>
                  </a:outerShdw>
                </a:effectLst>
              </a:rPr>
              <a:t>Latinate Origins Of Term “Liberty” Implies  States Both Of Separation &amp; Independence</a:t>
            </a:r>
          </a:p>
          <a:p>
            <a:pPr eaLnBrk="1" hangingPunct="1">
              <a:defRPr/>
            </a:pPr>
            <a:endParaRPr lang="en-US" sz="1600" b="1" i="1" dirty="0">
              <a:solidFill>
                <a:srgbClr val="FFFF00"/>
              </a:solidFill>
              <a:effectLst>
                <a:outerShdw blurRad="38100" dist="38100" dir="2700000" algn="tl">
                  <a:srgbClr val="C0C0C0"/>
                </a:outerShdw>
              </a:effectLst>
            </a:endParaRPr>
          </a:p>
          <a:p>
            <a:pPr eaLnBrk="1" hangingPunct="1">
              <a:defRPr/>
            </a:pPr>
            <a:r>
              <a:rPr lang="en-US" sz="3600" b="1" i="1" dirty="0">
                <a:solidFill>
                  <a:srgbClr val="FFFF00"/>
                </a:solidFill>
                <a:effectLst>
                  <a:outerShdw blurRad="38100" dist="38100" dir="2700000" algn="tl">
                    <a:srgbClr val="C0C0C0"/>
                  </a:outerShdw>
                </a:effectLst>
              </a:rPr>
              <a:t>Root Meaning Of  “Freedom” Connotes Friendship &amp; Attachment Or The Right Of Belonging In A Community Of Free People</a:t>
            </a:r>
          </a:p>
        </p:txBody>
      </p:sp>
      <p:sp>
        <p:nvSpPr>
          <p:cNvPr id="1092612" name="WordArt 4">
            <a:extLst>
              <a:ext uri="{FF2B5EF4-FFF2-40B4-BE49-F238E27FC236}">
                <a16:creationId xmlns:a16="http://schemas.microsoft.com/office/drawing/2014/main" id="{00C74F11-5112-49B6-9049-45C962D1652F}"/>
              </a:ext>
            </a:extLst>
          </p:cNvPr>
          <p:cNvSpPr>
            <a:spLocks noChangeArrowheads="1" noChangeShapeType="1" noTextEdit="1"/>
          </p:cNvSpPr>
          <p:nvPr/>
        </p:nvSpPr>
        <p:spPr bwMode="auto">
          <a:xfrm>
            <a:off x="1524000" y="0"/>
            <a:ext cx="9144000" cy="9906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1">
                  <a:gsLst>
                    <a:gs pos="0">
                      <a:srgbClr val="F8B049"/>
                    </a:gs>
                    <a:gs pos="9000">
                      <a:srgbClr val="B43E85"/>
                    </a:gs>
                    <a:gs pos="15500">
                      <a:srgbClr val="C50849"/>
                    </a:gs>
                    <a:gs pos="16499">
                      <a:srgbClr val="F952A0"/>
                    </a:gs>
                    <a:gs pos="18500">
                      <a:srgbClr val="FEE7F2"/>
                    </a:gs>
                    <a:gs pos="39500">
                      <a:srgbClr val="F8B049"/>
                    </a:gs>
                    <a:gs pos="43500">
                      <a:srgbClr val="F8B049"/>
                    </a:gs>
                    <a:gs pos="50000">
                      <a:srgbClr val="FC9FCB"/>
                    </a:gs>
                    <a:gs pos="56500">
                      <a:srgbClr val="F8B049"/>
                    </a:gs>
                    <a:gs pos="60501">
                      <a:srgbClr val="F8B049"/>
                    </a:gs>
                    <a:gs pos="81500">
                      <a:srgbClr val="FEE7F2"/>
                    </a:gs>
                    <a:gs pos="83501">
                      <a:srgbClr val="F952A0"/>
                    </a:gs>
                    <a:gs pos="84500">
                      <a:srgbClr val="C50849"/>
                    </a:gs>
                    <a:gs pos="91000">
                      <a:srgbClr val="B43E85"/>
                    </a:gs>
                    <a:gs pos="100000">
                      <a:srgbClr val="F8B049"/>
                    </a:gs>
                  </a:gsLst>
                  <a:lin ang="5400000" scaled="1"/>
                </a:gradFill>
                <a:effectLst>
                  <a:outerShdw dist="35921" dir="2700000" sy="50000" rotWithShape="0">
                    <a:srgbClr val="875B0D"/>
                  </a:outerShdw>
                </a:effectLst>
                <a:uLnTx/>
                <a:uFillTx/>
                <a:latin typeface="Arial Black" panose="020B0A04020102020204" pitchFamily="34" charset="0"/>
                <a:ea typeface="+mn-ea"/>
                <a:cs typeface="Arial" panose="020B0604020202020204" pitchFamily="34" charset="0"/>
              </a:rPr>
              <a:t>THE NEW RESTORATION OF HUMAN WORTH</a:t>
            </a:r>
          </a:p>
        </p:txBody>
      </p:sp>
    </p:spTree>
    <p:extLst>
      <p:ext uri="{BB962C8B-B14F-4D97-AF65-F5344CB8AC3E}">
        <p14:creationId xmlns:p14="http://schemas.microsoft.com/office/powerpoint/2010/main" val="13414840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1092612"/>
                                        </p:tgtEl>
                                        <p:attrNameLst>
                                          <p:attrName>style.visibility</p:attrName>
                                        </p:attrNameLst>
                                      </p:cBhvr>
                                      <p:to>
                                        <p:strVal val="visible"/>
                                      </p:to>
                                    </p:set>
                                    <p:anim calcmode="lin" valueType="num">
                                      <p:cBhvr>
                                        <p:cTn id="7" dur="500" fill="hold"/>
                                        <p:tgtEl>
                                          <p:spTgt spid="1092612"/>
                                        </p:tgtEl>
                                        <p:attrNameLst>
                                          <p:attrName>ppt_w</p:attrName>
                                        </p:attrNameLst>
                                      </p:cBhvr>
                                      <p:tavLst>
                                        <p:tav tm="0">
                                          <p:val>
                                            <p:strVal val="4*#ppt_w"/>
                                          </p:val>
                                        </p:tav>
                                        <p:tav tm="100000">
                                          <p:val>
                                            <p:strVal val="#ppt_w"/>
                                          </p:val>
                                        </p:tav>
                                      </p:tavLst>
                                    </p:anim>
                                    <p:anim calcmode="lin" valueType="num">
                                      <p:cBhvr>
                                        <p:cTn id="8" dur="500" fill="hold"/>
                                        <p:tgtEl>
                                          <p:spTgt spid="1092612"/>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1092610">
                                            <p:txEl>
                                              <p:pRg st="0" end="0"/>
                                            </p:txEl>
                                          </p:spTgt>
                                        </p:tgtEl>
                                        <p:attrNameLst>
                                          <p:attrName>style.visibility</p:attrName>
                                        </p:attrNameLst>
                                      </p:cBhvr>
                                      <p:to>
                                        <p:strVal val="visible"/>
                                      </p:to>
                                    </p:set>
                                    <p:anim calcmode="lin" valueType="num">
                                      <p:cBhvr additive="base">
                                        <p:cTn id="13" dur="300" fill="hold"/>
                                        <p:tgtEl>
                                          <p:spTgt spid="1092610">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109261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92611">
                                            <p:txEl>
                                              <p:pRg st="2" end="2"/>
                                            </p:txEl>
                                          </p:spTgt>
                                        </p:tgtEl>
                                        <p:attrNameLst>
                                          <p:attrName>style.visibility</p:attrName>
                                        </p:attrNameLst>
                                      </p:cBhvr>
                                      <p:to>
                                        <p:strVal val="visible"/>
                                      </p:to>
                                    </p:set>
                                    <p:animEffect transition="in" filter="wipe(left)">
                                      <p:cBhvr>
                                        <p:cTn id="19" dur="500"/>
                                        <p:tgtEl>
                                          <p:spTgt spid="1092611">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92611">
                                            <p:txEl>
                                              <p:pRg st="0" end="0"/>
                                            </p:txEl>
                                          </p:spTgt>
                                        </p:tgtEl>
                                        <p:attrNameLst>
                                          <p:attrName>style.visibility</p:attrName>
                                        </p:attrNameLst>
                                      </p:cBhvr>
                                      <p:to>
                                        <p:strVal val="visible"/>
                                      </p:to>
                                    </p:set>
                                    <p:animEffect transition="in" filter="wipe(left)">
                                      <p:cBhvr>
                                        <p:cTn id="24" dur="500"/>
                                        <p:tgtEl>
                                          <p:spTgt spid="10926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2610" grpId="0" build="p" autoUpdateAnimBg="0"/>
      <p:bldP spid="1092611" grpId="0" build="p" autoUpdateAnimBg="0" rev="1"/>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548738" name="Rectangle 2"/>
          <p:cNvSpPr>
            <a:spLocks noGrp="1" noChangeArrowheads="1"/>
          </p:cNvSpPr>
          <p:nvPr>
            <p:ph type="title"/>
          </p:nvPr>
        </p:nvSpPr>
        <p:spPr>
          <a:xfrm>
            <a:off x="2133600" y="152400"/>
            <a:ext cx="7543800" cy="990600"/>
          </a:xfrm>
          <a:solidFill>
            <a:srgbClr val="FF3300"/>
          </a:solidFill>
          <a:ln>
            <a:solidFill>
              <a:schemeClr val="tx1"/>
            </a:solidFill>
          </a:ln>
        </p:spPr>
        <p:txBody>
          <a:bodyPr/>
          <a:lstStyle/>
          <a:p>
            <a:r>
              <a:rPr lang="en-US" sz="4000" b="1">
                <a:solidFill>
                  <a:srgbClr val="FFFF00"/>
                </a:solidFill>
                <a:effectLst>
                  <a:outerShdw blurRad="38100" dist="38100" dir="2700000" algn="tl">
                    <a:srgbClr val="000000"/>
                  </a:outerShdw>
                </a:effectLst>
              </a:rPr>
              <a:t>Sociology Of Denominationalism</a:t>
            </a:r>
            <a:r>
              <a:rPr lang="en-US" sz="4000">
                <a:solidFill>
                  <a:srgbClr val="FFFF00"/>
                </a:solidFill>
              </a:rPr>
              <a:t>                      </a:t>
            </a:r>
            <a:r>
              <a:rPr lang="en-US" sz="3200" u="sng">
                <a:solidFill>
                  <a:srgbClr val="FFFF00"/>
                </a:solidFill>
              </a:rPr>
              <a:t>Social Sources</a:t>
            </a:r>
            <a:r>
              <a:rPr lang="en-US" sz="3200">
                <a:solidFill>
                  <a:srgbClr val="FFFF00"/>
                </a:solidFill>
              </a:rPr>
              <a:t>;  H. Richard Niebuhr;  1929</a:t>
            </a:r>
          </a:p>
        </p:txBody>
      </p:sp>
      <p:sp>
        <p:nvSpPr>
          <p:cNvPr id="2548739" name="Rectangle 3"/>
          <p:cNvSpPr>
            <a:spLocks noGrp="1" noChangeArrowheads="1"/>
          </p:cNvSpPr>
          <p:nvPr>
            <p:ph sz="half" idx="1"/>
          </p:nvPr>
        </p:nvSpPr>
        <p:spPr>
          <a:xfrm>
            <a:off x="2286000" y="2133600"/>
            <a:ext cx="7696200" cy="4724400"/>
          </a:xfrm>
        </p:spPr>
        <p:txBody>
          <a:bodyPr/>
          <a:lstStyle/>
          <a:p>
            <a:pPr>
              <a:buFontTx/>
              <a:buNone/>
            </a:pPr>
            <a:r>
              <a:rPr lang="en-US" sz="2400" b="1" dirty="0">
                <a:solidFill>
                  <a:srgbClr val="FF6600"/>
                </a:solidFill>
              </a:rPr>
              <a:t>   </a:t>
            </a:r>
            <a:r>
              <a:rPr lang="en-US" sz="2000" b="1" dirty="0">
                <a:solidFill>
                  <a:srgbClr val="FF6600"/>
                </a:solidFill>
              </a:rPr>
              <a:t>“Compromises of the</a:t>
            </a:r>
            <a:r>
              <a:rPr lang="en-US" sz="2000" b="1" i="1" dirty="0">
                <a:solidFill>
                  <a:srgbClr val="FF6600"/>
                </a:solidFill>
              </a:rPr>
              <a:t> absolute good</a:t>
            </a:r>
            <a:r>
              <a:rPr lang="en-US" sz="2000" b="1" dirty="0">
                <a:solidFill>
                  <a:srgbClr val="FF6600"/>
                </a:solidFill>
              </a:rPr>
              <a:t> are doubly evil when they are unacknowledged,  when the emasculation of the Christian ideal remains undiscovered and when,  in consequence,  men take pride,  as in an achievement,  in a defeat of the essential gospel…  So it produces at last a spurious gospel unaware of its departure from the faith once delivered to the saints.  Denominationalism in the Christian church is such an unacknowledged hypocrisy…      It is a compromise,  made far too lightly,  between Christianity and the world.  It represents the accommodation of Christianity to the caste-system of human society.   It draws the color line in the church of God;  it fosters the misunderstandings,  the self-exaltations,  the hatreds of jingoistic nationalism by continuing in the body of Christ the spurious differences of provincial loyalties;  it seats the rich and poor apart at the table of the Lord…”</a:t>
            </a:r>
            <a:r>
              <a:rPr lang="en-US" sz="2000" dirty="0">
                <a:solidFill>
                  <a:srgbClr val="FF6600"/>
                </a:solidFill>
              </a:rPr>
              <a:t>   p. 5      </a:t>
            </a:r>
            <a:endParaRPr lang="en-US" sz="2000" u="sng" dirty="0">
              <a:solidFill>
                <a:srgbClr val="FF6600"/>
              </a:solidFill>
            </a:endParaRPr>
          </a:p>
        </p:txBody>
      </p:sp>
      <p:sp>
        <p:nvSpPr>
          <p:cNvPr id="2548740" name="Rectangle 4"/>
          <p:cNvSpPr>
            <a:spLocks noGrp="1" noChangeArrowheads="1"/>
          </p:cNvSpPr>
          <p:nvPr>
            <p:ph type="body" sz="half" idx="2"/>
          </p:nvPr>
        </p:nvSpPr>
        <p:spPr>
          <a:xfrm>
            <a:off x="2209800" y="6858000"/>
            <a:ext cx="7772400" cy="76200"/>
          </a:xfrm>
        </p:spPr>
        <p:txBody>
          <a:bodyPr/>
          <a:lstStyle/>
          <a:p>
            <a:pPr>
              <a:lnSpc>
                <a:spcPct val="90000"/>
              </a:lnSpc>
            </a:pPr>
            <a:endParaRPr lang="en-US" sz="2400"/>
          </a:p>
        </p:txBody>
      </p:sp>
      <p:pic>
        <p:nvPicPr>
          <p:cNvPr id="2548741" name="Picture 5" descr="C:\Documents and Settings\Owner\My Documents\Educational Illustrations\altered_beast.gif"/>
          <p:cNvPicPr>
            <a:picLocks noChangeAspect="1" noChangeArrowheads="1" noCrop="1"/>
          </p:cNvPicPr>
          <p:nvPr/>
        </p:nvPicPr>
        <p:blipFill>
          <a:blip r:embed="rId5" cstate="print"/>
          <a:srcRect/>
          <a:stretch>
            <a:fillRect/>
          </a:stretch>
        </p:blipFill>
        <p:spPr bwMode="auto">
          <a:xfrm>
            <a:off x="9525000" y="0"/>
            <a:ext cx="1143000" cy="1143000"/>
          </a:xfrm>
          <a:prstGeom prst="rect">
            <a:avLst/>
          </a:prstGeom>
          <a:noFill/>
        </p:spPr>
      </p:pic>
      <p:pic>
        <p:nvPicPr>
          <p:cNvPr id="2548742" name="Picture 6" descr="C:\Documents and Settings\Owner\My Documents\Educational Illustrations\Second_Try_by_MatsuiHibiki.gif"/>
          <p:cNvPicPr>
            <a:picLocks noChangeAspect="1" noChangeArrowheads="1" noCrop="1"/>
          </p:cNvPicPr>
          <p:nvPr/>
        </p:nvPicPr>
        <p:blipFill>
          <a:blip r:embed="rId6" cstate="print"/>
          <a:srcRect/>
          <a:stretch>
            <a:fillRect/>
          </a:stretch>
        </p:blipFill>
        <p:spPr bwMode="auto">
          <a:xfrm>
            <a:off x="1524000" y="0"/>
            <a:ext cx="762000" cy="1143000"/>
          </a:xfrm>
          <a:prstGeom prst="rect">
            <a:avLst/>
          </a:prstGeom>
          <a:noFill/>
        </p:spPr>
      </p:pic>
      <p:sp>
        <p:nvSpPr>
          <p:cNvPr id="2548743" name="WordArt 7"/>
          <p:cNvSpPr>
            <a:spLocks noChangeArrowheads="1" noChangeShapeType="1" noTextEdit="1"/>
          </p:cNvSpPr>
          <p:nvPr/>
        </p:nvSpPr>
        <p:spPr bwMode="auto">
          <a:xfrm>
            <a:off x="2971800" y="1371600"/>
            <a:ext cx="7086600" cy="7620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ugsburger Initials"/>
                <a:ea typeface="+mn-ea"/>
                <a:cs typeface="+mn-cs"/>
              </a:rPr>
              <a:t>THE BEATIFIC VISION!</a:t>
            </a:r>
          </a:p>
        </p:txBody>
      </p:sp>
    </p:spTree>
    <p:extLst>
      <p:ext uri="{BB962C8B-B14F-4D97-AF65-F5344CB8AC3E}">
        <p14:creationId xmlns:p14="http://schemas.microsoft.com/office/powerpoint/2010/main" val="238800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48743"/>
                                        </p:tgtEl>
                                        <p:attrNameLst>
                                          <p:attrName>style.visibility</p:attrName>
                                        </p:attrNameLst>
                                      </p:cBhvr>
                                      <p:to>
                                        <p:strVal val="visible"/>
                                      </p:to>
                                    </p:set>
                                    <p:animEffect transition="in" filter="dissolve">
                                      <p:cBhvr>
                                        <p:cTn id="7" dur="500"/>
                                        <p:tgtEl>
                                          <p:spTgt spid="254874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stCondLst>
                                    <p:cond delay="0"/>
                                  </p:stCondLst>
                                  <p:iterate type="lt">
                                    <p:tmPct val="100000"/>
                                  </p:iterate>
                                  <p:childTnLst>
                                    <p:set>
                                      <p:cBhvr>
                                        <p:cTn id="11" dur="1" fill="hold">
                                          <p:stCondLst>
                                            <p:cond delay="0"/>
                                          </p:stCondLst>
                                        </p:cTn>
                                        <p:tgtEl>
                                          <p:spTgt spid="2548739">
                                            <p:txEl>
                                              <p:pRg st="0" end="0"/>
                                            </p:txEl>
                                          </p:spTgt>
                                        </p:tgtEl>
                                        <p:attrNameLst>
                                          <p:attrName>style.visibility</p:attrName>
                                        </p:attrNameLst>
                                      </p:cBhvr>
                                      <p:to>
                                        <p:strVal val="visible"/>
                                      </p:to>
                                    </p:set>
                                    <p:anim calcmode="lin" valueType="num">
                                      <p:cBhvr additive="base">
                                        <p:cTn id="12" dur="75" fill="hold"/>
                                        <p:tgtEl>
                                          <p:spTgt spid="2548739">
                                            <p:txEl>
                                              <p:pRg st="0" end="0"/>
                                            </p:txEl>
                                          </p:spTgt>
                                        </p:tgtEl>
                                        <p:attrNameLst>
                                          <p:attrName>ppt_x</p:attrName>
                                        </p:attrNameLst>
                                      </p:cBhvr>
                                      <p:tavLst>
                                        <p:tav tm="0">
                                          <p:val>
                                            <p:strVal val="1+#ppt_w/2"/>
                                          </p:val>
                                        </p:tav>
                                        <p:tav tm="100000">
                                          <p:val>
                                            <p:strVal val="#ppt_x"/>
                                          </p:val>
                                        </p:tav>
                                      </p:tavLst>
                                    </p:anim>
                                    <p:anim calcmode="lin" valueType="num">
                                      <p:cBhvr additive="base">
                                        <p:cTn id="13" dur="75" fill="hold"/>
                                        <p:tgtEl>
                                          <p:spTgt spid="2548739">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8739" grpId="0" build="p" autoUpdateAnimBg="0"/>
      <p:bldP spid="2548743"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solidFill>
          <a:srgbClr val="660033"/>
        </a:solidFill>
        <a:effectLst/>
      </p:bgPr>
    </p:bg>
    <p:spTree>
      <p:nvGrpSpPr>
        <p:cNvPr id="1" name=""/>
        <p:cNvGrpSpPr/>
        <p:nvPr/>
      </p:nvGrpSpPr>
      <p:grpSpPr>
        <a:xfrm>
          <a:off x="0" y="0"/>
          <a:ext cx="0" cy="0"/>
          <a:chOff x="0" y="0"/>
          <a:chExt cx="0" cy="0"/>
        </a:xfrm>
      </p:grpSpPr>
      <p:sp>
        <p:nvSpPr>
          <p:cNvPr id="4630530" name="Rectangle 2"/>
          <p:cNvSpPr>
            <a:spLocks noGrp="1" noChangeArrowheads="1"/>
          </p:cNvSpPr>
          <p:nvPr>
            <p:ph type="title"/>
          </p:nvPr>
        </p:nvSpPr>
        <p:spPr>
          <a:xfrm>
            <a:off x="1610687" y="872455"/>
            <a:ext cx="8892330" cy="5226342"/>
          </a:xfrm>
          <a:solidFill>
            <a:schemeClr val="bg2">
              <a:lumMod val="60000"/>
              <a:lumOff val="40000"/>
            </a:schemeClr>
          </a:solidFill>
        </p:spPr>
        <p:txBody>
          <a:bodyPr/>
          <a:lstStyle/>
          <a:p>
            <a:r>
              <a:rPr lang="en-US" sz="2800" dirty="0">
                <a:solidFill>
                  <a:schemeClr val="accent6">
                    <a:lumMod val="75000"/>
                  </a:schemeClr>
                </a:solidFill>
                <a:effectLst>
                  <a:outerShdw blurRad="38100" dist="38100" dir="2700000" algn="tl">
                    <a:srgbClr val="000000">
                      <a:alpha val="43137"/>
                    </a:srgbClr>
                  </a:outerShdw>
                </a:effectLst>
                <a:latin typeface="Baskerville Old Face" panose="02020602080505020303" pitchFamily="18" charset="0"/>
              </a:rPr>
              <a:t>“The period of nationalism was followed by the period of the growth of sectionalism.  In this era slavery divided the nation,  and it also divided the Church.  Churches began to emphasize their own denominational interests at the expense of inter-denominational and national interests.</a:t>
            </a:r>
            <a:br>
              <a:rPr lang="en-US" sz="2800" dirty="0">
                <a:solidFill>
                  <a:schemeClr val="accent6">
                    <a:lumMod val="75000"/>
                  </a:schemeClr>
                </a:solidFill>
                <a:effectLst>
                  <a:outerShdw blurRad="38100" dist="38100" dir="2700000" algn="tl">
                    <a:srgbClr val="000000">
                      <a:alpha val="43137"/>
                    </a:srgbClr>
                  </a:outerShdw>
                </a:effectLst>
                <a:latin typeface="Baskerville Old Face" panose="02020602080505020303" pitchFamily="18" charset="0"/>
              </a:rPr>
            </a:br>
            <a:r>
              <a:rPr lang="en-US" sz="2800" dirty="0">
                <a:solidFill>
                  <a:schemeClr val="accent6">
                    <a:lumMod val="75000"/>
                  </a:schemeClr>
                </a:solidFill>
                <a:effectLst>
                  <a:outerShdw blurRad="38100" dist="38100" dir="2700000" algn="tl">
                    <a:srgbClr val="000000">
                      <a:alpha val="43137"/>
                    </a:srgbClr>
                  </a:outerShdw>
                </a:effectLst>
                <a:latin typeface="Baskerville Old Face" panose="02020602080505020303" pitchFamily="18" charset="0"/>
              </a:rPr>
              <a:t>  Loyalty to the denomination came now to be the great emphasis,  as loyalty to the North or South came to be characteristic in politics.  Interdenominational societies     gave way to denominational;  churches were divided into antislavery and proslavery groups,  while doctrinal        schisms added to the confusion!”</a:t>
            </a:r>
          </a:p>
        </p:txBody>
      </p:sp>
    </p:spTree>
    <p:extLst>
      <p:ext uri="{BB962C8B-B14F-4D97-AF65-F5344CB8AC3E}">
        <p14:creationId xmlns:p14="http://schemas.microsoft.com/office/powerpoint/2010/main" val="335399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4630530"/>
                                        </p:tgtEl>
                                        <p:attrNameLst>
                                          <p:attrName>style.visibility</p:attrName>
                                        </p:attrNameLst>
                                      </p:cBhvr>
                                      <p:to>
                                        <p:strVal val="visible"/>
                                      </p:to>
                                    </p:set>
                                    <p:anim calcmode="lin" valueType="num">
                                      <p:cBhvr>
                                        <p:cTn id="7" dur="300" fill="hold"/>
                                        <p:tgtEl>
                                          <p:spTgt spid="4630530"/>
                                        </p:tgtEl>
                                        <p:attrNameLst>
                                          <p:attrName>ppt_w</p:attrName>
                                        </p:attrNameLst>
                                      </p:cBhvr>
                                      <p:tavLst>
                                        <p:tav tm="0">
                                          <p:val>
                                            <p:fltVal val="0"/>
                                          </p:val>
                                        </p:tav>
                                        <p:tav tm="100000">
                                          <p:val>
                                            <p:strVal val="#ppt_w"/>
                                          </p:val>
                                        </p:tav>
                                      </p:tavLst>
                                    </p:anim>
                                    <p:anim calcmode="lin" valueType="num">
                                      <p:cBhvr>
                                        <p:cTn id="8" dur="300" fill="hold"/>
                                        <p:tgtEl>
                                          <p:spTgt spid="4630530"/>
                                        </p:tgtEl>
                                        <p:attrNameLst>
                                          <p:attrName>ppt_h</p:attrName>
                                        </p:attrNameLst>
                                      </p:cBhvr>
                                      <p:tavLst>
                                        <p:tav tm="0">
                                          <p:val>
                                            <p:fltVal val="0"/>
                                          </p:val>
                                        </p:tav>
                                        <p:tav tm="100000">
                                          <p:val>
                                            <p:strVal val="#ppt_h"/>
                                          </p:val>
                                        </p:tav>
                                      </p:tavLst>
                                    </p:anim>
                                    <p:anim calcmode="lin" valueType="num">
                                      <p:cBhvr>
                                        <p:cTn id="9" dur="300" fill="hold"/>
                                        <p:tgtEl>
                                          <p:spTgt spid="4630530"/>
                                        </p:tgtEl>
                                        <p:attrNameLst>
                                          <p:attrName>ppt_x</p:attrName>
                                        </p:attrNameLst>
                                      </p:cBhvr>
                                      <p:tavLst>
                                        <p:tav tm="0">
                                          <p:val>
                                            <p:fltVal val="0.5"/>
                                          </p:val>
                                        </p:tav>
                                        <p:tav tm="100000">
                                          <p:val>
                                            <p:strVal val="#ppt_x"/>
                                          </p:val>
                                        </p:tav>
                                      </p:tavLst>
                                    </p:anim>
                                    <p:anim calcmode="lin" valueType="num">
                                      <p:cBhvr>
                                        <p:cTn id="10" dur="300" fill="hold"/>
                                        <p:tgtEl>
                                          <p:spTgt spid="46305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0530"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554882" name="Rectangle 2"/>
          <p:cNvSpPr>
            <a:spLocks noGrp="1" noChangeArrowheads="1"/>
          </p:cNvSpPr>
          <p:nvPr>
            <p:ph type="title"/>
          </p:nvPr>
        </p:nvSpPr>
        <p:spPr>
          <a:xfrm>
            <a:off x="2133600" y="152400"/>
            <a:ext cx="7543800" cy="990600"/>
          </a:xfrm>
          <a:solidFill>
            <a:srgbClr val="FF3300"/>
          </a:solidFill>
          <a:ln>
            <a:solidFill>
              <a:schemeClr val="tx1"/>
            </a:solidFill>
          </a:ln>
        </p:spPr>
        <p:txBody>
          <a:bodyPr/>
          <a:lstStyle/>
          <a:p>
            <a:r>
              <a:rPr lang="en-US" sz="4000" b="1">
                <a:solidFill>
                  <a:srgbClr val="FFFF00"/>
                </a:solidFill>
                <a:effectLst>
                  <a:outerShdw blurRad="38100" dist="38100" dir="2700000" algn="tl">
                    <a:srgbClr val="000000"/>
                  </a:outerShdw>
                </a:effectLst>
              </a:rPr>
              <a:t>Sociology Of Denominationalism</a:t>
            </a:r>
            <a:r>
              <a:rPr lang="en-US" sz="4000">
                <a:solidFill>
                  <a:srgbClr val="FFFF00"/>
                </a:solidFill>
              </a:rPr>
              <a:t>                      </a:t>
            </a:r>
            <a:r>
              <a:rPr lang="en-US" sz="3200" u="sng">
                <a:solidFill>
                  <a:srgbClr val="FFFF00"/>
                </a:solidFill>
              </a:rPr>
              <a:t>Social Sources</a:t>
            </a:r>
            <a:r>
              <a:rPr lang="en-US" sz="3200">
                <a:solidFill>
                  <a:srgbClr val="FFFF00"/>
                </a:solidFill>
              </a:rPr>
              <a:t>;  H. Richard Niebuhr;  1929</a:t>
            </a:r>
          </a:p>
        </p:txBody>
      </p:sp>
      <p:sp>
        <p:nvSpPr>
          <p:cNvPr id="2554883" name="Rectangle 3"/>
          <p:cNvSpPr>
            <a:spLocks noGrp="1" noChangeArrowheads="1"/>
          </p:cNvSpPr>
          <p:nvPr>
            <p:ph sz="half" idx="1"/>
          </p:nvPr>
        </p:nvSpPr>
        <p:spPr>
          <a:xfrm>
            <a:off x="2133600" y="1447800"/>
            <a:ext cx="8153400" cy="5410200"/>
          </a:xfrm>
        </p:spPr>
        <p:txBody>
          <a:bodyPr/>
          <a:lstStyle/>
          <a:p>
            <a:pPr>
              <a:buFontTx/>
              <a:buNone/>
            </a:pPr>
            <a:r>
              <a:rPr lang="en-US" sz="2400" b="1" dirty="0">
                <a:solidFill>
                  <a:srgbClr val="FF6600"/>
                </a:solidFill>
              </a:rPr>
              <a:t>   “The social and psychological differences between South and North came to expression in scriptural condemnations &amp; defenses of slavery.  It was plain to Southern </a:t>
            </a:r>
            <a:r>
              <a:rPr lang="en-US" sz="2400" b="1" i="1" dirty="0">
                <a:solidFill>
                  <a:srgbClr val="FF6600"/>
                </a:solidFill>
              </a:rPr>
              <a:t>church- goers </a:t>
            </a:r>
            <a:r>
              <a:rPr lang="en-US" sz="2400" b="1" dirty="0">
                <a:solidFill>
                  <a:srgbClr val="FF6600"/>
                </a:solidFill>
              </a:rPr>
              <a:t>that many of the Old Testament heroes they had been taught to venerate had been masters of slaves,  that Paul had given his sanction to the institution by counseling obedience to masters and by returning runaway </a:t>
            </a:r>
            <a:r>
              <a:rPr lang="en-US" sz="2400" b="1" dirty="0" err="1">
                <a:solidFill>
                  <a:srgbClr val="FF6600"/>
                </a:solidFill>
              </a:rPr>
              <a:t>Onesimus</a:t>
            </a:r>
            <a:r>
              <a:rPr lang="en-US" sz="2400" b="1" dirty="0">
                <a:solidFill>
                  <a:srgbClr val="FF6600"/>
                </a:solidFill>
              </a:rPr>
              <a:t> to Philemon.  The incompatibility of chattel slavery with the counsel of love was no less evident to the Northern church-goer.  The South idealized patriarchal relations   of kindly lords to child-like servants;  the North was more aware of the atrocities of domineering slave-drivers and the brutalities of the slave-market.” </a:t>
            </a:r>
            <a:r>
              <a:rPr lang="en-US" sz="2400" dirty="0">
                <a:solidFill>
                  <a:srgbClr val="FF6600"/>
                </a:solidFill>
              </a:rPr>
              <a:t>[</a:t>
            </a:r>
            <a:r>
              <a:rPr lang="en-US" sz="2400" u="sng" dirty="0">
                <a:solidFill>
                  <a:srgbClr val="FF6600"/>
                </a:solidFill>
              </a:rPr>
              <a:t>Sectionalism</a:t>
            </a:r>
            <a:r>
              <a:rPr lang="en-US" sz="2400" dirty="0">
                <a:solidFill>
                  <a:srgbClr val="FF6600"/>
                </a:solidFill>
              </a:rPr>
              <a:t>, p. 191]</a:t>
            </a:r>
            <a:r>
              <a:rPr lang="en-US" sz="2400" b="1" dirty="0">
                <a:solidFill>
                  <a:srgbClr val="FF6600"/>
                </a:solidFill>
              </a:rPr>
              <a:t> </a:t>
            </a:r>
            <a:endParaRPr lang="en-US" sz="2400" b="1" u="sng" dirty="0">
              <a:solidFill>
                <a:srgbClr val="FF6600"/>
              </a:solidFill>
            </a:endParaRPr>
          </a:p>
        </p:txBody>
      </p:sp>
      <p:sp>
        <p:nvSpPr>
          <p:cNvPr id="2554884" name="Rectangle 4"/>
          <p:cNvSpPr>
            <a:spLocks noGrp="1" noChangeArrowheads="1"/>
          </p:cNvSpPr>
          <p:nvPr>
            <p:ph type="body" sz="half" idx="2"/>
          </p:nvPr>
        </p:nvSpPr>
        <p:spPr>
          <a:xfrm>
            <a:off x="2209800" y="6858000"/>
            <a:ext cx="7772400" cy="76200"/>
          </a:xfrm>
        </p:spPr>
        <p:txBody>
          <a:bodyPr/>
          <a:lstStyle/>
          <a:p>
            <a:pPr>
              <a:lnSpc>
                <a:spcPct val="90000"/>
              </a:lnSpc>
            </a:pPr>
            <a:endParaRPr lang="en-US" sz="2400"/>
          </a:p>
        </p:txBody>
      </p:sp>
      <p:pic>
        <p:nvPicPr>
          <p:cNvPr id="2554885" name="Picture 5" descr="C:\Documents and Settings\Owner\My Documents\Educational Illustrations\altered_beast.gif"/>
          <p:cNvPicPr>
            <a:picLocks noChangeAspect="1" noChangeArrowheads="1" noCrop="1"/>
          </p:cNvPicPr>
          <p:nvPr/>
        </p:nvPicPr>
        <p:blipFill>
          <a:blip r:embed="rId5" cstate="print"/>
          <a:srcRect/>
          <a:stretch>
            <a:fillRect/>
          </a:stretch>
        </p:blipFill>
        <p:spPr bwMode="auto">
          <a:xfrm>
            <a:off x="9525000" y="0"/>
            <a:ext cx="1143000" cy="1143000"/>
          </a:xfrm>
          <a:prstGeom prst="rect">
            <a:avLst/>
          </a:prstGeom>
          <a:noFill/>
        </p:spPr>
      </p:pic>
      <p:pic>
        <p:nvPicPr>
          <p:cNvPr id="2554886" name="Picture 6" descr="C:\Documents and Settings\Owner\My Documents\Educational Illustrations\Second_Try_by_MatsuiHibiki.gif"/>
          <p:cNvPicPr>
            <a:picLocks noChangeAspect="1" noChangeArrowheads="1" noCrop="1"/>
          </p:cNvPicPr>
          <p:nvPr/>
        </p:nvPicPr>
        <p:blipFill>
          <a:blip r:embed="rId6" cstate="print"/>
          <a:srcRect/>
          <a:stretch>
            <a:fillRect/>
          </a:stretch>
        </p:blipFill>
        <p:spPr bwMode="auto">
          <a:xfrm>
            <a:off x="1524000" y="0"/>
            <a:ext cx="762000" cy="1143000"/>
          </a:xfrm>
          <a:prstGeom prst="rect">
            <a:avLst/>
          </a:prstGeom>
          <a:noFill/>
        </p:spPr>
      </p:pic>
    </p:spTree>
    <p:extLst>
      <p:ext uri="{BB962C8B-B14F-4D97-AF65-F5344CB8AC3E}">
        <p14:creationId xmlns:p14="http://schemas.microsoft.com/office/powerpoint/2010/main" val="173047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2554883">
                                            <p:txEl>
                                              <p:pRg st="0" end="0"/>
                                            </p:txEl>
                                          </p:spTgt>
                                        </p:tgtEl>
                                        <p:attrNameLst>
                                          <p:attrName>style.visibility</p:attrName>
                                        </p:attrNameLst>
                                      </p:cBhvr>
                                      <p:to>
                                        <p:strVal val="visible"/>
                                      </p:to>
                                    </p:set>
                                    <p:animEffect transition="in" filter="wipe(up)">
                                      <p:cBhvr>
                                        <p:cTn id="7" dur="75"/>
                                        <p:tgtEl>
                                          <p:spTgt spid="2554883">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4883"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550786" name="Rectangle 2"/>
          <p:cNvSpPr>
            <a:spLocks noGrp="1" noChangeArrowheads="1"/>
          </p:cNvSpPr>
          <p:nvPr>
            <p:ph type="title"/>
          </p:nvPr>
        </p:nvSpPr>
        <p:spPr>
          <a:xfrm>
            <a:off x="2133600" y="152400"/>
            <a:ext cx="7543800" cy="990600"/>
          </a:xfrm>
          <a:solidFill>
            <a:srgbClr val="FF3300"/>
          </a:solidFill>
          <a:ln>
            <a:solidFill>
              <a:schemeClr val="tx1"/>
            </a:solidFill>
          </a:ln>
        </p:spPr>
        <p:txBody>
          <a:bodyPr/>
          <a:lstStyle/>
          <a:p>
            <a:r>
              <a:rPr lang="en-US" sz="4000" b="1" dirty="0">
                <a:solidFill>
                  <a:srgbClr val="FFFF00"/>
                </a:solidFill>
                <a:effectLst>
                  <a:outerShdw blurRad="38100" dist="38100" dir="2700000" algn="tl">
                    <a:srgbClr val="000000"/>
                  </a:outerShdw>
                </a:effectLst>
              </a:rPr>
              <a:t>Sociology Of Denominationalism</a:t>
            </a:r>
            <a:r>
              <a:rPr lang="en-US" sz="4000" dirty="0">
                <a:solidFill>
                  <a:srgbClr val="FFFF00"/>
                </a:solidFill>
              </a:rPr>
              <a:t>                      </a:t>
            </a:r>
            <a:r>
              <a:rPr lang="en-US" sz="3200" u="sng" dirty="0">
                <a:solidFill>
                  <a:srgbClr val="FFFF00"/>
                </a:solidFill>
              </a:rPr>
              <a:t>Social Sources</a:t>
            </a:r>
            <a:r>
              <a:rPr lang="en-US" sz="3200" dirty="0">
                <a:solidFill>
                  <a:srgbClr val="FFFF00"/>
                </a:solidFill>
              </a:rPr>
              <a:t>;  H. Richard Niebuhr;  1929</a:t>
            </a:r>
          </a:p>
        </p:txBody>
      </p:sp>
      <p:sp>
        <p:nvSpPr>
          <p:cNvPr id="2550787" name="Rectangle 3"/>
          <p:cNvSpPr>
            <a:spLocks noGrp="1" noChangeArrowheads="1"/>
          </p:cNvSpPr>
          <p:nvPr>
            <p:ph sz="half" idx="1"/>
          </p:nvPr>
        </p:nvSpPr>
        <p:spPr>
          <a:xfrm>
            <a:off x="2209800" y="1524000"/>
            <a:ext cx="8153400" cy="5334000"/>
          </a:xfrm>
        </p:spPr>
        <p:txBody>
          <a:bodyPr/>
          <a:lstStyle/>
          <a:p>
            <a:pPr>
              <a:buFontTx/>
              <a:buNone/>
            </a:pPr>
            <a:r>
              <a:rPr lang="en-US" sz="1800" b="1" dirty="0">
                <a:solidFill>
                  <a:srgbClr val="FF6600"/>
                </a:solidFill>
              </a:rPr>
              <a:t>   “Many ideas that cannot be described as rationalizations in the sense described {theological opinions} are yet evidently secondary in character,  representing the intellectual reflections of more fundamental social and cultural as well as religious conditions.  An evident illustration of this relationship of ideas to underlying social conditions may be found in the attitude of Christians toward such institutions as private property,  democracy,  and slavery.  Advancing and defending their positions on the basis of proof-texts drawn from the scriptures,  it has been possible for various sects to take antithetical views of the Christian or un-Christian character of these institutions.   Only the purest novice in history will seek the explanation of such opinions in the proof-texts from which they purport to derive.  In similar fashion opinions as to church polity,  varying from denomination to denomination,  have been based in theory on New Testament reports of primitive church organization…  What  is true of ethics and polity is true of theology.  Less directly, but none the less effectively,  theological opinions have their roots in the relationship of the religious life to the cultural and political conditions prevailing in any group   of Christians…”    page 14</a:t>
            </a:r>
            <a:endParaRPr lang="en-US" sz="1800" b="1" u="sng" dirty="0">
              <a:solidFill>
                <a:srgbClr val="FF6600"/>
              </a:solidFill>
            </a:endParaRPr>
          </a:p>
        </p:txBody>
      </p:sp>
      <p:sp>
        <p:nvSpPr>
          <p:cNvPr id="2550788" name="Rectangle 4"/>
          <p:cNvSpPr>
            <a:spLocks noGrp="1" noChangeArrowheads="1"/>
          </p:cNvSpPr>
          <p:nvPr>
            <p:ph type="body" sz="half" idx="2"/>
          </p:nvPr>
        </p:nvSpPr>
        <p:spPr>
          <a:xfrm>
            <a:off x="2209800" y="6858000"/>
            <a:ext cx="7772400" cy="76200"/>
          </a:xfrm>
        </p:spPr>
        <p:txBody>
          <a:bodyPr/>
          <a:lstStyle/>
          <a:p>
            <a:pPr>
              <a:lnSpc>
                <a:spcPct val="90000"/>
              </a:lnSpc>
            </a:pPr>
            <a:endParaRPr lang="en-US" sz="2400"/>
          </a:p>
        </p:txBody>
      </p:sp>
      <p:pic>
        <p:nvPicPr>
          <p:cNvPr id="2550789" name="Picture 5" descr="C:\Documents and Settings\Owner\My Documents\Educational Illustrations\altered_beast.gif"/>
          <p:cNvPicPr>
            <a:picLocks noChangeAspect="1" noChangeArrowheads="1" noCrop="1"/>
          </p:cNvPicPr>
          <p:nvPr/>
        </p:nvPicPr>
        <p:blipFill>
          <a:blip r:embed="rId4" cstate="print"/>
          <a:srcRect/>
          <a:stretch>
            <a:fillRect/>
          </a:stretch>
        </p:blipFill>
        <p:spPr bwMode="auto">
          <a:xfrm>
            <a:off x="9525000" y="0"/>
            <a:ext cx="1143000" cy="1143000"/>
          </a:xfrm>
          <a:prstGeom prst="rect">
            <a:avLst/>
          </a:prstGeom>
          <a:noFill/>
        </p:spPr>
      </p:pic>
      <p:pic>
        <p:nvPicPr>
          <p:cNvPr id="2550790" name="Picture 6" descr="C:\Documents and Settings\Owner\My Documents\Educational Illustrations\Second_Try_by_MatsuiHibiki.gif"/>
          <p:cNvPicPr>
            <a:picLocks noChangeAspect="1" noChangeArrowheads="1" noCrop="1"/>
          </p:cNvPicPr>
          <p:nvPr/>
        </p:nvPicPr>
        <p:blipFill>
          <a:blip r:embed="rId5" cstate="print"/>
          <a:srcRect/>
          <a:stretch>
            <a:fillRect/>
          </a:stretch>
        </p:blipFill>
        <p:spPr bwMode="auto">
          <a:xfrm>
            <a:off x="1524000" y="0"/>
            <a:ext cx="762000" cy="1143000"/>
          </a:xfrm>
          <a:prstGeom prst="rect">
            <a:avLst/>
          </a:prstGeom>
          <a:noFill/>
        </p:spPr>
      </p:pic>
    </p:spTree>
    <p:extLst>
      <p:ext uri="{BB962C8B-B14F-4D97-AF65-F5344CB8AC3E}">
        <p14:creationId xmlns:p14="http://schemas.microsoft.com/office/powerpoint/2010/main" val="20274949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3892226" name="Rectangle 2"/>
          <p:cNvSpPr>
            <a:spLocks noGrp="1" noChangeArrowheads="1"/>
          </p:cNvSpPr>
          <p:nvPr>
            <p:ph type="title"/>
          </p:nvPr>
        </p:nvSpPr>
        <p:spPr>
          <a:xfrm>
            <a:off x="2133600" y="152400"/>
            <a:ext cx="7543800" cy="990600"/>
          </a:xfrm>
          <a:solidFill>
            <a:srgbClr val="FF3300"/>
          </a:solidFill>
          <a:ln>
            <a:solidFill>
              <a:schemeClr val="tx1"/>
            </a:solidFill>
          </a:ln>
        </p:spPr>
        <p:txBody>
          <a:bodyPr/>
          <a:lstStyle/>
          <a:p>
            <a:r>
              <a:rPr lang="en-US" sz="3600" b="1">
                <a:solidFill>
                  <a:srgbClr val="FFFF00"/>
                </a:solidFill>
                <a:effectLst>
                  <a:outerShdw blurRad="38100" dist="38100" dir="2700000" algn="tl">
                    <a:srgbClr val="000000"/>
                  </a:outerShdw>
                </a:effectLst>
              </a:rPr>
              <a:t>Redeeming America:  Road To War</a:t>
            </a:r>
            <a:r>
              <a:rPr lang="en-US" sz="4000">
                <a:solidFill>
                  <a:srgbClr val="FFFF00"/>
                </a:solidFill>
              </a:rPr>
              <a:t>                      </a:t>
            </a:r>
            <a:r>
              <a:rPr lang="en-US" sz="3200">
                <a:solidFill>
                  <a:srgbClr val="FFFF00"/>
                </a:solidFill>
              </a:rPr>
              <a:t>American Ways\Curtis D. Johnson\Pg. 147</a:t>
            </a:r>
          </a:p>
        </p:txBody>
      </p:sp>
      <p:sp>
        <p:nvSpPr>
          <p:cNvPr id="3892227" name="Rectangle 3"/>
          <p:cNvSpPr>
            <a:spLocks noGrp="1" noChangeArrowheads="1"/>
          </p:cNvSpPr>
          <p:nvPr>
            <p:ph sz="half" idx="1"/>
          </p:nvPr>
        </p:nvSpPr>
        <p:spPr>
          <a:xfrm>
            <a:off x="1981200" y="1295400"/>
            <a:ext cx="8686800" cy="5562600"/>
          </a:xfrm>
        </p:spPr>
        <p:txBody>
          <a:bodyPr/>
          <a:lstStyle/>
          <a:p>
            <a:pPr>
              <a:buFontTx/>
              <a:buNone/>
            </a:pPr>
            <a:r>
              <a:rPr lang="en-US" b="1" dirty="0">
                <a:solidFill>
                  <a:srgbClr val="FF6600"/>
                </a:solidFill>
              </a:rPr>
              <a:t>   “By contrast the Disciples of Christ had no significant North wing pushing them toward abolition &amp; therefore hadn’t </a:t>
            </a:r>
            <a:r>
              <a:rPr lang="en-US" b="1" dirty="0" err="1">
                <a:solidFill>
                  <a:srgbClr val="FF6600"/>
                </a:solidFill>
              </a:rPr>
              <a:t>seceders</a:t>
            </a:r>
            <a:r>
              <a:rPr lang="en-US" b="1" dirty="0">
                <a:solidFill>
                  <a:srgbClr val="FF6600"/>
                </a:solidFill>
              </a:rPr>
              <a:t> seeking    to silence anti-slavery sentiment. Instead the Disciples were dominated  by conservatives like Alexander Campbell who argued that Scripture did not condemn slavery,  that disciplining members for owning slaves was unbiblical &amp; that compensated emancipation and also colonization were the best political solutions to the slavery issue.”</a:t>
            </a:r>
            <a:endParaRPr lang="en-US" b="1" u="sng" dirty="0">
              <a:solidFill>
                <a:srgbClr val="FF6600"/>
              </a:solidFill>
            </a:endParaRPr>
          </a:p>
        </p:txBody>
      </p:sp>
      <p:sp>
        <p:nvSpPr>
          <p:cNvPr id="3892228" name="Rectangle 4"/>
          <p:cNvSpPr>
            <a:spLocks noGrp="1" noChangeArrowheads="1"/>
          </p:cNvSpPr>
          <p:nvPr>
            <p:ph type="body" sz="half" idx="2"/>
          </p:nvPr>
        </p:nvSpPr>
        <p:spPr>
          <a:xfrm>
            <a:off x="2209800" y="6858000"/>
            <a:ext cx="7772400" cy="76200"/>
          </a:xfrm>
        </p:spPr>
        <p:txBody>
          <a:bodyPr/>
          <a:lstStyle/>
          <a:p>
            <a:pPr>
              <a:lnSpc>
                <a:spcPct val="90000"/>
              </a:lnSpc>
            </a:pPr>
            <a:endParaRPr lang="en-US" sz="2400"/>
          </a:p>
        </p:txBody>
      </p:sp>
      <p:pic>
        <p:nvPicPr>
          <p:cNvPr id="3892229" name="Picture 5" descr="C:\Documents and Settings\Owner\My Documents\Educational Illustrations\altered_beast.gif"/>
          <p:cNvPicPr>
            <a:picLocks noChangeAspect="1" noChangeArrowheads="1" noCrop="1"/>
          </p:cNvPicPr>
          <p:nvPr/>
        </p:nvPicPr>
        <p:blipFill>
          <a:blip r:embed="rId5" cstate="print"/>
          <a:srcRect/>
          <a:stretch>
            <a:fillRect/>
          </a:stretch>
        </p:blipFill>
        <p:spPr bwMode="auto">
          <a:xfrm>
            <a:off x="9525000" y="0"/>
            <a:ext cx="1143000" cy="1143000"/>
          </a:xfrm>
          <a:prstGeom prst="rect">
            <a:avLst/>
          </a:prstGeom>
          <a:noFill/>
        </p:spPr>
      </p:pic>
      <p:pic>
        <p:nvPicPr>
          <p:cNvPr id="3892230" name="Picture 6" descr="C:\Documents and Settings\Owner\My Documents\Educational Illustrations\Second_Try_by_MatsuiHibiki.gif"/>
          <p:cNvPicPr>
            <a:picLocks noChangeAspect="1" noChangeArrowheads="1" noCrop="1"/>
          </p:cNvPicPr>
          <p:nvPr/>
        </p:nvPicPr>
        <p:blipFill>
          <a:blip r:embed="rId6" cstate="print"/>
          <a:srcRect/>
          <a:stretch>
            <a:fillRect/>
          </a:stretch>
        </p:blipFill>
        <p:spPr bwMode="auto">
          <a:xfrm>
            <a:off x="1524000" y="0"/>
            <a:ext cx="762000" cy="1143000"/>
          </a:xfrm>
          <a:prstGeom prst="rect">
            <a:avLst/>
          </a:prstGeom>
          <a:noFill/>
        </p:spPr>
      </p:pic>
      <p:sp>
        <p:nvSpPr>
          <p:cNvPr id="8" name="WordArt 3">
            <a:hlinkClick r:id="rId7" action="ppaction://hlinkfile"/>
          </p:cNvPr>
          <p:cNvSpPr>
            <a:spLocks noChangeArrowheads="1" noChangeShapeType="1" noTextEdit="1"/>
          </p:cNvSpPr>
          <p:nvPr/>
        </p:nvSpPr>
        <p:spPr bwMode="auto">
          <a:xfrm>
            <a:off x="7772400" y="5638800"/>
            <a:ext cx="2743200" cy="12192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 1821 American Colonization Society</a:t>
            </a:r>
          </a:p>
        </p:txBody>
      </p:sp>
    </p:spTree>
    <p:extLst>
      <p:ext uri="{BB962C8B-B14F-4D97-AF65-F5344CB8AC3E}">
        <p14:creationId xmlns:p14="http://schemas.microsoft.com/office/powerpoint/2010/main" val="60551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3892227">
                                            <p:txEl>
                                              <p:pRg st="0" end="0"/>
                                            </p:txEl>
                                          </p:spTgt>
                                        </p:tgtEl>
                                        <p:attrNameLst>
                                          <p:attrName>style.visibility</p:attrName>
                                        </p:attrNameLst>
                                      </p:cBhvr>
                                      <p:to>
                                        <p:strVal val="visible"/>
                                      </p:to>
                                    </p:set>
                                    <p:animEffect transition="in" filter="wipe(up)">
                                      <p:cBhvr>
                                        <p:cTn id="7" dur="75"/>
                                        <p:tgtEl>
                                          <p:spTgt spid="389222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227" grpId="0" build="p" autoUpdateAnimBg="0"/>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4598786" name="Rectangle 2"/>
          <p:cNvSpPr>
            <a:spLocks noGrp="1" noChangeArrowheads="1"/>
          </p:cNvSpPr>
          <p:nvPr>
            <p:ph type="title"/>
          </p:nvPr>
        </p:nvSpPr>
        <p:spPr>
          <a:xfrm>
            <a:off x="2133600" y="0"/>
            <a:ext cx="7543800" cy="1143000"/>
          </a:xfrm>
          <a:solidFill>
            <a:srgbClr val="FF3300"/>
          </a:solidFill>
          <a:ln>
            <a:solidFill>
              <a:schemeClr val="tx1"/>
            </a:solidFill>
          </a:ln>
        </p:spPr>
        <p:txBody>
          <a:bodyPr/>
          <a:lstStyle/>
          <a:p>
            <a:r>
              <a:rPr lang="en-US" sz="3200" b="1" u="sng">
                <a:solidFill>
                  <a:srgbClr val="FFFF00"/>
                </a:solidFill>
                <a:effectLst>
                  <a:outerShdw blurRad="38100" dist="38100" dir="2700000" algn="tl">
                    <a:srgbClr val="000000"/>
                  </a:outerShdw>
                </a:effectLst>
              </a:rPr>
              <a:t>The Road To Restoration</a:t>
            </a:r>
            <a:r>
              <a:rPr lang="en-US" sz="3200" b="1">
                <a:solidFill>
                  <a:srgbClr val="FFFF00"/>
                </a:solidFill>
                <a:effectLst>
                  <a:outerShdw blurRad="38100" dist="38100" dir="2700000" algn="tl">
                    <a:srgbClr val="000000"/>
                  </a:outerShdw>
                </a:effectLst>
              </a:rPr>
              <a:t> By Bill Humble </a:t>
            </a:r>
            <a:r>
              <a:rPr lang="en-US" sz="3200" b="1" i="1">
                <a:solidFill>
                  <a:srgbClr val="FFFF00"/>
                </a:solidFill>
                <a:effectLst>
                  <a:outerShdw blurRad="38100" dist="38100" dir="2700000" algn="tl">
                    <a:srgbClr val="000000"/>
                  </a:outerShdw>
                </a:effectLst>
              </a:rPr>
              <a:t>Three Leaders On Record For The Union</a:t>
            </a:r>
            <a:r>
              <a:rPr lang="en-US" sz="3600" b="1">
                <a:solidFill>
                  <a:srgbClr val="FFFF00"/>
                </a:solidFill>
                <a:effectLst>
                  <a:outerShdw blurRad="38100" dist="38100" dir="2700000" algn="tl">
                    <a:srgbClr val="000000"/>
                  </a:outerShdw>
                </a:effectLst>
              </a:rPr>
              <a:t> </a:t>
            </a:r>
            <a:r>
              <a:rPr lang="en-US" sz="4000">
                <a:solidFill>
                  <a:srgbClr val="FFFF00"/>
                </a:solidFill>
              </a:rPr>
              <a:t>                      </a:t>
            </a:r>
            <a:endParaRPr lang="en-US" sz="3200">
              <a:solidFill>
                <a:srgbClr val="FFFF00"/>
              </a:solidFill>
            </a:endParaRPr>
          </a:p>
        </p:txBody>
      </p:sp>
      <p:sp>
        <p:nvSpPr>
          <p:cNvPr id="4598787" name="Rectangle 3"/>
          <p:cNvSpPr>
            <a:spLocks noGrp="1" noChangeArrowheads="1"/>
          </p:cNvSpPr>
          <p:nvPr>
            <p:ph sz="half" idx="1"/>
          </p:nvPr>
        </p:nvSpPr>
        <p:spPr>
          <a:xfrm>
            <a:off x="1981200" y="1219200"/>
            <a:ext cx="8686800" cy="5638800"/>
          </a:xfrm>
        </p:spPr>
        <p:txBody>
          <a:bodyPr/>
          <a:lstStyle/>
          <a:p>
            <a:pPr>
              <a:buFontTx/>
              <a:buNone/>
            </a:pPr>
            <a:r>
              <a:rPr lang="en-US" b="1">
                <a:solidFill>
                  <a:srgbClr val="FF6600"/>
                </a:solidFill>
              </a:rPr>
              <a:t>   </a:t>
            </a:r>
            <a:r>
              <a:rPr lang="en-US" sz="3600" b="1" i="1">
                <a:solidFill>
                  <a:srgbClr val="FF6600"/>
                </a:solidFill>
              </a:rPr>
              <a:t>Pardee &amp; Ovid Butler With John Boggs:</a:t>
            </a:r>
          </a:p>
          <a:p>
            <a:pPr>
              <a:buFontTx/>
              <a:buNone/>
            </a:pPr>
            <a:r>
              <a:rPr lang="en-US" b="1">
                <a:solidFill>
                  <a:srgbClr val="FF6600"/>
                </a:solidFill>
              </a:rPr>
              <a:t>    </a:t>
            </a:r>
            <a:r>
              <a:rPr lang="en-US" sz="2400" b="1">
                <a:solidFill>
                  <a:srgbClr val="FF6600"/>
                </a:solidFill>
              </a:rPr>
              <a:t>“Throughout the 1850’s the abolitionists – Pardee Butler, Ovid Butler, John Boggs &amp; others – demanded that slavery   be denounced as a sin and that Southern slave-owners be disfellowshipped. These demands kept the brotherhood - </a:t>
            </a:r>
            <a:r>
              <a:rPr lang="en-US" sz="2400" b="1" i="1">
                <a:solidFill>
                  <a:srgbClr val="FF6600"/>
                </a:solidFill>
              </a:rPr>
              <a:t>in </a:t>
            </a:r>
            <a:r>
              <a:rPr lang="en-US" sz="2400" b="1">
                <a:solidFill>
                  <a:srgbClr val="FF6600"/>
                </a:solidFill>
              </a:rPr>
              <a:t> </a:t>
            </a:r>
            <a:r>
              <a:rPr lang="en-US" sz="2400" b="1" i="1">
                <a:solidFill>
                  <a:srgbClr val="FF6600"/>
                </a:solidFill>
              </a:rPr>
              <a:t>the north</a:t>
            </a:r>
            <a:r>
              <a:rPr lang="en-US" sz="2400" b="1">
                <a:solidFill>
                  <a:srgbClr val="FF6600"/>
                </a:solidFill>
              </a:rPr>
              <a:t> - in turmoil. The Northwestern Christian Magazine, edited by John Boggs, was established in 1854 to champion  the abolitionist cause.  Abolitionist hostility to the missionary society became so intense that in 1858 they held a convention in Indianapolis &amp; organized a rival society to the Cincinnati society.  Organizationally,  it was identical to the Cincinnati society,  but in its membership requirements was included - ‘No complicity in the crime of American Slavery.’”  pg. 47</a:t>
            </a:r>
          </a:p>
          <a:p>
            <a:pPr>
              <a:buFontTx/>
              <a:buNone/>
            </a:pPr>
            <a:endParaRPr lang="en-US" sz="2400" b="1" u="sng">
              <a:solidFill>
                <a:srgbClr val="FF6600"/>
              </a:solidFill>
            </a:endParaRPr>
          </a:p>
        </p:txBody>
      </p:sp>
      <p:sp>
        <p:nvSpPr>
          <p:cNvPr id="4598788" name="Rectangle 4"/>
          <p:cNvSpPr>
            <a:spLocks noGrp="1" noChangeArrowheads="1"/>
          </p:cNvSpPr>
          <p:nvPr>
            <p:ph type="body" sz="half" idx="2"/>
          </p:nvPr>
        </p:nvSpPr>
        <p:spPr>
          <a:xfrm>
            <a:off x="2209800" y="6858000"/>
            <a:ext cx="7772400" cy="76200"/>
          </a:xfrm>
        </p:spPr>
        <p:txBody>
          <a:bodyPr/>
          <a:lstStyle/>
          <a:p>
            <a:pPr>
              <a:lnSpc>
                <a:spcPct val="90000"/>
              </a:lnSpc>
            </a:pPr>
            <a:endParaRPr lang="en-US" sz="2400"/>
          </a:p>
        </p:txBody>
      </p:sp>
      <p:pic>
        <p:nvPicPr>
          <p:cNvPr id="4598789" name="Picture 5" descr="C:\Documents and Settings\Owner\My Documents\Educational Illustrations\altered_beast.gif"/>
          <p:cNvPicPr>
            <a:picLocks noChangeAspect="1" noChangeArrowheads="1" noCrop="1"/>
          </p:cNvPicPr>
          <p:nvPr/>
        </p:nvPicPr>
        <p:blipFill>
          <a:blip r:embed="rId5" cstate="print"/>
          <a:srcRect/>
          <a:stretch>
            <a:fillRect/>
          </a:stretch>
        </p:blipFill>
        <p:spPr bwMode="auto">
          <a:xfrm>
            <a:off x="9525000" y="0"/>
            <a:ext cx="1143000" cy="1143000"/>
          </a:xfrm>
          <a:prstGeom prst="rect">
            <a:avLst/>
          </a:prstGeom>
          <a:noFill/>
        </p:spPr>
      </p:pic>
      <p:pic>
        <p:nvPicPr>
          <p:cNvPr id="4598790" name="Picture 6" descr="C:\Documents and Settings\Owner\My Documents\Educational Illustrations\Second_Try_by_MatsuiHibiki.gif"/>
          <p:cNvPicPr>
            <a:picLocks noChangeAspect="1" noChangeArrowheads="1" noCrop="1"/>
          </p:cNvPicPr>
          <p:nvPr/>
        </p:nvPicPr>
        <p:blipFill>
          <a:blip r:embed="rId6" cstate="print"/>
          <a:srcRect/>
          <a:stretch>
            <a:fillRect/>
          </a:stretch>
        </p:blipFill>
        <p:spPr bwMode="auto">
          <a:xfrm>
            <a:off x="1524000" y="0"/>
            <a:ext cx="762000" cy="1143000"/>
          </a:xfrm>
          <a:prstGeom prst="rect">
            <a:avLst/>
          </a:prstGeom>
          <a:noFill/>
        </p:spPr>
      </p:pic>
    </p:spTree>
    <p:extLst>
      <p:ext uri="{BB962C8B-B14F-4D97-AF65-F5344CB8AC3E}">
        <p14:creationId xmlns:p14="http://schemas.microsoft.com/office/powerpoint/2010/main" val="181828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4598786"/>
                                        </p:tgtEl>
                                        <p:attrNameLst>
                                          <p:attrName>style.visibility</p:attrName>
                                        </p:attrNameLst>
                                      </p:cBhvr>
                                      <p:to>
                                        <p:strVal val="visible"/>
                                      </p:to>
                                    </p:set>
                                    <p:anim calcmode="lin" valueType="num">
                                      <p:cBhvr additive="base">
                                        <p:cTn id="7" dur="300" fill="hold"/>
                                        <p:tgtEl>
                                          <p:spTgt spid="4598786"/>
                                        </p:tgtEl>
                                        <p:attrNameLst>
                                          <p:attrName>ppt_x</p:attrName>
                                        </p:attrNameLst>
                                      </p:cBhvr>
                                      <p:tavLst>
                                        <p:tav tm="0">
                                          <p:val>
                                            <p:strVal val="0-#ppt_w/2"/>
                                          </p:val>
                                        </p:tav>
                                        <p:tav tm="100000">
                                          <p:val>
                                            <p:strVal val="#ppt_x"/>
                                          </p:val>
                                        </p:tav>
                                      </p:tavLst>
                                    </p:anim>
                                    <p:anim calcmode="lin" valueType="num">
                                      <p:cBhvr additive="base">
                                        <p:cTn id="8" dur="300" fill="hold"/>
                                        <p:tgtEl>
                                          <p:spTgt spid="459878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iterate type="lt">
                                    <p:tmPct val="100000"/>
                                  </p:iterate>
                                  <p:childTnLst>
                                    <p:set>
                                      <p:cBhvr>
                                        <p:cTn id="12" dur="1" fill="hold">
                                          <p:stCondLst>
                                            <p:cond delay="0"/>
                                          </p:stCondLst>
                                        </p:cTn>
                                        <p:tgtEl>
                                          <p:spTgt spid="4598787"/>
                                        </p:tgtEl>
                                        <p:attrNameLst>
                                          <p:attrName>style.visibility</p:attrName>
                                        </p:attrNameLst>
                                      </p:cBhvr>
                                      <p:to>
                                        <p:strVal val="visible"/>
                                      </p:to>
                                    </p:set>
                                    <p:animEffect transition="in" filter="wipe(left)">
                                      <p:cBhvr>
                                        <p:cTn id="13" dur="75"/>
                                        <p:tgtEl>
                                          <p:spTgt spid="4598787"/>
                                        </p:tgtEl>
                                      </p:cBhvr>
                                    </p:animEffect>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8786" grpId="0" animBg="1" autoUpdateAnimBg="0"/>
      <p:bldP spid="4598787"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964930" name="Rectangle 2" descr="Pink tissue paper"/>
          <p:cNvSpPr>
            <a:spLocks noGrp="1" noChangeArrowheads="1"/>
          </p:cNvSpPr>
          <p:nvPr>
            <p:ph type="title"/>
          </p:nvPr>
        </p:nvSpPr>
        <p:spPr>
          <a:xfrm>
            <a:off x="2209800" y="381000"/>
            <a:ext cx="7772400" cy="1295400"/>
          </a:xfrm>
          <a:blipFill dpi="0" rotWithShape="0">
            <a:blip r:embed="rId4" cstate="print"/>
            <a:srcRect/>
            <a:tile tx="0" ty="0" sx="100000" sy="100000" flip="none" algn="tl"/>
          </a:blipFill>
        </p:spPr>
        <p:txBody>
          <a:bodyPr/>
          <a:lstStyle/>
          <a:p>
            <a:r>
              <a:rPr lang="en-US" sz="4800"/>
              <a:t>The Restoration Movement:</a:t>
            </a:r>
            <a:r>
              <a:rPr lang="en-US"/>
              <a:t>  </a:t>
            </a:r>
            <a:r>
              <a:rPr lang="en-US" sz="4800" b="1"/>
              <a:t>An American Theology</a:t>
            </a:r>
            <a:r>
              <a:rPr lang="en-US"/>
              <a:t> </a:t>
            </a:r>
          </a:p>
        </p:txBody>
      </p:sp>
      <p:sp>
        <p:nvSpPr>
          <p:cNvPr id="3964931" name="Rectangle 3" descr="Blue tissue paper"/>
          <p:cNvSpPr>
            <a:spLocks noGrp="1" noChangeArrowheads="1"/>
          </p:cNvSpPr>
          <p:nvPr>
            <p:ph type="body" idx="1"/>
          </p:nvPr>
        </p:nvSpPr>
        <p:spPr>
          <a:xfrm>
            <a:off x="2286000" y="2209800"/>
            <a:ext cx="7696200" cy="4114800"/>
          </a:xfrm>
          <a:blipFill dpi="0" rotWithShape="0">
            <a:blip r:embed="rId5" cstate="print"/>
            <a:srcRect/>
            <a:tile tx="0" ty="0" sx="100000" sy="100000" flip="none" algn="tl"/>
          </a:blipFill>
        </p:spPr>
        <p:txBody>
          <a:bodyPr/>
          <a:lstStyle/>
          <a:p>
            <a:pPr>
              <a:lnSpc>
                <a:spcPct val="90000"/>
              </a:lnSpc>
              <a:buFontTx/>
              <a:buBlip>
                <a:blip r:embed="rId6"/>
              </a:buBlip>
            </a:pPr>
            <a:r>
              <a:rPr lang="en-US" sz="2000" b="1"/>
              <a:t> </a:t>
            </a:r>
            <a:r>
              <a:rPr lang="en-US" sz="2000" b="1">
                <a:effectLst>
                  <a:outerShdw blurRad="38100" dist="38100" dir="2700000" algn="tl">
                    <a:srgbClr val="FFFFFF"/>
                  </a:outerShdw>
                </a:effectLst>
              </a:rPr>
              <a:t>“This finds its way into the the Declaration of Independence in the statement:  </a:t>
            </a:r>
            <a:r>
              <a:rPr lang="en-US" sz="2000" b="1" i="1">
                <a:effectLst>
                  <a:outerShdw blurRad="38100" dist="38100" dir="2700000" algn="tl">
                    <a:srgbClr val="FFFFFF"/>
                  </a:outerShdw>
                </a:effectLst>
              </a:rPr>
              <a:t>‘We hold these truths to be self-evident,  that all </a:t>
            </a:r>
            <a:r>
              <a:rPr lang="en-US" sz="2000" b="1">
                <a:effectLst>
                  <a:outerShdw blurRad="38100" dist="38100" dir="2700000" algn="tl">
                    <a:srgbClr val="FFFFFF"/>
                  </a:outerShdw>
                </a:effectLst>
              </a:rPr>
              <a:t> </a:t>
            </a:r>
            <a:r>
              <a:rPr lang="en-US" sz="2000" b="1" i="1">
                <a:effectLst>
                  <a:outerShdw blurRad="38100" dist="38100" dir="2700000" algn="tl">
                    <a:srgbClr val="FFFFFF"/>
                  </a:outerShdw>
                </a:effectLst>
              </a:rPr>
              <a:t>men are created equal &amp; that they are endowed by their Creator with certain inalienable rights…’</a:t>
            </a:r>
            <a:r>
              <a:rPr lang="en-US" sz="2000" b="1">
                <a:effectLst>
                  <a:outerShdw blurRad="38100" dist="38100" dir="2700000" algn="tl">
                    <a:srgbClr val="FFFFFF"/>
                  </a:outerShdw>
                </a:effectLst>
              </a:rPr>
              <a:t>  The American political leaders rested their case for independence and democracy on this biblical foundation.  The success of the American experiment worked to legitimize this new populist theology and move it beyond America and beyond politics.  Now the church would have to wrestle with its implications.  Twenty-five years after the U.S. Declaration of Independence,  fourteen years after the Constitution was ratified,  and ten years after the Bill of Rights,  the Restoration movement began. It arose in an atmosphere of religious revivalism propelled by a heady idealism about the nature of man with earnest hopes for a utopian future.”</a:t>
            </a:r>
            <a:endParaRPr lang="en-US" b="1">
              <a:solidFill>
                <a:srgbClr val="FF0066"/>
              </a:solidFill>
              <a:effectLst>
                <a:outerShdw blurRad="38100" dist="38100" dir="2700000" algn="tl">
                  <a:srgbClr val="000000"/>
                </a:outerShdw>
              </a:effectLst>
            </a:endParaRPr>
          </a:p>
        </p:txBody>
      </p:sp>
    </p:spTree>
    <p:extLst>
      <p:ext uri="{BB962C8B-B14F-4D97-AF65-F5344CB8AC3E}">
        <p14:creationId xmlns:p14="http://schemas.microsoft.com/office/powerpoint/2010/main" val="274600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64931">
                                            <p:txEl>
                                              <p:pRg st="0" end="0"/>
                                            </p:txEl>
                                          </p:spTgt>
                                        </p:tgtEl>
                                        <p:attrNameLst>
                                          <p:attrName>style.visibility</p:attrName>
                                        </p:attrNameLst>
                                      </p:cBhvr>
                                      <p:to>
                                        <p:strVal val="visible"/>
                                      </p:to>
                                    </p:set>
                                    <p:anim calcmode="lin" valueType="num">
                                      <p:cBhvr additive="base">
                                        <p:cTn id="7" dur="300" fill="hold"/>
                                        <p:tgtEl>
                                          <p:spTgt spid="3964931">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64931">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4931"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ight_raven_Wallpaper_nxu7w.jpg"/>
          <p:cNvPicPr>
            <a:picLocks noChangeAspect="1"/>
          </p:cNvPicPr>
          <p:nvPr/>
        </p:nvPicPr>
        <p:blipFill>
          <a:blip r:embed="rId2" cstate="print"/>
          <a:stretch>
            <a:fillRect/>
          </a:stretch>
        </p:blipFill>
        <p:spPr>
          <a:xfrm>
            <a:off x="0" y="0"/>
            <a:ext cx="12192000" cy="6858000"/>
          </a:xfrm>
          <a:prstGeom prst="rect">
            <a:avLst/>
          </a:prstGeom>
        </p:spPr>
      </p:pic>
      <p:sp>
        <p:nvSpPr>
          <p:cNvPr id="4" name="Rectangle 3"/>
          <p:cNvSpPr/>
          <p:nvPr/>
        </p:nvSpPr>
        <p:spPr>
          <a:xfrm>
            <a:off x="1905000" y="-154127"/>
            <a:ext cx="8322644" cy="1323439"/>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William Blake Said:</a:t>
            </a:r>
          </a:p>
        </p:txBody>
      </p:sp>
      <p:sp>
        <p:nvSpPr>
          <p:cNvPr id="5" name="Rectangle 4"/>
          <p:cNvSpPr/>
          <p:nvPr/>
        </p:nvSpPr>
        <p:spPr>
          <a:xfrm>
            <a:off x="0" y="5257801"/>
            <a:ext cx="12192000" cy="175432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“Both read the Bible day and night, but thou </a:t>
            </a:r>
            <a:r>
              <a:rPr kumimoji="0" lang="en-US" sz="5400" b="1" i="0" u="none" strike="noStrike" kern="1200" cap="none" spc="0" normalizeH="0" baseline="0" noProof="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readst</a:t>
            </a: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 black where I read white.” </a:t>
            </a:r>
          </a:p>
        </p:txBody>
      </p:sp>
      <p:pic>
        <p:nvPicPr>
          <p:cNvPr id="6" name="Picture 5" descr="GUARD_AGAINST_ZOOM__99938_zoom.jpg"/>
          <p:cNvPicPr>
            <a:picLocks noChangeAspect="1"/>
          </p:cNvPicPr>
          <p:nvPr/>
        </p:nvPicPr>
        <p:blipFill>
          <a:blip r:embed="rId3" cstate="print"/>
          <a:stretch>
            <a:fillRect/>
          </a:stretch>
        </p:blipFill>
        <p:spPr>
          <a:xfrm>
            <a:off x="2895600" y="1135798"/>
            <a:ext cx="6477000" cy="4045803"/>
          </a:xfrm>
          <a:prstGeom prst="rect">
            <a:avLst/>
          </a:prstGeom>
        </p:spPr>
      </p:pic>
      <p:pic>
        <p:nvPicPr>
          <p:cNvPr id="7" name="Picture 6" descr="357f51c88da090f69e172210_L.jpg"/>
          <p:cNvPicPr>
            <a:picLocks noChangeAspect="1"/>
          </p:cNvPicPr>
          <p:nvPr/>
        </p:nvPicPr>
        <p:blipFill>
          <a:blip r:embed="rId4" cstate="print"/>
          <a:stretch>
            <a:fillRect/>
          </a:stretch>
        </p:blipFill>
        <p:spPr>
          <a:xfrm>
            <a:off x="1905000" y="990600"/>
            <a:ext cx="8382000" cy="4267200"/>
          </a:xfrm>
          <a:prstGeom prst="rect">
            <a:avLst/>
          </a:prstGeom>
        </p:spPr>
      </p:pic>
      <p:sp>
        <p:nvSpPr>
          <p:cNvPr id="8" name="Rectangle 7"/>
          <p:cNvSpPr/>
          <p:nvPr/>
        </p:nvSpPr>
        <p:spPr>
          <a:xfrm>
            <a:off x="2040556" y="1905001"/>
            <a:ext cx="8246444" cy="329320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ligrapher" pitchFamily="2" charset="0"/>
                <a:ea typeface="+mn-ea"/>
                <a:cs typeface="+mn-cs"/>
              </a:rPr>
              <a:t>The Civil War was a major turning point in American religious thought, argues Mark A. Noll. Although Christian believers agreed with one another that the Bible was authoritative and that it should be interpreted through commonsense principles, there was rampant disagreement about what Scripture taught about slavery. Furthermore, most Americans continued to believe that God ruled over the affairs of people and nations, but they were radically divided in their interpretations of what God was doing in and through the war. In addition to examining what white and black Americans wrote about slavery and race, Noll surveys commentary from foreign observers. Protestants and Catholics in Europe and Canada saw clearly that no matter how much the voluntary reliance on scriptural authority had contributed to the construction of national civilization, if there were no higher religious authority than personal interpretation regarding an issue as contentious as slavery, the resulting public deadlock would amount to a full-blown theological crisis. By highlighting this theological conflict, Noll adds to our understanding of not only the origins but also the intensity of the Civil War.</a:t>
            </a:r>
          </a:p>
        </p:txBody>
      </p:sp>
    </p:spTree>
    <p:extLst>
      <p:ext uri="{BB962C8B-B14F-4D97-AF65-F5344CB8AC3E}">
        <p14:creationId xmlns:p14="http://schemas.microsoft.com/office/powerpoint/2010/main" val="37379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iterate type="lt">
                                    <p:tmPct val="5000"/>
                                  </p:iterate>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4)">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nodeType="clickEffect">
                                  <p:stCondLst>
                                    <p:cond delay="0"/>
                                  </p:stCondLst>
                                  <p:childTnLst>
                                    <p:set>
                                      <p:cBhvr rctx="PPT">
                                        <p:cTn id="26" dur="indefinite"/>
                                        <p:tgtEl>
                                          <p:spTgt spid="6"/>
                                        </p:tgtEl>
                                        <p:attrNameLst>
                                          <p:attrName>style.opacity</p:attrName>
                                        </p:attrNameLst>
                                      </p:cBhvr>
                                      <p:to>
                                        <p:strVal val="0.5"/>
                                      </p:to>
                                    </p:set>
                                    <p:animEffect filter="image" prLst="opacity: 0.5">
                                      <p:cBhvr rctx="IE">
                                        <p:cTn id="27" dur="indefinite"/>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2"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heel(2)">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3" presetClass="entr" presetSubtype="272"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strVal val="2/3*#ppt_w"/>
                                          </p:val>
                                        </p:tav>
                                        <p:tav tm="100000">
                                          <p:val>
                                            <p:strVal val="#ppt_w"/>
                                          </p:val>
                                        </p:tav>
                                      </p:tavLst>
                                    </p:anim>
                                    <p:anim calcmode="lin" valueType="num">
                                      <p:cBhvr>
                                        <p:cTn id="38" dur="500" fill="hold"/>
                                        <p:tgtEl>
                                          <p:spTgt spid="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1JB215NbIL.jpg"/>
          <p:cNvPicPr>
            <a:picLocks noChangeAspect="1"/>
          </p:cNvPicPr>
          <p:nvPr/>
        </p:nvPicPr>
        <p:blipFill>
          <a:blip r:embed="rId2" cstate="print"/>
          <a:stretch>
            <a:fillRect/>
          </a:stretch>
        </p:blipFill>
        <p:spPr>
          <a:xfrm>
            <a:off x="0" y="-990600"/>
            <a:ext cx="12192000" cy="8458200"/>
          </a:xfrm>
          <a:prstGeom prst="rect">
            <a:avLst/>
          </a:prstGeom>
        </p:spPr>
      </p:pic>
      <p:sp>
        <p:nvSpPr>
          <p:cNvPr id="4" name="Rectangle 3"/>
          <p:cNvSpPr/>
          <p:nvPr/>
        </p:nvSpPr>
        <p:spPr>
          <a:xfrm>
            <a:off x="1696825" y="1866507"/>
            <a:ext cx="8823487" cy="440120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mn-ea"/>
                <a:cs typeface="+mn-cs"/>
              </a:rPr>
              <a:t>A plantation </a:t>
            </a:r>
            <a:r>
              <a:rPr kumimoji="0" lang="en-US" sz="2800" b="1" i="0" u="sng"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ligrapher" pitchFamily="2" charset="0"/>
                <a:ea typeface="+mn-ea"/>
                <a:cs typeface="+mn-cs"/>
              </a:rPr>
              <a:t>slaveowner</a:t>
            </a:r>
            <a:r>
              <a:rPr kumimoji="0" lang="en-US" sz="28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mn-ea"/>
                <a:cs typeface="+mn-cs"/>
              </a:rPr>
              <a:t> convinces (himself) that he </a:t>
            </a:r>
            <a:br>
              <a:rPr kumimoji="0" lang="en-US" sz="28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mn-ea"/>
                <a:cs typeface="+mn-cs"/>
              </a:rPr>
            </a:br>
            <a:r>
              <a:rPr kumimoji="0" lang="en-US" sz="28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mn-ea"/>
                <a:cs typeface="+mn-cs"/>
              </a:rPr>
              <a:t>is moral and benevolent. Imagining himself in the Christ role, the slaveowner stages a formal dinner - a last supper - by inviting 12 black slaves to dine with him.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mn-ea"/>
                <a:cs typeface="+mn-cs"/>
              </a:rPr>
              <a:t> Why stage this dinner? The slave master believes the blacks will thank him for his "goodness." Instead, the plantation owner lets loose the Africans' passions, hatred, and desperation for freedom. A slave revolt follows. In response, the slave owner forgets all about Christ as he ruthlessly hunts and punishes the rebellious blacks...</a:t>
            </a:r>
          </a:p>
        </p:txBody>
      </p:sp>
    </p:spTree>
    <p:extLst>
      <p:ext uri="{BB962C8B-B14F-4D97-AF65-F5344CB8AC3E}">
        <p14:creationId xmlns:p14="http://schemas.microsoft.com/office/powerpoint/2010/main" val="247892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2a.jpg"/>
          <p:cNvPicPr>
            <a:picLocks noChangeAspect="1"/>
          </p:cNvPicPr>
          <p:nvPr/>
        </p:nvPicPr>
        <p:blipFill>
          <a:blip r:embed="rId2" cstate="print"/>
          <a:stretch>
            <a:fillRect/>
          </a:stretch>
        </p:blipFill>
        <p:spPr>
          <a:xfrm>
            <a:off x="0" y="0"/>
            <a:ext cx="12192000" cy="6858000"/>
          </a:xfrm>
          <a:prstGeom prst="rect">
            <a:avLst/>
          </a:prstGeom>
        </p:spPr>
      </p:pic>
      <p:sp>
        <p:nvSpPr>
          <p:cNvPr id="4" name="Rectangle 3"/>
          <p:cNvSpPr/>
          <p:nvPr/>
        </p:nvSpPr>
        <p:spPr>
          <a:xfrm>
            <a:off x="1405288" y="847023"/>
            <a:ext cx="9230628" cy="452431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ligrapher" pitchFamily="2" charset="0"/>
                <a:ea typeface="+mn-ea"/>
                <a:cs typeface="+mn-cs"/>
              </a:rPr>
              <a:t>“The south is not just a place,  it is,  as they proudly tell you,  a state of mind,”  said Republican consultant Alex </a:t>
            </a:r>
            <a:r>
              <a:rPr kumimoji="0" lang="en-US" sz="36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Calligrapher" pitchFamily="2" charset="0"/>
                <a:ea typeface="+mn-ea"/>
                <a:cs typeface="+mn-cs"/>
              </a:rPr>
              <a:t>Castellanos</a:t>
            </a: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ligrapher" pitchFamily="2"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ligrapher" pitchFamily="2" charset="0"/>
                <a:ea typeface="+mn-ea"/>
                <a:cs typeface="+mn-cs"/>
              </a:rPr>
              <a:t> “The North is defined by reason,  the South embraces romance and the heart.  The North  is relativist,  the South lives by absolutes.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ligrapher" pitchFamily="2" charset="0"/>
                <a:ea typeface="+mn-ea"/>
                <a:cs typeface="+mn-cs"/>
              </a:rPr>
              <a:t>  When the South is right, it is absolutely right. When wrong, it is absolutely, tragically wrong.”</a:t>
            </a:r>
          </a:p>
        </p:txBody>
      </p:sp>
    </p:spTree>
    <p:extLst>
      <p:ext uri="{BB962C8B-B14F-4D97-AF65-F5344CB8AC3E}">
        <p14:creationId xmlns:p14="http://schemas.microsoft.com/office/powerpoint/2010/main" val="243936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2000"/>
                                        <p:tgtEl>
                                          <p:spTgt spid="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2000"/>
                                        <p:tgtEl>
                                          <p:spTgt spid="4">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dissolve">
                                      <p:cBhvr>
                                        <p:cTn id="13"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425859" name="Comment 3"/>
          <p:cNvSpPr>
            <a:spLocks noChangeArrowheads="1"/>
          </p:cNvSpPr>
          <p:nvPr/>
        </p:nvSpPr>
        <p:spPr bwMode="auto">
          <a:xfrm>
            <a:off x="1539876" y="-12192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  1859 Wall Street Revival Continued With Southern Army &amp; Worldwide To Entire English Speaking World Converting Moody &amp; Spurgeon Leaders Of The Late Century  </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East – West Divide Spurred Growth While North – South Split Stymied It!</a:t>
            </a:r>
          </a:p>
        </p:txBody>
      </p:sp>
    </p:spTree>
    <p:extLst>
      <p:ext uri="{BB962C8B-B14F-4D97-AF65-F5344CB8AC3E}">
        <p14:creationId xmlns:p14="http://schemas.microsoft.com/office/powerpoint/2010/main" val="7823061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43458" name="WordArt 4">
            <a:extLst>
              <a:ext uri="{FF2B5EF4-FFF2-40B4-BE49-F238E27FC236}">
                <a16:creationId xmlns:a16="http://schemas.microsoft.com/office/drawing/2014/main" id="{50AB3504-79B9-4F27-ABBC-472F55CC58A4}"/>
              </a:ext>
            </a:extLst>
          </p:cNvPr>
          <p:cNvSpPr>
            <a:spLocks noChangeArrowheads="1" noChangeShapeType="1" noTextEdit="1"/>
          </p:cNvSpPr>
          <p:nvPr/>
        </p:nvSpPr>
        <p:spPr bwMode="auto">
          <a:xfrm>
            <a:off x="1532733" y="0"/>
            <a:ext cx="9126537" cy="6096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contourClr>
                <a:srgbClr val="CBCBCB"/>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panose="02020603050405020304" pitchFamily="18" charset="0"/>
                <a:ea typeface="+mn-ea"/>
                <a:cs typeface="Times New Roman" panose="02020603050405020304" pitchFamily="18" charset="0"/>
              </a:rPr>
              <a:t>God's Will That Man Lives In Communities Of Justice</a:t>
            </a:r>
          </a:p>
        </p:txBody>
      </p:sp>
      <p:sp>
        <p:nvSpPr>
          <p:cNvPr id="1043459" name="WordArt 5">
            <a:extLst>
              <a:ext uri="{FF2B5EF4-FFF2-40B4-BE49-F238E27FC236}">
                <a16:creationId xmlns:a16="http://schemas.microsoft.com/office/drawing/2014/main" id="{E8963F91-1881-4BD5-805C-FB1E319705E6}"/>
              </a:ext>
            </a:extLst>
          </p:cNvPr>
          <p:cNvSpPr>
            <a:spLocks noChangeArrowheads="1" noChangeShapeType="1" noTextEdit="1"/>
          </p:cNvSpPr>
          <p:nvPr/>
        </p:nvSpPr>
        <p:spPr bwMode="auto">
          <a:xfrm>
            <a:off x="1548608" y="6099349"/>
            <a:ext cx="9272587" cy="75865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dirty="0">
                <a:ln>
                  <a:noFill/>
                </a:ln>
                <a:solidFill>
                  <a:srgbClr val="800000">
                    <a:lumMod val="40000"/>
                    <a:lumOff val="60000"/>
                  </a:srgbClr>
                </a:solidFill>
                <a:effectLst>
                  <a:outerShdw dist="45791" dir="3378596" algn="ctr" rotWithShape="0">
                    <a:srgbClr val="4D4D4D"/>
                  </a:outerShdw>
                </a:effectLst>
                <a:uLnTx/>
                <a:uFillTx/>
                <a:latin typeface="Arial Black" panose="020B0A04020102020204" pitchFamily="34" charset="0"/>
                <a:ea typeface="+mn-ea"/>
                <a:cs typeface="+mn-cs"/>
              </a:rPr>
              <a:t>Consequences Violating God's Moral Laws!  </a:t>
            </a:r>
          </a:p>
        </p:txBody>
      </p:sp>
      <p:pic>
        <p:nvPicPr>
          <p:cNvPr id="4" name="Picture 3" descr="207956cc7e2a0bbe8881de99a0863506.jpg">
            <a:extLst>
              <a:ext uri="{FF2B5EF4-FFF2-40B4-BE49-F238E27FC236}">
                <a16:creationId xmlns:a16="http://schemas.microsoft.com/office/drawing/2014/main" id="{D7643FF4-A02F-48BE-9D45-13DB5762BED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61741"/>
            <a:ext cx="12192000" cy="637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777812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43459">
                                            <p:txEl>
                                              <p:pRg st="0" end="0"/>
                                            </p:txEl>
                                          </p:spTgt>
                                        </p:tgtEl>
                                        <p:attrNameLst>
                                          <p:attrName>style.visibility</p:attrName>
                                        </p:attrNameLst>
                                      </p:cBhvr>
                                      <p:to>
                                        <p:strVal val="visible"/>
                                      </p:to>
                                    </p:set>
                                    <p:animEffect transition="in" filter="fade">
                                      <p:cBhvr>
                                        <p:cTn id="12" dur="1000"/>
                                        <p:tgtEl>
                                          <p:spTgt spid="1043459">
                                            <p:txEl>
                                              <p:pRg st="0" end="0"/>
                                            </p:txEl>
                                          </p:spTgt>
                                        </p:tgtEl>
                                      </p:cBhvr>
                                    </p:animEffect>
                                    <p:anim calcmode="lin" valueType="num">
                                      <p:cBhvr>
                                        <p:cTn id="13" dur="1000" fill="hold"/>
                                        <p:tgtEl>
                                          <p:spTgt spid="104345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4345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lasertimepodcast.com/wp-content/uploads/2015/10/Preach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2580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594690" name="Rectangle 2"/>
          <p:cNvSpPr>
            <a:spLocks noGrp="1" noChangeArrowheads="1"/>
          </p:cNvSpPr>
          <p:nvPr>
            <p:ph type="title"/>
          </p:nvPr>
        </p:nvSpPr>
        <p:spPr>
          <a:xfrm>
            <a:off x="1524000" y="134224"/>
            <a:ext cx="6705600" cy="1543574"/>
          </a:xfrm>
        </p:spPr>
        <p:txBody>
          <a:bodyPr/>
          <a:lstStyle/>
          <a:p>
            <a:r>
              <a:rPr lang="en-US" b="1" dirty="0">
                <a:solidFill>
                  <a:srgbClr val="3333FF"/>
                </a:solidFill>
                <a:effectLst>
                  <a:outerShdw blurRad="38100" dist="38100" dir="2700000" algn="tl">
                    <a:srgbClr val="C0C0C0"/>
                  </a:outerShdw>
                </a:effectLst>
              </a:rPr>
              <a:t>Archibald McLean: </a:t>
            </a:r>
            <a:r>
              <a:rPr lang="en-US" sz="4000" b="1" dirty="0">
                <a:solidFill>
                  <a:srgbClr val="3333FF"/>
                </a:solidFill>
                <a:effectLst>
                  <a:outerShdw blurRad="38100" dist="38100" dir="2700000" algn="tl">
                    <a:srgbClr val="C0C0C0"/>
                  </a:outerShdw>
                </a:effectLst>
              </a:rPr>
              <a:t>“Campbell As A Preacher”</a:t>
            </a:r>
            <a:endParaRPr lang="en-US" sz="4000" dirty="0">
              <a:solidFill>
                <a:srgbClr val="3333FF"/>
              </a:solidFill>
              <a:effectLst>
                <a:outerShdw blurRad="38100" dist="38100" dir="2700000" algn="tl">
                  <a:srgbClr val="C0C0C0"/>
                </a:outerShdw>
              </a:effectLst>
            </a:endParaRPr>
          </a:p>
        </p:txBody>
      </p:sp>
      <p:sp>
        <p:nvSpPr>
          <p:cNvPr id="4594691" name="Rectangle 3"/>
          <p:cNvSpPr>
            <a:spLocks noGrp="1" noChangeArrowheads="1"/>
          </p:cNvSpPr>
          <p:nvPr>
            <p:ph type="body" idx="1"/>
          </p:nvPr>
        </p:nvSpPr>
        <p:spPr>
          <a:xfrm>
            <a:off x="1524000" y="1677798"/>
            <a:ext cx="6781800" cy="5180202"/>
          </a:xfrm>
        </p:spPr>
        <p:txBody>
          <a:bodyPr/>
          <a:lstStyle/>
          <a:p>
            <a:pPr>
              <a:lnSpc>
                <a:spcPct val="90000"/>
              </a:lnSpc>
              <a:buFont typeface="Wingdings" pitchFamily="2" charset="2"/>
              <a:buChar char="ü"/>
            </a:pPr>
            <a:r>
              <a:rPr lang="en-US" sz="2800" dirty="0">
                <a:solidFill>
                  <a:srgbClr val="008080"/>
                </a:solidFill>
              </a:rPr>
              <a:t>  </a:t>
            </a:r>
            <a:r>
              <a:rPr lang="en-US" b="1" i="1" dirty="0">
                <a:solidFill>
                  <a:srgbClr val="008080"/>
                </a:solidFill>
                <a:effectLst>
                  <a:outerShdw blurRad="38100" dist="38100" dir="2700000" algn="tl">
                    <a:srgbClr val="C0C0C0"/>
                  </a:outerShdw>
                </a:effectLst>
              </a:rPr>
              <a:t>Gen. Robert E. Lee on Campbell:</a:t>
            </a:r>
          </a:p>
          <a:p>
            <a:pPr>
              <a:lnSpc>
                <a:spcPct val="90000"/>
              </a:lnSpc>
              <a:buFont typeface="Wingdings" pitchFamily="2" charset="2"/>
              <a:buNone/>
            </a:pPr>
            <a:r>
              <a:rPr lang="en-US" sz="2400" dirty="0">
                <a:solidFill>
                  <a:srgbClr val="008080"/>
                </a:solidFill>
              </a:rPr>
              <a:t>     </a:t>
            </a:r>
            <a:r>
              <a:rPr lang="en-US" sz="2800" i="1" dirty="0">
                <a:solidFill>
                  <a:srgbClr val="008080"/>
                </a:solidFill>
              </a:rPr>
              <a:t>As Said By Symonds,</a:t>
            </a:r>
            <a:r>
              <a:rPr lang="en-US" sz="2800" dirty="0">
                <a:solidFill>
                  <a:srgbClr val="008080"/>
                </a:solidFill>
              </a:rPr>
              <a:t> “He was a man in whom were illustriously combined all the qualities that could adorn or elevate the nature to which he belonged;  knowledge the most various and extended,  virtue that never loitered in her career nor deviated from her course.  A man who,  if he had been delegated as a representative of his species to one of the many superior worlds,  would have suggested a grand idea of the human race.”    </a:t>
            </a:r>
          </a:p>
          <a:p>
            <a:pPr>
              <a:lnSpc>
                <a:spcPct val="90000"/>
              </a:lnSpc>
              <a:buFont typeface="Wingdings" pitchFamily="2" charset="2"/>
              <a:buNone/>
            </a:pPr>
            <a:r>
              <a:rPr lang="en-US" sz="2800" b="1" dirty="0">
                <a:solidFill>
                  <a:srgbClr val="008080"/>
                </a:solidFill>
                <a:effectLst>
                  <a:outerShdw blurRad="38100" dist="38100" dir="2700000" algn="tl">
                    <a:srgbClr val="000000">
                      <a:alpha val="43137"/>
                    </a:srgbClr>
                  </a:outerShdw>
                </a:effectLst>
              </a:rPr>
              <a:t>    </a:t>
            </a:r>
            <a:endParaRPr lang="en-US" sz="3600" b="1" dirty="0">
              <a:solidFill>
                <a:schemeClr val="accent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12723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594691">
                                            <p:txEl>
                                              <p:pRg st="0" end="0"/>
                                            </p:txEl>
                                          </p:spTgt>
                                        </p:tgtEl>
                                        <p:attrNameLst>
                                          <p:attrName>style.visibility</p:attrName>
                                        </p:attrNameLst>
                                      </p:cBhvr>
                                      <p:to>
                                        <p:strVal val="visible"/>
                                      </p:to>
                                    </p:set>
                                    <p:anim calcmode="lin" valueType="num">
                                      <p:cBhvr>
                                        <p:cTn id="7" dur="1000" fill="hold"/>
                                        <p:tgtEl>
                                          <p:spTgt spid="459469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59469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59469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59469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594691">
                                            <p:txEl>
                                              <p:pRg st="1" end="1"/>
                                            </p:txEl>
                                          </p:spTgt>
                                        </p:tgtEl>
                                        <p:attrNameLst>
                                          <p:attrName>style.visibility</p:attrName>
                                        </p:attrNameLst>
                                      </p:cBhvr>
                                      <p:to>
                                        <p:strVal val="visible"/>
                                      </p:to>
                                    </p:set>
                                    <p:anim calcmode="lin" valueType="num">
                                      <p:cBhvr>
                                        <p:cTn id="15" dur="1000" fill="hold"/>
                                        <p:tgtEl>
                                          <p:spTgt spid="459469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59469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59469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59469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594691">
                                            <p:txEl>
                                              <p:pRg st="2" end="2"/>
                                            </p:txEl>
                                          </p:spTgt>
                                        </p:tgtEl>
                                        <p:attrNameLst>
                                          <p:attrName>style.visibility</p:attrName>
                                        </p:attrNameLst>
                                      </p:cBhvr>
                                      <p:to>
                                        <p:strVal val="visible"/>
                                      </p:to>
                                    </p:set>
                                    <p:anim calcmode="lin" valueType="num">
                                      <p:cBhvr>
                                        <p:cTn id="23" dur="1000" fill="hold"/>
                                        <p:tgtEl>
                                          <p:spTgt spid="4594691">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4594691">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459469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59469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4691" grpId="0" build="p" bldLvl="2"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590800" y="685800"/>
            <a:ext cx="7086600" cy="5755422"/>
          </a:xfrm>
          <a:prstGeom prst="rect">
            <a:avLst/>
          </a:prstGeom>
          <a:solidFill>
            <a:schemeClr val="accent1">
              <a:lumMod val="60000"/>
              <a:lumOff val="40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FF"/>
                </a:solidFill>
                <a:effectLst>
                  <a:outerShdw blurRad="38100" dist="38100" dir="2700000" algn="tl">
                    <a:srgbClr val="000000">
                      <a:alpha val="43137"/>
                    </a:srgbClr>
                  </a:outerShdw>
                </a:effectLst>
                <a:uLnTx/>
                <a:uFillTx/>
                <a:latin typeface="Calligrapher" pitchFamily="2" charset="0"/>
                <a:ea typeface="+mn-ea"/>
                <a:cs typeface="+mn-cs"/>
              </a:rPr>
              <a:t>“There  is a growing taste for </a:t>
            </a:r>
            <a:r>
              <a:rPr kumimoji="0" lang="en-US" sz="2400" b="1" i="1" u="none" strike="noStrike" kern="1200" cap="none" spc="0" normalizeH="0" baseline="0" noProof="0" dirty="0" err="1">
                <a:ln>
                  <a:noFill/>
                </a:ln>
                <a:solidFill>
                  <a:srgbClr val="FF00FF"/>
                </a:solidFill>
                <a:effectLst>
                  <a:outerShdw blurRad="38100" dist="38100" dir="2700000" algn="tl">
                    <a:srgbClr val="000000">
                      <a:alpha val="43137"/>
                    </a:srgbClr>
                  </a:outerShdw>
                </a:effectLst>
                <a:uLnTx/>
                <a:uFillTx/>
                <a:latin typeface="Calligrapher" pitchFamily="2" charset="0"/>
                <a:ea typeface="+mn-ea"/>
                <a:cs typeface="+mn-cs"/>
              </a:rPr>
              <a:t>opinionism</a:t>
            </a:r>
            <a:r>
              <a:rPr kumimoji="0" lang="en-US" sz="2400" b="1" i="0" u="none" strike="noStrike" kern="1200" cap="none" spc="0" normalizeH="0" baseline="0" noProof="0" dirty="0">
                <a:ln>
                  <a:noFill/>
                </a:ln>
                <a:solidFill>
                  <a:srgbClr val="FF00FF"/>
                </a:solidFill>
                <a:effectLst>
                  <a:outerShdw blurRad="38100" dist="38100" dir="2700000" algn="tl">
                    <a:srgbClr val="000000">
                      <a:alpha val="43137"/>
                    </a:srgbClr>
                  </a:outerShdw>
                </a:effectLst>
                <a:uLnTx/>
                <a:uFillTx/>
                <a:latin typeface="Calligrapher" pitchFamily="2" charset="0"/>
                <a:ea typeface="+mn-ea"/>
                <a:cs typeface="+mn-cs"/>
              </a:rPr>
              <a:t>  in the Reformation ranks. This must be quashed out or there is an end to all moral and religious improvement.  It has ever been the harbinger of schism,  the forerunner of all discord and vain jangling.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00FF"/>
                </a:solidFill>
                <a:effectLst>
                  <a:outerShdw blurRad="38100" dist="38100" dir="2700000" algn="tl">
                    <a:srgbClr val="000000">
                      <a:alpha val="43137"/>
                    </a:srgbClr>
                  </a:outerShdw>
                </a:effectLst>
                <a:uLnTx/>
                <a:uFillTx/>
                <a:latin typeface="Calligrapher" pitchFamily="2" charset="0"/>
                <a:ea typeface="+mn-ea"/>
                <a:cs typeface="+mn-cs"/>
              </a:rPr>
              <a:t> </a:t>
            </a:r>
            <a:r>
              <a:rPr kumimoji="0" lang="en-US" sz="3200" b="0" i="0" u="sng" strike="noStrike" kern="1200" cap="none" spc="0" normalizeH="0" baseline="0" noProof="0" dirty="0">
                <a:ln>
                  <a:noFill/>
                </a:ln>
                <a:solidFill>
                  <a:srgbClr val="FF00FF"/>
                </a:solidFill>
                <a:effectLst>
                  <a:outerShdw blurRad="38100" dist="38100" dir="2700000" algn="tl">
                    <a:srgbClr val="000000">
                      <a:alpha val="43137"/>
                    </a:srgbClr>
                  </a:outerShdw>
                </a:effectLst>
                <a:uLnTx/>
                <a:uFillTx/>
                <a:latin typeface="Calligrapher" pitchFamily="2" charset="0"/>
                <a:ea typeface="+mn-ea"/>
                <a:cs typeface="+mn-cs"/>
              </a:rPr>
              <a:t>It has been the plague of Christendom.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FF"/>
                </a:solidFill>
                <a:effectLst>
                  <a:outerShdw blurRad="38100" dist="38100" dir="2700000" algn="tl">
                    <a:srgbClr val="000000">
                      <a:alpha val="43137"/>
                    </a:srgbClr>
                  </a:outerShdw>
                </a:effectLst>
                <a:uLnTx/>
                <a:uFillTx/>
                <a:latin typeface="Calligrapher" pitchFamily="2" charset="0"/>
                <a:ea typeface="+mn-ea"/>
                <a:cs typeface="+mn-cs"/>
              </a:rPr>
              <a:t> What is an opinion?  Persuasion without proof, say some of our lexicographers.  It is speculation built on probable evidence.  It is neither knowledge or faith;  but in the absence of these</a:t>
            </a:r>
            <a:r>
              <a:rPr kumimoji="0" lang="en-US" sz="2400" b="1" i="1" u="none" strike="noStrike" kern="1200" cap="none" spc="0" normalizeH="0" baseline="0" noProof="0" dirty="0">
                <a:ln>
                  <a:noFill/>
                </a:ln>
                <a:solidFill>
                  <a:srgbClr val="FF00FF"/>
                </a:solidFill>
                <a:effectLst>
                  <a:outerShdw blurRad="38100" dist="38100" dir="2700000" algn="tl">
                    <a:srgbClr val="000000">
                      <a:alpha val="43137"/>
                    </a:srgbClr>
                  </a:outerShdw>
                </a:effectLst>
                <a:uLnTx/>
                <a:uFillTx/>
                <a:latin typeface="Calligrapher" pitchFamily="2" charset="0"/>
                <a:ea typeface="+mn-ea"/>
                <a:cs typeface="+mn-cs"/>
              </a:rPr>
              <a:t>,  it is an inference</a:t>
            </a:r>
            <a:r>
              <a:rPr kumimoji="0" lang="en-US" sz="2400" b="1" i="0" u="none" strike="noStrike" kern="1200" cap="none" spc="0" normalizeH="0" baseline="0" noProof="0" dirty="0">
                <a:ln>
                  <a:noFill/>
                </a:ln>
                <a:solidFill>
                  <a:srgbClr val="FF00FF"/>
                </a:solidFill>
                <a:effectLst>
                  <a:outerShdw blurRad="38100" dist="38100" dir="2700000" algn="tl">
                    <a:srgbClr val="000000">
                      <a:alpha val="43137"/>
                    </a:srgbClr>
                  </a:outerShdw>
                </a:effectLst>
                <a:uLnTx/>
                <a:uFillTx/>
                <a:latin typeface="Calligrapher" pitchFamily="2" charset="0"/>
                <a:ea typeface="+mn-ea"/>
                <a:cs typeface="+mn-cs"/>
              </a:rPr>
              <a:t>,  a conclusion to which the mind assents according to its information or mode of reasoning…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srgbClr val="FF00FF"/>
                </a:solidFill>
                <a:effectLst>
                  <a:outerShdw blurRad="38100" dist="38100" dir="2700000" algn="tl">
                    <a:srgbClr val="000000">
                      <a:alpha val="43137"/>
                    </a:srgbClr>
                  </a:outerShdw>
                </a:effectLst>
                <a:uLnTx/>
                <a:uFillTx/>
                <a:latin typeface="Calligrapher" pitchFamily="2" charset="0"/>
                <a:ea typeface="+mn-ea"/>
                <a:cs typeface="+mn-cs"/>
              </a:rPr>
              <a:t>To walk by opinions rather than faith is effectually                 to make the Book of God of no authority!”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FF"/>
                </a:solidFill>
                <a:effectLst>
                  <a:outerShdw blurRad="38100" dist="38100" dir="2700000" algn="tl">
                    <a:srgbClr val="000000">
                      <a:alpha val="43137"/>
                    </a:srgbClr>
                  </a:outerShdw>
                </a:effectLst>
                <a:uLnTx/>
                <a:uFillTx/>
                <a:latin typeface="Calligrapher" pitchFamily="2" charset="0"/>
                <a:ea typeface="+mn-ea"/>
                <a:cs typeface="+mn-cs"/>
              </a:rPr>
              <a:t>  -  Alexander Campbell in 1837    </a:t>
            </a:r>
          </a:p>
        </p:txBody>
      </p:sp>
    </p:spTree>
    <p:extLst>
      <p:ext uri="{BB962C8B-B14F-4D97-AF65-F5344CB8AC3E}">
        <p14:creationId xmlns:p14="http://schemas.microsoft.com/office/powerpoint/2010/main" val="136991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nodeType="withEffect">
                                  <p:stCondLst>
                                    <p:cond delay="0"/>
                                  </p:stCondLst>
                                  <p:iterate type="lt">
                                    <p:tmPct val="4000"/>
                                  </p:iterate>
                                  <p:childTnLst>
                                    <p:set>
                                      <p:cBhvr override="childStyle">
                                        <p:cTn id="6" dur="500" fill="hold"/>
                                        <p:tgtEl>
                                          <p:spTgt spid="2">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D3E22-3250-4DC3-8FDD-7A1B852F3B35}"/>
              </a:ext>
            </a:extLst>
          </p:cNvPr>
          <p:cNvSpPr>
            <a:spLocks noGrp="1"/>
          </p:cNvSpPr>
          <p:nvPr>
            <p:ph type="title"/>
          </p:nvPr>
        </p:nvSpPr>
        <p:spPr>
          <a:xfrm>
            <a:off x="1065400" y="1"/>
            <a:ext cx="10288399" cy="704674"/>
          </a:xfrm>
        </p:spPr>
        <p:txBody>
          <a:bodyPr>
            <a:normAutofit/>
          </a:bodyPr>
          <a:lstStyle/>
          <a:p>
            <a:r>
              <a:rPr lang="en-US" dirty="0">
                <a:effectLst>
                  <a:outerShdw blurRad="38100" dist="38100" dir="2700000" algn="tl">
                    <a:srgbClr val="000000">
                      <a:alpha val="43137"/>
                    </a:srgbClr>
                  </a:outerShdw>
                </a:effectLst>
              </a:rPr>
              <a:t>EPISODES &amp; EVENTS: ALEXANDER CAMPBELL</a:t>
            </a:r>
          </a:p>
        </p:txBody>
      </p:sp>
      <p:sp>
        <p:nvSpPr>
          <p:cNvPr id="3" name="Content Placeholder 2">
            <a:extLst>
              <a:ext uri="{FF2B5EF4-FFF2-40B4-BE49-F238E27FC236}">
                <a16:creationId xmlns:a16="http://schemas.microsoft.com/office/drawing/2014/main" id="{DF659061-AEF6-4A88-9110-6A4A06AA6C48}"/>
              </a:ext>
            </a:extLst>
          </p:cNvPr>
          <p:cNvSpPr>
            <a:spLocks noGrp="1"/>
          </p:cNvSpPr>
          <p:nvPr>
            <p:ph idx="1"/>
          </p:nvPr>
        </p:nvSpPr>
        <p:spPr>
          <a:xfrm>
            <a:off x="838199" y="637564"/>
            <a:ext cx="10515601" cy="3506598"/>
          </a:xfrm>
        </p:spPr>
        <p:txBody>
          <a:bodyPr>
            <a:normAutofit fontScale="92500"/>
          </a:bodyPr>
          <a:lstStyle/>
          <a:p>
            <a:r>
              <a:rPr lang="en-US" sz="2000" dirty="0">
                <a:effectLst>
                  <a:outerShdw blurRad="38100" dist="38100" dir="2700000" algn="tl">
                    <a:srgbClr val="000000">
                      <a:alpha val="43137"/>
                    </a:srgbClr>
                  </a:outerShdw>
                </a:effectLst>
              </a:rPr>
              <a:t>1816 – Alexander Campbell @Baptist Redstone Congregation Delivers “Sermon on the Law” </a:t>
            </a:r>
          </a:p>
          <a:p>
            <a:r>
              <a:rPr lang="en-US" sz="2000" dirty="0">
                <a:effectLst>
                  <a:outerShdw blurRad="38100" dist="38100" dir="2700000" algn="tl">
                    <a:srgbClr val="000000">
                      <a:alpha val="43137"/>
                    </a:srgbClr>
                  </a:outerShdw>
                </a:effectLst>
              </a:rPr>
              <a:t>NOTE:  Thomas &amp; Alexander Campbell Expelled for Teaching The Gospel Greater Than The Law.</a:t>
            </a:r>
          </a:p>
          <a:p>
            <a:r>
              <a:rPr lang="en-US" sz="2000" dirty="0">
                <a:effectLst>
                  <a:outerShdw blurRad="38100" dist="38100" dir="2700000" algn="tl">
                    <a:srgbClr val="000000">
                      <a:alpha val="43137"/>
                    </a:srgbClr>
                  </a:outerShdw>
                </a:effectLst>
              </a:rPr>
              <a:t>1820 – Alexander Campbell Debates Presbyterian John Walker on the Topic of Infant Baptism.</a:t>
            </a:r>
          </a:p>
          <a:p>
            <a:r>
              <a:rPr lang="en-US" sz="2000" dirty="0">
                <a:effectLst>
                  <a:outerShdw blurRad="38100" dist="38100" dir="2700000" algn="tl">
                    <a:srgbClr val="000000">
                      <a:alpha val="43137"/>
                    </a:srgbClr>
                  </a:outerShdw>
                </a:effectLst>
              </a:rPr>
              <a:t>1823 – Alexander Campbell Debates Presbyterian Will McCalla on the Topic of Infant Baptism.</a:t>
            </a:r>
          </a:p>
          <a:p>
            <a:r>
              <a:rPr lang="en-US" sz="2400" b="1" dirty="0">
                <a:effectLst>
                  <a:outerShdw blurRad="38100" dist="38100" dir="2700000" algn="tl">
                    <a:srgbClr val="000000">
                      <a:alpha val="43137"/>
                    </a:srgbClr>
                  </a:outerShdw>
                </a:effectLst>
              </a:rPr>
              <a:t>1829 – Then Baptist Alexander Campbell Debates Atheist Robert Owen on the Topic of “Religion the Cause Not the Answer to Social Problems.” (paraphrased)</a:t>
            </a:r>
          </a:p>
          <a:p>
            <a:r>
              <a:rPr lang="en-US" sz="2600" b="1" dirty="0">
                <a:solidFill>
                  <a:schemeClr val="accent5">
                    <a:lumMod val="50000"/>
                  </a:schemeClr>
                </a:solidFill>
                <a:effectLst>
                  <a:outerShdw blurRad="38100" dist="38100" dir="2700000" algn="tl">
                    <a:srgbClr val="000000">
                      <a:alpha val="43137"/>
                    </a:srgbClr>
                  </a:outerShdw>
                </a:effectLst>
              </a:rPr>
              <a:t>NOTE:  Because Campbell Alone Had Answered the British Atheist Challenge To America’s Preachers – His Argumentation was Nationwide Media Followed As If He Represented Christian America. He Gained A Type Of National Hero Status!  </a:t>
            </a:r>
          </a:p>
        </p:txBody>
      </p:sp>
      <p:sp>
        <p:nvSpPr>
          <p:cNvPr id="5" name="TextBox 4">
            <a:extLst>
              <a:ext uri="{FF2B5EF4-FFF2-40B4-BE49-F238E27FC236}">
                <a16:creationId xmlns:a16="http://schemas.microsoft.com/office/drawing/2014/main" id="{B80113F6-5A04-2182-5F5E-B8A0D12B311F}"/>
              </a:ext>
            </a:extLst>
          </p:cNvPr>
          <p:cNvSpPr txBox="1"/>
          <p:nvPr/>
        </p:nvSpPr>
        <p:spPr>
          <a:xfrm>
            <a:off x="1065401" y="4051883"/>
            <a:ext cx="10288399" cy="2554545"/>
          </a:xfrm>
          <a:prstGeom prst="rect">
            <a:avLst/>
          </a:prstGeom>
          <a:solidFill>
            <a:srgbClr val="FFFF00"/>
          </a:solidFill>
          <a:ln w="57150">
            <a:solidFill>
              <a:schemeClr val="tx1"/>
            </a:solidFill>
          </a:ln>
        </p:spPr>
        <p:txBody>
          <a:bodyPr wrap="square" rtlCol="0">
            <a:spAutoFit/>
          </a:bodyPr>
          <a:lstStyle/>
          <a:p>
            <a:r>
              <a:rPr lang="en-US" sz="3200" dirty="0">
                <a:solidFill>
                  <a:srgbClr val="C00000"/>
                </a:solidFill>
                <a:effectLst>
                  <a:outerShdw blurRad="38100" dist="38100" dir="2700000" algn="tl">
                    <a:srgbClr val="000000">
                      <a:alpha val="43137"/>
                    </a:srgbClr>
                  </a:outerShdw>
                </a:effectLst>
                <a:latin typeface="Bernard MT Condensed" panose="02050806060905020404" pitchFamily="18" charset="0"/>
              </a:rPr>
              <a:t>Because Of the Explosive Growth Of The Restoration Movement On The American Frontier – After Success Of The Owen Debate &amp; With Campbell’s New Celebrity Status – Ex-Presidents &amp; Current Serving U.S Presidents – While Traveling – </a:t>
            </a:r>
            <a:r>
              <a:rPr lang="en-US" sz="3200" b="1" dirty="0">
                <a:solidFill>
                  <a:srgbClr val="C00000"/>
                </a:solidFill>
                <a:effectLst>
                  <a:outerShdw blurRad="38100" dist="38100" dir="2700000" algn="tl">
                    <a:srgbClr val="000000">
                      <a:alpha val="43137"/>
                    </a:srgbClr>
                  </a:outerShdw>
                </a:effectLst>
                <a:latin typeface="Bernard MT Condensed" panose="02050806060905020404" pitchFamily="18" charset="0"/>
              </a:rPr>
              <a:t>Routinely Stopped By &amp; Often Stayed Overnight At The Campbell Family Guest House! </a:t>
            </a:r>
          </a:p>
        </p:txBody>
      </p:sp>
    </p:spTree>
    <p:extLst>
      <p:ext uri="{BB962C8B-B14F-4D97-AF65-F5344CB8AC3E}">
        <p14:creationId xmlns:p14="http://schemas.microsoft.com/office/powerpoint/2010/main" val="99615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5">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D3E22-3250-4DC3-8FDD-7A1B852F3B35}"/>
              </a:ext>
            </a:extLst>
          </p:cNvPr>
          <p:cNvSpPr>
            <a:spLocks noGrp="1"/>
          </p:cNvSpPr>
          <p:nvPr>
            <p:ph type="title"/>
          </p:nvPr>
        </p:nvSpPr>
        <p:spPr>
          <a:xfrm>
            <a:off x="838200" y="335559"/>
            <a:ext cx="10515600" cy="763397"/>
          </a:xfrm>
        </p:spPr>
        <p:txBody>
          <a:bodyPr>
            <a:normAutofit/>
          </a:bodyPr>
          <a:lstStyle/>
          <a:p>
            <a:r>
              <a:rPr lang="en-US" dirty="0">
                <a:effectLst>
                  <a:outerShdw blurRad="38100" dist="38100" dir="2700000" algn="tl">
                    <a:srgbClr val="000000">
                      <a:alpha val="43137"/>
                    </a:srgbClr>
                  </a:outerShdw>
                </a:effectLst>
              </a:rPr>
              <a:t>EPISODES &amp; EVENTS: ALEXANDER CAMPBELL</a:t>
            </a:r>
          </a:p>
        </p:txBody>
      </p:sp>
      <p:sp>
        <p:nvSpPr>
          <p:cNvPr id="3" name="Content Placeholder 2">
            <a:extLst>
              <a:ext uri="{FF2B5EF4-FFF2-40B4-BE49-F238E27FC236}">
                <a16:creationId xmlns:a16="http://schemas.microsoft.com/office/drawing/2014/main" id="{DF659061-AEF6-4A88-9110-6A4A06AA6C48}"/>
              </a:ext>
            </a:extLst>
          </p:cNvPr>
          <p:cNvSpPr>
            <a:spLocks noGrp="1"/>
          </p:cNvSpPr>
          <p:nvPr>
            <p:ph idx="1"/>
          </p:nvPr>
        </p:nvSpPr>
        <p:spPr>
          <a:xfrm>
            <a:off x="838200" y="1174459"/>
            <a:ext cx="10515600" cy="5857935"/>
          </a:xfrm>
        </p:spPr>
        <p:txBody>
          <a:bodyPr>
            <a:normAutofit fontScale="70000" lnSpcReduction="20000"/>
          </a:bodyPr>
          <a:lstStyle/>
          <a:p>
            <a:r>
              <a:rPr lang="en-US" dirty="0">
                <a:effectLst>
                  <a:outerShdw blurRad="38100" dist="38100" dir="2700000" algn="tl">
                    <a:srgbClr val="000000">
                      <a:alpha val="43137"/>
                    </a:srgbClr>
                  </a:outerShdw>
                </a:effectLst>
              </a:rPr>
              <a:t>1816 – Alexander Campbell @Baptist Redstone Congregation Delivers “Sermon on the Law” </a:t>
            </a:r>
          </a:p>
          <a:p>
            <a:r>
              <a:rPr lang="en-US" dirty="0">
                <a:effectLst>
                  <a:outerShdw blurRad="38100" dist="38100" dir="2700000" algn="tl">
                    <a:srgbClr val="000000">
                      <a:alpha val="43137"/>
                    </a:srgbClr>
                  </a:outerShdw>
                </a:effectLst>
              </a:rPr>
              <a:t>NOTE:  Thomas &amp; Alexander Campbell Expelled for Teaching The Gospel Greater Than The Law.</a:t>
            </a:r>
          </a:p>
          <a:p>
            <a:r>
              <a:rPr lang="en-US" dirty="0">
                <a:effectLst>
                  <a:outerShdw blurRad="38100" dist="38100" dir="2700000" algn="tl">
                    <a:srgbClr val="000000">
                      <a:alpha val="43137"/>
                    </a:srgbClr>
                  </a:outerShdw>
                </a:effectLst>
              </a:rPr>
              <a:t>1820 – Baptist Alexander Campbell Debates Presbyterian John Walker on the Topic of Infant Baptism.</a:t>
            </a:r>
          </a:p>
          <a:p>
            <a:r>
              <a:rPr lang="en-US" dirty="0">
                <a:effectLst>
                  <a:outerShdw blurRad="38100" dist="38100" dir="2700000" algn="tl">
                    <a:srgbClr val="000000">
                      <a:alpha val="43137"/>
                    </a:srgbClr>
                  </a:outerShdw>
                </a:effectLst>
              </a:rPr>
              <a:t>1823 – Baptist Alexander Campbell Debates Presbyterian Will McCalla on the Topic of Infant Baptism.</a:t>
            </a:r>
          </a:p>
          <a:p>
            <a:r>
              <a:rPr lang="en-US" dirty="0">
                <a:effectLst>
                  <a:outerShdw blurRad="38100" dist="38100" dir="2700000" algn="tl">
                    <a:srgbClr val="000000">
                      <a:alpha val="43137"/>
                    </a:srgbClr>
                  </a:outerShdw>
                </a:effectLst>
              </a:rPr>
              <a:t>1829 – Baptist Alexander Campbell Debates the Scotland Atheist Robert Owen on the Topic of “Religion the Cause Not the Answer to Social Problems.” (paraphrased)</a:t>
            </a:r>
          </a:p>
          <a:p>
            <a:r>
              <a:rPr lang="en-US" dirty="0">
                <a:effectLst>
                  <a:outerShdw blurRad="38100" dist="38100" dir="2700000" algn="tl">
                    <a:srgbClr val="000000">
                      <a:alpha val="43137"/>
                    </a:srgbClr>
                  </a:outerShdw>
                </a:effectLst>
              </a:rPr>
              <a:t>NOTE:  Alexander Campbell’s Argumentation was Nationwide Media Followed Representing Christian America</a:t>
            </a:r>
          </a:p>
          <a:p>
            <a:r>
              <a:rPr lang="en-US" dirty="0">
                <a:effectLst>
                  <a:outerShdw blurRad="38100" dist="38100" dir="2700000" algn="tl">
                    <a:srgbClr val="000000">
                      <a:alpha val="43137"/>
                    </a:srgbClr>
                  </a:outerShdw>
                </a:effectLst>
              </a:rPr>
              <a:t>1830 – Unaffiliated Alexander Campbell Debates Presbyterian Obadiah Jennings on the Topic of “The Cult or Sect of </a:t>
            </a:r>
            <a:r>
              <a:rPr lang="en-US" dirty="0" err="1">
                <a:effectLst>
                  <a:outerShdw blurRad="38100" dist="38100" dir="2700000" algn="tl">
                    <a:srgbClr val="000000">
                      <a:alpha val="43137"/>
                    </a:srgbClr>
                  </a:outerShdw>
                </a:effectLst>
              </a:rPr>
              <a:t>Campbellism</a:t>
            </a:r>
            <a:r>
              <a:rPr lang="en-US" dirty="0">
                <a:effectLst>
                  <a:outerShdw blurRad="38100" dist="38100" dir="2700000" algn="tl">
                    <a:srgbClr val="000000">
                      <a:alpha val="43137"/>
                    </a:srgbClr>
                  </a:outerShdw>
                </a:effectLst>
              </a:rPr>
              <a:t>.”</a:t>
            </a:r>
          </a:p>
          <a:p>
            <a:r>
              <a:rPr lang="en-US" dirty="0">
                <a:effectLst>
                  <a:outerShdw blurRad="38100" dist="38100" dir="2700000" algn="tl">
                    <a:srgbClr val="000000">
                      <a:alpha val="43137"/>
                    </a:srgbClr>
                  </a:outerShdw>
                </a:effectLst>
              </a:rPr>
              <a:t>1837 – (Christian Only) Alexander Campbell Debates Catholic Bishop John Purcell on the Topic of “Protestantism Versus Catholicism.”</a:t>
            </a:r>
          </a:p>
          <a:p>
            <a:r>
              <a:rPr lang="en-US" dirty="0">
                <a:effectLst>
                  <a:outerShdw blurRad="38100" dist="38100" dir="2700000" algn="tl">
                    <a:srgbClr val="000000">
                      <a:alpha val="43137"/>
                    </a:srgbClr>
                  </a:outerShdw>
                </a:effectLst>
              </a:rPr>
              <a:t>1843 – (Christian Only) Alexander Campbell Debates Presbyterian Rice on the Topic of the “Operation of the Holy Spirit.”</a:t>
            </a:r>
          </a:p>
          <a:p>
            <a:r>
              <a:rPr lang="en-US" b="1" dirty="0">
                <a:effectLst>
                  <a:outerShdw blurRad="38100" dist="38100" dir="2700000" algn="tl">
                    <a:srgbClr val="000000">
                      <a:alpha val="43137"/>
                    </a:srgbClr>
                  </a:outerShdw>
                </a:effectLst>
              </a:rPr>
              <a:t>1847 – Alexander Campbell Arrested During Scotland Tour Speaking on Slave Controversy.</a:t>
            </a:r>
          </a:p>
          <a:p>
            <a:r>
              <a:rPr lang="en-US" b="1" dirty="0">
                <a:effectLst>
                  <a:outerShdw blurRad="38100" dist="38100" dir="2700000" algn="tl">
                    <a:srgbClr val="000000">
                      <a:alpha val="43137"/>
                    </a:srgbClr>
                  </a:outerShdw>
                </a:effectLst>
              </a:rPr>
              <a:t>1848 – Alexander Campbell Speaks Before U.S. Congress on the Subject of Carnal Warfare. </a:t>
            </a:r>
          </a:p>
        </p:txBody>
      </p:sp>
    </p:spTree>
    <p:extLst>
      <p:ext uri="{BB962C8B-B14F-4D97-AF65-F5344CB8AC3E}">
        <p14:creationId xmlns:p14="http://schemas.microsoft.com/office/powerpoint/2010/main" val="1227396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966978" name="Rectangle 2" descr="Pink tissue paper"/>
          <p:cNvSpPr>
            <a:spLocks noGrp="1" noChangeArrowheads="1"/>
          </p:cNvSpPr>
          <p:nvPr>
            <p:ph type="title"/>
          </p:nvPr>
        </p:nvSpPr>
        <p:spPr>
          <a:xfrm>
            <a:off x="2209800" y="304800"/>
            <a:ext cx="7772400" cy="1295400"/>
          </a:xfrm>
          <a:blipFill dpi="0" rotWithShape="0">
            <a:blip r:embed="rId4" cstate="print"/>
            <a:srcRect/>
            <a:tile tx="0" ty="0" sx="100000" sy="100000" flip="none" algn="tl"/>
          </a:blipFill>
        </p:spPr>
        <p:txBody>
          <a:bodyPr/>
          <a:lstStyle/>
          <a:p>
            <a:r>
              <a:rPr lang="en-US" sz="4800"/>
              <a:t>The Restoration Movement:</a:t>
            </a:r>
            <a:r>
              <a:rPr lang="en-US"/>
              <a:t>  </a:t>
            </a:r>
            <a:r>
              <a:rPr lang="en-US" sz="4800" b="1"/>
              <a:t>An American Theology</a:t>
            </a:r>
            <a:r>
              <a:rPr lang="en-US"/>
              <a:t> </a:t>
            </a:r>
          </a:p>
        </p:txBody>
      </p:sp>
      <p:sp>
        <p:nvSpPr>
          <p:cNvPr id="3966979" name="Rectangle 3" descr="Blue tissue paper"/>
          <p:cNvSpPr>
            <a:spLocks noGrp="1" noChangeArrowheads="1"/>
          </p:cNvSpPr>
          <p:nvPr>
            <p:ph type="body" idx="1"/>
          </p:nvPr>
        </p:nvSpPr>
        <p:spPr>
          <a:xfrm>
            <a:off x="2286000" y="1981200"/>
            <a:ext cx="7696200" cy="4343400"/>
          </a:xfrm>
          <a:blipFill dpi="0" rotWithShape="0">
            <a:blip r:embed="rId5" cstate="print"/>
            <a:srcRect/>
            <a:tile tx="0" ty="0" sx="100000" sy="100000" flip="none" algn="tl"/>
          </a:blipFill>
        </p:spPr>
        <p:txBody>
          <a:bodyPr/>
          <a:lstStyle/>
          <a:p>
            <a:pPr>
              <a:lnSpc>
                <a:spcPct val="90000"/>
              </a:lnSpc>
              <a:buFontTx/>
              <a:buBlip>
                <a:blip r:embed="rId6"/>
              </a:buBlip>
            </a:pPr>
            <a:r>
              <a:rPr lang="en-US" sz="2800" b="1" i="1"/>
              <a:t> The equal justice of God.</a:t>
            </a:r>
            <a:r>
              <a:rPr lang="en-US" sz="2800" b="1"/>
              <a:t>  </a:t>
            </a:r>
            <a:r>
              <a:rPr lang="en-US" sz="2800" b="1">
                <a:effectLst>
                  <a:outerShdw blurRad="38100" dist="38100" dir="2700000" algn="tl">
                    <a:srgbClr val="FFFFFF"/>
                  </a:outerShdw>
                </a:effectLst>
              </a:rPr>
              <a:t>“For the leaders of the American Restoration Movement, God is just &amp; rules according to immutable laws. He is neither arbitrary,  capricious,  nor partial.  Each human being has equal standing before Him &amp; is equally amenable to His laws. Those laws are not hidden.  They are revealed in a written and unchanging constitution: the New Testament.  Moreover, they aren’t understood thru subjective human experience, but normal objective reasoning.”</a:t>
            </a:r>
            <a:endParaRPr lang="en-US" sz="2800" b="1">
              <a:solidFill>
                <a:srgbClr val="FF0066"/>
              </a:solidFill>
              <a:effectLst>
                <a:outerShdw blurRad="38100" dist="38100" dir="2700000" algn="tl">
                  <a:srgbClr val="000000"/>
                </a:outerShdw>
              </a:effectLst>
            </a:endParaRPr>
          </a:p>
        </p:txBody>
      </p:sp>
    </p:spTree>
    <p:extLst>
      <p:ext uri="{BB962C8B-B14F-4D97-AF65-F5344CB8AC3E}">
        <p14:creationId xmlns:p14="http://schemas.microsoft.com/office/powerpoint/2010/main" val="107206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66979">
                                            <p:txEl>
                                              <p:pRg st="0" end="0"/>
                                            </p:txEl>
                                          </p:spTgt>
                                        </p:tgtEl>
                                        <p:attrNameLst>
                                          <p:attrName>style.visibility</p:attrName>
                                        </p:attrNameLst>
                                      </p:cBhvr>
                                      <p:to>
                                        <p:strVal val="visible"/>
                                      </p:to>
                                    </p:set>
                                    <p:anim calcmode="lin" valueType="num">
                                      <p:cBhvr additive="base">
                                        <p:cTn id="7" dur="300" fill="hold"/>
                                        <p:tgtEl>
                                          <p:spTgt spid="3966979">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66979">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6979"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492FA-8F65-4560-82EC-4E6498FF06CE}"/>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Alexander Campbell Speech @Congress 1848: </a:t>
            </a:r>
          </a:p>
        </p:txBody>
      </p:sp>
      <p:sp>
        <p:nvSpPr>
          <p:cNvPr id="3" name="Content Placeholder 2">
            <a:extLst>
              <a:ext uri="{FF2B5EF4-FFF2-40B4-BE49-F238E27FC236}">
                <a16:creationId xmlns:a16="http://schemas.microsoft.com/office/drawing/2014/main" id="{79966A79-25AF-4516-ACA3-3C386D0B0CCB}"/>
              </a:ext>
            </a:extLst>
          </p:cNvPr>
          <p:cNvSpPr>
            <a:spLocks noGrp="1"/>
          </p:cNvSpPr>
          <p:nvPr>
            <p:ph idx="1"/>
          </p:nvPr>
        </p:nvSpPr>
        <p:spPr>
          <a:xfrm>
            <a:off x="838200" y="1690688"/>
            <a:ext cx="10515600" cy="4926928"/>
          </a:xfrm>
        </p:spPr>
        <p:txBody>
          <a:bodyPr>
            <a:normAutofit fontScale="92500" lnSpcReduction="20000"/>
          </a:bodyPr>
          <a:lstStyle/>
          <a:p>
            <a:r>
              <a:rPr lang="en-US" dirty="0">
                <a:effectLst>
                  <a:outerShdw blurRad="38100" dist="38100" dir="2700000" algn="tl">
                    <a:srgbClr val="000000">
                      <a:alpha val="43137"/>
                    </a:srgbClr>
                  </a:outerShdw>
                </a:effectLst>
              </a:rPr>
              <a:t>”We have all a deep interest in the question; we can all do something to solve it; and it is everyone's duty to do all the good he can. We must create a public opinion on this subject. We should inspire a pacific spirit and urge on all proper occasions the chief objections to war. In the language of the eloquent Grimke, we must show that "the great objection to war is not so much the number of lives and the amount of property it destroys, as its moral influence on nations and individuals. It creates and perpetuates national jealousy, fear, hatred, and envy. It arrogates to itself the prerogative of the Creator alone - to involve the innocent multitude in the punishment of the guilty few. It corrupts the moral taste and hardens the heart; cherishes and strengthens the base and violent passions; destroys the distinguishing features of Christian charity - its universality and its love of enemies; turns into mockery and contempt the best virtue of Christians - humility; weakens the sense of moral obligation; banishes the spirit of improvement, usefulness, and benevolence; and inculcates the horrible maxim that murder and robbery are matters of state expediency." </a:t>
            </a:r>
          </a:p>
        </p:txBody>
      </p:sp>
    </p:spTree>
    <p:extLst>
      <p:ext uri="{BB962C8B-B14F-4D97-AF65-F5344CB8AC3E}">
        <p14:creationId xmlns:p14="http://schemas.microsoft.com/office/powerpoint/2010/main" val="33712964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F283B-B088-4248-84DC-B790E812469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D9A0DEF-0009-43FB-BF76-02F36DC20E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Tree>
    <p:extLst>
      <p:ext uri="{BB962C8B-B14F-4D97-AF65-F5344CB8AC3E}">
        <p14:creationId xmlns:p14="http://schemas.microsoft.com/office/powerpoint/2010/main" val="18100136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WordArt 2">
            <a:hlinkClick r:id="rId4" action="ppaction://hlinkfile"/>
          </p:cNvPr>
          <p:cNvSpPr>
            <a:spLocks noChangeArrowheads="1" noChangeShapeType="1" noTextEdit="1"/>
          </p:cNvSpPr>
          <p:nvPr/>
        </p:nvSpPr>
        <p:spPr bwMode="auto">
          <a:xfrm>
            <a:off x="1981200" y="0"/>
            <a:ext cx="7696200" cy="35814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0" normalizeH="0" baseline="0" noProof="0" dirty="0">
              <a:ln w="9525">
                <a:round/>
                <a:headEnd/>
                <a:tailEnd/>
              </a:ln>
              <a:gradFill rotWithShape="0">
                <a:gsLst>
                  <a:gs pos="0">
                    <a:srgbClr val="FFE701"/>
                  </a:gs>
                  <a:gs pos="100000">
                    <a:srgbClr val="FE3E02"/>
                  </a:gs>
                </a:gsLst>
                <a:lin ang="5400000" scaled="1"/>
              </a:gradFill>
              <a:effectLst/>
              <a:uLnTx/>
              <a:uFillTx/>
              <a:latin typeface="Impac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FFE701"/>
                    </a:gs>
                    <a:gs pos="100000">
                      <a:srgbClr val="FE3E02"/>
                    </a:gs>
                  </a:gsLst>
                  <a:lin ang="5400000" scaled="1"/>
                </a:gradFill>
                <a:effectLst/>
                <a:uLnTx/>
                <a:uFillTx/>
                <a:latin typeface="Impact"/>
                <a:ea typeface="+mn-ea"/>
                <a:cs typeface="+mn-cs"/>
              </a:rPr>
              <a:t>MATURE MINDSET: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FFE701"/>
                    </a:gs>
                    <a:gs pos="100000">
                      <a:srgbClr val="FE3E02"/>
                    </a:gs>
                  </a:gsLst>
                  <a:lin ang="5400000" scaled="1"/>
                </a:gradFill>
                <a:effectLst/>
                <a:uLnTx/>
                <a:uFillTx/>
                <a:latin typeface="Impact"/>
                <a:ea typeface="+mn-ea"/>
                <a:cs typeface="+mn-cs"/>
              </a:rPr>
              <a:t>Ultimate Causation </a:t>
            </a:r>
          </a:p>
        </p:txBody>
      </p:sp>
    </p:spTree>
    <p:extLst>
      <p:ext uri="{BB962C8B-B14F-4D97-AF65-F5344CB8AC3E}">
        <p14:creationId xmlns:p14="http://schemas.microsoft.com/office/powerpoint/2010/main" val="42778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fmla="#ppt_w*sin(2.5*pi*$)">
                                          <p:val>
                                            <p:fltVal val="0"/>
                                          </p:val>
                                        </p:tav>
                                        <p:tav tm="100000">
                                          <p:val>
                                            <p:fltVal val="1"/>
                                          </p:val>
                                        </p:tav>
                                      </p:tavLst>
                                    </p:anim>
                                    <p:anim calcmode="lin" valueType="num">
                                      <p:cBhvr>
                                        <p:cTn id="8" dur="5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234242" name="Rectangle 2"/>
          <p:cNvSpPr>
            <a:spLocks noGrp="1" noChangeArrowheads="1"/>
          </p:cNvSpPr>
          <p:nvPr>
            <p:ph type="ctrTitle"/>
          </p:nvPr>
        </p:nvSpPr>
        <p:spPr>
          <a:xfrm>
            <a:off x="0" y="0"/>
            <a:ext cx="1270536" cy="6858000"/>
          </a:xfrm>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rect">
              <a:fillToRect l="100000" b="100000"/>
            </a:path>
          </a:gradFill>
        </p:spPr>
        <p:txBody>
          <a:bodyPr/>
          <a:lstStyle/>
          <a:p>
            <a:endParaRPr lang="en-US" dirty="0"/>
          </a:p>
        </p:txBody>
      </p:sp>
      <p:sp>
        <p:nvSpPr>
          <p:cNvPr id="4234243" name="Rectangle 3"/>
          <p:cNvSpPr>
            <a:spLocks noGrp="1" noChangeArrowheads="1"/>
          </p:cNvSpPr>
          <p:nvPr>
            <p:ph type="subTitle" idx="1"/>
          </p:nvPr>
        </p:nvSpPr>
        <p:spPr>
          <a:xfrm>
            <a:off x="10937506" y="0"/>
            <a:ext cx="1203162" cy="6858000"/>
          </a:xfrm>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rect">
              <a:fillToRect t="100000" r="100000"/>
            </a:path>
          </a:gradFill>
        </p:spPr>
        <p:txBody>
          <a:bodyPr/>
          <a:lstStyle/>
          <a:p>
            <a:endParaRPr lang="en-US" dirty="0"/>
          </a:p>
        </p:txBody>
      </p:sp>
      <p:sp>
        <p:nvSpPr>
          <p:cNvPr id="4234244" name="WordArt 4"/>
          <p:cNvSpPr>
            <a:spLocks noChangeArrowheads="1" noChangeShapeType="1" noTextEdit="1"/>
          </p:cNvSpPr>
          <p:nvPr/>
        </p:nvSpPr>
        <p:spPr bwMode="auto">
          <a:xfrm>
            <a:off x="2819400" y="228600"/>
            <a:ext cx="6629400" cy="7620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Principle Of Human Worth Compromised </a:t>
            </a:r>
          </a:p>
        </p:txBody>
      </p:sp>
      <p:pic>
        <p:nvPicPr>
          <p:cNvPr id="4234246" name="Picture 6" descr="C:\Documents and Settings\Owner\My Documents\Educational Illustrations\FT132-l.jpg"/>
          <p:cNvPicPr>
            <a:picLocks noChangeAspect="1" noChangeArrowheads="1"/>
          </p:cNvPicPr>
          <p:nvPr/>
        </p:nvPicPr>
        <p:blipFill>
          <a:blip r:embed="rId4" cstate="print"/>
          <a:srcRect/>
          <a:stretch>
            <a:fillRect/>
          </a:stretch>
        </p:blipFill>
        <p:spPr bwMode="auto">
          <a:xfrm>
            <a:off x="0" y="0"/>
            <a:ext cx="12140668" cy="6858000"/>
          </a:xfrm>
          <a:prstGeom prst="rect">
            <a:avLst/>
          </a:prstGeom>
          <a:noFill/>
        </p:spPr>
      </p:pic>
      <p:sp>
        <p:nvSpPr>
          <p:cNvPr id="4234249" name="WordArt 9"/>
          <p:cNvSpPr>
            <a:spLocks noChangeArrowheads="1" noChangeShapeType="1" noTextEdit="1"/>
          </p:cNvSpPr>
          <p:nvPr/>
        </p:nvSpPr>
        <p:spPr bwMode="auto">
          <a:xfrm>
            <a:off x="3276600" y="1981200"/>
            <a:ext cx="5410200" cy="3733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0000"/>
                  </a:solidFill>
                  <a:round/>
                  <a:headEnd/>
                  <a:tailEnd/>
                </a:ln>
                <a:solidFill>
                  <a:srgbClr val="FFFFFF"/>
                </a:solidFill>
                <a:effectLst/>
                <a:uLnTx/>
                <a:uFillTx/>
                <a:latin typeface="Arial Black"/>
                <a:ea typeface="+mn-ea"/>
                <a:cs typeface="+mn-cs"/>
              </a:rPr>
              <a:t>ABE LINCOLN LOST 1843 WHIG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0000"/>
                  </a:solidFill>
                  <a:round/>
                  <a:headEnd/>
                  <a:tailEnd/>
                </a:ln>
                <a:solidFill>
                  <a:srgbClr val="FFFFFF"/>
                </a:solidFill>
                <a:effectLst/>
                <a:uLnTx/>
                <a:uFillTx/>
                <a:latin typeface="Arial Black"/>
                <a:ea typeface="+mn-ea"/>
                <a:cs typeface="+mn-cs"/>
              </a:rPr>
              <a:t> CONGRESSIONAL NOMINATION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0000"/>
                  </a:solidFill>
                  <a:round/>
                  <a:headEnd/>
                  <a:tailEnd/>
                </a:ln>
                <a:solidFill>
                  <a:srgbClr val="FFFFFF"/>
                </a:solidFill>
                <a:effectLst/>
                <a:uLnTx/>
                <a:uFillTx/>
                <a:latin typeface="Arial Black"/>
                <a:ea typeface="+mn-ea"/>
                <a:cs typeface="+mn-cs"/>
              </a:rPr>
              <a:t>  TO CAMPBELLITE EDWARD BAKER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0000"/>
                  </a:solidFill>
                  <a:round/>
                  <a:headEnd/>
                  <a:tailEnd/>
                </a:ln>
                <a:solidFill>
                  <a:srgbClr val="FFFFFF"/>
                </a:solidFill>
                <a:effectLst/>
                <a:uLnTx/>
                <a:uFillTx/>
                <a:latin typeface="Arial Black"/>
                <a:ea typeface="+mn-ea"/>
                <a:cs typeface="+mn-cs"/>
              </a:rPr>
              <a:t> </a:t>
            </a:r>
          </a:p>
        </p:txBody>
      </p:sp>
      <p:pic>
        <p:nvPicPr>
          <p:cNvPr id="10" name="Picture 9" descr="photo-3i.jpg"/>
          <p:cNvPicPr>
            <a:picLocks noChangeAspect="1"/>
          </p:cNvPicPr>
          <p:nvPr/>
        </p:nvPicPr>
        <p:blipFill>
          <a:blip r:embed="rId5" cstate="print"/>
          <a:stretch>
            <a:fillRect/>
          </a:stretch>
        </p:blipFill>
        <p:spPr>
          <a:xfrm>
            <a:off x="1386038" y="838200"/>
            <a:ext cx="9551468" cy="4648202"/>
          </a:xfrm>
          <a:prstGeom prst="rect">
            <a:avLst/>
          </a:prstGeom>
        </p:spPr>
      </p:pic>
      <p:sp>
        <p:nvSpPr>
          <p:cNvPr id="11" name="Rectangle 10"/>
          <p:cNvSpPr/>
          <p:nvPr/>
        </p:nvSpPr>
        <p:spPr>
          <a:xfrm>
            <a:off x="2184935" y="1905002"/>
            <a:ext cx="8171847" cy="2308324"/>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Calligrapher" pitchFamily="2" charset="0"/>
                <a:ea typeface="+mn-ea"/>
                <a:cs typeface="+mn-cs"/>
              </a:rPr>
              <a:t>“It has been my experience that folks with who have no vices have very few virtues!”</a:t>
            </a:r>
          </a:p>
        </p:txBody>
      </p:sp>
      <p:sp>
        <p:nvSpPr>
          <p:cNvPr id="3" name="TextBox 2"/>
          <p:cNvSpPr txBox="1"/>
          <p:nvPr/>
        </p:nvSpPr>
        <p:spPr>
          <a:xfrm>
            <a:off x="3962404" y="6324600"/>
            <a:ext cx="3962399" cy="369332"/>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Times New Roman"/>
                <a:ea typeface="+mn-ea"/>
                <a:cs typeface="+mn-cs"/>
              </a:rPr>
              <a:t>WHAT IF </a:t>
            </a:r>
            <a:r>
              <a:rPr kumimoji="0" lang="en-US" sz="1800" b="1" i="0" u="none" strike="noStrike" kern="1200" cap="none" spc="0" normalizeH="0" baseline="0" noProof="0" dirty="0">
                <a:ln>
                  <a:noFill/>
                </a:ln>
                <a:solidFill>
                  <a:srgbClr val="000000"/>
                </a:solidFill>
                <a:effectLst/>
                <a:uLnTx/>
                <a:uFillTx/>
                <a:latin typeface="Times New Roman"/>
                <a:ea typeface="+mn-ea"/>
                <a:cs typeface="+mn-cs"/>
              </a:rPr>
              <a:t>- ANOTHER APPROACH?</a:t>
            </a:r>
          </a:p>
        </p:txBody>
      </p:sp>
    </p:spTree>
    <p:extLst>
      <p:ext uri="{BB962C8B-B14F-4D97-AF65-F5344CB8AC3E}">
        <p14:creationId xmlns:p14="http://schemas.microsoft.com/office/powerpoint/2010/main" val="23670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234249"/>
                                        </p:tgtEl>
                                        <p:attrNameLst>
                                          <p:attrName>style.visibility</p:attrName>
                                        </p:attrNameLst>
                                      </p:cBhvr>
                                      <p:to>
                                        <p:strVal val="visible"/>
                                      </p:to>
                                    </p:set>
                                    <p:anim calcmode="lin" valueType="num">
                                      <p:cBhvr>
                                        <p:cTn id="7" dur="500" fill="hold"/>
                                        <p:tgtEl>
                                          <p:spTgt spid="4234249"/>
                                        </p:tgtEl>
                                        <p:attrNameLst>
                                          <p:attrName>ppt_w</p:attrName>
                                        </p:attrNameLst>
                                      </p:cBhvr>
                                      <p:tavLst>
                                        <p:tav tm="0">
                                          <p:val>
                                            <p:fltVal val="0"/>
                                          </p:val>
                                        </p:tav>
                                        <p:tav tm="100000">
                                          <p:val>
                                            <p:strVal val="#ppt_w"/>
                                          </p:val>
                                        </p:tav>
                                      </p:tavLst>
                                    </p:anim>
                                    <p:anim calcmode="lin" valueType="num">
                                      <p:cBhvr>
                                        <p:cTn id="8" dur="500" fill="hold"/>
                                        <p:tgtEl>
                                          <p:spTgt spid="423424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3"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
                                        <p:tgtEl>
                                          <p:spTgt spid="10"/>
                                        </p:tgtEl>
                                      </p:cBhvr>
                                    </p:animEffect>
                                    <p:anim calcmode="lin" valueType="num">
                                      <p:cBhvr>
                                        <p:cTn id="14" dur="400" fill="hold"/>
                                        <p:tgtEl>
                                          <p:spTgt spid="10"/>
                                        </p:tgtEl>
                                        <p:attrNameLst>
                                          <p:attrName>ppt_x</p:attrName>
                                        </p:attrNameLst>
                                      </p:cBhvr>
                                      <p:tavLst>
                                        <p:tav tm="0">
                                          <p:val>
                                            <p:strVal val="#ppt_x"/>
                                          </p:val>
                                        </p:tav>
                                        <p:tav tm="100000">
                                          <p:val>
                                            <p:strVal val="#ppt_x"/>
                                          </p:val>
                                        </p:tav>
                                      </p:tavLst>
                                    </p:anim>
                                    <p:anim calcmode="lin" valueType="num">
                                      <p:cBhvr>
                                        <p:cTn id="15" dur="400" fill="hold"/>
                                        <p:tgtEl>
                                          <p:spTgt spid="10"/>
                                        </p:tgtEl>
                                        <p:attrNameLst>
                                          <p:attrName>ppt_y</p:attrName>
                                        </p:attrNameLst>
                                      </p:cBhvr>
                                      <p:tavLst>
                                        <p:tav tm="0">
                                          <p:val>
                                            <p:strVal val="#ppt_y+0.31"/>
                                          </p:val>
                                        </p:tav>
                                        <p:tav tm="100000">
                                          <p:val>
                                            <p:strVal val="#ppt_y+0.31"/>
                                          </p:val>
                                        </p:tav>
                                      </p:tavLst>
                                    </p:anim>
                                    <p:anim calcmode="lin" valueType="num">
                                      <p:cBhvr>
                                        <p:cTn id="16"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7"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 calcmode="lin" valueType="num">
                                      <p:cBhvr>
                                        <p:cTn id="22"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23"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24" dur="1000"/>
                                        <p:tgtEl>
                                          <p:spTgt spid="11">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80">
                                          <p:stCondLst>
                                            <p:cond delay="0"/>
                                          </p:stCondLst>
                                        </p:cTn>
                                        <p:tgtEl>
                                          <p:spTgt spid="3"/>
                                        </p:tgtEl>
                                      </p:cBhvr>
                                    </p:animEffect>
                                    <p:anim calcmode="lin" valueType="num">
                                      <p:cBhvr>
                                        <p:cTn id="3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5" dur="26">
                                          <p:stCondLst>
                                            <p:cond delay="650"/>
                                          </p:stCondLst>
                                        </p:cTn>
                                        <p:tgtEl>
                                          <p:spTgt spid="3"/>
                                        </p:tgtEl>
                                      </p:cBhvr>
                                      <p:to x="100000" y="60000"/>
                                    </p:animScale>
                                    <p:animScale>
                                      <p:cBhvr>
                                        <p:cTn id="36" dur="166" decel="50000">
                                          <p:stCondLst>
                                            <p:cond delay="676"/>
                                          </p:stCondLst>
                                        </p:cTn>
                                        <p:tgtEl>
                                          <p:spTgt spid="3"/>
                                        </p:tgtEl>
                                      </p:cBhvr>
                                      <p:to x="100000" y="100000"/>
                                    </p:animScale>
                                    <p:animScale>
                                      <p:cBhvr>
                                        <p:cTn id="37" dur="26">
                                          <p:stCondLst>
                                            <p:cond delay="1312"/>
                                          </p:stCondLst>
                                        </p:cTn>
                                        <p:tgtEl>
                                          <p:spTgt spid="3"/>
                                        </p:tgtEl>
                                      </p:cBhvr>
                                      <p:to x="100000" y="80000"/>
                                    </p:animScale>
                                    <p:animScale>
                                      <p:cBhvr>
                                        <p:cTn id="38" dur="166" decel="50000">
                                          <p:stCondLst>
                                            <p:cond delay="1338"/>
                                          </p:stCondLst>
                                        </p:cTn>
                                        <p:tgtEl>
                                          <p:spTgt spid="3"/>
                                        </p:tgtEl>
                                      </p:cBhvr>
                                      <p:to x="100000" y="100000"/>
                                    </p:animScale>
                                    <p:animScale>
                                      <p:cBhvr>
                                        <p:cTn id="39" dur="26">
                                          <p:stCondLst>
                                            <p:cond delay="1642"/>
                                          </p:stCondLst>
                                        </p:cTn>
                                        <p:tgtEl>
                                          <p:spTgt spid="3"/>
                                        </p:tgtEl>
                                      </p:cBhvr>
                                      <p:to x="100000" y="90000"/>
                                    </p:animScale>
                                    <p:animScale>
                                      <p:cBhvr>
                                        <p:cTn id="40" dur="166" decel="50000">
                                          <p:stCondLst>
                                            <p:cond delay="1668"/>
                                          </p:stCondLst>
                                        </p:cTn>
                                        <p:tgtEl>
                                          <p:spTgt spid="3"/>
                                        </p:tgtEl>
                                      </p:cBhvr>
                                      <p:to x="100000" y="100000"/>
                                    </p:animScale>
                                    <p:animScale>
                                      <p:cBhvr>
                                        <p:cTn id="41" dur="26">
                                          <p:stCondLst>
                                            <p:cond delay="1808"/>
                                          </p:stCondLst>
                                        </p:cTn>
                                        <p:tgtEl>
                                          <p:spTgt spid="3"/>
                                        </p:tgtEl>
                                      </p:cBhvr>
                                      <p:to x="100000" y="95000"/>
                                    </p:animScale>
                                    <p:animScale>
                                      <p:cBhvr>
                                        <p:cTn id="4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4249" grpId="0" animBg="1"/>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311091" y="1645920"/>
            <a:ext cx="5707781" cy="4524315"/>
          </a:xfrm>
          <a:prstGeom prst="rect">
            <a:avLst/>
          </a:prstGeom>
          <a:solidFill>
            <a:srgbClr val="FFFF0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Calligrapher" pitchFamily="2" charset="0"/>
                <a:ea typeface="+mn-ea"/>
                <a:cs typeface="+mn-cs"/>
              </a:rPr>
              <a:t>“One is astonished in the study of history at the recurrence of the idea that evil must be forgotten,  distorted,  skimmed over.  We must forget that George Washington was a slave owner and simply remember the things we regard as creditable and inspiring.  The difficulty,  of course,  with this philosophy is that history loses it value as an incentive and example;  it paints perfect men and noble nations,  but it does not tell the truth.”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Calligrapher" pitchFamily="2" charset="0"/>
                <a:ea typeface="+mn-ea"/>
                <a:cs typeface="+mn-cs"/>
              </a:rPr>
              <a:t>- W. E. B. Du Bois</a:t>
            </a:r>
          </a:p>
        </p:txBody>
      </p:sp>
      <p:sp>
        <p:nvSpPr>
          <p:cNvPr id="4" name="WordArt 2">
            <a:hlinkClick r:id="rId4" action="ppaction://hlinkfile"/>
          </p:cNvPr>
          <p:cNvSpPr>
            <a:spLocks noChangeArrowheads="1" noChangeShapeType="1" noTextEdit="1"/>
          </p:cNvSpPr>
          <p:nvPr/>
        </p:nvSpPr>
        <p:spPr bwMode="auto">
          <a:xfrm>
            <a:off x="1981200" y="533400"/>
            <a:ext cx="7696200" cy="8382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FFE701"/>
                    </a:gs>
                    <a:gs pos="100000">
                      <a:srgbClr val="FE3E02"/>
                    </a:gs>
                  </a:gsLst>
                  <a:lin ang="5400000" scaled="1"/>
                </a:gradFill>
                <a:effectLst/>
                <a:uLnTx/>
                <a:uFillTx/>
                <a:latin typeface="Impact"/>
                <a:ea typeface="+mn-ea"/>
                <a:cs typeface="+mn-cs"/>
              </a:rPr>
              <a:t>MATURE MINDSET:</a:t>
            </a:r>
          </a:p>
        </p:txBody>
      </p:sp>
    </p:spTree>
    <p:extLst>
      <p:ext uri="{BB962C8B-B14F-4D97-AF65-F5344CB8AC3E}">
        <p14:creationId xmlns:p14="http://schemas.microsoft.com/office/powerpoint/2010/main" val="354921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fmla="#ppt_w*sin(2.5*pi*$)">
                                          <p:val>
                                            <p:fltVal val="0"/>
                                          </p:val>
                                        </p:tav>
                                        <p:tav tm="100000">
                                          <p:val>
                                            <p:fltVal val="1"/>
                                          </p:val>
                                        </p:tav>
                                      </p:tavLst>
                                    </p:anim>
                                    <p:anim calcmode="lin" valueType="num">
                                      <p:cBhvr>
                                        <p:cTn id="8" dur="5000" fill="hold"/>
                                        <p:tgtEl>
                                          <p:spTgt spid="4"/>
                                        </p:tgtEl>
                                        <p:attrNameLst>
                                          <p:attrName>ppt_h</p:attrName>
                                        </p:attrNameLst>
                                      </p:cBhvr>
                                      <p:tavLst>
                                        <p:tav tm="0">
                                          <p:val>
                                            <p:strVal val="#ppt_h"/>
                                          </p:val>
                                        </p:tav>
                                        <p:tav tm="100000">
                                          <p:val>
                                            <p:strVal val="#ppt_h"/>
                                          </p:val>
                                        </p:tav>
                                      </p:tavLst>
                                    </p:anim>
                                  </p:childTnLst>
                                </p:cTn>
                              </p:par>
                              <p:par>
                                <p:cTn id="9" presetID="16" presetClass="emph" presetSubtype="0" fill="hold" nodeType="withEffect">
                                  <p:stCondLst>
                                    <p:cond delay="0"/>
                                  </p:stCondLst>
                                  <p:iterate type="lt">
                                    <p:tmPct val="4000"/>
                                  </p:iterate>
                                  <p:childTnLst>
                                    <p:set>
                                      <p:cBhvr override="childStyle">
                                        <p:cTn id="10" dur="500" fill="hold"/>
                                        <p:tgtEl>
                                          <p:spTgt spid="5">
                                            <p:txEl>
                                              <p:pRg st="1" end="1"/>
                                            </p:txEl>
                                          </p:spTgt>
                                        </p:tgtEl>
                                        <p:attrNameLst>
                                          <p:attrName>style.color</p:attrName>
                                        </p:attrNameLst>
                                      </p:cBhvr>
                                      <p:to>
                                        <p:clrVal>
                                          <a:schemeClr val="accent2"/>
                                        </p:clrVal>
                                      </p:to>
                                    </p:set>
                                    <p:set>
                                      <p:cBhvr>
                                        <p:cTn id="11" dur="500" fill="hold"/>
                                        <p:tgtEl>
                                          <p:spTgt spid="5">
                                            <p:txEl>
                                              <p:pRg st="1" end="1"/>
                                            </p:txEl>
                                          </p:spTgt>
                                        </p:tgtEl>
                                        <p:attrNameLst>
                                          <p:attrName>fillcolor</p:attrName>
                                        </p:attrNameLst>
                                      </p:cBhvr>
                                      <p:to>
                                        <p:clrVal>
                                          <a:schemeClr val="accent2"/>
                                        </p:clrVal>
                                      </p:to>
                                    </p:set>
                                    <p:set>
                                      <p:cBhvr>
                                        <p:cTn id="12" dur="500" fill="hold"/>
                                        <p:tgtEl>
                                          <p:spTgt spid="5">
                                            <p:txEl>
                                              <p:pRg st="1" end="1"/>
                                            </p:txEl>
                                          </p:spTgt>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8" presetClass="emph" presetSubtype="0" fill="hold" grpId="0" nodeType="clickEffect">
                                  <p:stCondLst>
                                    <p:cond delay="0"/>
                                  </p:stCondLst>
                                  <p:iterate type="lt">
                                    <p:tmPct val="4000"/>
                                  </p:iterate>
                                  <p:childTnLst>
                                    <p:set>
                                      <p:cBhvr override="childStyle">
                                        <p:cTn id="16" dur="500" fill="hold"/>
                                        <p:tgtEl>
                                          <p:spTgt spid="5">
                                            <p:txEl>
                                              <p:pRg st="0" end="0"/>
                                            </p:txEl>
                                          </p:spTgt>
                                        </p:tgtEl>
                                        <p:attrNameLst>
                                          <p:attrName>style.textDecorationUnderline</p:attrName>
                                        </p:attrNameLst>
                                      </p:cBhvr>
                                      <p:to>
                                        <p:strVal val="true"/>
                                      </p:to>
                                    </p:set>
                                  </p:childTnLst>
                                </p:cTn>
                              </p:par>
                              <p:par>
                                <p:cTn id="17" presetID="18" presetClass="emph" presetSubtype="0" fill="hold" grpId="0" nodeType="withEffect">
                                  <p:stCondLst>
                                    <p:cond delay="0"/>
                                  </p:stCondLst>
                                  <p:iterate type="lt">
                                    <p:tmPct val="4000"/>
                                  </p:iterate>
                                  <p:childTnLst>
                                    <p:set>
                                      <p:cBhvr override="childStyle">
                                        <p:cTn id="18" dur="500" fill="hold"/>
                                        <p:tgtEl>
                                          <p:spTgt spid="5">
                                            <p:txEl>
                                              <p:pRg st="1" end="1"/>
                                            </p:txEl>
                                          </p:spTgt>
                                        </p:tgtEl>
                                        <p:attrNameLst>
                                          <p:attrName>style.textDecorationUnderline</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grpId="1" nodeType="clickEffect">
                                  <p:stCondLst>
                                    <p:cond delay="0"/>
                                  </p:stCondLst>
                                  <p:childTnLst>
                                    <p:animClr clrSpc="rgb" dir="cw">
                                      <p:cBhvr override="childStyle">
                                        <p:cTn id="22" dur="500" fill="hold"/>
                                        <p:tgtEl>
                                          <p:spTgt spid="4"/>
                                        </p:tgtEl>
                                        <p:attrNameLst>
                                          <p:attrName>style.color</p:attrName>
                                        </p:attrNameLst>
                                      </p:cBhvr>
                                      <p:to>
                                        <a:schemeClr val="accent2"/>
                                      </p:to>
                                    </p:animClr>
                                    <p:animClr clrSpc="rgb" dir="cw">
                                      <p:cBhvr>
                                        <p:cTn id="23" dur="500" fill="hold"/>
                                        <p:tgtEl>
                                          <p:spTgt spid="4"/>
                                        </p:tgtEl>
                                        <p:attrNameLst>
                                          <p:attrName>fillcolor</p:attrName>
                                        </p:attrNameLst>
                                      </p:cBhvr>
                                      <p:to>
                                        <a:schemeClr val="accent2"/>
                                      </p:to>
                                    </p:animClr>
                                    <p:set>
                                      <p:cBhvr>
                                        <p:cTn id="24" dur="500" fill="hold"/>
                                        <p:tgtEl>
                                          <p:spTgt spid="4"/>
                                        </p:tgtEl>
                                        <p:attrNameLst>
                                          <p:attrName>fill.type</p:attrName>
                                        </p:attrNameLst>
                                      </p:cBhvr>
                                      <p:to>
                                        <p:strVal val="solid"/>
                                      </p:to>
                                    </p:set>
                                    <p:set>
                                      <p:cBhvr>
                                        <p:cTn id="25" dur="500" fill="hold"/>
                                        <p:tgtEl>
                                          <p:spTgt spid="4"/>
                                        </p:tgtEl>
                                        <p:attrNameLst>
                                          <p:attrName>fill.on</p:attrName>
                                        </p:attrNameLst>
                                      </p:cBhvr>
                                      <p:to>
                                        <p:strVal val="true"/>
                                      </p:to>
                                    </p:set>
                                    <p:animRot by="120000">
                                      <p:cBhvr>
                                        <p:cTn id="26" dur="500" fill="hold">
                                          <p:stCondLst>
                                            <p:cond delay="0"/>
                                          </p:stCondLst>
                                        </p:cTn>
                                        <p:tgtEl>
                                          <p:spTgt spid="4"/>
                                        </p:tgtEl>
                                        <p:attrNameLst>
                                          <p:attrName>r</p:attrName>
                                        </p:attrNameLst>
                                      </p:cBhvr>
                                    </p:animRot>
                                    <p:animRot by="-240000">
                                      <p:cBhvr>
                                        <p:cTn id="27" dur="1000" fill="hold">
                                          <p:stCondLst>
                                            <p:cond delay="1000"/>
                                          </p:stCondLst>
                                        </p:cTn>
                                        <p:tgtEl>
                                          <p:spTgt spid="4"/>
                                        </p:tgtEl>
                                        <p:attrNameLst>
                                          <p:attrName>r</p:attrName>
                                        </p:attrNameLst>
                                      </p:cBhvr>
                                    </p:animRot>
                                    <p:animRot by="240000">
                                      <p:cBhvr>
                                        <p:cTn id="28" dur="1000" fill="hold">
                                          <p:stCondLst>
                                            <p:cond delay="2000"/>
                                          </p:stCondLst>
                                        </p:cTn>
                                        <p:tgtEl>
                                          <p:spTgt spid="4"/>
                                        </p:tgtEl>
                                        <p:attrNameLst>
                                          <p:attrName>r</p:attrName>
                                        </p:attrNameLst>
                                      </p:cBhvr>
                                    </p:animRot>
                                    <p:animRot by="-240000">
                                      <p:cBhvr>
                                        <p:cTn id="29" dur="1000" fill="hold">
                                          <p:stCondLst>
                                            <p:cond delay="3000"/>
                                          </p:stCondLst>
                                        </p:cTn>
                                        <p:tgtEl>
                                          <p:spTgt spid="4"/>
                                        </p:tgtEl>
                                        <p:attrNameLst>
                                          <p:attrName>r</p:attrName>
                                        </p:attrNameLst>
                                      </p:cBhvr>
                                    </p:animRot>
                                    <p:animRot by="120000">
                                      <p:cBhvr>
                                        <p:cTn id="30" dur="1000" fill="hold">
                                          <p:stCondLst>
                                            <p:cond delay="40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4" grpId="0" animBg="1"/>
      <p:bldP spid="4" grpId="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176337" y="1828800"/>
            <a:ext cx="5823284" cy="4031873"/>
          </a:xfrm>
          <a:prstGeom prst="rect">
            <a:avLst/>
          </a:prstGeom>
          <a:solidFill>
            <a:srgbClr val="FFFF0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Calligrapher" pitchFamily="2" charset="0"/>
                <a:ea typeface="+mn-ea"/>
                <a:cs typeface="+mn-cs"/>
              </a:rPr>
              <a:t>Plato’s </a:t>
            </a:r>
            <a:r>
              <a:rPr kumimoji="0" lang="en-US" sz="3200" b="1" i="1"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Calligrapher" pitchFamily="2" charset="0"/>
                <a:ea typeface="+mn-ea"/>
                <a:cs typeface="+mn-cs"/>
              </a:rPr>
              <a:t>Republic</a:t>
            </a:r>
            <a:r>
              <a:rPr kumimoji="0" lang="en-US" sz="32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Calligrapher" pitchFamily="2" charset="0"/>
                <a:ea typeface="+mn-ea"/>
                <a:cs typeface="+mn-cs"/>
              </a:rPr>
              <a:t> defined the noble lie as a myth or an untruth told by the elite to preserve social harmony or the position of the elite.  It’s a lie that those who govern choose to tell under the delusion that they’re doing so for the greater good.</a:t>
            </a:r>
          </a:p>
        </p:txBody>
      </p:sp>
      <p:sp>
        <p:nvSpPr>
          <p:cNvPr id="4" name="WordArt 2">
            <a:hlinkClick r:id="rId4" action="ppaction://hlinkfile"/>
          </p:cNvPr>
          <p:cNvSpPr>
            <a:spLocks noChangeArrowheads="1" noChangeShapeType="1" noTextEdit="1"/>
          </p:cNvSpPr>
          <p:nvPr/>
        </p:nvSpPr>
        <p:spPr bwMode="auto">
          <a:xfrm>
            <a:off x="1828800" y="609600"/>
            <a:ext cx="7467600" cy="10668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FFE701"/>
                    </a:gs>
                    <a:gs pos="100000">
                      <a:srgbClr val="FE3E02"/>
                    </a:gs>
                  </a:gsLst>
                  <a:lin ang="5400000" scaled="1"/>
                </a:gradFill>
                <a:effectLst/>
                <a:uLnTx/>
                <a:uFillTx/>
                <a:latin typeface="Impact"/>
                <a:ea typeface="+mn-ea"/>
                <a:cs typeface="+mn-cs"/>
              </a:rPr>
              <a:t>NEXT:  A Great &amp; Good Man</a:t>
            </a:r>
          </a:p>
        </p:txBody>
      </p:sp>
      <p:sp>
        <p:nvSpPr>
          <p:cNvPr id="6" name="WordArt 2">
            <a:hlinkClick r:id="rId4" action="ppaction://hlinkfile"/>
          </p:cNvPr>
          <p:cNvSpPr>
            <a:spLocks noChangeArrowheads="1" noChangeShapeType="1" noTextEdit="1"/>
          </p:cNvSpPr>
          <p:nvPr/>
        </p:nvSpPr>
        <p:spPr bwMode="auto">
          <a:xfrm>
            <a:off x="1981200" y="2362200"/>
            <a:ext cx="7467600" cy="13716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0" normalizeH="0" baseline="0" noProof="0" dirty="0">
              <a:ln w="9525">
                <a:round/>
                <a:headEnd/>
                <a:tailEnd/>
              </a:ln>
              <a:gradFill rotWithShape="0">
                <a:gsLst>
                  <a:gs pos="0">
                    <a:srgbClr val="FFE701"/>
                  </a:gs>
                  <a:gs pos="100000">
                    <a:srgbClr val="FE3E02"/>
                  </a:gs>
                </a:gsLst>
                <a:lin ang="5400000" scaled="1"/>
              </a:gradFill>
              <a:effectLst/>
              <a:uLnTx/>
              <a:uFillTx/>
              <a:latin typeface="Impact"/>
              <a:ea typeface="+mn-ea"/>
              <a:cs typeface="+mn-cs"/>
            </a:endParaRPr>
          </a:p>
        </p:txBody>
      </p:sp>
      <p:sp>
        <p:nvSpPr>
          <p:cNvPr id="7" name="WordArt 2">
            <a:hlinkClick r:id="rId4" action="ppaction://hlinkfile"/>
          </p:cNvPr>
          <p:cNvSpPr>
            <a:spLocks noChangeArrowheads="1" noChangeShapeType="1" noTextEdit="1"/>
          </p:cNvSpPr>
          <p:nvPr/>
        </p:nvSpPr>
        <p:spPr bwMode="auto">
          <a:xfrm>
            <a:off x="1524000" y="4800600"/>
            <a:ext cx="8382000" cy="16002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FFE701"/>
                    </a:gs>
                    <a:gs pos="100000">
                      <a:srgbClr val="FE3E02"/>
                    </a:gs>
                  </a:gsLst>
                  <a:lin ang="5400000" scaled="1"/>
                </a:gradFill>
                <a:effectLst/>
                <a:uLnTx/>
                <a:uFillTx/>
                <a:latin typeface="Impact"/>
                <a:ea typeface="+mn-ea"/>
                <a:cs typeface="+mn-cs"/>
              </a:rPr>
              <a:t>&amp;  A Not So Noble Lie! </a:t>
            </a:r>
          </a:p>
        </p:txBody>
      </p:sp>
    </p:spTree>
    <p:extLst>
      <p:ext uri="{BB962C8B-B14F-4D97-AF65-F5344CB8AC3E}">
        <p14:creationId xmlns:p14="http://schemas.microsoft.com/office/powerpoint/2010/main" val="402943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fmla="#ppt_w*sin(2.5*pi*$)">
                                          <p:val>
                                            <p:fltVal val="0"/>
                                          </p:val>
                                        </p:tav>
                                        <p:tav tm="100000">
                                          <p:val>
                                            <p:fltVal val="1"/>
                                          </p:val>
                                        </p:tav>
                                      </p:tavLst>
                                    </p:anim>
                                    <p:anim calcmode="lin" valueType="num">
                                      <p:cBhvr>
                                        <p:cTn id="8" dur="5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0" fill="hold"/>
                                        <p:tgtEl>
                                          <p:spTgt spid="7"/>
                                        </p:tgtEl>
                                        <p:attrNameLst>
                                          <p:attrName>ppt_w</p:attrName>
                                        </p:attrNameLst>
                                      </p:cBhvr>
                                      <p:tavLst>
                                        <p:tav tm="0" fmla="#ppt_w*sin(2.5*pi*$)">
                                          <p:val>
                                            <p:fltVal val="0"/>
                                          </p:val>
                                        </p:tav>
                                        <p:tav tm="100000">
                                          <p:val>
                                            <p:fltVal val="1"/>
                                          </p:val>
                                        </p:tav>
                                      </p:tavLst>
                                    </p:anim>
                                    <p:anim calcmode="lin" valueType="num">
                                      <p:cBhvr>
                                        <p:cTn id="14" dur="5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3825666" name="Rectangle 2"/>
          <p:cNvSpPr>
            <a:spLocks noGrp="1" noChangeArrowheads="1"/>
          </p:cNvSpPr>
          <p:nvPr>
            <p:ph type="title"/>
          </p:nvPr>
        </p:nvSpPr>
        <p:spPr>
          <a:xfrm>
            <a:off x="712269" y="457200"/>
            <a:ext cx="10664791" cy="685800"/>
          </a:xfrm>
        </p:spPr>
        <p:txBody>
          <a:bodyPr/>
          <a:lstStyle/>
          <a:p>
            <a:r>
              <a:rPr lang="en-US" sz="3600" u="sng" dirty="0">
                <a:solidFill>
                  <a:schemeClr val="accent1"/>
                </a:solidFill>
                <a:effectLst>
                  <a:outerShdw blurRad="38100" dist="38100" dir="2700000" algn="tl">
                    <a:srgbClr val="C0C0C0"/>
                  </a:outerShdw>
                </a:effectLst>
                <a:latin typeface="Calligrapher" pitchFamily="2" charset="0"/>
              </a:rPr>
              <a:t>Roots:  Ethical Compromise &amp; Slowed Momentum   </a:t>
            </a:r>
          </a:p>
        </p:txBody>
      </p:sp>
      <p:sp>
        <p:nvSpPr>
          <p:cNvPr id="3825667" name="Rectangle 3"/>
          <p:cNvSpPr>
            <a:spLocks noGrp="1" noChangeArrowheads="1"/>
          </p:cNvSpPr>
          <p:nvPr>
            <p:ph type="body" idx="1"/>
          </p:nvPr>
        </p:nvSpPr>
        <p:spPr>
          <a:xfrm>
            <a:off x="1981200" y="1143000"/>
            <a:ext cx="8077200" cy="5334000"/>
          </a:xfrm>
        </p:spPr>
        <p:txBody>
          <a:bodyPr/>
          <a:lstStyle/>
          <a:p>
            <a:pPr>
              <a:buFontTx/>
              <a:buBlip>
                <a:blip r:embed="rId5"/>
              </a:buBlip>
            </a:pPr>
            <a:r>
              <a:rPr lang="en-US" sz="2800" b="1" dirty="0">
                <a:solidFill>
                  <a:srgbClr val="FFFF99"/>
                </a:solidFill>
                <a:effectLst>
                  <a:outerShdw blurRad="38100" dist="38100" dir="2700000" algn="tl">
                    <a:srgbClr val="C0C0C0"/>
                  </a:outerShdw>
                </a:effectLst>
              </a:rPr>
              <a:t>  “Now,  if I could speak to all the slaves on this continent,  I would say to them,  Be Faithful and obedient servants not only to masters good and gentle,  but even to the </a:t>
            </a:r>
            <a:r>
              <a:rPr lang="en-US" sz="2800" b="1" dirty="0" err="1">
                <a:solidFill>
                  <a:srgbClr val="FFFF99"/>
                </a:solidFill>
                <a:effectLst>
                  <a:outerShdw blurRad="38100" dist="38100" dir="2700000" algn="tl">
                    <a:srgbClr val="C0C0C0"/>
                  </a:outerShdw>
                </a:effectLst>
              </a:rPr>
              <a:t>froward</a:t>
            </a:r>
            <a:r>
              <a:rPr lang="en-US" sz="2800" b="1" dirty="0">
                <a:solidFill>
                  <a:srgbClr val="FFFF99"/>
                </a:solidFill>
                <a:effectLst>
                  <a:outerShdw blurRad="38100" dist="38100" dir="2700000" algn="tl">
                    <a:srgbClr val="C0C0C0"/>
                  </a:outerShdw>
                </a:effectLst>
              </a:rPr>
              <a:t> and perverse.”</a:t>
            </a:r>
          </a:p>
          <a:p>
            <a:pPr>
              <a:buFontTx/>
              <a:buBlip>
                <a:blip r:embed="rId5"/>
              </a:buBlip>
            </a:pPr>
            <a:endParaRPr lang="en-US" sz="800" b="1" dirty="0">
              <a:solidFill>
                <a:srgbClr val="FFFF99"/>
              </a:solidFill>
              <a:effectLst>
                <a:outerShdw blurRad="38100" dist="38100" dir="2700000" algn="tl">
                  <a:srgbClr val="C0C0C0"/>
                </a:outerShdw>
              </a:effectLst>
            </a:endParaRPr>
          </a:p>
          <a:p>
            <a:pPr>
              <a:buFontTx/>
              <a:buBlip>
                <a:blip r:embed="rId5"/>
              </a:buBlip>
            </a:pPr>
            <a:r>
              <a:rPr lang="en-US" sz="2800" b="1" dirty="0">
                <a:solidFill>
                  <a:srgbClr val="FFFF99"/>
                </a:solidFill>
                <a:effectLst>
                  <a:outerShdw blurRad="38100" dist="38100" dir="2700000" algn="tl">
                    <a:srgbClr val="C0C0C0"/>
                  </a:outerShdw>
                </a:effectLst>
              </a:rPr>
              <a:t>  “Masters of the South,  you will find that I am not visionary on this subject.  Nor have I a desire to see you lose one dollar,  nor one hours sleep,  nor that you feel one pang of guilty conscience,  because of your happening to possess servants white or black.”</a:t>
            </a:r>
            <a:endParaRPr lang="en-US" sz="2800" dirty="0"/>
          </a:p>
        </p:txBody>
      </p:sp>
      <p:sp>
        <p:nvSpPr>
          <p:cNvPr id="3825668" name="WordArt 4"/>
          <p:cNvSpPr>
            <a:spLocks noChangeArrowheads="1" noChangeShapeType="1" noTextEdit="1"/>
          </p:cNvSpPr>
          <p:nvPr/>
        </p:nvSpPr>
        <p:spPr bwMode="auto">
          <a:xfrm>
            <a:off x="2362200" y="5943600"/>
            <a:ext cx="70104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  Alexander Campbell,  1830</a:t>
            </a:r>
          </a:p>
        </p:txBody>
      </p:sp>
      <p:sp>
        <p:nvSpPr>
          <p:cNvPr id="3825669" name="Comment 5"/>
          <p:cNvSpPr>
            <a:spLocks noChangeArrowheads="1"/>
          </p:cNvSpPr>
          <p:nvPr/>
        </p:nvSpPr>
        <p:spPr bwMode="auto">
          <a:xfrm>
            <a:off x="1539878" y="-1828800"/>
            <a:ext cx="9128125" cy="1569660"/>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  WOULD IT HAVE BEEN POLITICS IN THE PULPIT AS STONE SAID?</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In 1849:  “There are usually pews for their race in the back of the auditorium.”</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Contrast To William Wilberforce Of England Who Considered A Change In His Political Career Along With His New Christianity But Was Encouraged To Work Within The System For Change – He Talked The British Empire Into Abolishing The Practice Altogether!  </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
        <p:nvSpPr>
          <p:cNvPr id="6" name="WordArt 2"/>
          <p:cNvSpPr>
            <a:spLocks noChangeArrowheads="1" noChangeShapeType="1" noTextEdit="1"/>
          </p:cNvSpPr>
          <p:nvPr/>
        </p:nvSpPr>
        <p:spPr bwMode="auto">
          <a:xfrm>
            <a:off x="2438400" y="1981200"/>
            <a:ext cx="7239000" cy="28956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FFE701"/>
                    </a:gs>
                    <a:gs pos="100000">
                      <a:srgbClr val="FE3E02"/>
                    </a:gs>
                  </a:gsLst>
                  <a:lin ang="5400000" scaled="1"/>
                </a:gradFill>
                <a:effectLst/>
                <a:uLnTx/>
                <a:uFillTx/>
                <a:latin typeface="Impact"/>
                <a:ea typeface="+mn-ea"/>
                <a:cs typeface="+mn-cs"/>
              </a:rPr>
              <a:t>Principled Position?  </a:t>
            </a:r>
          </a:p>
        </p:txBody>
      </p:sp>
    </p:spTree>
    <p:extLst>
      <p:ext uri="{BB962C8B-B14F-4D97-AF65-F5344CB8AC3E}">
        <p14:creationId xmlns:p14="http://schemas.microsoft.com/office/powerpoint/2010/main" val="221602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825666">
                                            <p:txEl>
                                              <p:pRg st="0" end="0"/>
                                            </p:txEl>
                                          </p:spTgt>
                                        </p:tgtEl>
                                        <p:attrNameLst>
                                          <p:attrName>style.visibility</p:attrName>
                                        </p:attrNameLst>
                                      </p:cBhvr>
                                      <p:to>
                                        <p:strVal val="visible"/>
                                      </p:to>
                                    </p:set>
                                    <p:anim calcmode="lin" valueType="num">
                                      <p:cBhvr additive="base">
                                        <p:cTn id="7" dur="300" fill="hold"/>
                                        <p:tgtEl>
                                          <p:spTgt spid="382566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82566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iterate type="lt">
                                    <p:tmPct val="100000"/>
                                  </p:iterate>
                                  <p:childTnLst>
                                    <p:set>
                                      <p:cBhvr>
                                        <p:cTn id="12" dur="1" fill="hold">
                                          <p:stCondLst>
                                            <p:cond delay="0"/>
                                          </p:stCondLst>
                                        </p:cTn>
                                        <p:tgtEl>
                                          <p:spTgt spid="3825667">
                                            <p:txEl>
                                              <p:pRg st="0" end="0"/>
                                            </p:txEl>
                                          </p:spTgt>
                                        </p:tgtEl>
                                        <p:attrNameLst>
                                          <p:attrName>style.visibility</p:attrName>
                                        </p:attrNameLst>
                                      </p:cBhvr>
                                      <p:to>
                                        <p:strVal val="visible"/>
                                      </p:to>
                                    </p:set>
                                    <p:animEffect transition="in" filter="wipe(up)">
                                      <p:cBhvr>
                                        <p:cTn id="13" dur="75"/>
                                        <p:tgtEl>
                                          <p:spTgt spid="3825667">
                                            <p:txEl>
                                              <p:pRg st="0" end="0"/>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iterate type="lt">
                                    <p:tmPct val="100000"/>
                                  </p:iterate>
                                  <p:childTnLst>
                                    <p:set>
                                      <p:cBhvr>
                                        <p:cTn id="17" dur="1" fill="hold">
                                          <p:stCondLst>
                                            <p:cond delay="0"/>
                                          </p:stCondLst>
                                        </p:cTn>
                                        <p:tgtEl>
                                          <p:spTgt spid="3825667">
                                            <p:txEl>
                                              <p:pRg st="2" end="2"/>
                                            </p:txEl>
                                          </p:spTgt>
                                        </p:tgtEl>
                                        <p:attrNameLst>
                                          <p:attrName>style.visibility</p:attrName>
                                        </p:attrNameLst>
                                      </p:cBhvr>
                                      <p:to>
                                        <p:strVal val="visible"/>
                                      </p:to>
                                    </p:set>
                                    <p:animEffect transition="in" filter="wipe(up)">
                                      <p:cBhvr>
                                        <p:cTn id="18" dur="75"/>
                                        <p:tgtEl>
                                          <p:spTgt spid="3825667">
                                            <p:txEl>
                                              <p:pRg st="2" end="2"/>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3" name="type.wav"/>
                                        </p:tgtEl>
                                      </p:cMediaNode>
                                    </p:audio>
                                  </p:subTnLst>
                                </p:cTn>
                              </p:par>
                            </p:childTnLst>
                          </p:cTn>
                        </p:par>
                      </p:childTnLst>
                    </p:cTn>
                  </p:par>
                  <p:par>
                    <p:cTn id="19" fill="hold">
                      <p:stCondLst>
                        <p:cond delay="indefinite"/>
                      </p:stCondLst>
                      <p:childTnLst>
                        <p:par>
                          <p:cTn id="20" fill="hold">
                            <p:stCondLst>
                              <p:cond delay="0"/>
                            </p:stCondLst>
                            <p:childTnLst>
                              <p:par>
                                <p:cTn id="21" presetID="23" presetClass="entr" presetSubtype="288" fill="hold" grpId="0" nodeType="clickEffect">
                                  <p:stCondLst>
                                    <p:cond delay="0"/>
                                  </p:stCondLst>
                                  <p:childTnLst>
                                    <p:set>
                                      <p:cBhvr>
                                        <p:cTn id="22" dur="1" fill="hold">
                                          <p:stCondLst>
                                            <p:cond delay="0"/>
                                          </p:stCondLst>
                                        </p:cTn>
                                        <p:tgtEl>
                                          <p:spTgt spid="3825668"/>
                                        </p:tgtEl>
                                        <p:attrNameLst>
                                          <p:attrName>style.visibility</p:attrName>
                                        </p:attrNameLst>
                                      </p:cBhvr>
                                      <p:to>
                                        <p:strVal val="visible"/>
                                      </p:to>
                                    </p:set>
                                    <p:anim calcmode="lin" valueType="num">
                                      <p:cBhvr>
                                        <p:cTn id="23" dur="500" fill="hold"/>
                                        <p:tgtEl>
                                          <p:spTgt spid="3825668"/>
                                        </p:tgtEl>
                                        <p:attrNameLst>
                                          <p:attrName>ppt_w</p:attrName>
                                        </p:attrNameLst>
                                      </p:cBhvr>
                                      <p:tavLst>
                                        <p:tav tm="0">
                                          <p:val>
                                            <p:strVal val="4/3*#ppt_w"/>
                                          </p:val>
                                        </p:tav>
                                        <p:tav tm="100000">
                                          <p:val>
                                            <p:strVal val="#ppt_w"/>
                                          </p:val>
                                        </p:tav>
                                      </p:tavLst>
                                    </p:anim>
                                    <p:anim calcmode="lin" valueType="num">
                                      <p:cBhvr>
                                        <p:cTn id="24" dur="500" fill="hold"/>
                                        <p:tgtEl>
                                          <p:spTgt spid="3825668"/>
                                        </p:tgtEl>
                                        <p:attrNameLst>
                                          <p:attrName>ppt_h</p:attrName>
                                        </p:attrNameLst>
                                      </p:cBhvr>
                                      <p:tavLst>
                                        <p:tav tm="0">
                                          <p:val>
                                            <p:strVal val="4/3*#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9" presetClass="entr" presetSubtype="1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0" fill="hold"/>
                                        <p:tgtEl>
                                          <p:spTgt spid="6"/>
                                        </p:tgtEl>
                                        <p:attrNameLst>
                                          <p:attrName>ppt_w</p:attrName>
                                        </p:attrNameLst>
                                      </p:cBhvr>
                                      <p:tavLst>
                                        <p:tav tm="0" fmla="#ppt_w*sin(2.5*pi*$)">
                                          <p:val>
                                            <p:fltVal val="0"/>
                                          </p:val>
                                        </p:tav>
                                        <p:tav tm="100000">
                                          <p:val>
                                            <p:fltVal val="1"/>
                                          </p:val>
                                        </p:tav>
                                      </p:tavLst>
                                    </p:anim>
                                    <p:anim calcmode="lin" valueType="num">
                                      <p:cBhvr>
                                        <p:cTn id="30" dur="5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5666" grpId="0" build="p" autoUpdateAnimBg="0"/>
      <p:bldP spid="3825667" grpId="0" build="p" autoUpdateAnimBg="0"/>
      <p:bldP spid="3825668"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823618" name="Rectangle 2"/>
          <p:cNvSpPr>
            <a:spLocks noGrp="1" noChangeArrowheads="1"/>
          </p:cNvSpPr>
          <p:nvPr>
            <p:ph type="title"/>
          </p:nvPr>
        </p:nvSpPr>
        <p:spPr>
          <a:xfrm>
            <a:off x="712269" y="381000"/>
            <a:ext cx="10693667" cy="762000"/>
          </a:xfrm>
        </p:spPr>
        <p:txBody>
          <a:bodyPr/>
          <a:lstStyle/>
          <a:p>
            <a:r>
              <a:rPr lang="en-US" sz="3600" u="sng" dirty="0">
                <a:solidFill>
                  <a:schemeClr val="accent1"/>
                </a:solidFill>
                <a:effectLst>
                  <a:outerShdw blurRad="38100" dist="38100" dir="2700000" algn="tl">
                    <a:srgbClr val="C0C0C0"/>
                  </a:outerShdw>
                </a:effectLst>
                <a:latin typeface="Calligrapher" pitchFamily="2" charset="0"/>
              </a:rPr>
              <a:t>Fruit:  Ethical Compromise &amp; Slowed Momentum   </a:t>
            </a:r>
          </a:p>
        </p:txBody>
      </p:sp>
      <p:sp>
        <p:nvSpPr>
          <p:cNvPr id="3823619" name="Rectangle 3"/>
          <p:cNvSpPr>
            <a:spLocks noGrp="1" noChangeArrowheads="1"/>
          </p:cNvSpPr>
          <p:nvPr>
            <p:ph type="body" idx="1"/>
          </p:nvPr>
        </p:nvSpPr>
        <p:spPr>
          <a:xfrm>
            <a:off x="1981200" y="1143000"/>
            <a:ext cx="8077200" cy="5334000"/>
          </a:xfrm>
        </p:spPr>
        <p:txBody>
          <a:bodyPr/>
          <a:lstStyle/>
          <a:p>
            <a:pPr>
              <a:buFontTx/>
              <a:buBlip>
                <a:blip r:embed="rId4"/>
              </a:buBlip>
            </a:pPr>
            <a:r>
              <a:rPr lang="en-US" sz="3600" b="1" dirty="0">
                <a:solidFill>
                  <a:srgbClr val="FFFF99"/>
                </a:solidFill>
                <a:effectLst>
                  <a:outerShdw blurRad="38100" dist="38100" dir="2700000" algn="tl">
                    <a:srgbClr val="C0C0C0"/>
                  </a:outerShdw>
                </a:effectLst>
              </a:rPr>
              <a:t> “In this great crisis of human affairs [Fugitive Slave Act] ‘He that </a:t>
            </a:r>
            <a:r>
              <a:rPr lang="en-US" sz="3600" b="1" dirty="0" err="1">
                <a:solidFill>
                  <a:srgbClr val="FFFF99"/>
                </a:solidFill>
                <a:effectLst>
                  <a:outerShdw blurRad="38100" dist="38100" dir="2700000" algn="tl">
                    <a:srgbClr val="C0C0C0"/>
                  </a:outerShdw>
                </a:effectLst>
              </a:rPr>
              <a:t>hasteth</a:t>
            </a:r>
            <a:r>
              <a:rPr lang="en-US" sz="3600" b="1" dirty="0">
                <a:solidFill>
                  <a:srgbClr val="FFFF99"/>
                </a:solidFill>
                <a:effectLst>
                  <a:outerShdw blurRad="38100" dist="38100" dir="2700000" algn="tl">
                    <a:srgbClr val="C0C0C0"/>
                  </a:outerShdw>
                </a:effectLst>
              </a:rPr>
              <a:t> in his movements </a:t>
            </a:r>
            <a:r>
              <a:rPr lang="en-US" sz="3600" b="1" dirty="0" err="1">
                <a:solidFill>
                  <a:srgbClr val="FFFF99"/>
                </a:solidFill>
                <a:effectLst>
                  <a:outerShdw blurRad="38100" dist="38100" dir="2700000" algn="tl">
                    <a:srgbClr val="C0C0C0"/>
                  </a:outerShdw>
                </a:effectLst>
              </a:rPr>
              <a:t>erreth</a:t>
            </a:r>
            <a:r>
              <a:rPr lang="en-US" sz="3600" b="1" dirty="0">
                <a:solidFill>
                  <a:srgbClr val="FFFF99"/>
                </a:solidFill>
                <a:effectLst>
                  <a:outerShdw blurRad="38100" dist="38100" dir="2700000" algn="tl">
                    <a:srgbClr val="C0C0C0"/>
                  </a:outerShdw>
                </a:effectLst>
              </a:rPr>
              <a:t>.’  Let us show good reason for our course,  and a due respect to those who dissent from us,  and we shall then,  doubtless,  ride the storm,  control the waves,  and finally anchor in a sure and safe haven.” </a:t>
            </a:r>
            <a:endParaRPr lang="en-US" sz="4400" dirty="0"/>
          </a:p>
        </p:txBody>
      </p:sp>
      <p:sp>
        <p:nvSpPr>
          <p:cNvPr id="3823620" name="WordArt 4"/>
          <p:cNvSpPr>
            <a:spLocks noChangeArrowheads="1" noChangeShapeType="1" noTextEdit="1"/>
          </p:cNvSpPr>
          <p:nvPr/>
        </p:nvSpPr>
        <p:spPr bwMode="auto">
          <a:xfrm>
            <a:off x="2438403" y="5867400"/>
            <a:ext cx="6253163"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  Alexander Campbell,  1851</a:t>
            </a:r>
          </a:p>
        </p:txBody>
      </p:sp>
      <p:sp>
        <p:nvSpPr>
          <p:cNvPr id="3823621" name="Comment 5"/>
          <p:cNvSpPr>
            <a:spLocks noChangeArrowheads="1"/>
          </p:cNvSpPr>
          <p:nvPr/>
        </p:nvSpPr>
        <p:spPr bwMode="auto">
          <a:xfrm>
            <a:off x="1539878" y="-3962400"/>
            <a:ext cx="9128125" cy="3539430"/>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  WOULD IT HAVE BEEN POLITICS IN THE PULPIT AS STONE SAID?</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Alexander’s Position On This Issue Considerably Convoluted In A Time That Demanded Clarity – Like George Washington(Slave-owner) &amp; James Madison He Supported An Incremental Approach To Solving The Slave Problem Modeled After What The Northern States Had Accomplished Starting With Pennsylvania In 1780;  Like Thomas Jefferson He Had Slaves But Fought Against Slavery – Ultimately He Freed His Slaves But Was Against Any Legislated Abolishment Other Than That Graduated “Without Financial Loss To The Owners”; Campbell Carried A Colonization Plan To A 1829 National Political Convention That Would Have Earmarked Ten Mill Annually Out Of The Federal Budget For This Purpose;   Put On The Spot - “I Do Not Regard The Slaveholders’ Money As The ‘Price Of Blood’.”;  He Called For “A Relaxing Of Public Opinion In The North”</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NOTE:</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After The American Revolution Jefferson Seems To Have Became Quite Comfortable With Slave ownership  - Thomas Jefferson’s Subsequent Moderated Position Was Born More Out Of Horror Of  What Had Happened To The French In Haiti &amp; Fear That It Might Happen Here!</a:t>
            </a:r>
          </a:p>
        </p:txBody>
      </p:sp>
      <p:sp>
        <p:nvSpPr>
          <p:cNvPr id="7" name="WordArt 2"/>
          <p:cNvSpPr>
            <a:spLocks noChangeArrowheads="1" noChangeShapeType="1" noTextEdit="1"/>
          </p:cNvSpPr>
          <p:nvPr/>
        </p:nvSpPr>
        <p:spPr bwMode="auto">
          <a:xfrm>
            <a:off x="2438400" y="1981200"/>
            <a:ext cx="7239000" cy="28956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FFE701"/>
                    </a:gs>
                    <a:gs pos="100000">
                      <a:srgbClr val="FE3E02"/>
                    </a:gs>
                  </a:gsLst>
                  <a:lin ang="5400000" scaled="1"/>
                </a:gradFill>
                <a:effectLst/>
                <a:uLnTx/>
                <a:uFillTx/>
                <a:latin typeface="Impact"/>
                <a:ea typeface="+mn-ea"/>
                <a:cs typeface="+mn-cs"/>
              </a:rPr>
              <a:t>Sage Advice?  </a:t>
            </a:r>
          </a:p>
        </p:txBody>
      </p:sp>
    </p:spTree>
    <p:extLst>
      <p:ext uri="{BB962C8B-B14F-4D97-AF65-F5344CB8AC3E}">
        <p14:creationId xmlns:p14="http://schemas.microsoft.com/office/powerpoint/2010/main" val="158775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823618">
                                            <p:txEl>
                                              <p:pRg st="0" end="0"/>
                                            </p:txEl>
                                          </p:spTgt>
                                        </p:tgtEl>
                                        <p:attrNameLst>
                                          <p:attrName>style.visibility</p:attrName>
                                        </p:attrNameLst>
                                      </p:cBhvr>
                                      <p:to>
                                        <p:strVal val="visible"/>
                                      </p:to>
                                    </p:set>
                                    <p:anim calcmode="lin" valueType="num">
                                      <p:cBhvr additive="base">
                                        <p:cTn id="7" dur="300" fill="hold"/>
                                        <p:tgtEl>
                                          <p:spTgt spid="382361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82361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wd">
                                    <p:tmPct val="100000"/>
                                  </p:iterate>
                                  <p:childTnLst>
                                    <p:set>
                                      <p:cBhvr>
                                        <p:cTn id="12" dur="1" fill="hold">
                                          <p:stCondLst>
                                            <p:cond delay="0"/>
                                          </p:stCondLst>
                                        </p:cTn>
                                        <p:tgtEl>
                                          <p:spTgt spid="3823619">
                                            <p:txEl>
                                              <p:pRg st="0" end="0"/>
                                            </p:txEl>
                                          </p:spTgt>
                                        </p:tgtEl>
                                        <p:attrNameLst>
                                          <p:attrName>style.visibility</p:attrName>
                                        </p:attrNameLst>
                                      </p:cBhvr>
                                      <p:to>
                                        <p:strVal val="visible"/>
                                      </p:to>
                                    </p:set>
                                    <p:anim calcmode="lin" valueType="num">
                                      <p:cBhvr>
                                        <p:cTn id="13" dur="300" fill="hold"/>
                                        <p:tgtEl>
                                          <p:spTgt spid="3823619">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382361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grpId="0" nodeType="clickEffect">
                                  <p:stCondLst>
                                    <p:cond delay="0"/>
                                  </p:stCondLst>
                                  <p:childTnLst>
                                    <p:set>
                                      <p:cBhvr>
                                        <p:cTn id="18" dur="1" fill="hold">
                                          <p:stCondLst>
                                            <p:cond delay="0"/>
                                          </p:stCondLst>
                                        </p:cTn>
                                        <p:tgtEl>
                                          <p:spTgt spid="3823620"/>
                                        </p:tgtEl>
                                        <p:attrNameLst>
                                          <p:attrName>style.visibility</p:attrName>
                                        </p:attrNameLst>
                                      </p:cBhvr>
                                      <p:to>
                                        <p:strVal val="visible"/>
                                      </p:to>
                                    </p:set>
                                    <p:anim calcmode="lin" valueType="num">
                                      <p:cBhvr>
                                        <p:cTn id="19" dur="500" fill="hold"/>
                                        <p:tgtEl>
                                          <p:spTgt spid="3823620"/>
                                        </p:tgtEl>
                                        <p:attrNameLst>
                                          <p:attrName>ppt_w</p:attrName>
                                        </p:attrNameLst>
                                      </p:cBhvr>
                                      <p:tavLst>
                                        <p:tav tm="0">
                                          <p:val>
                                            <p:strVal val="4*#ppt_w"/>
                                          </p:val>
                                        </p:tav>
                                        <p:tav tm="100000">
                                          <p:val>
                                            <p:strVal val="#ppt_w"/>
                                          </p:val>
                                        </p:tav>
                                      </p:tavLst>
                                    </p:anim>
                                    <p:anim calcmode="lin" valueType="num">
                                      <p:cBhvr>
                                        <p:cTn id="20" dur="500" fill="hold"/>
                                        <p:tgtEl>
                                          <p:spTgt spid="3823620"/>
                                        </p:tgtEl>
                                        <p:attrNameLst>
                                          <p:attrName>ppt_h</p:attrName>
                                        </p:attrNameLst>
                                      </p:cBhvr>
                                      <p:tavLst>
                                        <p:tav tm="0">
                                          <p:val>
                                            <p:strVal val="4*#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9"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0" fill="hold"/>
                                        <p:tgtEl>
                                          <p:spTgt spid="7"/>
                                        </p:tgtEl>
                                        <p:attrNameLst>
                                          <p:attrName>ppt_w</p:attrName>
                                        </p:attrNameLst>
                                      </p:cBhvr>
                                      <p:tavLst>
                                        <p:tav tm="0" fmla="#ppt_w*sin(2.5*pi*$)">
                                          <p:val>
                                            <p:fltVal val="0"/>
                                          </p:val>
                                        </p:tav>
                                        <p:tav tm="100000">
                                          <p:val>
                                            <p:fltVal val="1"/>
                                          </p:val>
                                        </p:tav>
                                      </p:tavLst>
                                    </p:anim>
                                    <p:anim calcmode="lin" valueType="num">
                                      <p:cBhvr>
                                        <p:cTn id="26" dur="5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3618" grpId="0" build="p" autoUpdateAnimBg="0"/>
      <p:bldP spid="3823619" grpId="0" build="p" autoUpdateAnimBg="0"/>
      <p:bldP spid="3823620" grpId="0" animBg="1"/>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594690" name="Rectangle 2"/>
          <p:cNvSpPr>
            <a:spLocks noGrp="1" noChangeArrowheads="1"/>
          </p:cNvSpPr>
          <p:nvPr>
            <p:ph type="title"/>
          </p:nvPr>
        </p:nvSpPr>
        <p:spPr>
          <a:xfrm>
            <a:off x="1524000" y="0"/>
            <a:ext cx="6705600" cy="1600200"/>
          </a:xfrm>
        </p:spPr>
        <p:txBody>
          <a:bodyPr/>
          <a:lstStyle/>
          <a:p>
            <a:r>
              <a:rPr lang="en-US" b="1">
                <a:solidFill>
                  <a:srgbClr val="3333FF"/>
                </a:solidFill>
                <a:effectLst>
                  <a:outerShdw blurRad="38100" dist="38100" dir="2700000" algn="tl">
                    <a:srgbClr val="C0C0C0"/>
                  </a:outerShdw>
                </a:effectLst>
              </a:rPr>
              <a:t>Archibald McLean: </a:t>
            </a:r>
            <a:r>
              <a:rPr lang="en-US" sz="4000" b="1">
                <a:solidFill>
                  <a:srgbClr val="3333FF"/>
                </a:solidFill>
                <a:effectLst>
                  <a:outerShdw blurRad="38100" dist="38100" dir="2700000" algn="tl">
                    <a:srgbClr val="C0C0C0"/>
                  </a:outerShdw>
                </a:effectLst>
              </a:rPr>
              <a:t>“Campbell As A Preacher”</a:t>
            </a:r>
            <a:endParaRPr lang="en-US" sz="4000">
              <a:solidFill>
                <a:srgbClr val="3333FF"/>
              </a:solidFill>
              <a:effectLst>
                <a:outerShdw blurRad="38100" dist="38100" dir="2700000" algn="tl">
                  <a:srgbClr val="C0C0C0"/>
                </a:outerShdw>
              </a:effectLst>
            </a:endParaRPr>
          </a:p>
        </p:txBody>
      </p:sp>
      <p:sp>
        <p:nvSpPr>
          <p:cNvPr id="4594691" name="Rectangle 3"/>
          <p:cNvSpPr>
            <a:spLocks noGrp="1" noChangeArrowheads="1"/>
          </p:cNvSpPr>
          <p:nvPr>
            <p:ph type="body" idx="1"/>
          </p:nvPr>
        </p:nvSpPr>
        <p:spPr>
          <a:xfrm>
            <a:off x="1524000" y="1524000"/>
            <a:ext cx="6781800" cy="5334000"/>
          </a:xfrm>
        </p:spPr>
        <p:txBody>
          <a:bodyPr/>
          <a:lstStyle/>
          <a:p>
            <a:pPr>
              <a:lnSpc>
                <a:spcPct val="90000"/>
              </a:lnSpc>
              <a:buFont typeface="Wingdings" pitchFamily="2" charset="2"/>
              <a:buChar char="ü"/>
            </a:pPr>
            <a:r>
              <a:rPr lang="en-US" sz="2800" dirty="0">
                <a:solidFill>
                  <a:srgbClr val="008080"/>
                </a:solidFill>
              </a:rPr>
              <a:t>  </a:t>
            </a:r>
            <a:r>
              <a:rPr lang="en-US" b="1" i="1" dirty="0">
                <a:solidFill>
                  <a:srgbClr val="008080"/>
                </a:solidFill>
                <a:effectLst>
                  <a:outerShdw blurRad="38100" dist="38100" dir="2700000" algn="tl">
                    <a:srgbClr val="C0C0C0"/>
                  </a:outerShdw>
                </a:effectLst>
              </a:rPr>
              <a:t>Gen. Robert E. Lee on Campbell:</a:t>
            </a:r>
          </a:p>
          <a:p>
            <a:pPr>
              <a:lnSpc>
                <a:spcPct val="90000"/>
              </a:lnSpc>
              <a:buFont typeface="Wingdings" pitchFamily="2" charset="2"/>
              <a:buNone/>
            </a:pPr>
            <a:r>
              <a:rPr lang="en-US" sz="2400" dirty="0">
                <a:solidFill>
                  <a:srgbClr val="008080"/>
                </a:solidFill>
              </a:rPr>
              <a:t>     </a:t>
            </a:r>
            <a:r>
              <a:rPr lang="en-US" sz="2800" i="1" dirty="0">
                <a:solidFill>
                  <a:srgbClr val="008080"/>
                </a:solidFill>
              </a:rPr>
              <a:t>As Said By Symonds,</a:t>
            </a:r>
            <a:r>
              <a:rPr lang="en-US" sz="2800" dirty="0">
                <a:solidFill>
                  <a:srgbClr val="008080"/>
                </a:solidFill>
              </a:rPr>
              <a:t> “He was a man in whom were illustriously combined all the qualities that could adorn or elevate the nature to which he belonged;  knowledge the most various and extended,  virtue that never loitered in her career nor deviated from her course.  A man who,  if he had been delegated as a representative of his species to one of the many superior worlds,  would have suggested a grand idea of the human race.”    </a:t>
            </a:r>
          </a:p>
          <a:p>
            <a:pPr>
              <a:lnSpc>
                <a:spcPct val="90000"/>
              </a:lnSpc>
              <a:buFont typeface="Wingdings" pitchFamily="2" charset="2"/>
              <a:buNone/>
            </a:pPr>
            <a:r>
              <a:rPr lang="en-US" sz="2800" b="1" dirty="0">
                <a:solidFill>
                  <a:srgbClr val="008080"/>
                </a:solidFill>
                <a:effectLst>
                  <a:outerShdw blurRad="38100" dist="38100" dir="2700000" algn="tl">
                    <a:srgbClr val="000000">
                      <a:alpha val="43137"/>
                    </a:srgbClr>
                  </a:outerShdw>
                </a:effectLst>
              </a:rPr>
              <a:t>    </a:t>
            </a:r>
            <a:r>
              <a:rPr lang="en-US" sz="3600" b="1" dirty="0">
                <a:solidFill>
                  <a:srgbClr val="008080"/>
                </a:solidFill>
                <a:effectLst>
                  <a:outerShdw blurRad="38100" dist="38100" dir="2700000" algn="tl">
                    <a:srgbClr val="000000">
                      <a:alpha val="43137"/>
                    </a:srgbClr>
                  </a:outerShdw>
                </a:effectLst>
              </a:rPr>
              <a:t>Note:  WHAT IF…</a:t>
            </a:r>
            <a:endParaRPr lang="en-US" sz="3600" b="1" dirty="0">
              <a:solidFill>
                <a:schemeClr val="accent1"/>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4943" y="4876800"/>
            <a:ext cx="3157057" cy="1981200"/>
          </a:xfrm>
          <a:prstGeom prst="rect">
            <a:avLst/>
          </a:prstGeom>
        </p:spPr>
      </p:pic>
      <p:sp>
        <p:nvSpPr>
          <p:cNvPr id="4" name="Striped Right Arrow 3"/>
          <p:cNvSpPr/>
          <p:nvPr/>
        </p:nvSpPr>
        <p:spPr bwMode="auto">
          <a:xfrm>
            <a:off x="5714999" y="5838738"/>
            <a:ext cx="2984384" cy="922789"/>
          </a:xfrm>
          <a:prstGeom prst="stripedRightArrow">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Tree>
    <p:extLst>
      <p:ext uri="{BB962C8B-B14F-4D97-AF65-F5344CB8AC3E}">
        <p14:creationId xmlns:p14="http://schemas.microsoft.com/office/powerpoint/2010/main" val="12087491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594691">
                                            <p:txEl>
                                              <p:pRg st="0" end="0"/>
                                            </p:txEl>
                                          </p:spTgt>
                                        </p:tgtEl>
                                        <p:attrNameLst>
                                          <p:attrName>style.visibility</p:attrName>
                                        </p:attrNameLst>
                                      </p:cBhvr>
                                      <p:to>
                                        <p:strVal val="visible"/>
                                      </p:to>
                                    </p:set>
                                    <p:anim calcmode="lin" valueType="num">
                                      <p:cBhvr>
                                        <p:cTn id="7" dur="1000" fill="hold"/>
                                        <p:tgtEl>
                                          <p:spTgt spid="459469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59469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59469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59469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594691">
                                            <p:txEl>
                                              <p:pRg st="1" end="1"/>
                                            </p:txEl>
                                          </p:spTgt>
                                        </p:tgtEl>
                                        <p:attrNameLst>
                                          <p:attrName>style.visibility</p:attrName>
                                        </p:attrNameLst>
                                      </p:cBhvr>
                                      <p:to>
                                        <p:strVal val="visible"/>
                                      </p:to>
                                    </p:set>
                                    <p:anim calcmode="lin" valueType="num">
                                      <p:cBhvr>
                                        <p:cTn id="15" dur="1000" fill="hold"/>
                                        <p:tgtEl>
                                          <p:spTgt spid="459469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59469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59469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59469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594691">
                                            <p:txEl>
                                              <p:pRg st="2" end="2"/>
                                            </p:txEl>
                                          </p:spTgt>
                                        </p:tgtEl>
                                        <p:attrNameLst>
                                          <p:attrName>style.visibility</p:attrName>
                                        </p:attrNameLst>
                                      </p:cBhvr>
                                      <p:to>
                                        <p:strVal val="visible"/>
                                      </p:to>
                                    </p:set>
                                    <p:anim calcmode="lin" valueType="num">
                                      <p:cBhvr>
                                        <p:cTn id="23" dur="1000" fill="hold"/>
                                        <p:tgtEl>
                                          <p:spTgt spid="4594691">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4594691">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459469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59469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000"/>
                                        <p:tgtEl>
                                          <p:spTgt spid="4"/>
                                        </p:tgtEl>
                                      </p:cBhvr>
                                    </p:animEffect>
                                    <p:anim calcmode="lin" valueType="num">
                                      <p:cBhvr>
                                        <p:cTn id="32" dur="2000" fill="hold"/>
                                        <p:tgtEl>
                                          <p:spTgt spid="4"/>
                                        </p:tgtEl>
                                        <p:attrNameLst>
                                          <p:attrName>ppt_w</p:attrName>
                                        </p:attrNameLst>
                                      </p:cBhvr>
                                      <p:tavLst>
                                        <p:tav tm="0" fmla="#ppt_w*sin(2.5*pi*$)">
                                          <p:val>
                                            <p:fltVal val="0"/>
                                          </p:val>
                                        </p:tav>
                                        <p:tav tm="100000">
                                          <p:val>
                                            <p:fltVal val="1"/>
                                          </p:val>
                                        </p:tav>
                                      </p:tavLst>
                                    </p:anim>
                                    <p:anim calcmode="lin" valueType="num">
                                      <p:cBhvr>
                                        <p:cTn id="33"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circle(in)">
                                      <p:cBhvr>
                                        <p:cTn id="38" dur="20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26" presetClass="path" presetSubtype="0" accel="50000" decel="50000" fill="hold" grpId="1" nodeType="click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42"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4691" grpId="0" build="p" bldLvl="2" autoUpdateAnimBg="0"/>
      <p:bldP spid="4" grpId="0" animBg="1"/>
      <p:bldP spid="4"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4DD92-1E28-4FB5-9ADA-EE98D3324C6C}"/>
              </a:ext>
            </a:extLst>
          </p:cNvPr>
          <p:cNvSpPr>
            <a:spLocks noGrp="1"/>
          </p:cNvSpPr>
          <p:nvPr>
            <p:ph type="title"/>
          </p:nvPr>
        </p:nvSpPr>
        <p:spPr>
          <a:xfrm>
            <a:off x="471639" y="125128"/>
            <a:ext cx="11300058" cy="827773"/>
          </a:xfrm>
        </p:spPr>
        <p:txBody>
          <a:bodyPr>
            <a:normAutofit/>
          </a:bodyPr>
          <a:lstStyle/>
          <a:p>
            <a:r>
              <a:rPr lang="en-US" b="1" dirty="0">
                <a:solidFill>
                  <a:schemeClr val="bg1"/>
                </a:solidFill>
                <a:effectLst>
                  <a:outerShdw blurRad="38100" dist="38100" dir="2700000" algn="tl">
                    <a:srgbClr val="000000">
                      <a:alpha val="43137"/>
                    </a:srgbClr>
                  </a:outerShdw>
                </a:effectLst>
              </a:rPr>
              <a:t>12 Years Slave: Campbellite Slaveowner Treatment </a:t>
            </a:r>
          </a:p>
        </p:txBody>
      </p:sp>
      <p:pic>
        <p:nvPicPr>
          <p:cNvPr id="4" name="Online Media 3">
            <a:hlinkClick r:id="" action="ppaction://media"/>
            <a:extLst>
              <a:ext uri="{FF2B5EF4-FFF2-40B4-BE49-F238E27FC236}">
                <a16:creationId xmlns:a16="http://schemas.microsoft.com/office/drawing/2014/main" id="{51BB50BF-CBD1-4EFE-AC4D-CA8523171745}"/>
              </a:ext>
            </a:extLst>
          </p:cNvPr>
          <p:cNvPicPr>
            <a:picLocks noGrp="1" noRot="1" noChangeAspect="1"/>
          </p:cNvPicPr>
          <p:nvPr>
            <p:ph idx="1"/>
            <a:videoFile r:link="rId1"/>
          </p:nvPr>
        </p:nvPicPr>
        <p:blipFill>
          <a:blip r:embed="rId3"/>
          <a:stretch>
            <a:fillRect/>
          </a:stretch>
        </p:blipFill>
        <p:spPr>
          <a:xfrm>
            <a:off x="1106905" y="1068404"/>
            <a:ext cx="10029524" cy="5380522"/>
          </a:xfrm>
          <a:prstGeom prst="rect">
            <a:avLst/>
          </a:prstGeom>
        </p:spPr>
      </p:pic>
    </p:spTree>
    <p:extLst>
      <p:ext uri="{BB962C8B-B14F-4D97-AF65-F5344CB8AC3E}">
        <p14:creationId xmlns:p14="http://schemas.microsoft.com/office/powerpoint/2010/main" val="906305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969026" name="Rectangle 2" descr="Pink tissue paper"/>
          <p:cNvSpPr>
            <a:spLocks noGrp="1" noChangeArrowheads="1"/>
          </p:cNvSpPr>
          <p:nvPr>
            <p:ph type="title"/>
          </p:nvPr>
        </p:nvSpPr>
        <p:spPr>
          <a:xfrm>
            <a:off x="2209800" y="304800"/>
            <a:ext cx="7772400" cy="1295400"/>
          </a:xfrm>
          <a:blipFill dpi="0" rotWithShape="0">
            <a:blip r:embed="rId4" cstate="print"/>
            <a:srcRect/>
            <a:tile tx="0" ty="0" sx="100000" sy="100000" flip="none" algn="tl"/>
          </a:blipFill>
        </p:spPr>
        <p:txBody>
          <a:bodyPr/>
          <a:lstStyle/>
          <a:p>
            <a:r>
              <a:rPr lang="en-US" sz="4800"/>
              <a:t>The Restoration Movement:</a:t>
            </a:r>
            <a:r>
              <a:rPr lang="en-US"/>
              <a:t>  </a:t>
            </a:r>
            <a:r>
              <a:rPr lang="en-US" sz="4800" b="1"/>
              <a:t>An American Theology</a:t>
            </a:r>
            <a:r>
              <a:rPr lang="en-US"/>
              <a:t> </a:t>
            </a:r>
          </a:p>
        </p:txBody>
      </p:sp>
      <p:sp>
        <p:nvSpPr>
          <p:cNvPr id="3969027" name="Rectangle 3" descr="Blue tissue paper"/>
          <p:cNvSpPr>
            <a:spLocks noGrp="1" noChangeArrowheads="1"/>
          </p:cNvSpPr>
          <p:nvPr>
            <p:ph type="body" idx="1"/>
          </p:nvPr>
        </p:nvSpPr>
        <p:spPr>
          <a:xfrm>
            <a:off x="2438400" y="1981200"/>
            <a:ext cx="7315200" cy="4495800"/>
          </a:xfrm>
          <a:blipFill dpi="0" rotWithShape="0">
            <a:blip r:embed="rId5" cstate="print"/>
            <a:srcRect/>
            <a:tile tx="0" ty="0" sx="100000" sy="100000" flip="none" algn="tl"/>
          </a:blipFill>
        </p:spPr>
        <p:txBody>
          <a:bodyPr/>
          <a:lstStyle/>
          <a:p>
            <a:pPr>
              <a:lnSpc>
                <a:spcPct val="90000"/>
              </a:lnSpc>
              <a:buFontTx/>
              <a:buBlip>
                <a:blip r:embed="rId6"/>
              </a:buBlip>
            </a:pPr>
            <a:r>
              <a:rPr lang="en-US" b="1" i="1"/>
              <a:t> </a:t>
            </a:r>
            <a:r>
              <a:rPr lang="en-US" sz="3600" b="1" i="1"/>
              <a:t>The sovereignty of the individual.</a:t>
            </a:r>
            <a:r>
              <a:rPr lang="en-US" b="1"/>
              <a:t>  </a:t>
            </a:r>
            <a:r>
              <a:rPr lang="en-US" sz="3600" b="1">
                <a:effectLst>
                  <a:outerShdw blurRad="38100" dist="38100" dir="2700000" algn="tl">
                    <a:srgbClr val="FFFFFF"/>
                  </a:outerShdw>
                </a:effectLst>
              </a:rPr>
              <a:t>“Since God is impartial and all humans are equal before Him,      the Calvinist doctrine of election,  whereby God chooses who will receive salvation,  was rejected.  Each person is free to participate   in one’s own destiny, to accept or reject salvation!”</a:t>
            </a:r>
            <a:endParaRPr lang="en-US" sz="3600" b="1">
              <a:solidFill>
                <a:srgbClr val="FF0066"/>
              </a:solidFill>
              <a:effectLst>
                <a:outerShdw blurRad="38100" dist="38100" dir="2700000" algn="tl">
                  <a:srgbClr val="000000"/>
                </a:outerShdw>
              </a:effectLst>
            </a:endParaRPr>
          </a:p>
        </p:txBody>
      </p:sp>
    </p:spTree>
    <p:extLst>
      <p:ext uri="{BB962C8B-B14F-4D97-AF65-F5344CB8AC3E}">
        <p14:creationId xmlns:p14="http://schemas.microsoft.com/office/powerpoint/2010/main" val="57711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69027">
                                            <p:txEl>
                                              <p:pRg st="0" end="0"/>
                                            </p:txEl>
                                          </p:spTgt>
                                        </p:tgtEl>
                                        <p:attrNameLst>
                                          <p:attrName>style.visibility</p:attrName>
                                        </p:attrNameLst>
                                      </p:cBhvr>
                                      <p:to>
                                        <p:strVal val="visible"/>
                                      </p:to>
                                    </p:set>
                                    <p:anim calcmode="lin" valueType="num">
                                      <p:cBhvr additive="base">
                                        <p:cTn id="7" dur="300" fill="hold"/>
                                        <p:tgtEl>
                                          <p:spTgt spid="3969027">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6902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9027"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6AD63-8994-4C9E-ACDD-E00A7F54129A}"/>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34141263-8DCF-409C-81FB-BB4EB65C0B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0370613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yebyeMrMoon7Wallpaper26366201.jpg"/>
          <p:cNvPicPr>
            <a:picLocks noChangeAspect="1"/>
          </p:cNvPicPr>
          <p:nvPr/>
        </p:nvPicPr>
        <p:blipFill>
          <a:blip r:embed="rId2" cstate="print"/>
          <a:stretch>
            <a:fillRect/>
          </a:stretch>
        </p:blipFill>
        <p:spPr>
          <a:xfrm>
            <a:off x="0" y="0"/>
            <a:ext cx="12192000" cy="6858000"/>
          </a:xfrm>
          <a:prstGeom prst="rect">
            <a:avLst/>
          </a:prstGeom>
        </p:spPr>
      </p:pic>
      <p:sp>
        <p:nvSpPr>
          <p:cNvPr id="7" name="Rectangle 6"/>
          <p:cNvSpPr/>
          <p:nvPr/>
        </p:nvSpPr>
        <p:spPr>
          <a:xfrm>
            <a:off x="0" y="1"/>
            <a:ext cx="12191999" cy="175432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rPr>
              <a:t>Churches of Christ History Can’t Be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rPr>
              <a:t>CAMPBELLS HAGIOGRAPHY</a:t>
            </a:r>
          </a:p>
        </p:txBody>
      </p:sp>
      <p:sp>
        <p:nvSpPr>
          <p:cNvPr id="8" name="Rectangle 7"/>
          <p:cNvSpPr/>
          <p:nvPr/>
        </p:nvSpPr>
        <p:spPr>
          <a:xfrm>
            <a:off x="2514600" y="1676400"/>
            <a:ext cx="7239000" cy="2123658"/>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17780" cmpd="sng">
                  <a:solidFill>
                    <a:srgbClr val="00CC99">
                      <a:tint val="3000"/>
                    </a:srgbClr>
                  </a:solidFill>
                  <a:prstDash val="solid"/>
                  <a:miter lim="800000"/>
                </a:ln>
                <a:gradFill>
                  <a:gsLst>
                    <a:gs pos="10000">
                      <a:srgbClr val="00CC99">
                        <a:tint val="63000"/>
                        <a:sat val="105000"/>
                      </a:srgbClr>
                    </a:gs>
                    <a:gs pos="90000">
                      <a:srgbClr val="00CC99">
                        <a:shade val="50000"/>
                        <a:satMod val="100000"/>
                      </a:srgbClr>
                    </a:gs>
                  </a:gsLst>
                  <a:lin ang="5400000"/>
                </a:gradFill>
                <a:effectLst>
                  <a:outerShdw blurRad="55000" dist="50800" dir="5400000" algn="tl">
                    <a:srgbClr val="000000">
                      <a:alpha val="33000"/>
                    </a:srgbClr>
                  </a:outerShdw>
                </a:effectLst>
                <a:uLnTx/>
                <a:uFillTx/>
                <a:latin typeface="Calligrapher" pitchFamily="2" charset="0"/>
                <a:ea typeface="+mn-ea"/>
                <a:cs typeface="+mn-cs"/>
              </a:rPr>
              <a:t>HIGHER LAW = HIGHER LOVE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17780" cmpd="sng">
                  <a:solidFill>
                    <a:srgbClr val="00CC99">
                      <a:tint val="3000"/>
                    </a:srgbClr>
                  </a:solidFill>
                  <a:prstDash val="solid"/>
                  <a:miter lim="800000"/>
                </a:ln>
                <a:gradFill>
                  <a:gsLst>
                    <a:gs pos="10000">
                      <a:srgbClr val="00CC99">
                        <a:tint val="63000"/>
                        <a:sat val="105000"/>
                      </a:srgbClr>
                    </a:gs>
                    <a:gs pos="90000">
                      <a:srgbClr val="00CC99">
                        <a:shade val="50000"/>
                        <a:satMod val="100000"/>
                      </a:srgbClr>
                    </a:gs>
                  </a:gsLst>
                  <a:lin ang="5400000"/>
                </a:gradFill>
                <a:effectLst>
                  <a:outerShdw blurRad="55000" dist="50800" dir="5400000" algn="tl">
                    <a:srgbClr val="000000">
                      <a:alpha val="33000"/>
                    </a:srgbClr>
                  </a:outerShdw>
                </a:effectLst>
                <a:uLnTx/>
                <a:uFillTx/>
                <a:latin typeface="Calligrapher" pitchFamily="2" charset="0"/>
                <a:ea typeface="+mn-ea"/>
                <a:cs typeface="+mn-cs"/>
              </a:rPr>
              <a:t>Principle Of Human Worth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17780" cmpd="sng">
                  <a:solidFill>
                    <a:srgbClr val="00CC99">
                      <a:tint val="3000"/>
                    </a:srgbClr>
                  </a:solidFill>
                  <a:prstDash val="solid"/>
                  <a:miter lim="800000"/>
                </a:ln>
                <a:gradFill>
                  <a:gsLst>
                    <a:gs pos="10000">
                      <a:srgbClr val="00CC99">
                        <a:tint val="63000"/>
                        <a:sat val="105000"/>
                      </a:srgbClr>
                    </a:gs>
                    <a:gs pos="90000">
                      <a:srgbClr val="00CC99">
                        <a:shade val="50000"/>
                        <a:satMod val="100000"/>
                      </a:srgbClr>
                    </a:gs>
                  </a:gsLst>
                  <a:lin ang="5400000"/>
                </a:gradFill>
                <a:effectLst>
                  <a:outerShdw blurRad="55000" dist="50800" dir="5400000" algn="tl">
                    <a:srgbClr val="000000">
                      <a:alpha val="33000"/>
                    </a:srgbClr>
                  </a:outerShdw>
                </a:effectLst>
                <a:uLnTx/>
                <a:uFillTx/>
                <a:latin typeface="Calligrapher" pitchFamily="2" charset="0"/>
                <a:ea typeface="+mn-ea"/>
                <a:cs typeface="+mn-cs"/>
              </a:rPr>
              <a:t> Was Compromised</a:t>
            </a:r>
          </a:p>
        </p:txBody>
      </p:sp>
    </p:spTree>
    <p:extLst>
      <p:ext uri="{BB962C8B-B14F-4D97-AF65-F5344CB8AC3E}">
        <p14:creationId xmlns:p14="http://schemas.microsoft.com/office/powerpoint/2010/main" val="1277476996"/>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3000" tmFilter="0, 0; .2, .5; .8, .5; 1, 0"/>
                                        <p:tgtEl>
                                          <p:spTgt spid="7">
                                            <p:txEl>
                                              <p:pRg st="0" end="0"/>
                                            </p:txEl>
                                          </p:spTgt>
                                        </p:tgtEl>
                                      </p:cBhvr>
                                    </p:animEffect>
                                    <p:animScale>
                                      <p:cBhvr>
                                        <p:cTn id="7" dur="1500" autoRev="1" fill="hold"/>
                                        <p:tgtEl>
                                          <p:spTgt spid="7">
                                            <p:txEl>
                                              <p:pRg st="0" end="0"/>
                                            </p:txEl>
                                          </p:spTgt>
                                        </p:tgtEl>
                                      </p:cBhvr>
                                      <p:by x="105000" y="105000"/>
                                    </p:animScale>
                                  </p:childTnLst>
                                </p:cTn>
                              </p:par>
                              <p:par>
                                <p:cTn id="8" presetID="26" presetClass="emph" presetSubtype="0" fill="hold" nodeType="withEffect">
                                  <p:stCondLst>
                                    <p:cond delay="0"/>
                                  </p:stCondLst>
                                  <p:childTnLst>
                                    <p:animEffect transition="out" filter="fade">
                                      <p:cBhvr>
                                        <p:cTn id="9" dur="3000" tmFilter="0, 0; .2, .5; .8, .5; 1, 0"/>
                                        <p:tgtEl>
                                          <p:spTgt spid="7">
                                            <p:txEl>
                                              <p:pRg st="1" end="1"/>
                                            </p:txEl>
                                          </p:spTgt>
                                        </p:tgtEl>
                                      </p:cBhvr>
                                    </p:animEffect>
                                    <p:animScale>
                                      <p:cBhvr>
                                        <p:cTn id="10" dur="1500" autoRev="1" fill="hold"/>
                                        <p:tgtEl>
                                          <p:spTgt spid="7">
                                            <p:txEl>
                                              <p:pRg st="1" end="1"/>
                                            </p:txEl>
                                          </p:spTgt>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3" presetClass="entr" presetSubtype="32"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p:cTn id="15" dur="1000" fill="hold"/>
                                        <p:tgtEl>
                                          <p:spTgt spid="8">
                                            <p:txEl>
                                              <p:pRg st="0" end="0"/>
                                            </p:txEl>
                                          </p:spTgt>
                                        </p:tgtEl>
                                        <p:attrNameLst>
                                          <p:attrName>ppt_w</p:attrName>
                                        </p:attrNameLst>
                                      </p:cBhvr>
                                      <p:tavLst>
                                        <p:tav tm="0">
                                          <p:val>
                                            <p:strVal val="4*#ppt_w"/>
                                          </p:val>
                                        </p:tav>
                                        <p:tav tm="100000">
                                          <p:val>
                                            <p:strVal val="#ppt_w"/>
                                          </p:val>
                                        </p:tav>
                                      </p:tavLst>
                                    </p:anim>
                                    <p:anim calcmode="lin" valueType="num">
                                      <p:cBhvr>
                                        <p:cTn id="16" dur="1000" fill="hold"/>
                                        <p:tgtEl>
                                          <p:spTgt spid="8">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 calcmode="lin" valueType="num">
                                      <p:cBhvr>
                                        <p:cTn id="21" dur="1000" fill="hold"/>
                                        <p:tgtEl>
                                          <p:spTgt spid="8">
                                            <p:txEl>
                                              <p:pRg st="1" end="1"/>
                                            </p:txEl>
                                          </p:spTgt>
                                        </p:tgtEl>
                                        <p:attrNameLst>
                                          <p:attrName>ppt_w</p:attrName>
                                        </p:attrNameLst>
                                      </p:cBhvr>
                                      <p:tavLst>
                                        <p:tav tm="0">
                                          <p:val>
                                            <p:strVal val="4*#ppt_w"/>
                                          </p:val>
                                        </p:tav>
                                        <p:tav tm="100000">
                                          <p:val>
                                            <p:strVal val="#ppt_w"/>
                                          </p:val>
                                        </p:tav>
                                      </p:tavLst>
                                    </p:anim>
                                    <p:anim calcmode="lin" valueType="num">
                                      <p:cBhvr>
                                        <p:cTn id="22" dur="1000" fill="hold"/>
                                        <p:tgtEl>
                                          <p:spTgt spid="8">
                                            <p:txEl>
                                              <p:pRg st="1" end="1"/>
                                            </p:txEl>
                                          </p:spTgt>
                                        </p:tgtEl>
                                        <p:attrNameLst>
                                          <p:attrName>ppt_h</p:attrName>
                                        </p:attrNameLst>
                                      </p:cBhvr>
                                      <p:tavLst>
                                        <p:tav tm="0">
                                          <p:val>
                                            <p:strVal val="4*#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32"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 calcmode="lin" valueType="num">
                                      <p:cBhvr>
                                        <p:cTn id="27" dur="1000" fill="hold"/>
                                        <p:tgtEl>
                                          <p:spTgt spid="8">
                                            <p:txEl>
                                              <p:pRg st="2" end="2"/>
                                            </p:txEl>
                                          </p:spTgt>
                                        </p:tgtEl>
                                        <p:attrNameLst>
                                          <p:attrName>ppt_w</p:attrName>
                                        </p:attrNameLst>
                                      </p:cBhvr>
                                      <p:tavLst>
                                        <p:tav tm="0">
                                          <p:val>
                                            <p:strVal val="4*#ppt_w"/>
                                          </p:val>
                                        </p:tav>
                                        <p:tav tm="100000">
                                          <p:val>
                                            <p:strVal val="#ppt_w"/>
                                          </p:val>
                                        </p:tav>
                                      </p:tavLst>
                                    </p:anim>
                                    <p:anim calcmode="lin" valueType="num">
                                      <p:cBhvr>
                                        <p:cTn id="28" dur="1000" fill="hold"/>
                                        <p:tgtEl>
                                          <p:spTgt spid="8">
                                            <p:txEl>
                                              <p:pRg st="2" end="2"/>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594690" name="Rectangle 2"/>
          <p:cNvSpPr>
            <a:spLocks noGrp="1" noChangeArrowheads="1"/>
          </p:cNvSpPr>
          <p:nvPr>
            <p:ph type="title"/>
          </p:nvPr>
        </p:nvSpPr>
        <p:spPr>
          <a:xfrm>
            <a:off x="1524000" y="0"/>
            <a:ext cx="7086600" cy="1219200"/>
          </a:xfrm>
        </p:spPr>
        <p:txBody>
          <a:bodyPr/>
          <a:lstStyle/>
          <a:p>
            <a:r>
              <a:rPr lang="en-US" b="1" dirty="0">
                <a:solidFill>
                  <a:srgbClr val="3333FF"/>
                </a:solidFill>
                <a:effectLst>
                  <a:outerShdw blurRad="38100" dist="38100" dir="2700000" algn="tl">
                    <a:srgbClr val="C0C0C0"/>
                  </a:outerShdw>
                </a:effectLst>
              </a:rPr>
              <a:t>FROM MARTIN LUTHER:</a:t>
            </a:r>
            <a:endParaRPr lang="en-US" sz="4000" dirty="0">
              <a:solidFill>
                <a:srgbClr val="3333FF"/>
              </a:solidFill>
              <a:effectLst>
                <a:outerShdw blurRad="38100" dist="38100" dir="2700000" algn="tl">
                  <a:srgbClr val="C0C0C0"/>
                </a:outerShdw>
              </a:effectLst>
            </a:endParaRPr>
          </a:p>
        </p:txBody>
      </p:sp>
      <p:sp>
        <p:nvSpPr>
          <p:cNvPr id="4" name="Rectangle 3"/>
          <p:cNvSpPr/>
          <p:nvPr/>
        </p:nvSpPr>
        <p:spPr>
          <a:xfrm>
            <a:off x="1655545" y="1219201"/>
            <a:ext cx="6131293" cy="5078313"/>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ligrapher" pitchFamily="2" charset="0"/>
                <a:ea typeface="+mn-ea"/>
                <a:cs typeface="+mn-cs"/>
              </a:rPr>
              <a:t>“If I profess with the loudest voice and clearest expression every portion of the truth of God, except precisely that little point which the world and the devil are at that moment attacking, I am not confessing Christ, however boldly I might be professing Christ.”</a:t>
            </a:r>
          </a:p>
        </p:txBody>
      </p:sp>
      <p:pic>
        <p:nvPicPr>
          <p:cNvPr id="5" name="Picture 4" descr="anim cleric.gif"/>
          <p:cNvPicPr>
            <a:picLocks noChangeAspect="1"/>
          </p:cNvPicPr>
          <p:nvPr/>
        </p:nvPicPr>
        <p:blipFill>
          <a:blip r:embed="rId4" cstate="print"/>
          <a:stretch>
            <a:fillRect/>
          </a:stretch>
        </p:blipFill>
        <p:spPr>
          <a:xfrm>
            <a:off x="8047221" y="3082081"/>
            <a:ext cx="552450" cy="1352551"/>
          </a:xfrm>
          <a:prstGeom prst="rect">
            <a:avLst/>
          </a:prstGeom>
        </p:spPr>
      </p:pic>
      <p:pic>
        <p:nvPicPr>
          <p:cNvPr id="6" name="Picture 5" descr="p98875ab1.jpg"/>
          <p:cNvPicPr>
            <a:picLocks noChangeAspect="1"/>
          </p:cNvPicPr>
          <p:nvPr/>
        </p:nvPicPr>
        <p:blipFill>
          <a:blip r:embed="rId5" cstate="print"/>
          <a:stretch>
            <a:fillRect/>
          </a:stretch>
        </p:blipFill>
        <p:spPr>
          <a:xfrm>
            <a:off x="7918383" y="2827877"/>
            <a:ext cx="1676400" cy="1676400"/>
          </a:xfrm>
          <a:prstGeom prst="rect">
            <a:avLst/>
          </a:prstGeom>
        </p:spPr>
      </p:pic>
    </p:spTree>
    <p:extLst>
      <p:ext uri="{BB962C8B-B14F-4D97-AF65-F5344CB8AC3E}">
        <p14:creationId xmlns:p14="http://schemas.microsoft.com/office/powerpoint/2010/main" val="333710561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594690"/>
                                        </p:tgtEl>
                                        <p:attrNameLst>
                                          <p:attrName>style.visibility</p:attrName>
                                        </p:attrNameLst>
                                      </p:cBhvr>
                                      <p:to>
                                        <p:strVal val="visible"/>
                                      </p:to>
                                    </p:set>
                                    <p:anim calcmode="lin" valueType="num">
                                      <p:cBhvr>
                                        <p:cTn id="7" dur="1000" fill="hold"/>
                                        <p:tgtEl>
                                          <p:spTgt spid="4594690"/>
                                        </p:tgtEl>
                                        <p:attrNameLst>
                                          <p:attrName>ppt_w</p:attrName>
                                        </p:attrNameLst>
                                      </p:cBhvr>
                                      <p:tavLst>
                                        <p:tav tm="0">
                                          <p:val>
                                            <p:fltVal val="0"/>
                                          </p:val>
                                        </p:tav>
                                        <p:tav tm="100000">
                                          <p:val>
                                            <p:strVal val="#ppt_w"/>
                                          </p:val>
                                        </p:tav>
                                      </p:tavLst>
                                    </p:anim>
                                    <p:anim calcmode="lin" valueType="num">
                                      <p:cBhvr>
                                        <p:cTn id="8" dur="1000" fill="hold"/>
                                        <p:tgtEl>
                                          <p:spTgt spid="4594690"/>
                                        </p:tgtEl>
                                        <p:attrNameLst>
                                          <p:attrName>ppt_h</p:attrName>
                                        </p:attrNameLst>
                                      </p:cBhvr>
                                      <p:tavLst>
                                        <p:tav tm="0">
                                          <p:val>
                                            <p:fltVal val="0"/>
                                          </p:val>
                                        </p:tav>
                                        <p:tav tm="100000">
                                          <p:val>
                                            <p:strVal val="#ppt_h"/>
                                          </p:val>
                                        </p:tav>
                                      </p:tavLst>
                                    </p:anim>
                                    <p:anim calcmode="lin" valueType="num">
                                      <p:cBhvr>
                                        <p:cTn id="9" dur="1000" fill="hold"/>
                                        <p:tgtEl>
                                          <p:spTgt spid="4594690"/>
                                        </p:tgtEl>
                                        <p:attrNameLst>
                                          <p:attrName>style.rotation</p:attrName>
                                        </p:attrNameLst>
                                      </p:cBhvr>
                                      <p:tavLst>
                                        <p:tav tm="0">
                                          <p:val>
                                            <p:fltVal val="90"/>
                                          </p:val>
                                        </p:tav>
                                        <p:tav tm="100000">
                                          <p:val>
                                            <p:fltVal val="0"/>
                                          </p:val>
                                        </p:tav>
                                      </p:tavLst>
                                    </p:anim>
                                    <p:animEffect transition="in" filter="fade">
                                      <p:cBhvr>
                                        <p:cTn id="10" dur="1000"/>
                                        <p:tgtEl>
                                          <p:spTgt spid="4594690"/>
                                        </p:tgtEl>
                                      </p:cBhvr>
                                    </p:animEffect>
                                  </p:childTnLst>
                                </p:cTn>
                              </p:par>
                            </p:childTnLst>
                          </p:cTn>
                        </p:par>
                      </p:childTnLst>
                    </p:cTn>
                  </p:par>
                  <p:par>
                    <p:cTn id="11" fill="hold">
                      <p:stCondLst>
                        <p:cond delay="indefinite"/>
                      </p:stCondLst>
                      <p:childTnLst>
                        <p:par>
                          <p:cTn id="12" fill="hold">
                            <p:stCondLst>
                              <p:cond delay="0"/>
                            </p:stCondLst>
                            <p:childTnLst>
                              <p:par>
                                <p:cTn id="13" presetID="5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770" decel="100000"/>
                                        <p:tgtEl>
                                          <p:spTgt spid="4">
                                            <p:txEl>
                                              <p:pRg st="0" end="0"/>
                                            </p:txEl>
                                          </p:spTgt>
                                        </p:tgtEl>
                                      </p:cBhvr>
                                    </p:animEffect>
                                    <p:animScale>
                                      <p:cBhvr>
                                        <p:cTn id="16" dur="770" decel="100000"/>
                                        <p:tgtEl>
                                          <p:spTgt spid="4">
                                            <p:txEl>
                                              <p:pRg st="0" end="0"/>
                                            </p:txEl>
                                          </p:spTgt>
                                        </p:tgtEl>
                                      </p:cBhvr>
                                      <p:from x="10000" y="10000"/>
                                      <p:to x="200000" y="450000"/>
                                    </p:animScale>
                                    <p:animScale>
                                      <p:cBhvr>
                                        <p:cTn id="17" dur="1230" accel="100000" fill="hold">
                                          <p:stCondLst>
                                            <p:cond delay="770"/>
                                          </p:stCondLst>
                                        </p:cTn>
                                        <p:tgtEl>
                                          <p:spTgt spid="4">
                                            <p:txEl>
                                              <p:pRg st="0" end="0"/>
                                            </p:txEl>
                                          </p:spTgt>
                                        </p:tgtEl>
                                      </p:cBhvr>
                                      <p:from x="200000" y="450000"/>
                                      <p:to x="100000" y="100000"/>
                                    </p:animScale>
                                    <p:set>
                                      <p:cBhvr>
                                        <p:cTn id="18" dur="770" fill="hold"/>
                                        <p:tgtEl>
                                          <p:spTgt spid="4">
                                            <p:txEl>
                                              <p:pRg st="0" end="0"/>
                                            </p:txEl>
                                          </p:spTgt>
                                        </p:tgtEl>
                                        <p:attrNameLst>
                                          <p:attrName>ppt_x</p:attrName>
                                        </p:attrNameLst>
                                      </p:cBhvr>
                                      <p:to>
                                        <p:strVal val="(0.5)"/>
                                      </p:to>
                                    </p:set>
                                    <p:anim from="(0.5)" to="(#ppt_x)" calcmode="lin" valueType="num">
                                      <p:cBhvr>
                                        <p:cTn id="19" dur="1230" accel="100000" fill="hold">
                                          <p:stCondLst>
                                            <p:cond delay="770"/>
                                          </p:stCondLst>
                                        </p:cTn>
                                        <p:tgtEl>
                                          <p:spTgt spid="4">
                                            <p:txEl>
                                              <p:pRg st="0" end="0"/>
                                            </p:txEl>
                                          </p:spTgt>
                                        </p:tgtEl>
                                        <p:attrNameLst>
                                          <p:attrName>ppt_x</p:attrName>
                                        </p:attrNameLst>
                                      </p:cBhvr>
                                    </p:anim>
                                    <p:set>
                                      <p:cBhvr>
                                        <p:cTn id="20" dur="770" fill="hold"/>
                                        <p:tgtEl>
                                          <p:spTgt spid="4">
                                            <p:txEl>
                                              <p:pRg st="0" end="0"/>
                                            </p:txEl>
                                          </p:spTgt>
                                        </p:tgtEl>
                                        <p:attrNameLst>
                                          <p:attrName>ppt_y</p:attrName>
                                        </p:attrNameLst>
                                      </p:cBhvr>
                                      <p:to>
                                        <p:strVal val="(#ppt_y+0.4)"/>
                                      </p:to>
                                    </p:set>
                                    <p:anim from="(#ppt_y+0.4)" to="(#ppt_y)" calcmode="lin" valueType="num">
                                      <p:cBhvr>
                                        <p:cTn id="21" dur="1230" accel="100000" fill="hold">
                                          <p:stCondLst>
                                            <p:cond delay="770"/>
                                          </p:stCondLst>
                                        </p:cTn>
                                        <p:tgtEl>
                                          <p:spTgt spid="4">
                                            <p:txEl>
                                              <p:pRg st="0" end="0"/>
                                            </p:txEl>
                                          </p:spTgt>
                                        </p:tgtEl>
                                        <p:attrNameLst>
                                          <p:attrName>ppt_y</p:attrName>
                                        </p:attrNameLst>
                                      </p:cBhvr>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rctx="PPT">
                                        <p:cTn id="30" dur="indefinite"/>
                                        <p:tgtEl>
                                          <p:spTgt spid="6"/>
                                        </p:tgtEl>
                                        <p:attrNameLst>
                                          <p:attrName>style.opacity</p:attrName>
                                        </p:attrNameLst>
                                      </p:cBhvr>
                                      <p:to>
                                        <p:strVal val="0.5"/>
                                      </p:to>
                                    </p:set>
                                    <p:animEffect filter="image" prLst="opacity: 0.5">
                                      <p:cBhvr rctx="IE">
                                        <p:cTn id="31" dur="indefinite"/>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4690"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180100" name="Picture 4" descr="C:\Documents and Settings\Owner\My Documents\Educational Illustrations\Floating_by_archizero.jpg">
            <a:extLst>
              <a:ext uri="{FF2B5EF4-FFF2-40B4-BE49-F238E27FC236}">
                <a16:creationId xmlns:a16="http://schemas.microsoft.com/office/drawing/2014/main" id="{46275E5F-C2DB-4BEC-B4DF-8B0C051BB2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328367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0101" name="Picture 5" descr="C:\Documents and Settings\Owner\My Documents\Educational Illustrations\Eden.gif">
            <a:extLst>
              <a:ext uri="{FF2B5EF4-FFF2-40B4-BE49-F238E27FC236}">
                <a16:creationId xmlns:a16="http://schemas.microsoft.com/office/drawing/2014/main" id="{AEC8DDD7-084D-471F-B6A9-557B38ACAF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938"/>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9F32409-BB03-4DFA-8EB6-F1EEB526E473}"/>
              </a:ext>
            </a:extLst>
          </p:cNvPr>
          <p:cNvSpPr>
            <a:spLocks noChangeArrowheads="1"/>
          </p:cNvSpPr>
          <p:nvPr/>
        </p:nvSpPr>
        <p:spPr bwMode="auto">
          <a:xfrm>
            <a:off x="2743200" y="1295400"/>
            <a:ext cx="6858000"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alligrapher" pitchFamily="2" charset="0"/>
                <a:cs typeface="Arial" panose="020B0604020202020204" pitchFamily="34" charset="0"/>
              </a:defRPr>
            </a:lvl1pPr>
            <a:lvl2pPr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00"/>
                </a:solidFill>
                <a:effectLst/>
                <a:uLnTx/>
                <a:uFillTx/>
                <a:latin typeface="Arial" panose="020B0604020202020204" pitchFamily="34" charset="0"/>
                <a:ea typeface="ヒラギノ角ゴ Pro W3" charset="-128"/>
                <a:cs typeface="Arial" panose="020B0604020202020204" pitchFamily="34" charset="0"/>
              </a:rPr>
              <a:t>“History is the sum total   of things that could have been avoided.”</a:t>
            </a: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Konrad Adenauer</a:t>
            </a:r>
            <a:endParaRPr kumimoji="0" lang="en-US" altLang="en-US" sz="3600" b="1" i="0" u="none" strike="noStrike" kern="1200" cap="none" spc="0" normalizeH="0" baseline="0" noProof="0" dirty="0">
              <a:ln>
                <a:noFill/>
              </a:ln>
              <a:solidFill>
                <a:srgbClr val="FFFFFF"/>
              </a:solidFill>
              <a:effectLst/>
              <a:uLnTx/>
              <a:uFillTx/>
              <a:latin typeface="Calligrapher" pitchFamily="2" charset="0"/>
              <a:ea typeface="+mn-ea"/>
              <a:cs typeface="Arial" panose="020B0604020202020204" pitchFamily="34" charset="0"/>
            </a:endParaRPr>
          </a:p>
        </p:txBody>
      </p:sp>
      <p:pic>
        <p:nvPicPr>
          <p:cNvPr id="7" name="Picture 9" descr="adenauer5.jpg">
            <a:extLst>
              <a:ext uri="{FF2B5EF4-FFF2-40B4-BE49-F238E27FC236}">
                <a16:creationId xmlns:a16="http://schemas.microsoft.com/office/drawing/2014/main" id="{8A7BFD04-96C3-438A-937F-EB70E62AC5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3581400"/>
            <a:ext cx="11382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92054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2180101"/>
                                        </p:tgtEl>
                                        <p:attrNameLst>
                                          <p:attrName>style.visibility</p:attrName>
                                        </p:attrNameLst>
                                      </p:cBhvr>
                                      <p:to>
                                        <p:strVal val="visible"/>
                                      </p:to>
                                    </p:set>
                                    <p:anim calcmode="lin" valueType="num">
                                      <p:cBhvr>
                                        <p:cTn id="7" dur="5000" fill="hold"/>
                                        <p:tgtEl>
                                          <p:spTgt spid="2180101"/>
                                        </p:tgtEl>
                                        <p:attrNameLst>
                                          <p:attrName>ppt_w</p:attrName>
                                        </p:attrNameLst>
                                      </p:cBhvr>
                                      <p:tavLst>
                                        <p:tav tm="0" fmla="#ppt_w*sin(2.5*pi*$)">
                                          <p:val>
                                            <p:fltVal val="0"/>
                                          </p:val>
                                        </p:tav>
                                        <p:tav tm="100000">
                                          <p:val>
                                            <p:fltVal val="1"/>
                                          </p:val>
                                        </p:tav>
                                      </p:tavLst>
                                    </p:anim>
                                    <p:anim calcmode="lin" valueType="num">
                                      <p:cBhvr>
                                        <p:cTn id="8" dur="5000" fill="hold"/>
                                        <p:tgtEl>
                                          <p:spTgt spid="2180101"/>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2180100"/>
                                        </p:tgtEl>
                                        <p:attrNameLst>
                                          <p:attrName>style.visibility</p:attrName>
                                        </p:attrNameLst>
                                      </p:cBhvr>
                                      <p:to>
                                        <p:strVal val="visible"/>
                                      </p:to>
                                    </p:set>
                                    <p:anim calcmode="lin" valueType="num">
                                      <p:cBhvr>
                                        <p:cTn id="13" dur="5000" fill="hold"/>
                                        <p:tgtEl>
                                          <p:spTgt spid="2180100"/>
                                        </p:tgtEl>
                                        <p:attrNameLst>
                                          <p:attrName>ppt_w</p:attrName>
                                        </p:attrNameLst>
                                      </p:cBhvr>
                                      <p:tavLst>
                                        <p:tav tm="0" fmla="#ppt_w*sin(2.5*pi*$)">
                                          <p:val>
                                            <p:fltVal val="0"/>
                                          </p:val>
                                        </p:tav>
                                        <p:tav tm="100000">
                                          <p:val>
                                            <p:fltVal val="1"/>
                                          </p:val>
                                        </p:tav>
                                      </p:tavLst>
                                    </p:anim>
                                    <p:anim calcmode="lin" valueType="num">
                                      <p:cBhvr>
                                        <p:cTn id="14" dur="5000" fill="hold"/>
                                        <p:tgtEl>
                                          <p:spTgt spid="2180100"/>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9" presetClass="entr" presetSubtype="0" accel="10000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p:cTn id="19" dur="500" fill="hold"/>
                                        <p:tgtEl>
                                          <p:spTgt spid="6">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6">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6">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6">
                                            <p:txEl>
                                              <p:pRg st="0" end="0"/>
                                            </p:txEl>
                                          </p:spTgt>
                                        </p:tgtEl>
                                        <p:attrNameLst>
                                          <p:attrName>ppt_y</p:attrName>
                                        </p:attrNameLst>
                                      </p:cBhvr>
                                      <p:tavLst>
                                        <p:tav tm="0">
                                          <p:val>
                                            <p:strVal val="#ppt_y"/>
                                          </p:val>
                                        </p:tav>
                                        <p:tav tm="100000">
                                          <p:val>
                                            <p:strVal val="#ppt_y"/>
                                          </p:val>
                                        </p:tav>
                                      </p:tavLst>
                                    </p:anim>
                                  </p:childTnLst>
                                </p:cTn>
                              </p:par>
                              <p:par>
                                <p:cTn id="23" presetID="39" presetClass="entr" presetSubtype="0" accel="100000" fill="hold"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p:cTn id="25" dur="500" fill="hold"/>
                                        <p:tgtEl>
                                          <p:spTgt spid="6">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6" dur="500" fill="hold"/>
                                        <p:tgtEl>
                                          <p:spTgt spid="6">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7" dur="500" fill="hold"/>
                                        <p:tgtEl>
                                          <p:spTgt spid="6">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8" dur="500" fill="hold"/>
                                        <p:tgtEl>
                                          <p:spTgt spid="6">
                                            <p:txEl>
                                              <p:pRg st="2" end="2"/>
                                            </p:txEl>
                                          </p:spTgt>
                                        </p:tgtEl>
                                        <p:attrNameLst>
                                          <p:attrName>ppt_y</p:attrName>
                                        </p:attrNameLst>
                                      </p:cBhvr>
                                      <p:tavLst>
                                        <p:tav tm="0">
                                          <p:val>
                                            <p:strVal val="#ppt_y"/>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1k.jpg"/>
          <p:cNvPicPr>
            <a:picLocks noChangeAspect="1"/>
          </p:cNvPicPr>
          <p:nvPr/>
        </p:nvPicPr>
        <p:blipFill>
          <a:blip r:embed="rId3" cstate="print"/>
          <a:stretch>
            <a:fillRect/>
          </a:stretch>
        </p:blipFill>
        <p:spPr>
          <a:xfrm>
            <a:off x="1524003" y="0"/>
            <a:ext cx="9143999" cy="6858000"/>
          </a:xfrm>
          <a:prstGeom prst="rect">
            <a:avLst/>
          </a:prstGeom>
        </p:spPr>
      </p:pic>
      <p:pic>
        <p:nvPicPr>
          <p:cNvPr id="5" name="Picture 1"/>
          <p:cNvPicPr>
            <a:picLocks noChangeAspect="1" noChangeArrowheads="1"/>
          </p:cNvPicPr>
          <p:nvPr/>
        </p:nvPicPr>
        <p:blipFill>
          <a:blip r:embed="rId4" cstate="print"/>
          <a:srcRect/>
          <a:stretch>
            <a:fillRect/>
          </a:stretch>
        </p:blipFill>
        <p:spPr bwMode="auto">
          <a:xfrm>
            <a:off x="0" y="0"/>
            <a:ext cx="12192000" cy="6858000"/>
          </a:xfrm>
          <a:prstGeom prst="rect">
            <a:avLst/>
          </a:prstGeom>
          <a:noFill/>
          <a:ln w="9525">
            <a:noFill/>
            <a:miter lim="800000"/>
            <a:headEnd/>
            <a:tailEnd/>
          </a:ln>
        </p:spPr>
      </p:pic>
      <p:sp>
        <p:nvSpPr>
          <p:cNvPr id="7" name="Rectangle 6"/>
          <p:cNvSpPr/>
          <p:nvPr/>
        </p:nvSpPr>
        <p:spPr>
          <a:xfrm>
            <a:off x="1934678" y="933651"/>
            <a:ext cx="8316227" cy="5262979"/>
          </a:xfrm>
          <a:prstGeom prst="rect">
            <a:avLst/>
          </a:prstGeom>
          <a:solidFill>
            <a:schemeClr val="accent3"/>
          </a:solidFill>
          <a:ln>
            <a:solidFill>
              <a:srgbClr val="FF000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2D2DB9">
                    <a:lumMod val="75000"/>
                  </a:srgbClr>
                </a:solidFill>
                <a:effectLst>
                  <a:outerShdw blurRad="38100" dist="38100" dir="2700000" algn="tl">
                    <a:srgbClr val="000000">
                      <a:alpha val="43137"/>
                    </a:srgbClr>
                  </a:outerShdw>
                </a:effectLst>
                <a:uLnTx/>
                <a:uFillTx/>
                <a:latin typeface="Calligrapher" pitchFamily="2" charset="0"/>
                <a:ea typeface="+mn-ea"/>
                <a:cs typeface="+mn-cs"/>
              </a:rPr>
              <a:t>Was Slavery The Primary Reason For Secession?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2D2DB9">
                    <a:lumMod val="75000"/>
                  </a:srgbClr>
                </a:solidFill>
                <a:effectLst>
                  <a:outerShdw blurRad="38100" dist="38100" dir="2700000" algn="tl">
                    <a:srgbClr val="000000">
                      <a:alpha val="43137"/>
                    </a:srgbClr>
                  </a:outerShdw>
                </a:effectLst>
                <a:uLnTx/>
                <a:uFillTx/>
                <a:latin typeface="Calligrapher" pitchFamily="2" charset="0"/>
                <a:ea typeface="+mn-ea"/>
                <a:cs typeface="+mn-cs"/>
              </a:rPr>
              <a:t>Almost all professional historians today agree with W.E.B. DuBois,  who was astounded that ‘anyone who reads the lives of contemporary statesmen and public characters,  North and South, the discourses in the newspapers and accounts of meetings and speeches,  [could] doubt that  Negro slavery was the cause of the Civil War.’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2D2DB9">
                    <a:lumMod val="75000"/>
                  </a:srgbClr>
                </a:solidFill>
                <a:effectLst>
                  <a:outerShdw blurRad="38100" dist="38100" dir="2700000" algn="tl">
                    <a:srgbClr val="000000">
                      <a:alpha val="43137"/>
                    </a:srgbClr>
                  </a:outerShdw>
                </a:effectLst>
                <a:uLnTx/>
                <a:uFillTx/>
                <a:latin typeface="Calligrapher" pitchFamily="2" charset="0"/>
                <a:ea typeface="+mn-ea"/>
                <a:cs typeface="+mn-cs"/>
              </a:rPr>
              <a:t>An obvious example is Confederate Vice President Alexander Stephens,  speaking in Savannah, Georgia,  just weeks after the Deep South seceded.  He stated that slavery was the ‘immediate cause of the present revolution.’  He also said the United States had been founded on the false assumption that all men were created equal, and that the  ‘cornerstone of our new Government is founded upon the great truth that the negro is not equal to the white man.  This, our new government, is the first, in the history of the world,  based upon this great physical, philosophical, and moral truth.’ </a:t>
            </a:r>
          </a:p>
        </p:txBody>
      </p:sp>
      <p:sp>
        <p:nvSpPr>
          <p:cNvPr id="6" name="Rectangle 5"/>
          <p:cNvSpPr/>
          <p:nvPr/>
        </p:nvSpPr>
        <p:spPr>
          <a:xfrm>
            <a:off x="1087655" y="6324601"/>
            <a:ext cx="9914021" cy="584775"/>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pitchFamily="2" charset="0"/>
                <a:ea typeface="+mn-ea"/>
                <a:cs typeface="+mn-cs"/>
              </a:rPr>
              <a:t>“The first casualty of war is truth.” – Hiram Johnson</a:t>
            </a:r>
          </a:p>
        </p:txBody>
      </p:sp>
    </p:spTree>
    <p:extLst>
      <p:ext uri="{BB962C8B-B14F-4D97-AF65-F5344CB8AC3E}">
        <p14:creationId xmlns:p14="http://schemas.microsoft.com/office/powerpoint/2010/main" val="415355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to="" calcmode="lin" valueType="num">
                                      <p:cBhvr>
                                        <p:cTn id="7" dur="1" fill="hold"/>
                                        <p:tgtEl>
                                          <p:spTgt spid="7">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to="" calcmode="lin" valueType="num">
                                      <p:cBhvr>
                                        <p:cTn id="12" dur="1" fill="hold"/>
                                        <p:tgtEl>
                                          <p:spTgt spid="7">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to="" calcmode="lin" valueType="num">
                                      <p:cBhvr>
                                        <p:cTn id="17" dur="1" fill="hold"/>
                                        <p:tgtEl>
                                          <p:spTgt spid="7">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40" presetClass="entr" presetSubtype="0" fill="hold" grpId="0" nodeType="clickEffect">
                                  <p:stCondLst>
                                    <p:cond delay="0"/>
                                  </p:stCondLst>
                                  <p:iterate type="lt">
                                    <p:tmPct val="10000"/>
                                  </p:iterate>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1"/>
                                          </p:val>
                                        </p:tav>
                                        <p:tav tm="100000">
                                          <p:val>
                                            <p:strVal val="#ppt_x"/>
                                          </p:val>
                                        </p:tav>
                                      </p:tavLst>
                                    </p:anim>
                                    <p:anim calcmode="lin" valueType="num">
                                      <p:cBhvr>
                                        <p:cTn id="24"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w-prod-images.global.ssl.fastly.net/nugget/55ccf348316232000d050600/attachments/stephens-44fd038f8059dcf1f1ca59cfb83374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pw-prod-images.global.ssl.fastly.net/nugget/55ccf4a331623200272d0500/attachments/statesrights-08f89566f3e9e1c4f96bf4bd4ad7f9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81400"/>
            <a:ext cx="121920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5258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1k.jpg"/>
          <p:cNvPicPr>
            <a:picLocks noChangeAspect="1"/>
          </p:cNvPicPr>
          <p:nvPr/>
        </p:nvPicPr>
        <p:blipFill>
          <a:blip r:embed="rId3" cstate="print"/>
          <a:stretch>
            <a:fillRect/>
          </a:stretch>
        </p:blipFill>
        <p:spPr>
          <a:xfrm>
            <a:off x="1524003" y="0"/>
            <a:ext cx="9143999" cy="6858000"/>
          </a:xfrm>
          <a:prstGeom prst="rect">
            <a:avLst/>
          </a:prstGeom>
        </p:spPr>
      </p:pic>
      <p:pic>
        <p:nvPicPr>
          <p:cNvPr id="5" name="Picture 1"/>
          <p:cNvPicPr>
            <a:picLocks noChangeAspect="1" noChangeArrowheads="1"/>
          </p:cNvPicPr>
          <p:nvPr/>
        </p:nvPicPr>
        <p:blipFill>
          <a:blip r:embed="rId4" cstate="print"/>
          <a:srcRect/>
          <a:stretch>
            <a:fillRect/>
          </a:stretch>
        </p:blipFill>
        <p:spPr bwMode="auto">
          <a:xfrm>
            <a:off x="0" y="0"/>
            <a:ext cx="12192000" cy="6858000"/>
          </a:xfrm>
          <a:prstGeom prst="rect">
            <a:avLst/>
          </a:prstGeom>
          <a:noFill/>
          <a:ln w="9525">
            <a:noFill/>
            <a:miter lim="800000"/>
            <a:headEnd/>
            <a:tailEnd/>
          </a:ln>
        </p:spPr>
      </p:pic>
      <p:sp>
        <p:nvSpPr>
          <p:cNvPr id="7" name="Rectangle 6"/>
          <p:cNvSpPr/>
          <p:nvPr/>
        </p:nvSpPr>
        <p:spPr>
          <a:xfrm>
            <a:off x="2040555" y="457202"/>
            <a:ext cx="8085221" cy="6555641"/>
          </a:xfrm>
          <a:prstGeom prst="rect">
            <a:avLst/>
          </a:prstGeom>
          <a:solidFill>
            <a:schemeClr val="accent3"/>
          </a:solidFill>
          <a:ln>
            <a:solidFill>
              <a:srgbClr val="FF000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2D2DB9">
                    <a:lumMod val="75000"/>
                  </a:srgbClr>
                </a:solidFill>
                <a:effectLst>
                  <a:outerShdw blurRad="38100" dist="38100" dir="2700000" algn="tl">
                    <a:srgbClr val="000000">
                      <a:alpha val="43137"/>
                    </a:srgbClr>
                  </a:outerShdw>
                </a:effectLst>
                <a:uLnTx/>
                <a:uFillTx/>
                <a:latin typeface="Calligrapher" pitchFamily="2" charset="0"/>
                <a:ea typeface="+mn-ea"/>
                <a:cs typeface="+mn-cs"/>
              </a:rPr>
              <a:t>The Confederate Constitution &amp; The Slavery Issue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D2DB9">
                    <a:lumMod val="75000"/>
                  </a:srgbClr>
                </a:solidFill>
                <a:effectLst>
                  <a:outerShdw blurRad="38100" dist="38100" dir="2700000" algn="tl">
                    <a:srgbClr val="000000">
                      <a:alpha val="43137"/>
                    </a:srgbClr>
                  </a:outerShdw>
                </a:effectLst>
                <a:uLnTx/>
                <a:uFillTx/>
                <a:latin typeface="Calligrapher" pitchFamily="2" charset="0"/>
                <a:ea typeface="+mn-ea"/>
                <a:cs typeface="+mn-cs"/>
              </a:rPr>
              <a:t>The radicals wanted to reinstitute the slave trade with Africa,  to send a legal signal that there was no shame in the institution.  But moderates wanted nothing to do with the slave trade.  They did not want to offend European powers, especially England, which they hoped would recognize their country and take their side if it came to war.  They also resisted because they were still trying to entice the people of the Upper South and the Border States into the Confederacy. Even slaveholders might object to the revival of the African trade,  because it would depress the price of their slaves,  and it would offend many Southerners who approved of slavery but not the brutal transport of slaves across the Atlantic. </a:t>
            </a:r>
          </a:p>
        </p:txBody>
      </p:sp>
    </p:spTree>
    <p:extLst>
      <p:ext uri="{BB962C8B-B14F-4D97-AF65-F5344CB8AC3E}">
        <p14:creationId xmlns:p14="http://schemas.microsoft.com/office/powerpoint/2010/main" val="79775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to="" calcmode="lin" valueType="num">
                                      <p:cBhvr>
                                        <p:cTn id="7" dur="1" fill="hold"/>
                                        <p:tgtEl>
                                          <p:spTgt spid="7">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to="" calcmode="lin" valueType="num">
                                      <p:cBhvr>
                                        <p:cTn id="12" dur="1" fill="hold"/>
                                        <p:tgtEl>
                                          <p:spTgt spid="7">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_modern_day_abraham_lincoln_poster-p228008118610119076893ms_380.jpg"/>
          <p:cNvPicPr>
            <a:picLocks noChangeAspect="1"/>
          </p:cNvPicPr>
          <p:nvPr/>
        </p:nvPicPr>
        <p:blipFill>
          <a:blip r:embed="rId2" cstate="print"/>
          <a:stretch>
            <a:fillRect/>
          </a:stretch>
        </p:blipFill>
        <p:spPr>
          <a:xfrm>
            <a:off x="-1757680" y="-228600"/>
            <a:ext cx="15565119" cy="7391400"/>
          </a:xfrm>
          <a:prstGeom prst="rect">
            <a:avLst/>
          </a:prstGeom>
        </p:spPr>
      </p:pic>
      <p:sp>
        <p:nvSpPr>
          <p:cNvPr id="3" name="Rectangle 2"/>
          <p:cNvSpPr/>
          <p:nvPr/>
        </p:nvSpPr>
        <p:spPr>
          <a:xfrm>
            <a:off x="1524000" y="1143001"/>
            <a:ext cx="9144000" cy="470898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w="11430"/>
                <a:solidFill>
                  <a:srgbClr val="FFFF00"/>
                </a:solidFill>
                <a:effectLst>
                  <a:outerShdw blurRad="80000" dist="40000" dir="5040000" algn="tl">
                    <a:srgbClr val="000000">
                      <a:alpha val="30000"/>
                    </a:srgbClr>
                  </a:outerShdw>
                </a:effectLst>
                <a:uLnTx/>
                <a:uFillTx/>
                <a:latin typeface="Calligrapher" pitchFamily="2" charset="0"/>
                <a:ea typeface="+mn-ea"/>
                <a:cs typeface="+mn-cs"/>
              </a:rPr>
              <a:t>“WE KNOW NOTHING OF WHAT HAPPENS IN THE FUTURE BUT BY THE ANALOGY OF EXPERIENCE.”   - Abraham Lincoln</a:t>
            </a:r>
          </a:p>
        </p:txBody>
      </p:sp>
    </p:spTree>
    <p:extLst>
      <p:ext uri="{BB962C8B-B14F-4D97-AF65-F5344CB8AC3E}">
        <p14:creationId xmlns:p14="http://schemas.microsoft.com/office/powerpoint/2010/main" val="645420254"/>
      </p:ext>
    </p:extLst>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224130" name="Rectangle 2"/>
          <p:cNvSpPr>
            <a:spLocks noGrp="1" noChangeArrowheads="1"/>
          </p:cNvSpPr>
          <p:nvPr>
            <p:ph type="title"/>
          </p:nvPr>
        </p:nvSpPr>
        <p:spPr>
          <a:xfrm>
            <a:off x="1752600" y="0"/>
            <a:ext cx="8686800" cy="685800"/>
          </a:xfrm>
        </p:spPr>
        <p:txBody>
          <a:bodyPr/>
          <a:lstStyle/>
          <a:p>
            <a:r>
              <a:rPr lang="en-US" sz="2800" b="1" dirty="0">
                <a:solidFill>
                  <a:schemeClr val="accent1">
                    <a:lumMod val="60000"/>
                    <a:lumOff val="40000"/>
                  </a:schemeClr>
                </a:solidFill>
                <a:effectLst>
                  <a:outerShdw blurRad="38100" dist="38100" dir="2700000" algn="tl">
                    <a:srgbClr val="C0C0C0"/>
                  </a:outerShdw>
                </a:effectLst>
              </a:rPr>
              <a:t>“Whenever I hear anyone arguing for slavery I feel a strong impulse to see it tried on him personally!”   </a:t>
            </a:r>
          </a:p>
        </p:txBody>
      </p:sp>
      <p:sp>
        <p:nvSpPr>
          <p:cNvPr id="2224131" name="WordArt 3"/>
          <p:cNvSpPr>
            <a:spLocks noChangeArrowheads="1" noChangeShapeType="1" noTextEdit="1"/>
          </p:cNvSpPr>
          <p:nvPr/>
        </p:nvSpPr>
        <p:spPr bwMode="auto">
          <a:xfrm>
            <a:off x="4648200" y="6477000"/>
            <a:ext cx="2590800" cy="3810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solidFill>
                  <a:srgbClr val="00CC99">
                    <a:lumMod val="60000"/>
                    <a:lumOff val="40000"/>
                  </a:srgbClr>
                </a:solidFill>
                <a:effectLst/>
                <a:uLnTx/>
                <a:uFillTx/>
                <a:latin typeface="Times New Roman"/>
                <a:ea typeface="+mn-ea"/>
                <a:cs typeface="Times New Roman"/>
              </a:rPr>
              <a:t>- Abraham Lincoln</a:t>
            </a:r>
          </a:p>
        </p:txBody>
      </p:sp>
      <p:sp>
        <p:nvSpPr>
          <p:cNvPr id="2224132" name="Comment 4"/>
          <p:cNvSpPr>
            <a:spLocks noChangeArrowheads="1"/>
          </p:cNvSpPr>
          <p:nvPr/>
        </p:nvSpPr>
        <p:spPr bwMode="auto">
          <a:xfrm>
            <a:off x="1295400" y="-1752600"/>
            <a:ext cx="9753600" cy="144621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To Our Shame The Social Issues That Concerned The Restoration Movement To The Exclusion Of Slavery Both Thirty Years Prior &amp; Thirty Years After The Civil War Were Recreation Related:   Dancing – Card Playing – Horse Racing – Cock Fights – Gambling.  Tobacco &amp; Temperance Issues Did Divide. The Only Social Issue Non-Recreational Getting Attention Was That Of Secret Societies – i.e. Masonry.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24131"/>
                                        </p:tgtEl>
                                        <p:attrNameLst>
                                          <p:attrName>style.visibility</p:attrName>
                                        </p:attrNameLst>
                                      </p:cBhvr>
                                      <p:to>
                                        <p:strVal val="visible"/>
                                      </p:to>
                                    </p:set>
                                    <p:anim calcmode="lin" valueType="num">
                                      <p:cBhvr>
                                        <p:cTn id="7" dur="1000" fill="hold"/>
                                        <p:tgtEl>
                                          <p:spTgt spid="2224131"/>
                                        </p:tgtEl>
                                        <p:attrNameLst>
                                          <p:attrName>ppt_w</p:attrName>
                                        </p:attrNameLst>
                                      </p:cBhvr>
                                      <p:tavLst>
                                        <p:tav tm="0">
                                          <p:val>
                                            <p:fltVal val="0"/>
                                          </p:val>
                                        </p:tav>
                                        <p:tav tm="100000">
                                          <p:val>
                                            <p:strVal val="#ppt_w"/>
                                          </p:val>
                                        </p:tav>
                                      </p:tavLst>
                                    </p:anim>
                                    <p:anim calcmode="lin" valueType="num">
                                      <p:cBhvr>
                                        <p:cTn id="8" dur="1000" fill="hold"/>
                                        <p:tgtEl>
                                          <p:spTgt spid="2224131"/>
                                        </p:tgtEl>
                                        <p:attrNameLst>
                                          <p:attrName>ppt_h</p:attrName>
                                        </p:attrNameLst>
                                      </p:cBhvr>
                                      <p:tavLst>
                                        <p:tav tm="0">
                                          <p:val>
                                            <p:fltVal val="0"/>
                                          </p:val>
                                        </p:tav>
                                        <p:tav tm="100000">
                                          <p:val>
                                            <p:strVal val="#ppt_h"/>
                                          </p:val>
                                        </p:tav>
                                      </p:tavLst>
                                    </p:anim>
                                    <p:anim calcmode="lin" valueType="num">
                                      <p:cBhvr>
                                        <p:cTn id="9" dur="1000" fill="hold"/>
                                        <p:tgtEl>
                                          <p:spTgt spid="222413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2413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iterate type="lt">
                                    <p:tmPct val="100000"/>
                                  </p:iterate>
                                  <p:childTnLst>
                                    <p:set>
                                      <p:cBhvr>
                                        <p:cTn id="14" dur="1" fill="hold">
                                          <p:stCondLst>
                                            <p:cond delay="0"/>
                                          </p:stCondLst>
                                        </p:cTn>
                                        <p:tgtEl>
                                          <p:spTgt spid="2224130"/>
                                        </p:tgtEl>
                                        <p:attrNameLst>
                                          <p:attrName>style.visibility</p:attrName>
                                        </p:attrNameLst>
                                      </p:cBhvr>
                                      <p:to>
                                        <p:strVal val="visible"/>
                                      </p:to>
                                    </p:set>
                                    <p:anim calcmode="lin" valueType="num">
                                      <p:cBhvr additive="base">
                                        <p:cTn id="15" dur="75" fill="hold"/>
                                        <p:tgtEl>
                                          <p:spTgt spid="2224130"/>
                                        </p:tgtEl>
                                        <p:attrNameLst>
                                          <p:attrName>ppt_x</p:attrName>
                                        </p:attrNameLst>
                                      </p:cBhvr>
                                      <p:tavLst>
                                        <p:tav tm="0">
                                          <p:val>
                                            <p:strVal val="#ppt_x"/>
                                          </p:val>
                                        </p:tav>
                                        <p:tav tm="100000">
                                          <p:val>
                                            <p:strVal val="#ppt_x"/>
                                          </p:val>
                                        </p:tav>
                                      </p:tavLst>
                                    </p:anim>
                                    <p:anim calcmode="lin" valueType="num">
                                      <p:cBhvr additive="base">
                                        <p:cTn id="16" dur="75" fill="hold"/>
                                        <p:tgtEl>
                                          <p:spTgt spid="22241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4130" grpId="0" autoUpdateAnimBg="0"/>
      <p:bldP spid="222413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yebyeMrMoon7Wallpaper26366201.jpg"/>
          <p:cNvPicPr>
            <a:picLocks noChangeAspect="1"/>
          </p:cNvPicPr>
          <p:nvPr/>
        </p:nvPicPr>
        <p:blipFill>
          <a:blip r:embed="rId2" cstate="print"/>
          <a:stretch>
            <a:fillRect/>
          </a:stretch>
        </p:blipFill>
        <p:spPr>
          <a:xfrm>
            <a:off x="0" y="0"/>
            <a:ext cx="12192000" cy="6858000"/>
          </a:xfrm>
          <a:prstGeom prst="rect">
            <a:avLst/>
          </a:prstGeom>
        </p:spPr>
      </p:pic>
      <p:sp>
        <p:nvSpPr>
          <p:cNvPr id="5" name="Rectangle 4"/>
          <p:cNvSpPr/>
          <p:nvPr/>
        </p:nvSpPr>
        <p:spPr>
          <a:xfrm>
            <a:off x="2713056" y="457200"/>
            <a:ext cx="6732396" cy="6370975"/>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solidFill>
                  <a:srgbClr val="FFFFFF">
                    <a:lumMod val="65000"/>
                  </a:srgbClr>
                </a:solidFill>
                <a:effectLst>
                  <a:outerShdw blurRad="50800" algn="tl" rotWithShape="0">
                    <a:srgbClr val="000000"/>
                  </a:outerShdw>
                </a:effectLst>
                <a:uLnTx/>
                <a:uFillTx/>
                <a:latin typeface="Calligrapher" pitchFamily="2" charset="0"/>
                <a:ea typeface="+mn-ea"/>
                <a:cs typeface="+mn-cs"/>
              </a:rPr>
              <a:t>“A day of grace is yet held out for 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solidFill>
                  <a:srgbClr val="FFFFFF">
                    <a:lumMod val="65000"/>
                  </a:srgbClr>
                </a:solidFill>
                <a:effectLst>
                  <a:outerShdw blurRad="50800" algn="tl" rotWithShape="0">
                    <a:srgbClr val="000000"/>
                  </a:outerShdw>
                </a:effectLst>
                <a:uLnTx/>
                <a:uFillTx/>
                <a:latin typeface="Calligrapher" pitchFamily="2" charset="0"/>
                <a:ea typeface="+mn-ea"/>
                <a:cs typeface="+mn-cs"/>
              </a:rPr>
              <a:t>  Both North and South have been guilty before God;  and the Christian church has  a heavy account to answer.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solidFill>
                  <a:srgbClr val="FFFFFF">
                    <a:lumMod val="65000"/>
                  </a:srgbClr>
                </a:solidFill>
                <a:effectLst>
                  <a:outerShdw blurRad="50800" algn="tl" rotWithShape="0">
                    <a:srgbClr val="000000"/>
                  </a:outerShdw>
                </a:effectLst>
                <a:uLnTx/>
                <a:uFillTx/>
                <a:latin typeface="Calligrapher" pitchFamily="2" charset="0"/>
                <a:ea typeface="+mn-ea"/>
                <a:cs typeface="+mn-cs"/>
              </a:rPr>
              <a:t>  Not by combining together,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solidFill>
                  <a:srgbClr val="FFFFFF">
                    <a:lumMod val="65000"/>
                  </a:srgbClr>
                </a:solidFill>
                <a:effectLst>
                  <a:outerShdw blurRad="50800" algn="tl" rotWithShape="0">
                    <a:srgbClr val="000000"/>
                  </a:outerShdw>
                </a:effectLst>
                <a:uLnTx/>
                <a:uFillTx/>
                <a:latin typeface="Calligrapher" pitchFamily="2" charset="0"/>
                <a:ea typeface="+mn-ea"/>
                <a:cs typeface="+mn-cs"/>
              </a:rPr>
              <a:t>  to protect injustice and cruelty,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solidFill>
                  <a:srgbClr val="FFFFFF">
                    <a:lumMod val="65000"/>
                  </a:srgbClr>
                </a:solidFill>
                <a:effectLst>
                  <a:outerShdw blurRad="50800" algn="tl" rotWithShape="0">
                    <a:srgbClr val="000000"/>
                  </a:outerShdw>
                </a:effectLst>
                <a:uLnTx/>
                <a:uFillTx/>
                <a:latin typeface="Calligrapher" pitchFamily="2" charset="0"/>
                <a:ea typeface="+mn-ea"/>
                <a:cs typeface="+mn-cs"/>
              </a:rPr>
              <a:t>  and making a common capital of sin,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solidFill>
                  <a:srgbClr val="FFFFFF">
                    <a:lumMod val="65000"/>
                  </a:srgbClr>
                </a:solidFill>
                <a:effectLst>
                  <a:outerShdw blurRad="50800" algn="tl" rotWithShape="0">
                    <a:srgbClr val="000000"/>
                  </a:outerShdw>
                </a:effectLst>
                <a:uLnTx/>
                <a:uFillTx/>
                <a:latin typeface="Calligrapher" pitchFamily="2" charset="0"/>
                <a:ea typeface="+mn-ea"/>
                <a:cs typeface="+mn-cs"/>
              </a:rPr>
              <a:t>  </a:t>
            </a:r>
            <a:r>
              <a:rPr kumimoji="0" lang="en-US" sz="3600" b="1" i="0" u="none" strike="noStrike" kern="1200" cap="none" spc="0" normalizeH="0" baseline="0" noProof="0" dirty="0">
                <a:ln w="17780" cmpd="sng">
                  <a:solidFill>
                    <a:srgbClr val="FFFFFF"/>
                  </a:solidFill>
                  <a:prstDash val="solid"/>
                  <a:miter lim="800000"/>
                </a:ln>
                <a:solidFill>
                  <a:srgbClr val="FFFFFF">
                    <a:lumMod val="65000"/>
                  </a:srgbClr>
                </a:solidFill>
                <a:effectLst>
                  <a:outerShdw blurRad="50800" algn="tl" rotWithShape="0">
                    <a:srgbClr val="000000"/>
                  </a:outerShdw>
                </a:effectLst>
                <a:uLnTx/>
                <a:uFillTx/>
                <a:latin typeface="Calligrapher" pitchFamily="2" charset="0"/>
                <a:ea typeface="+mn-ea"/>
                <a:cs typeface="+mn-cs"/>
              </a:rPr>
              <a:t>is this Union to be saved,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solidFill>
                  <a:srgbClr val="FFFFFF">
                    <a:lumMod val="65000"/>
                  </a:srgbClr>
                </a:solidFill>
                <a:effectLst>
                  <a:outerShdw blurRad="50800" algn="tl" rotWithShape="0">
                    <a:srgbClr val="000000"/>
                  </a:outerShdw>
                </a:effectLst>
                <a:uLnTx/>
                <a:uFillTx/>
                <a:latin typeface="Calligrapher" pitchFamily="2" charset="0"/>
                <a:ea typeface="+mn-ea"/>
                <a:cs typeface="+mn-cs"/>
              </a:rPr>
              <a:t>  -  but by repentance,  justice,  and mercy.”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solidFill>
                  <a:srgbClr val="0070C0"/>
                </a:solidFill>
                <a:effectLst>
                  <a:outerShdw blurRad="50800" algn="tl" rotWithShape="0">
                    <a:srgbClr val="000000"/>
                  </a:outerShdw>
                </a:effectLst>
                <a:uLnTx/>
                <a:uFillTx/>
                <a:latin typeface="Calligrapher" pitchFamily="2" charset="0"/>
                <a:ea typeface="+mn-ea"/>
                <a:cs typeface="+mn-cs"/>
              </a:rPr>
              <a:t>HARRIET BEECHER STOWE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  </a:t>
            </a:r>
          </a:p>
        </p:txBody>
      </p:sp>
    </p:spTree>
    <p:extLst>
      <p:ext uri="{BB962C8B-B14F-4D97-AF65-F5344CB8AC3E}">
        <p14:creationId xmlns:p14="http://schemas.microsoft.com/office/powerpoint/2010/main" val="375479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971074" name="Rectangle 2" descr="Pink tissue paper"/>
          <p:cNvSpPr>
            <a:spLocks noGrp="1" noChangeArrowheads="1"/>
          </p:cNvSpPr>
          <p:nvPr>
            <p:ph type="title"/>
          </p:nvPr>
        </p:nvSpPr>
        <p:spPr>
          <a:xfrm>
            <a:off x="2209800" y="228600"/>
            <a:ext cx="7772400" cy="1219200"/>
          </a:xfrm>
          <a:blipFill dpi="0" rotWithShape="0">
            <a:blip r:embed="rId4" cstate="print"/>
            <a:srcRect/>
            <a:tile tx="0" ty="0" sx="100000" sy="100000" flip="none" algn="tl"/>
          </a:blipFill>
        </p:spPr>
        <p:txBody>
          <a:bodyPr/>
          <a:lstStyle/>
          <a:p>
            <a:r>
              <a:rPr lang="en-US" sz="4800"/>
              <a:t>The Restoration Movement:</a:t>
            </a:r>
            <a:r>
              <a:rPr lang="en-US"/>
              <a:t>  </a:t>
            </a:r>
            <a:r>
              <a:rPr lang="en-US" sz="4800" b="1"/>
              <a:t>An American Theology</a:t>
            </a:r>
            <a:r>
              <a:rPr lang="en-US"/>
              <a:t> </a:t>
            </a:r>
          </a:p>
        </p:txBody>
      </p:sp>
      <p:sp>
        <p:nvSpPr>
          <p:cNvPr id="3971075" name="Rectangle 3" descr="Blue tissue paper"/>
          <p:cNvSpPr>
            <a:spLocks noGrp="1" noChangeArrowheads="1"/>
          </p:cNvSpPr>
          <p:nvPr>
            <p:ph type="body" idx="1"/>
          </p:nvPr>
        </p:nvSpPr>
        <p:spPr>
          <a:xfrm>
            <a:off x="2286000" y="1600200"/>
            <a:ext cx="7696200" cy="5029200"/>
          </a:xfrm>
          <a:blipFill dpi="0" rotWithShape="0">
            <a:blip r:embed="rId5" cstate="print"/>
            <a:srcRect/>
            <a:tile tx="0" ty="0" sx="100000" sy="100000" flip="none" algn="tl"/>
          </a:blipFill>
        </p:spPr>
        <p:txBody>
          <a:bodyPr/>
          <a:lstStyle/>
          <a:p>
            <a:pPr>
              <a:lnSpc>
                <a:spcPct val="90000"/>
              </a:lnSpc>
              <a:buFontTx/>
              <a:buBlip>
                <a:blip r:embed="rId6"/>
              </a:buBlip>
            </a:pPr>
            <a:r>
              <a:rPr lang="en-US" b="1" i="1"/>
              <a:t> The people’s government of the church.</a:t>
            </a:r>
            <a:r>
              <a:rPr lang="en-US" sz="2800" b="1"/>
              <a:t>  </a:t>
            </a:r>
            <a:r>
              <a:rPr lang="en-US" sz="2800" b="1">
                <a:effectLst>
                  <a:outerShdw blurRad="38100" dist="38100" dir="2700000" algn="tl">
                    <a:srgbClr val="FFFFFF"/>
                  </a:outerShdw>
                </a:effectLst>
              </a:rPr>
              <a:t>“Since God is no respecter of persons,  but     all have equal standing, there is no separate calling or class for clergy.  All are ‘clergy’,  and all are ‘laity.’  All Christians share the responsibility to promote the church &amp; see     to its good order. There is no divinely chosen hierarchy that stands over the church.  The members of each congregation choose their leaders and select those who preach &amp; teach for them.  Thus,  communion responsibility,  preaching &amp; prayers was placed in the hands of the common people.”  </a:t>
            </a:r>
            <a:r>
              <a:rPr lang="en-US" sz="2800" b="1">
                <a:solidFill>
                  <a:srgbClr val="FFFFFF"/>
                </a:solidFill>
                <a:effectLst>
                  <a:outerShdw blurRad="38100" dist="38100" dir="2700000" algn="tl">
                    <a:srgbClr val="000000"/>
                  </a:outerShdw>
                </a:effectLst>
              </a:rPr>
              <a:t>–  Carson Stephens</a:t>
            </a:r>
          </a:p>
        </p:txBody>
      </p:sp>
    </p:spTree>
    <p:extLst>
      <p:ext uri="{BB962C8B-B14F-4D97-AF65-F5344CB8AC3E}">
        <p14:creationId xmlns:p14="http://schemas.microsoft.com/office/powerpoint/2010/main" val="144759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71075">
                                            <p:txEl>
                                              <p:pRg st="0" end="0"/>
                                            </p:txEl>
                                          </p:spTgt>
                                        </p:tgtEl>
                                        <p:attrNameLst>
                                          <p:attrName>style.visibility</p:attrName>
                                        </p:attrNameLst>
                                      </p:cBhvr>
                                      <p:to>
                                        <p:strVal val="visible"/>
                                      </p:to>
                                    </p:set>
                                    <p:anim calcmode="lin" valueType="num">
                                      <p:cBhvr additive="base">
                                        <p:cTn id="7" dur="300" fill="hold"/>
                                        <p:tgtEl>
                                          <p:spTgt spid="3971075">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71075">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1075"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yebyeMrMoon7Wallpaper26366201.jpg"/>
          <p:cNvPicPr>
            <a:picLocks noChangeAspect="1"/>
          </p:cNvPicPr>
          <p:nvPr/>
        </p:nvPicPr>
        <p:blipFill>
          <a:blip r:embed="rId2" cstate="print"/>
          <a:stretch>
            <a:fillRect/>
          </a:stretch>
        </p:blipFill>
        <p:spPr>
          <a:xfrm>
            <a:off x="0" y="0"/>
            <a:ext cx="12192000" cy="6858000"/>
          </a:xfrm>
          <a:prstGeom prst="rect">
            <a:avLst/>
          </a:prstGeom>
        </p:spPr>
      </p:pic>
      <p:sp>
        <p:nvSpPr>
          <p:cNvPr id="4" name="Rectangle 3"/>
          <p:cNvSpPr/>
          <p:nvPr/>
        </p:nvSpPr>
        <p:spPr>
          <a:xfrm>
            <a:off x="3148552" y="0"/>
            <a:ext cx="5929459" cy="92333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pitchFamily="2" charset="0"/>
                <a:ea typeface="+mn-ea"/>
                <a:cs typeface="+mn-cs"/>
              </a:rPr>
              <a:t>The Thunder-Cloud</a:t>
            </a:r>
          </a:p>
        </p:txBody>
      </p:sp>
      <p:sp>
        <p:nvSpPr>
          <p:cNvPr id="5" name="Rectangle 4"/>
          <p:cNvSpPr/>
          <p:nvPr/>
        </p:nvSpPr>
        <p:spPr>
          <a:xfrm>
            <a:off x="3657600" y="1143001"/>
            <a:ext cx="4953000" cy="353943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Thy thunder </a:t>
            </a:r>
            <a:r>
              <a:rPr kumimoji="0" lang="en-US" sz="2800" b="1" i="0" u="none" strike="noStrike" kern="1200" cap="none" spc="0" normalizeH="0" baseline="0" noProof="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pealeth</a:t>
            </a:r>
            <a:r>
              <a:rPr kumimoji="0" lang="en-US" sz="2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 o’er 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God of the earth and sky!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And o’er the gloomy heavens,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The clouds roll dark and high;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But oh!  there </a:t>
            </a:r>
            <a:r>
              <a:rPr kumimoji="0" lang="en-US" sz="2800" b="1" i="0" u="none" strike="noStrike" kern="1200" cap="none" spc="0" normalizeH="0" baseline="0" noProof="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lieth</a:t>
            </a:r>
            <a:r>
              <a:rPr kumimoji="0" lang="en-US" sz="2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 brooding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A cloud more dark and dread,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Above our guilty nation,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In fearful portent spread.</a:t>
            </a:r>
          </a:p>
        </p:txBody>
      </p:sp>
    </p:spTree>
    <p:extLst>
      <p:ext uri="{BB962C8B-B14F-4D97-AF65-F5344CB8AC3E}">
        <p14:creationId xmlns:p14="http://schemas.microsoft.com/office/powerpoint/2010/main" val="428756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3000" tmFilter="0, 0; .2, .5; .8, .5; 1, 0"/>
                                        <p:tgtEl>
                                          <p:spTgt spid="4"/>
                                        </p:tgtEl>
                                      </p:cBhvr>
                                    </p:animEffect>
                                    <p:animScale>
                                      <p:cBhvr>
                                        <p:cTn id="7" dur="150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style.rotation</p:attrName>
                                        </p:attrNameLst>
                                      </p:cBhvr>
                                      <p:tavLst>
                                        <p:tav tm="0">
                                          <p:val>
                                            <p:fltVal val="720"/>
                                          </p:val>
                                        </p:tav>
                                        <p:tav tm="100000">
                                          <p:val>
                                            <p:fltVal val="0"/>
                                          </p:val>
                                        </p:tav>
                                      </p:tavLst>
                                    </p:anim>
                                    <p:anim calcmode="lin" valueType="num">
                                      <p:cBhvr>
                                        <p:cTn id="14" dur="2000" fill="hold"/>
                                        <p:tgtEl>
                                          <p:spTgt spid="5"/>
                                        </p:tgtEl>
                                        <p:attrNameLst>
                                          <p:attrName>ppt_h</p:attrName>
                                        </p:attrNameLst>
                                      </p:cBhvr>
                                      <p:tavLst>
                                        <p:tav tm="0">
                                          <p:val>
                                            <p:fltVal val="0"/>
                                          </p:val>
                                        </p:tav>
                                        <p:tav tm="100000">
                                          <p:val>
                                            <p:strVal val="#ppt_h"/>
                                          </p:val>
                                        </p:tav>
                                      </p:tavLst>
                                    </p:anim>
                                    <p:anim calcmode="lin" valueType="num">
                                      <p:cBhvr>
                                        <p:cTn id="15"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C70CD-8DCD-457F-AAC5-1AAF92D14C86}"/>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B8406F72-FF7D-4872-9A33-C7075CEAAF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9" descr="C:\Documents and Settings\Owner\My Documents\Educational Illustrations\Animations, Any &amp; All Others\Weather_Rain_cloud_prv.gif">
            <a:extLst>
              <a:ext uri="{FF2B5EF4-FFF2-40B4-BE49-F238E27FC236}">
                <a16:creationId xmlns:a16="http://schemas.microsoft.com/office/drawing/2014/main" id="{EB3AFA40-466D-4357-8306-2696BCDECBC0}"/>
              </a:ext>
            </a:extLst>
          </p:cNvPr>
          <p:cNvPicPr>
            <a:picLocks noChangeAspect="1" noChangeArrowheads="1" noCrop="1"/>
          </p:cNvPicPr>
          <p:nvPr/>
        </p:nvPicPr>
        <p:blipFill>
          <a:blip r:embed="rId3" cstate="print"/>
          <a:srcRect/>
          <a:stretch>
            <a:fillRect/>
          </a:stretch>
        </p:blipFill>
        <p:spPr bwMode="auto">
          <a:xfrm>
            <a:off x="9779267" y="365125"/>
            <a:ext cx="1867301" cy="2098943"/>
          </a:xfrm>
          <a:prstGeom prst="rect">
            <a:avLst/>
          </a:prstGeom>
          <a:noFill/>
        </p:spPr>
      </p:pic>
    </p:spTree>
    <p:extLst>
      <p:ext uri="{BB962C8B-B14F-4D97-AF65-F5344CB8AC3E}">
        <p14:creationId xmlns:p14="http://schemas.microsoft.com/office/powerpoint/2010/main" val="10164537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allery_4.jpg"/>
          <p:cNvPicPr>
            <a:picLocks noChangeAspect="1"/>
          </p:cNvPicPr>
          <p:nvPr/>
        </p:nvPicPr>
        <p:blipFill>
          <a:blip r:embed="rId2" cstate="print"/>
          <a:stretch>
            <a:fillRect/>
          </a:stretch>
        </p:blipFill>
        <p:spPr>
          <a:xfrm>
            <a:off x="0" y="1"/>
            <a:ext cx="12192000" cy="6857999"/>
          </a:xfrm>
          <a:prstGeom prst="rect">
            <a:avLst/>
          </a:prstGeom>
        </p:spPr>
      </p:pic>
      <p:sp>
        <p:nvSpPr>
          <p:cNvPr id="4" name="Rectangle 3"/>
          <p:cNvSpPr/>
          <p:nvPr/>
        </p:nvSpPr>
        <p:spPr>
          <a:xfrm>
            <a:off x="2133600" y="533400"/>
            <a:ext cx="7924800" cy="575542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ligrapher" pitchFamily="2" charset="0"/>
                <a:ea typeface="+mn-ea"/>
                <a:cs typeface="+mn-cs"/>
              </a:rPr>
              <a:t>“That reminds me,” remarked Mr. Lincoln one day, “of a farmer who lost his way on the Western frontier. Night came on, and the embarrassments of his position were increased by a furious tempest which suddenly burst upon him.  To add to his discomfort, his horse had given out, leaving him exposed to all the dangers of the pitiless storm.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ligrapher" pitchFamily="2" charset="0"/>
                <a:ea typeface="+mn-ea"/>
                <a:cs typeface="+mn-cs"/>
              </a:rPr>
              <a:t>“The peals of thunder were terrific, the frequent flashes of lightning affording the only guide on the road as he resolutely trudged onward, leading his jaded steed. The earth seemed fairly to tremble beneath him in the war of elements. One bolt threw him suddenly upon his knees.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ligrapher" pitchFamily="2" charset="0"/>
                <a:ea typeface="+mn-ea"/>
                <a:cs typeface="+mn-cs"/>
              </a:rPr>
              <a:t>“Our traveler was not a prayerful man, but finding himself involuntarily brought to an attitude of devotion, he addressed himself to the Throne of Grace in the following prayer for his deliverance: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mn-ea"/>
                <a:cs typeface="+mn-cs"/>
              </a:rPr>
              <a:t>“‘O God! hear my prayer this time, for Thou </a:t>
            </a:r>
            <a:r>
              <a:rPr kumimoji="0" lang="en-US" sz="32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ligrapher" pitchFamily="2" charset="0"/>
                <a:ea typeface="+mn-ea"/>
                <a:cs typeface="+mn-cs"/>
              </a:rPr>
              <a:t>knowest</a:t>
            </a: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mn-ea"/>
                <a:cs typeface="+mn-cs"/>
              </a:rPr>
              <a:t> it is not often that I call upon Thee. And, O Lord! if it is all the same to Thee,  give us a little more light and a little less noise.’ </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ligrapher" pitchFamily="2" charset="0"/>
                <a:ea typeface="+mn-ea"/>
                <a:cs typeface="+mn-cs"/>
              </a:rPr>
              <a:t>”</a:t>
            </a:r>
          </a:p>
        </p:txBody>
      </p:sp>
    </p:spTree>
    <p:extLst>
      <p:ext uri="{BB962C8B-B14F-4D97-AF65-F5344CB8AC3E}">
        <p14:creationId xmlns:p14="http://schemas.microsoft.com/office/powerpoint/2010/main" val="156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 to="" calcmode="lin" valueType="num">
                                      <p:cBhvr>
                                        <p:cTn id="10" dur="1" fill="hold"/>
                                        <p:tgtEl>
                                          <p:spTgt spid="4">
                                            <p:txEl>
                                              <p:pRg st="1" end="1"/>
                                            </p:txEl>
                                          </p:spTgt>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to="" calcmode="lin" valueType="num">
                                      <p:cBhvr>
                                        <p:cTn id="13" dur="1" fill="hold"/>
                                        <p:tgtEl>
                                          <p:spTgt spid="4">
                                            <p:txEl>
                                              <p:pRg st="2" end="2"/>
                                            </p:txEl>
                                          </p:spTgt>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 to="" calcmode="lin" valueType="num">
                                      <p:cBhvr>
                                        <p:cTn id="16" dur="1" fill="hold"/>
                                        <p:tgtEl>
                                          <p:spTgt spid="4">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9D16C-EF5F-4D90-8520-662F8A30AC4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196F8C3-1EDA-437B-AB31-5FCFEE6FE2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01208" cy="6857999"/>
          </a:xfrm>
        </p:spPr>
      </p:pic>
    </p:spTree>
    <p:extLst>
      <p:ext uri="{BB962C8B-B14F-4D97-AF65-F5344CB8AC3E}">
        <p14:creationId xmlns:p14="http://schemas.microsoft.com/office/powerpoint/2010/main" val="20977125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2CE1A-A0D1-47A8-AA92-EAF75694098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4CC9196-45F3-4049-9756-4FA7268F39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0"/>
          </a:xfrm>
        </p:spPr>
      </p:pic>
    </p:spTree>
    <p:extLst>
      <p:ext uri="{BB962C8B-B14F-4D97-AF65-F5344CB8AC3E}">
        <p14:creationId xmlns:p14="http://schemas.microsoft.com/office/powerpoint/2010/main" val="10270185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path path="rect">
            <a:fillToRect r="100000" b="100000"/>
          </a:path>
        </a:gradFill>
        <a:effectLst/>
      </p:bgPr>
    </p:bg>
    <p:spTree>
      <p:nvGrpSpPr>
        <p:cNvPr id="1" name=""/>
        <p:cNvGrpSpPr/>
        <p:nvPr/>
      </p:nvGrpSpPr>
      <p:grpSpPr>
        <a:xfrm>
          <a:off x="0" y="0"/>
          <a:ext cx="0" cy="0"/>
          <a:chOff x="0" y="0"/>
          <a:chExt cx="0" cy="0"/>
        </a:xfrm>
      </p:grpSpPr>
      <p:sp>
        <p:nvSpPr>
          <p:cNvPr id="2423811" name="WordArt 3"/>
          <p:cNvSpPr>
            <a:spLocks noChangeArrowheads="1" noChangeShapeType="1" noTextEdit="1"/>
          </p:cNvSpPr>
          <p:nvPr/>
        </p:nvSpPr>
        <p:spPr bwMode="auto">
          <a:xfrm>
            <a:off x="3276600" y="990600"/>
            <a:ext cx="5791200" cy="49530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American History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Again Intersects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Church History</a:t>
            </a:r>
          </a:p>
        </p:txBody>
      </p:sp>
      <p:pic>
        <p:nvPicPr>
          <p:cNvPr id="2423813" name="Picture 5" descr="C:\Documents and Settings\Owner\My Documents\Educational Illustrations\map_10_a.gif"/>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5" name="Picture 4" descr="md_horizsumner.jpg"/>
          <p:cNvPicPr>
            <a:picLocks noChangeAspect="1"/>
          </p:cNvPicPr>
          <p:nvPr/>
        </p:nvPicPr>
        <p:blipFill>
          <a:blip r:embed="rId4" cstate="print"/>
          <a:stretch>
            <a:fillRect/>
          </a:stretch>
        </p:blipFill>
        <p:spPr>
          <a:xfrm>
            <a:off x="4667250" y="2476500"/>
            <a:ext cx="2857500" cy="1905000"/>
          </a:xfrm>
          <a:prstGeom prst="rect">
            <a:avLst/>
          </a:prstGeom>
        </p:spPr>
      </p:pic>
    </p:spTree>
    <p:extLst>
      <p:ext uri="{BB962C8B-B14F-4D97-AF65-F5344CB8AC3E}">
        <p14:creationId xmlns:p14="http://schemas.microsoft.com/office/powerpoint/2010/main" val="312685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423811"/>
                                        </p:tgtEl>
                                        <p:attrNameLst>
                                          <p:attrName>style.visibility</p:attrName>
                                        </p:attrNameLst>
                                      </p:cBhvr>
                                      <p:to>
                                        <p:strVal val="visible"/>
                                      </p:to>
                                    </p:set>
                                    <p:anim calcmode="lin" valueType="num">
                                      <p:cBhvr>
                                        <p:cTn id="7" dur="500" fill="hold"/>
                                        <p:tgtEl>
                                          <p:spTgt spid="2423811"/>
                                        </p:tgtEl>
                                        <p:attrNameLst>
                                          <p:attrName>ppt_w</p:attrName>
                                        </p:attrNameLst>
                                      </p:cBhvr>
                                      <p:tavLst>
                                        <p:tav tm="0">
                                          <p:val>
                                            <p:strVal val="4*#ppt_w"/>
                                          </p:val>
                                        </p:tav>
                                        <p:tav tm="100000">
                                          <p:val>
                                            <p:strVal val="#ppt_w"/>
                                          </p:val>
                                        </p:tav>
                                      </p:tavLst>
                                    </p:anim>
                                    <p:anim calcmode="lin" valueType="num">
                                      <p:cBhvr>
                                        <p:cTn id="8" dur="500" fill="hold"/>
                                        <p:tgtEl>
                                          <p:spTgt spid="2423811"/>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nodeType="clickEffect">
                                  <p:stCondLst>
                                    <p:cond delay="0"/>
                                  </p:stCondLst>
                                  <p:childTnLst>
                                    <p:set>
                                      <p:cBhvr>
                                        <p:cTn id="12" dur="1" fill="hold">
                                          <p:stCondLst>
                                            <p:cond delay="0"/>
                                          </p:stCondLst>
                                        </p:cTn>
                                        <p:tgtEl>
                                          <p:spTgt spid="2423813"/>
                                        </p:tgtEl>
                                        <p:attrNameLst>
                                          <p:attrName>style.visibility</p:attrName>
                                        </p:attrNameLst>
                                      </p:cBhvr>
                                      <p:to>
                                        <p:strVal val="visible"/>
                                      </p:to>
                                    </p:set>
                                    <p:anim calcmode="lin" valueType="num">
                                      <p:cBhvr>
                                        <p:cTn id="13" dur="5000" fill="hold"/>
                                        <p:tgtEl>
                                          <p:spTgt spid="2423813"/>
                                        </p:tgtEl>
                                        <p:attrNameLst>
                                          <p:attrName>ppt_w</p:attrName>
                                        </p:attrNameLst>
                                      </p:cBhvr>
                                      <p:tavLst>
                                        <p:tav tm="0" fmla="#ppt_w*sin(2.5*pi*$)">
                                          <p:val>
                                            <p:fltVal val="0"/>
                                          </p:val>
                                        </p:tav>
                                        <p:tav tm="100000">
                                          <p:val>
                                            <p:fltVal val="1"/>
                                          </p:val>
                                        </p:tav>
                                      </p:tavLst>
                                    </p:anim>
                                    <p:anim calcmode="lin" valueType="num">
                                      <p:cBhvr>
                                        <p:cTn id="14" dur="5000" fill="hold"/>
                                        <p:tgtEl>
                                          <p:spTgt spid="242381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3"/>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381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_old_flag_never_touched_the_ground_rick_reeves_poster-p228784865969298565vvwoi_380.jpg"/>
          <p:cNvPicPr>
            <a:picLocks noChangeAspect="1"/>
          </p:cNvPicPr>
          <p:nvPr/>
        </p:nvPicPr>
        <p:blipFill>
          <a:blip r:embed="rId2" cstate="print"/>
          <a:stretch>
            <a:fillRect/>
          </a:stretch>
        </p:blipFill>
        <p:spPr>
          <a:xfrm>
            <a:off x="0" y="-1752600"/>
            <a:ext cx="12192000" cy="10515600"/>
          </a:xfrm>
          <a:prstGeom prst="rect">
            <a:avLst/>
          </a:prstGeom>
        </p:spPr>
      </p:pic>
      <p:sp>
        <p:nvSpPr>
          <p:cNvPr id="4" name="Rectangle 3"/>
          <p:cNvSpPr/>
          <p:nvPr/>
        </p:nvSpPr>
        <p:spPr>
          <a:xfrm>
            <a:off x="1808480" y="284480"/>
            <a:ext cx="8402320" cy="5970865"/>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00" cmpd="sng">
                  <a:solidFill>
                    <a:srgbClr val="00CC99">
                      <a:satMod val="190000"/>
                      <a:alpha val="55000"/>
                    </a:srgbClr>
                  </a:solidFill>
                  <a:prstDash val="solid"/>
                </a:ln>
                <a:solidFill>
                  <a:srgbClr val="FF0000"/>
                </a:solidFill>
                <a:effectLst>
                  <a:innerShdw blurRad="101600" dist="76200" dir="5400000">
                    <a:srgbClr val="00CC99">
                      <a:satMod val="190000"/>
                      <a:tint val="100000"/>
                      <a:alpha val="74000"/>
                    </a:srgbClr>
                  </a:innerShdw>
                </a:effectLst>
                <a:uLnTx/>
                <a:uFillTx/>
                <a:latin typeface="Calligrapher" pitchFamily="2" charset="0"/>
                <a:ea typeface="+mn-ea"/>
                <a:cs typeface="+mn-cs"/>
              </a:rPr>
              <a:t>Southern people speak so lightly of war…   War is a terrible 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900" cmpd="sng">
                  <a:solidFill>
                    <a:srgbClr val="00CC99">
                      <a:satMod val="190000"/>
                      <a:alpha val="55000"/>
                    </a:srgbClr>
                  </a:solidFill>
                  <a:prstDash val="solid"/>
                </a:ln>
                <a:solidFill>
                  <a:srgbClr val="990000"/>
                </a:solidFill>
                <a:effectLst>
                  <a:innerShdw blurRad="101600" dist="76200" dir="5400000">
                    <a:srgbClr val="00CC99">
                      <a:satMod val="190000"/>
                      <a:tint val="100000"/>
                      <a:alpha val="74000"/>
                    </a:srgbClr>
                  </a:innerShdw>
                </a:effectLst>
                <a:uLnTx/>
                <a:uFillTx/>
                <a:latin typeface="Calligrapher" pitchFamily="2" charset="0"/>
                <a:ea typeface="+mn-ea"/>
                <a:cs typeface="+mn-cs"/>
              </a:rPr>
              <a:t>Where are your men &amp; appliances of war?  The North can make a steam engine, locomotive or railway car; hardly a yard of cloth or pair of shoes can you make…</a:t>
            </a:r>
          </a:p>
        </p:txBody>
      </p:sp>
    </p:spTree>
    <p:extLst>
      <p:ext uri="{BB962C8B-B14F-4D97-AF65-F5344CB8AC3E}">
        <p14:creationId xmlns:p14="http://schemas.microsoft.com/office/powerpoint/2010/main" val="324591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amond(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amond(in)">
                                      <p:cBhvr>
                                        <p:cTn id="12"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_old_flag_never_touched_the_ground_rick_reeves_poster-p228784865969298565vvwoi_380.jpg"/>
          <p:cNvPicPr>
            <a:picLocks noChangeAspect="1"/>
          </p:cNvPicPr>
          <p:nvPr/>
        </p:nvPicPr>
        <p:blipFill>
          <a:blip r:embed="rId2" cstate="print"/>
          <a:stretch>
            <a:fillRect/>
          </a:stretch>
        </p:blipFill>
        <p:spPr>
          <a:xfrm>
            <a:off x="0" y="-1752600"/>
            <a:ext cx="12192000" cy="10515600"/>
          </a:xfrm>
          <a:prstGeom prst="rect">
            <a:avLst/>
          </a:prstGeom>
        </p:spPr>
      </p:pic>
      <p:sp>
        <p:nvSpPr>
          <p:cNvPr id="4" name="Rectangle 3"/>
          <p:cNvSpPr/>
          <p:nvPr/>
        </p:nvSpPr>
        <p:spPr>
          <a:xfrm>
            <a:off x="782320" y="1483360"/>
            <a:ext cx="10464800" cy="5078313"/>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00" cmpd="sng">
                  <a:solidFill>
                    <a:srgbClr val="00CC99">
                      <a:satMod val="190000"/>
                      <a:alpha val="55000"/>
                    </a:srgbClr>
                  </a:solidFill>
                  <a:prstDash val="solid"/>
                </a:ln>
                <a:solidFill>
                  <a:srgbClr val="990000"/>
                </a:solidFill>
                <a:effectLst>
                  <a:innerShdw blurRad="101600" dist="76200" dir="5400000">
                    <a:srgbClr val="00CC99">
                      <a:satMod val="190000"/>
                      <a:tint val="100000"/>
                      <a:alpha val="74000"/>
                    </a:srgbClr>
                  </a:innerShdw>
                </a:effectLst>
                <a:uLnTx/>
                <a:uFillTx/>
                <a:latin typeface="Calligrapher" pitchFamily="2" charset="0"/>
                <a:ea typeface="+mn-ea"/>
                <a:cs typeface="+mn-cs"/>
              </a:rPr>
              <a:t>You are rushing into war with one of the most powerful, ingeniously mechanical, and determined people on earth – right at your doors.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w="900" cmpd="sng">
                  <a:solidFill>
                    <a:srgbClr val="00CC99">
                      <a:satMod val="190000"/>
                      <a:alpha val="55000"/>
                    </a:srgbClr>
                  </a:solidFill>
                  <a:prstDash val="solid"/>
                </a:ln>
                <a:solidFill>
                  <a:srgbClr val="990000"/>
                </a:solidFill>
                <a:effectLst>
                  <a:innerShdw blurRad="101600" dist="76200" dir="5400000">
                    <a:srgbClr val="00CC99">
                      <a:satMod val="190000"/>
                      <a:tint val="100000"/>
                      <a:alpha val="74000"/>
                    </a:srgbClr>
                  </a:innerShdw>
                </a:effectLst>
                <a:uLnTx/>
                <a:uFillTx/>
                <a:latin typeface="Calligrapher" pitchFamily="2" charset="0"/>
                <a:ea typeface="+mn-ea"/>
                <a:cs typeface="+mn-cs"/>
              </a:rPr>
              <a:t>You are bound to fail!”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900" cmpd="sng">
                  <a:solidFill>
                    <a:srgbClr val="00CC99">
                      <a:satMod val="190000"/>
                      <a:alpha val="55000"/>
                    </a:srgbClr>
                  </a:solidFill>
                  <a:prstDash val="solid"/>
                </a:ln>
                <a:solidFill>
                  <a:srgbClr val="000000"/>
                </a:solidFill>
                <a:effectLst>
                  <a:innerShdw blurRad="101600" dist="76200" dir="5400000">
                    <a:srgbClr val="00CC99">
                      <a:satMod val="190000"/>
                      <a:tint val="100000"/>
                      <a:alpha val="74000"/>
                    </a:srgbClr>
                  </a:innerShdw>
                </a:effectLst>
                <a:uLnTx/>
                <a:uFillTx/>
                <a:latin typeface="Calligrapher" pitchFamily="2" charset="0"/>
                <a:ea typeface="+mn-ea"/>
                <a:cs typeface="+mn-cs"/>
              </a:rPr>
              <a:t>- William Tecumseh Sherman</a:t>
            </a:r>
          </a:p>
        </p:txBody>
      </p:sp>
    </p:spTree>
    <p:extLst>
      <p:ext uri="{BB962C8B-B14F-4D97-AF65-F5344CB8AC3E}">
        <p14:creationId xmlns:p14="http://schemas.microsoft.com/office/powerpoint/2010/main" val="27533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amond(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1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down)">
                                      <p:cBhvr>
                                        <p:cTn id="19" dur="580">
                                          <p:stCondLst>
                                            <p:cond delay="0"/>
                                          </p:stCondLst>
                                        </p:cTn>
                                        <p:tgtEl>
                                          <p:spTgt spid="4">
                                            <p:txEl>
                                              <p:pRg st="2" end="2"/>
                                            </p:txEl>
                                          </p:spTgt>
                                        </p:tgtEl>
                                      </p:cBhvr>
                                    </p:animEffect>
                                    <p:anim calcmode="lin" valueType="num">
                                      <p:cBhvr>
                                        <p:cTn id="20" dur="1822"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4">
                                            <p:txEl>
                                              <p:pRg st="2" end="2"/>
                                            </p:tx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4">
                                            <p:txEl>
                                              <p:pRg st="2" end="2"/>
                                            </p:txEl>
                                          </p:spTgt>
                                        </p:tgtEl>
                                      </p:cBhvr>
                                      <p:to x="100000" y="60000"/>
                                    </p:animScale>
                                    <p:animScale>
                                      <p:cBhvr>
                                        <p:cTn id="26" dur="166" decel="50000">
                                          <p:stCondLst>
                                            <p:cond delay="676"/>
                                          </p:stCondLst>
                                        </p:cTn>
                                        <p:tgtEl>
                                          <p:spTgt spid="4">
                                            <p:txEl>
                                              <p:pRg st="2" end="2"/>
                                            </p:txEl>
                                          </p:spTgt>
                                        </p:tgtEl>
                                      </p:cBhvr>
                                      <p:to x="100000" y="100000"/>
                                    </p:animScale>
                                    <p:animScale>
                                      <p:cBhvr>
                                        <p:cTn id="27" dur="26">
                                          <p:stCondLst>
                                            <p:cond delay="1312"/>
                                          </p:stCondLst>
                                        </p:cTn>
                                        <p:tgtEl>
                                          <p:spTgt spid="4">
                                            <p:txEl>
                                              <p:pRg st="2" end="2"/>
                                            </p:txEl>
                                          </p:spTgt>
                                        </p:tgtEl>
                                      </p:cBhvr>
                                      <p:to x="100000" y="80000"/>
                                    </p:animScale>
                                    <p:animScale>
                                      <p:cBhvr>
                                        <p:cTn id="28" dur="166" decel="50000">
                                          <p:stCondLst>
                                            <p:cond delay="1338"/>
                                          </p:stCondLst>
                                        </p:cTn>
                                        <p:tgtEl>
                                          <p:spTgt spid="4">
                                            <p:txEl>
                                              <p:pRg st="2" end="2"/>
                                            </p:txEl>
                                          </p:spTgt>
                                        </p:tgtEl>
                                      </p:cBhvr>
                                      <p:to x="100000" y="100000"/>
                                    </p:animScale>
                                    <p:animScale>
                                      <p:cBhvr>
                                        <p:cTn id="29" dur="26">
                                          <p:stCondLst>
                                            <p:cond delay="1642"/>
                                          </p:stCondLst>
                                        </p:cTn>
                                        <p:tgtEl>
                                          <p:spTgt spid="4">
                                            <p:txEl>
                                              <p:pRg st="2" end="2"/>
                                            </p:txEl>
                                          </p:spTgt>
                                        </p:tgtEl>
                                      </p:cBhvr>
                                      <p:to x="100000" y="90000"/>
                                    </p:animScale>
                                    <p:animScale>
                                      <p:cBhvr>
                                        <p:cTn id="30" dur="166" decel="50000">
                                          <p:stCondLst>
                                            <p:cond delay="1668"/>
                                          </p:stCondLst>
                                        </p:cTn>
                                        <p:tgtEl>
                                          <p:spTgt spid="4">
                                            <p:txEl>
                                              <p:pRg st="2" end="2"/>
                                            </p:txEl>
                                          </p:spTgt>
                                        </p:tgtEl>
                                      </p:cBhvr>
                                      <p:to x="100000" y="100000"/>
                                    </p:animScale>
                                    <p:animScale>
                                      <p:cBhvr>
                                        <p:cTn id="31" dur="26">
                                          <p:stCondLst>
                                            <p:cond delay="1808"/>
                                          </p:stCondLst>
                                        </p:cTn>
                                        <p:tgtEl>
                                          <p:spTgt spid="4">
                                            <p:txEl>
                                              <p:pRg st="2" end="2"/>
                                            </p:txEl>
                                          </p:spTgt>
                                        </p:tgtEl>
                                      </p:cBhvr>
                                      <p:to x="100000" y="95000"/>
                                    </p:animScale>
                                    <p:animScale>
                                      <p:cBhvr>
                                        <p:cTn id="32" dur="166" decel="50000">
                                          <p:stCondLst>
                                            <p:cond delay="1834"/>
                                          </p:stCondLst>
                                        </p:cTn>
                                        <p:tgtEl>
                                          <p:spTgt spid="4">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3" name="Online Media 2" title="All We Got Is Cotton, Slaves, and ARROGANCE!">
            <a:hlinkClick r:id="" action="ppaction://media"/>
            <a:extLst>
              <a:ext uri="{FF2B5EF4-FFF2-40B4-BE49-F238E27FC236}">
                <a16:creationId xmlns:a16="http://schemas.microsoft.com/office/drawing/2014/main" id="{CFAC8998-A822-E908-D5DF-11B1E445DA02}"/>
              </a:ext>
            </a:extLst>
          </p:cNvPr>
          <p:cNvPicPr>
            <a:picLocks noRot="1" noChangeAspect="1"/>
          </p:cNvPicPr>
          <p:nvPr>
            <a:videoFile r:link="rId1"/>
          </p:nvPr>
        </p:nvPicPr>
        <p:blipFill>
          <a:blip r:embed="rId3"/>
          <a:stretch>
            <a:fillRect/>
          </a:stretch>
        </p:blipFill>
        <p:spPr>
          <a:xfrm>
            <a:off x="998376" y="811763"/>
            <a:ext cx="10161036" cy="5187821"/>
          </a:xfrm>
          <a:prstGeom prst="rect">
            <a:avLst/>
          </a:prstGeom>
        </p:spPr>
      </p:pic>
    </p:spTree>
    <p:extLst>
      <p:ext uri="{BB962C8B-B14F-4D97-AF65-F5344CB8AC3E}">
        <p14:creationId xmlns:p14="http://schemas.microsoft.com/office/powerpoint/2010/main" val="204732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364995" name="Picture 3" descr="C:\Documents and Settings\Owner\My Documents\Educational Illustrations\primary_the_battle.jpg"/>
          <p:cNvPicPr>
            <a:picLocks noChangeAspect="1" noChangeArrowheads="1"/>
          </p:cNvPicPr>
          <p:nvPr/>
        </p:nvPicPr>
        <p:blipFill>
          <a:blip r:embed="rId4" cstate="print"/>
          <a:srcRect/>
          <a:stretch>
            <a:fillRect/>
          </a:stretch>
        </p:blipFill>
        <p:spPr bwMode="auto">
          <a:xfrm>
            <a:off x="0" y="0"/>
            <a:ext cx="12192000" cy="8001000"/>
          </a:xfrm>
          <a:prstGeom prst="rect">
            <a:avLst/>
          </a:prstGeom>
          <a:noFill/>
          <a:ln w="9525">
            <a:noFill/>
            <a:miter lim="800000"/>
            <a:headEnd/>
            <a:tailEnd/>
          </a:ln>
        </p:spPr>
      </p:pic>
      <p:sp>
        <p:nvSpPr>
          <p:cNvPr id="4" name="Rectangle 3"/>
          <p:cNvSpPr/>
          <p:nvPr/>
        </p:nvSpPr>
        <p:spPr>
          <a:xfrm>
            <a:off x="2133600" y="0"/>
            <a:ext cx="8056880" cy="563231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ligrapher" pitchFamily="2" charset="0"/>
                <a:ea typeface="+mn-ea"/>
                <a:cs typeface="+mn-cs"/>
              </a:rPr>
              <a:t>Gov. Sam Houston-Texas-</a:t>
            </a:r>
            <a:b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ligrapher" pitchFamily="2" charset="0"/>
                <a:ea typeface="+mn-ea"/>
                <a:cs typeface="+mn-cs"/>
              </a:rPr>
            </a:b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ligrapher" pitchFamily="2" charset="0"/>
                <a:ea typeface="+mn-ea"/>
                <a:cs typeface="+mn-cs"/>
              </a:rPr>
              <a:t>Let me tell you what is coming. After the sacrifice of countless millions of treasure and hundreds of thousands of lives you may win Southern independence, but I doubt it. The North is determined to preserve this Union. They are not a fiery, impulsive people as you are, for they live in colder climates. But when they begin to move in a given direction, they move with the steady momentum and perseverance of a mighty avalanche.</a:t>
            </a:r>
          </a:p>
        </p:txBody>
      </p:sp>
      <p:pic>
        <p:nvPicPr>
          <p:cNvPr id="5" name="Picture 4" descr="w-the-south.gif"/>
          <p:cNvPicPr>
            <a:picLocks noChangeAspect="1"/>
          </p:cNvPicPr>
          <p:nvPr/>
        </p:nvPicPr>
        <p:blipFill>
          <a:blip r:embed="rId5" cstate="print"/>
          <a:stretch>
            <a:fillRect/>
          </a:stretch>
        </p:blipFill>
        <p:spPr>
          <a:xfrm>
            <a:off x="0" y="4744721"/>
            <a:ext cx="2844800" cy="1869440"/>
          </a:xfrm>
          <a:prstGeom prst="rect">
            <a:avLst/>
          </a:prstGeom>
        </p:spPr>
      </p:pic>
    </p:spTree>
    <p:extLst>
      <p:ext uri="{BB962C8B-B14F-4D97-AF65-F5344CB8AC3E}">
        <p14:creationId xmlns:p14="http://schemas.microsoft.com/office/powerpoint/2010/main" val="215099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2/3*#ppt_w"/>
                                          </p:val>
                                        </p:tav>
                                        <p:tav tm="100000">
                                          <p:val>
                                            <p:strVal val="#ppt_w"/>
                                          </p:val>
                                        </p:tav>
                                      </p:tavLst>
                                    </p:anim>
                                    <p:anim calcmode="lin" valueType="num">
                                      <p:cBhvr>
                                        <p:cTn id="8" dur="500" fill="hold"/>
                                        <p:tgtEl>
                                          <p:spTgt spid="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4230146" name="Rectangle 2" descr="Pink tissue paper"/>
          <p:cNvSpPr>
            <a:spLocks noGrp="1" noChangeArrowheads="1"/>
          </p:cNvSpPr>
          <p:nvPr>
            <p:ph type="title"/>
          </p:nvPr>
        </p:nvSpPr>
        <p:spPr>
          <a:xfrm>
            <a:off x="2209800" y="228600"/>
            <a:ext cx="7772400" cy="1219200"/>
          </a:xfrm>
          <a:blipFill dpi="0" rotWithShape="0">
            <a:blip r:embed="rId5" cstate="print"/>
            <a:srcRect/>
            <a:tile tx="0" ty="0" sx="100000" sy="100000" flip="none" algn="tl"/>
          </a:blipFill>
        </p:spPr>
        <p:txBody>
          <a:bodyPr/>
          <a:lstStyle/>
          <a:p>
            <a:r>
              <a:rPr lang="en-US" sz="4800"/>
              <a:t>The Restoration Movement:</a:t>
            </a:r>
            <a:r>
              <a:rPr lang="en-US"/>
              <a:t>  </a:t>
            </a:r>
            <a:r>
              <a:rPr lang="en-US" sz="4800" b="1"/>
              <a:t>An American Theology</a:t>
            </a:r>
            <a:r>
              <a:rPr lang="en-US"/>
              <a:t> </a:t>
            </a:r>
          </a:p>
        </p:txBody>
      </p:sp>
      <p:sp>
        <p:nvSpPr>
          <p:cNvPr id="4230147" name="Rectangle 3" descr="Blue tissue paper"/>
          <p:cNvSpPr>
            <a:spLocks noGrp="1" noChangeArrowheads="1"/>
          </p:cNvSpPr>
          <p:nvPr>
            <p:ph type="body" idx="1"/>
          </p:nvPr>
        </p:nvSpPr>
        <p:spPr>
          <a:xfrm>
            <a:off x="1981200" y="1676400"/>
            <a:ext cx="8229600" cy="4953000"/>
          </a:xfrm>
          <a:blipFill dpi="0" rotWithShape="0">
            <a:blip r:embed="rId6" cstate="print"/>
            <a:srcRect/>
            <a:tile tx="0" ty="0" sx="100000" sy="100000" flip="none" algn="tl"/>
          </a:blipFill>
        </p:spPr>
        <p:txBody>
          <a:bodyPr/>
          <a:lstStyle/>
          <a:p>
            <a:pPr>
              <a:lnSpc>
                <a:spcPct val="90000"/>
              </a:lnSpc>
              <a:buFontTx/>
              <a:buBlip>
                <a:blip r:embed="rId7"/>
              </a:buBlip>
            </a:pPr>
            <a:r>
              <a:rPr lang="en-US" b="1" i="1"/>
              <a:t> Believer’s Baptism:  Freedom Of The Will.</a:t>
            </a:r>
            <a:r>
              <a:rPr lang="en-US" sz="2800" b="1"/>
              <a:t>  </a:t>
            </a:r>
            <a:r>
              <a:rPr lang="en-US" sz="2400">
                <a:effectLst>
                  <a:outerShdw blurRad="38100" dist="38100" dir="2700000" algn="tl">
                    <a:srgbClr val="FFFFFF"/>
                  </a:outerShdw>
                </a:effectLst>
              </a:rPr>
              <a:t>“Once, while conducting a meeting at Slate Creek,  Kentucky,  a Methodist preacher was in a meeting across town.  Smith attended a service by the side of the creek when the Methodist preacher applied water to a screaming infant.  When ‘Racoon’ had a baptism the next day, the Methodist preacher was nearby standing on the bank.  After the ceremony,  Smith approached the preacher and began to pull him toward the creek.  The Methodist preacher asked him what he was doing. ‘I am going to baptize you, Sir,’  replied Smith.  ‘But I do not wish to be baptized.’  ‘Do you not believe?’ said Smith.  ‘Certainly I do,’ stated the Methodist preacher.  ‘Then come along, Sir,’  said Smith. ‘But,’ said the man, ‘I am not willing to go. It certainly would do me no good to be baptized against my will.’…”</a:t>
            </a:r>
            <a:endParaRPr lang="en-US" sz="240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310813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4230147">
                                            <p:txEl>
                                              <p:pRg st="0" end="0"/>
                                            </p:txEl>
                                          </p:spTgt>
                                        </p:tgtEl>
                                        <p:attrNameLst>
                                          <p:attrName>style.visibility</p:attrName>
                                        </p:attrNameLst>
                                      </p:cBhvr>
                                      <p:to>
                                        <p:strVal val="visible"/>
                                      </p:to>
                                    </p:set>
                                    <p:animEffect transition="in" filter="wipe(up)">
                                      <p:cBhvr>
                                        <p:cTn id="7" dur="75"/>
                                        <p:tgtEl>
                                          <p:spTgt spid="423014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0147"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Picture 2" descr="texas_vote_secession_1861.jpg">
            <a:extLst>
              <a:ext uri="{FF2B5EF4-FFF2-40B4-BE49-F238E27FC236}">
                <a16:creationId xmlns:a16="http://schemas.microsoft.com/office/drawing/2014/main" id="{E9FBB598-2088-438A-BCBB-1172D73286C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84160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6AA57-C2B9-487A-9DDE-B0C7690E7A96}"/>
              </a:ext>
            </a:extLst>
          </p:cNvPr>
          <p:cNvSpPr>
            <a:spLocks noGrp="1"/>
          </p:cNvSpPr>
          <p:nvPr>
            <p:ph type="title"/>
          </p:nvPr>
        </p:nvSpPr>
        <p:spPr/>
        <p:txBody>
          <a:bodyPr>
            <a:normAutofit/>
          </a:bodyPr>
          <a:lstStyle/>
          <a:p>
            <a:r>
              <a:rPr lang="en-US" sz="4000" dirty="0"/>
              <a:t>Family History From Family Bibles: Physical Births &amp; Spiritual Rebirths</a:t>
            </a:r>
          </a:p>
        </p:txBody>
      </p:sp>
      <p:sp>
        <p:nvSpPr>
          <p:cNvPr id="3" name="Content Placeholder 2">
            <a:extLst>
              <a:ext uri="{FF2B5EF4-FFF2-40B4-BE49-F238E27FC236}">
                <a16:creationId xmlns:a16="http://schemas.microsoft.com/office/drawing/2014/main" id="{B218549C-15C0-405F-8D56-85ABDB82F59A}"/>
              </a:ext>
            </a:extLst>
          </p:cNvPr>
          <p:cNvSpPr>
            <a:spLocks noGrp="1"/>
          </p:cNvSpPr>
          <p:nvPr>
            <p:ph idx="1"/>
          </p:nvPr>
        </p:nvSpPr>
        <p:spPr/>
        <p:txBody>
          <a:bodyPr>
            <a:normAutofit fontScale="70000" lnSpcReduction="20000"/>
          </a:bodyPr>
          <a:lstStyle/>
          <a:p>
            <a:r>
              <a:rPr lang="en-US" sz="4000" b="1" dirty="0"/>
              <a:t>EVER OPENED UP</a:t>
            </a:r>
            <a:r>
              <a:rPr lang="en-US" sz="4000" dirty="0"/>
              <a:t> someone else’s old photo album?</a:t>
            </a:r>
          </a:p>
          <a:p>
            <a:r>
              <a:rPr lang="en-US" u="sng" dirty="0"/>
              <a:t>Grandparents, aunts, second cousins, old Ford Model Ts, big hats. Or boat cars and poodle skirts. People smiling into long-vanished sunsets and sunrises. At first, it seems confusing. Maybe you can pick out an era, but these aren’t your grandparents and your second cousins, your stories, or your inside jokes.</a:t>
            </a:r>
            <a:endParaRPr lang="en-US" dirty="0"/>
          </a:p>
          <a:p>
            <a:r>
              <a:rPr lang="en-US" u="sng" dirty="0"/>
              <a:t>But then you talk to the people who own the photo album. You listen to their stories and the photos come alive. You learn what it meant to be part of that family in all its struggles and heartaches and joys. What it meant to live at that moment in history.</a:t>
            </a:r>
            <a:endParaRPr lang="en-US" dirty="0"/>
          </a:p>
          <a:p>
            <a:r>
              <a:rPr lang="en-US" u="sng" dirty="0"/>
              <a:t>What does this photo album teach the rest of us? Things we already knew, but things it is good to remember.    The centrality of the Bible. The centrality of the body of Christ. How American culture and the Christian message influenced each other.</a:t>
            </a:r>
            <a:endParaRPr lang="en-US" dirty="0"/>
          </a:p>
          <a:p>
            <a:r>
              <a:rPr lang="en-US" u="sng" dirty="0"/>
              <a:t>And how difficult it is to be “simply Christian.” Even when you go whole hog. Traditions and human constructions can turn out to be, in the end, inescapable. But also inescapable, in the end, is the grace of God. Thanks be to God, who redeems all constructions. </a:t>
            </a:r>
            <a:r>
              <a:rPr lang="en-US" i="1" dirty="0"/>
              <a:t>– </a:t>
            </a:r>
            <a:r>
              <a:rPr lang="en-US" i="1" dirty="0" err="1"/>
              <a:t>Editoral</a:t>
            </a:r>
            <a:r>
              <a:rPr lang="en-US" i="1" dirty="0"/>
              <a:t> Notes Christian History Special Issue Stone-Campbell Movement</a:t>
            </a:r>
          </a:p>
        </p:txBody>
      </p:sp>
      <p:sp>
        <p:nvSpPr>
          <p:cNvPr id="6" name="Rectangle: Beveled 5">
            <a:extLst>
              <a:ext uri="{FF2B5EF4-FFF2-40B4-BE49-F238E27FC236}">
                <a16:creationId xmlns:a16="http://schemas.microsoft.com/office/drawing/2014/main" id="{59C59610-0BB6-4AB2-85BE-35153E40972F}"/>
              </a:ext>
            </a:extLst>
          </p:cNvPr>
          <p:cNvSpPr/>
          <p:nvPr/>
        </p:nvSpPr>
        <p:spPr>
          <a:xfrm>
            <a:off x="262392" y="498672"/>
            <a:ext cx="2385391" cy="1560716"/>
          </a:xfrm>
          <a:prstGeom prst="bevel">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9314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yebyeMrMoon7Wallpaper26366201.jpg"/>
          <p:cNvPicPr>
            <a:picLocks noChangeAspect="1"/>
          </p:cNvPicPr>
          <p:nvPr/>
        </p:nvPicPr>
        <p:blipFill>
          <a:blip r:embed="rId2" cstate="print"/>
          <a:stretch>
            <a:fillRect/>
          </a:stretch>
        </p:blipFill>
        <p:spPr>
          <a:xfrm>
            <a:off x="0" y="0"/>
            <a:ext cx="12192000" cy="6858000"/>
          </a:xfrm>
          <a:prstGeom prst="rect">
            <a:avLst/>
          </a:prstGeom>
        </p:spPr>
      </p:pic>
      <p:sp>
        <p:nvSpPr>
          <p:cNvPr id="4" name="Rectangle 3"/>
          <p:cNvSpPr/>
          <p:nvPr/>
        </p:nvSpPr>
        <p:spPr>
          <a:xfrm>
            <a:off x="2961315" y="1"/>
            <a:ext cx="6232928" cy="1015663"/>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sng"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pitchFamily="2" charset="0"/>
                <a:ea typeface="+mn-ea"/>
                <a:cs typeface="+mn-cs"/>
              </a:rPr>
              <a:t>Uncle Tom’s Cabin:</a:t>
            </a:r>
          </a:p>
        </p:txBody>
      </p:sp>
      <p:sp>
        <p:nvSpPr>
          <p:cNvPr id="5" name="Rectangle 4"/>
          <p:cNvSpPr/>
          <p:nvPr/>
        </p:nvSpPr>
        <p:spPr>
          <a:xfrm>
            <a:off x="3185327" y="924448"/>
            <a:ext cx="5707464" cy="6524863"/>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Calligrapher" pitchFamily="2" charset="0"/>
                <a:ea typeface="+mn-ea"/>
                <a:cs typeface="+mn-cs"/>
              </a:rPr>
              <a:t>O, church of Christ,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Calligrapher" pitchFamily="2" charset="0"/>
                <a:ea typeface="+mn-ea"/>
                <a:cs typeface="+mn-cs"/>
              </a:rPr>
              <a:t> read the signs of the times!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Calligrapher" pitchFamily="2" charset="0"/>
                <a:ea typeface="+mn-ea"/>
                <a:cs typeface="+mn-cs"/>
              </a:rPr>
              <a:t>Is not this power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Calligrapher" pitchFamily="2" charset="0"/>
                <a:ea typeface="+mn-ea"/>
                <a:cs typeface="+mn-cs"/>
              </a:rPr>
              <a:t>the spirit of HIM whose kingdom is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Calligrapher" pitchFamily="2" charset="0"/>
                <a:ea typeface="+mn-ea"/>
                <a:cs typeface="+mn-cs"/>
              </a:rPr>
              <a:t> yet to come?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  </a:t>
            </a:r>
          </a:p>
        </p:txBody>
      </p:sp>
    </p:spTree>
    <p:extLst>
      <p:ext uri="{BB962C8B-B14F-4D97-AF65-F5344CB8AC3E}">
        <p14:creationId xmlns:p14="http://schemas.microsoft.com/office/powerpoint/2010/main" val="134374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mph" presetSubtype="0" fill="hold" grpId="0" nodeType="clickEffect">
                                  <p:stCondLst>
                                    <p:cond delay="0"/>
                                  </p:stCondLst>
                                  <p:childTnLst>
                                    <p:animClr clrSpc="rgb" dir="cw">
                                      <p:cBhvr override="childStyle">
                                        <p:cTn id="6" dur="1900" fill="hold">
                                          <p:stCondLst>
                                            <p:cond delay="100"/>
                                          </p:stCondLst>
                                        </p:cTn>
                                        <p:tgtEl>
                                          <p:spTgt spid="4"/>
                                        </p:tgtEl>
                                        <p:attrNameLst>
                                          <p:attrName>style.color</p:attrName>
                                        </p:attrNameLst>
                                      </p:cBhvr>
                                      <p:to>
                                        <a:schemeClr val="accent2"/>
                                      </p:to>
                                    </p:animClr>
                                    <p:animClr clrSpc="rgb" dir="cw">
                                      <p:cBhvr>
                                        <p:cTn id="7" dur="1900" fill="hold">
                                          <p:stCondLst>
                                            <p:cond delay="100"/>
                                          </p:stCondLst>
                                        </p:cTn>
                                        <p:tgtEl>
                                          <p:spTgt spid="4"/>
                                        </p:tgtEl>
                                        <p:attrNameLst>
                                          <p:attrName>fillColor</p:attrName>
                                        </p:attrNameLst>
                                      </p:cBhvr>
                                      <p:to>
                                        <a:schemeClr val="accent2"/>
                                      </p:to>
                                    </p:animClr>
                                    <p:set>
                                      <p:cBhvr>
                                        <p:cTn id="8" dur="1900" fill="hold">
                                          <p:stCondLst>
                                            <p:cond delay="100"/>
                                          </p:stCondLst>
                                        </p:cTn>
                                        <p:tgtEl>
                                          <p:spTgt spid="4"/>
                                        </p:tgtEl>
                                        <p:attrNameLst>
                                          <p:attrName>fill.type</p:attrName>
                                        </p:attrNameLst>
                                      </p:cBhvr>
                                      <p:to>
                                        <p:strVal val="solid"/>
                                      </p:to>
                                    </p:set>
                                    <p:set>
                                      <p:cBhvr>
                                        <p:cTn id="9" dur="1900" fill="hold">
                                          <p:stCondLst>
                                            <p:cond delay="100"/>
                                          </p:stCondLst>
                                        </p:cTn>
                                        <p:tgtEl>
                                          <p:spTgt spid="4"/>
                                        </p:tgtEl>
                                        <p:attrNameLst>
                                          <p:attrName>fill.on</p:attrName>
                                        </p:attrNameLst>
                                      </p:cBhvr>
                                      <p:to>
                                        <p:strVal val="true"/>
                                      </p:to>
                                    </p:set>
                                    <p:animScale>
                                      <p:cBhvr>
                                        <p:cTn id="10" dur="200" fill="hold">
                                          <p:stCondLst>
                                            <p:cond delay="0"/>
                                          </p:stCondLst>
                                        </p:cTn>
                                        <p:tgtEl>
                                          <p:spTgt spid="4"/>
                                        </p:tgtEl>
                                      </p:cBhvr>
                                      <p:from x="100000" y="100000"/>
                                      <p:to x="100000" y="5000"/>
                                    </p:animScale>
                                    <p:animScale>
                                      <p:cBhvr>
                                        <p:cTn id="11" dur="200" fill="hold">
                                          <p:stCondLst>
                                            <p:cond delay="200"/>
                                          </p:stCondLst>
                                        </p:cTn>
                                        <p:tgtEl>
                                          <p:spTgt spid="4"/>
                                        </p:tgtEl>
                                      </p:cBhvr>
                                      <p:from x="100000" y="5000"/>
                                      <p:to x="120000" y="150000"/>
                                    </p:animScale>
                                    <p:animScale>
                                      <p:cBhvr>
                                        <p:cTn id="12" dur="600" fill="hold">
                                          <p:stCondLst>
                                            <p:cond delay="1400"/>
                                          </p:stCondLst>
                                        </p:cTn>
                                        <p:tgtEl>
                                          <p:spTgt spid="4"/>
                                        </p:tgtEl>
                                      </p:cBhvr>
                                      <p:to x="120000" y="150000"/>
                                    </p:animScale>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5"/>
                                        </p:tgtEl>
                                        <p:attrNameLst>
                                          <p:attrName>style.visibility</p:attrName>
                                        </p:attrNameLst>
                                      </p:cBhvr>
                                      <p:to>
                                        <p:strVal val="visible"/>
                                      </p:to>
                                    </p:set>
                                    <p:anim calcmode="discrete" valueType="clr">
                                      <p:cBhvr override="childStyle">
                                        <p:cTn id="1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5"/>
                                        </p:tgtEl>
                                        <p:attrNameLst>
                                          <p:attrName>fillcolor</p:attrName>
                                        </p:attrNameLst>
                                      </p:cBhvr>
                                      <p:tavLst>
                                        <p:tav tm="0">
                                          <p:val>
                                            <p:clrVal>
                                              <a:schemeClr val="accent2"/>
                                            </p:clrVal>
                                          </p:val>
                                        </p:tav>
                                        <p:tav tm="50000">
                                          <p:val>
                                            <p:clrVal>
                                              <a:schemeClr val="hlink"/>
                                            </p:clrVal>
                                          </p:val>
                                        </p:tav>
                                      </p:tavLst>
                                    </p:anim>
                                    <p:set>
                                      <p:cBhvr>
                                        <p:cTn id="19"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4018178" name="Rectangle 2"/>
          <p:cNvSpPr>
            <a:spLocks noGrp="1" noChangeArrowheads="1"/>
          </p:cNvSpPr>
          <p:nvPr>
            <p:ph type="title"/>
          </p:nvPr>
        </p:nvSpPr>
        <p:spPr>
          <a:xfrm>
            <a:off x="750771" y="442762"/>
            <a:ext cx="10655165" cy="394636"/>
          </a:xfrm>
        </p:spPr>
        <p:txBody>
          <a:bodyPr/>
          <a:lstStyle/>
          <a:p>
            <a:r>
              <a:rPr lang="en-US" sz="2800" u="sng" dirty="0">
                <a:solidFill>
                  <a:schemeClr val="accent1"/>
                </a:solidFill>
                <a:effectLst>
                  <a:outerShdw blurRad="38100" dist="38100" dir="2700000" algn="tl">
                    <a:srgbClr val="C0C0C0"/>
                  </a:outerShdw>
                </a:effectLst>
                <a:latin typeface="Calligrapher" pitchFamily="2" charset="0"/>
              </a:rPr>
              <a:t>Does God Exist?\Oct90\Revolution Or Evolution?\Cecil Hook    </a:t>
            </a:r>
          </a:p>
        </p:txBody>
      </p:sp>
      <p:sp>
        <p:nvSpPr>
          <p:cNvPr id="4018179" name="Rectangle 3"/>
          <p:cNvSpPr>
            <a:spLocks noGrp="1" noChangeArrowheads="1"/>
          </p:cNvSpPr>
          <p:nvPr>
            <p:ph type="body" idx="1"/>
          </p:nvPr>
        </p:nvSpPr>
        <p:spPr>
          <a:xfrm>
            <a:off x="1981200" y="3048000"/>
            <a:ext cx="8001000" cy="3124200"/>
          </a:xfrm>
        </p:spPr>
        <p:txBody>
          <a:bodyPr/>
          <a:lstStyle/>
          <a:p>
            <a:pPr>
              <a:lnSpc>
                <a:spcPct val="90000"/>
              </a:lnSpc>
              <a:buFontTx/>
              <a:buNone/>
            </a:pPr>
            <a:endParaRPr lang="en-US" sz="2800" b="1" dirty="0">
              <a:solidFill>
                <a:srgbClr val="FFFF99"/>
              </a:solidFill>
              <a:effectLst>
                <a:outerShdw blurRad="38100" dist="38100" dir="2700000" algn="tl">
                  <a:srgbClr val="C0C0C0"/>
                </a:outerShdw>
              </a:effectLst>
            </a:endParaRPr>
          </a:p>
          <a:p>
            <a:pPr>
              <a:lnSpc>
                <a:spcPct val="90000"/>
              </a:lnSpc>
              <a:buFontTx/>
              <a:buBlip>
                <a:blip r:embed="rId5"/>
              </a:buBlip>
            </a:pPr>
            <a:r>
              <a:rPr lang="en-US" sz="2800" b="1" dirty="0">
                <a:solidFill>
                  <a:srgbClr val="FFFF99"/>
                </a:solidFill>
                <a:effectLst>
                  <a:outerShdw blurRad="38100" dist="38100" dir="2700000" algn="tl">
                    <a:srgbClr val="C0C0C0"/>
                  </a:outerShdw>
                </a:effectLst>
              </a:rPr>
              <a:t>  “Paul insists,  ‘Do not become slaves of men?’  (1</a:t>
            </a:r>
            <a:r>
              <a:rPr lang="en-US" sz="2800" b="1" baseline="30000" dirty="0">
                <a:solidFill>
                  <a:srgbClr val="FFFF99"/>
                </a:solidFill>
                <a:effectLst>
                  <a:outerShdw blurRad="38100" dist="38100" dir="2700000" algn="tl">
                    <a:srgbClr val="C0C0C0"/>
                  </a:outerShdw>
                </a:effectLst>
              </a:rPr>
              <a:t>st</a:t>
            </a:r>
            <a:r>
              <a:rPr lang="en-US" sz="2800" b="1" dirty="0">
                <a:solidFill>
                  <a:srgbClr val="FFFF99"/>
                </a:solidFill>
                <a:effectLst>
                  <a:outerShdw blurRad="38100" dist="38100" dir="2700000" algn="tl">
                    <a:srgbClr val="C0C0C0"/>
                  </a:outerShdw>
                </a:effectLst>
              </a:rPr>
              <a:t> </a:t>
            </a:r>
            <a:r>
              <a:rPr lang="en-US" sz="2800" b="1" dirty="0" err="1">
                <a:solidFill>
                  <a:srgbClr val="FFFF99"/>
                </a:solidFill>
                <a:effectLst>
                  <a:outerShdw blurRad="38100" dist="38100" dir="2700000" algn="tl">
                    <a:srgbClr val="C0C0C0"/>
                  </a:outerShdw>
                </a:effectLst>
              </a:rPr>
              <a:t>Cor</a:t>
            </a:r>
            <a:r>
              <a:rPr lang="en-US" sz="2800" b="1" dirty="0">
                <a:solidFill>
                  <a:srgbClr val="FFFF99"/>
                </a:solidFill>
                <a:effectLst>
                  <a:outerShdw blurRad="38100" dist="38100" dir="2700000" algn="tl">
                    <a:srgbClr val="C0C0C0"/>
                  </a:outerShdw>
                </a:effectLst>
              </a:rPr>
              <a:t> 7:23).  If it is wrong for me to become a slave,  it is wrong for me to enslave someone else.   Through the working out of the Golden Rule,  this great social change was to evolve…”</a:t>
            </a:r>
          </a:p>
          <a:p>
            <a:pPr>
              <a:lnSpc>
                <a:spcPct val="90000"/>
              </a:lnSpc>
              <a:buFontTx/>
              <a:buNone/>
            </a:pPr>
            <a:r>
              <a:rPr lang="en-US" sz="1400" b="1" dirty="0">
                <a:solidFill>
                  <a:srgbClr val="FFFF99"/>
                </a:solidFill>
                <a:effectLst>
                  <a:outerShdw blurRad="38100" dist="38100" dir="2700000" algn="tl">
                    <a:srgbClr val="C0C0C0"/>
                  </a:outerShdw>
                </a:effectLst>
              </a:rPr>
              <a:t>  </a:t>
            </a:r>
          </a:p>
          <a:p>
            <a:pPr>
              <a:lnSpc>
                <a:spcPct val="90000"/>
              </a:lnSpc>
              <a:buFontTx/>
              <a:buNone/>
            </a:pPr>
            <a:endParaRPr lang="en-US" sz="2000" dirty="0"/>
          </a:p>
        </p:txBody>
      </p:sp>
      <p:sp>
        <p:nvSpPr>
          <p:cNvPr id="4018180" name="WordArt 4"/>
          <p:cNvSpPr>
            <a:spLocks noChangeArrowheads="1" noChangeShapeType="1" noTextEdit="1"/>
          </p:cNvSpPr>
          <p:nvPr/>
        </p:nvSpPr>
        <p:spPr bwMode="auto">
          <a:xfrm>
            <a:off x="2514600" y="1143000"/>
            <a:ext cx="7086600" cy="18288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Was it sinful for </a:t>
            </a:r>
            <a:r>
              <a:rPr kumimoji="0" lang="en-US" sz="2000" b="0" i="0" u="none" strike="noStrike" kern="10" cap="none" spc="0" normalizeH="0" baseline="0" noProof="0" dirty="0" err="1">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christians</a:t>
            </a: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to own slaves?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Would it have been proper to buy a slave?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What about one person enslaving another? </a:t>
            </a:r>
          </a:p>
        </p:txBody>
      </p:sp>
      <p:sp>
        <p:nvSpPr>
          <p:cNvPr id="4018181" name="Comment 5"/>
          <p:cNvSpPr>
            <a:spLocks noChangeArrowheads="1"/>
          </p:cNvSpPr>
          <p:nvPr/>
        </p:nvSpPr>
        <p:spPr bwMode="auto">
          <a:xfrm>
            <a:off x="1539878" y="-2209800"/>
            <a:ext cx="9128125" cy="193899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Notes On Roman Stylized Slavery:</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“Legally claiming personal bankruptcy opened the door for many to make their fortunes handling the affairs of the great houses of the prominent families of the cities. Slowly but surely these temporary slaves became essential to the maintenance of the household and then the dependency relationship would be reversed.  Shortly thereafter these skilled individuals would buy out their contract and become manor caretakers – in other words – they went from self-enslavement to quoting their own salary in short order!”  </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Myself </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a:t>
            </a:r>
          </a:p>
        </p:txBody>
      </p:sp>
    </p:spTree>
    <p:extLst>
      <p:ext uri="{BB962C8B-B14F-4D97-AF65-F5344CB8AC3E}">
        <p14:creationId xmlns:p14="http://schemas.microsoft.com/office/powerpoint/2010/main" val="314672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018178">
                                            <p:txEl>
                                              <p:pRg st="0" end="0"/>
                                            </p:txEl>
                                          </p:spTgt>
                                        </p:tgtEl>
                                        <p:attrNameLst>
                                          <p:attrName>style.visibility</p:attrName>
                                        </p:attrNameLst>
                                      </p:cBhvr>
                                      <p:to>
                                        <p:strVal val="visible"/>
                                      </p:to>
                                    </p:set>
                                    <p:anim calcmode="lin" valueType="num">
                                      <p:cBhvr additive="base">
                                        <p:cTn id="7" dur="300" fill="hold"/>
                                        <p:tgtEl>
                                          <p:spTgt spid="401817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01817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iterate type="lt">
                                    <p:tmPct val="100000"/>
                                  </p:iterate>
                                  <p:childTnLst>
                                    <p:set>
                                      <p:cBhvr>
                                        <p:cTn id="12" dur="1" fill="hold">
                                          <p:stCondLst>
                                            <p:cond delay="0"/>
                                          </p:stCondLst>
                                        </p:cTn>
                                        <p:tgtEl>
                                          <p:spTgt spid="4018179">
                                            <p:txEl>
                                              <p:pRg st="1" end="1"/>
                                            </p:txEl>
                                          </p:spTgt>
                                        </p:tgtEl>
                                        <p:attrNameLst>
                                          <p:attrName>style.visibility</p:attrName>
                                        </p:attrNameLst>
                                      </p:cBhvr>
                                      <p:to>
                                        <p:strVal val="visible"/>
                                      </p:to>
                                    </p:set>
                                    <p:animEffect transition="in" filter="wipe(up)">
                                      <p:cBhvr>
                                        <p:cTn id="13" dur="75"/>
                                        <p:tgtEl>
                                          <p:spTgt spid="4018179">
                                            <p:txEl>
                                              <p:pRg st="1" end="1"/>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iterate type="lt">
                                    <p:tmPct val="100000"/>
                                  </p:iterate>
                                  <p:childTnLst>
                                    <p:set>
                                      <p:cBhvr>
                                        <p:cTn id="17" dur="1" fill="hold">
                                          <p:stCondLst>
                                            <p:cond delay="0"/>
                                          </p:stCondLst>
                                        </p:cTn>
                                        <p:tgtEl>
                                          <p:spTgt spid="4018179">
                                            <p:txEl>
                                              <p:pRg st="2" end="2"/>
                                            </p:txEl>
                                          </p:spTgt>
                                        </p:tgtEl>
                                        <p:attrNameLst>
                                          <p:attrName>style.visibility</p:attrName>
                                        </p:attrNameLst>
                                      </p:cBhvr>
                                      <p:to>
                                        <p:strVal val="visible"/>
                                      </p:to>
                                    </p:set>
                                    <p:animEffect transition="in" filter="wipe(up)">
                                      <p:cBhvr>
                                        <p:cTn id="18" dur="75"/>
                                        <p:tgtEl>
                                          <p:spTgt spid="4018179">
                                            <p:txEl>
                                              <p:pRg st="2" end="2"/>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8178" grpId="0" build="p" autoUpdateAnimBg="0"/>
      <p:bldP spid="4018179"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4018178" name="Rectangle 2"/>
          <p:cNvSpPr>
            <a:spLocks noGrp="1" noChangeArrowheads="1"/>
          </p:cNvSpPr>
          <p:nvPr>
            <p:ph type="title"/>
          </p:nvPr>
        </p:nvSpPr>
        <p:spPr>
          <a:xfrm>
            <a:off x="721895" y="609600"/>
            <a:ext cx="10693667" cy="304800"/>
          </a:xfrm>
        </p:spPr>
        <p:txBody>
          <a:bodyPr/>
          <a:lstStyle/>
          <a:p>
            <a:r>
              <a:rPr lang="en-US" sz="2800" u="sng" dirty="0">
                <a:solidFill>
                  <a:schemeClr val="accent1"/>
                </a:solidFill>
                <a:effectLst>
                  <a:outerShdw blurRad="38100" dist="38100" dir="2700000" algn="tl">
                    <a:srgbClr val="C0C0C0"/>
                  </a:outerShdw>
                </a:effectLst>
                <a:latin typeface="Calligrapher" pitchFamily="2" charset="0"/>
              </a:rPr>
              <a:t>Does God Exist?\Oct90\Revolution Or Evolution?\Cecil Hook    </a:t>
            </a:r>
          </a:p>
        </p:txBody>
      </p:sp>
      <p:sp>
        <p:nvSpPr>
          <p:cNvPr id="4018179" name="Rectangle 3"/>
          <p:cNvSpPr>
            <a:spLocks noGrp="1" noChangeArrowheads="1"/>
          </p:cNvSpPr>
          <p:nvPr>
            <p:ph type="body" idx="1"/>
          </p:nvPr>
        </p:nvSpPr>
        <p:spPr>
          <a:xfrm>
            <a:off x="1981200" y="2133600"/>
            <a:ext cx="8001000" cy="4038600"/>
          </a:xfrm>
        </p:spPr>
        <p:txBody>
          <a:bodyPr/>
          <a:lstStyle/>
          <a:p>
            <a:pPr>
              <a:lnSpc>
                <a:spcPct val="90000"/>
              </a:lnSpc>
              <a:buFontTx/>
              <a:buNone/>
            </a:pPr>
            <a:endParaRPr lang="en-US" sz="2000" b="1" dirty="0">
              <a:solidFill>
                <a:srgbClr val="FFFF99"/>
              </a:solidFill>
              <a:effectLst>
                <a:outerShdw blurRad="38100" dist="38100" dir="2700000" algn="tl">
                  <a:srgbClr val="C0C0C0"/>
                </a:outerShdw>
              </a:effectLst>
            </a:endParaRPr>
          </a:p>
          <a:p>
            <a:pPr>
              <a:lnSpc>
                <a:spcPct val="90000"/>
              </a:lnSpc>
              <a:buFontTx/>
              <a:buBlip>
                <a:blip r:embed="rId5"/>
              </a:buBlip>
            </a:pPr>
            <a:r>
              <a:rPr lang="en-US" sz="2000" b="1" dirty="0">
                <a:solidFill>
                  <a:srgbClr val="FFFF99"/>
                </a:solidFill>
                <a:effectLst>
                  <a:outerShdw blurRad="38100" dist="38100" dir="2700000" algn="tl">
                    <a:srgbClr val="C0C0C0"/>
                  </a:outerShdw>
                </a:effectLst>
              </a:rPr>
              <a:t>  “Paul insists,  ‘Do not become slaves of men?’  (1</a:t>
            </a:r>
            <a:r>
              <a:rPr lang="en-US" sz="2000" b="1" baseline="30000" dirty="0">
                <a:solidFill>
                  <a:srgbClr val="FFFF99"/>
                </a:solidFill>
                <a:effectLst>
                  <a:outerShdw blurRad="38100" dist="38100" dir="2700000" algn="tl">
                    <a:srgbClr val="C0C0C0"/>
                  </a:outerShdw>
                </a:effectLst>
              </a:rPr>
              <a:t>st</a:t>
            </a:r>
            <a:r>
              <a:rPr lang="en-US" sz="2000" b="1" dirty="0">
                <a:solidFill>
                  <a:srgbClr val="FFFF99"/>
                </a:solidFill>
                <a:effectLst>
                  <a:outerShdw blurRad="38100" dist="38100" dir="2700000" algn="tl">
                    <a:srgbClr val="C0C0C0"/>
                  </a:outerShdw>
                </a:effectLst>
              </a:rPr>
              <a:t> </a:t>
            </a:r>
            <a:r>
              <a:rPr lang="en-US" sz="2000" b="1" dirty="0" err="1">
                <a:solidFill>
                  <a:srgbClr val="FFFF99"/>
                </a:solidFill>
                <a:effectLst>
                  <a:outerShdw blurRad="38100" dist="38100" dir="2700000" algn="tl">
                    <a:srgbClr val="C0C0C0"/>
                  </a:outerShdw>
                </a:effectLst>
              </a:rPr>
              <a:t>Cor</a:t>
            </a:r>
            <a:r>
              <a:rPr lang="en-US" sz="2000" b="1" dirty="0">
                <a:solidFill>
                  <a:srgbClr val="FFFF99"/>
                </a:solidFill>
                <a:effectLst>
                  <a:outerShdw blurRad="38100" dist="38100" dir="2700000" algn="tl">
                    <a:srgbClr val="C0C0C0"/>
                  </a:outerShdw>
                </a:effectLst>
              </a:rPr>
              <a:t> 7:23).  If      it is wrong for me to become a slave,  it is wrong for me to enslave someone else.   Through the working out of the Golden Rule,  this great social change was to evolve…”</a:t>
            </a:r>
          </a:p>
          <a:p>
            <a:pPr>
              <a:lnSpc>
                <a:spcPct val="90000"/>
              </a:lnSpc>
              <a:buFontTx/>
              <a:buNone/>
            </a:pPr>
            <a:r>
              <a:rPr lang="en-US" sz="1400" b="1" dirty="0">
                <a:solidFill>
                  <a:srgbClr val="FFFF99"/>
                </a:solidFill>
                <a:effectLst>
                  <a:outerShdw blurRad="38100" dist="38100" dir="2700000" algn="tl">
                    <a:srgbClr val="C0C0C0"/>
                  </a:outerShdw>
                </a:effectLst>
              </a:rPr>
              <a:t>  </a:t>
            </a:r>
          </a:p>
          <a:p>
            <a:pPr>
              <a:lnSpc>
                <a:spcPct val="90000"/>
              </a:lnSpc>
              <a:buFontTx/>
              <a:buBlip>
                <a:blip r:embed="rId5"/>
              </a:buBlip>
            </a:pPr>
            <a:r>
              <a:rPr lang="en-US" sz="2400" b="1" dirty="0">
                <a:solidFill>
                  <a:srgbClr val="FFFF99"/>
                </a:solidFill>
                <a:effectLst>
                  <a:outerShdw blurRad="38100" dist="38100" dir="2700000" algn="tl">
                    <a:srgbClr val="C0C0C0"/>
                  </a:outerShdw>
                </a:effectLst>
              </a:rPr>
              <a:t>  “God wants change in all individuals and societies.     He does not, however,  demand or expect that change    to be an immediate leap from depravity to perfection.  Conduct of a mature disciple is not demanded of  a newborn in Christ;  neither is infancy an acceptable standard for those who have had time and opportunity  to grow toward the fullness of Christ!”</a:t>
            </a:r>
            <a:r>
              <a:rPr lang="en-US" sz="2000" b="1" dirty="0">
                <a:solidFill>
                  <a:srgbClr val="FFFF99"/>
                </a:solidFill>
                <a:effectLst>
                  <a:outerShdw blurRad="38100" dist="38100" dir="2700000" algn="tl">
                    <a:srgbClr val="C0C0C0"/>
                  </a:outerShdw>
                </a:effectLst>
              </a:rPr>
              <a:t>    </a:t>
            </a:r>
          </a:p>
          <a:p>
            <a:pPr>
              <a:lnSpc>
                <a:spcPct val="90000"/>
              </a:lnSpc>
              <a:buFontTx/>
              <a:buNone/>
            </a:pPr>
            <a:endParaRPr lang="en-US" sz="2000" dirty="0"/>
          </a:p>
        </p:txBody>
      </p:sp>
      <p:sp>
        <p:nvSpPr>
          <p:cNvPr id="4018180" name="WordArt 4"/>
          <p:cNvSpPr>
            <a:spLocks noChangeArrowheads="1" noChangeShapeType="1" noTextEdit="1"/>
          </p:cNvSpPr>
          <p:nvPr/>
        </p:nvSpPr>
        <p:spPr bwMode="auto">
          <a:xfrm>
            <a:off x="2590800" y="1143000"/>
            <a:ext cx="7010400" cy="10668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Was it sinful for </a:t>
            </a:r>
            <a:r>
              <a:rPr kumimoji="0" lang="en-US" sz="2000" b="0" i="0" u="none" strike="noStrike" kern="10" cap="none" spc="0" normalizeH="0" baseline="0" noProof="0" dirty="0" err="1">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christians</a:t>
            </a: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to own slaves?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Would it have been proper to buy a slave?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What about one person enslaving another? </a:t>
            </a:r>
          </a:p>
        </p:txBody>
      </p:sp>
      <p:sp>
        <p:nvSpPr>
          <p:cNvPr id="4018181" name="Comment 5"/>
          <p:cNvSpPr>
            <a:spLocks noChangeArrowheads="1"/>
          </p:cNvSpPr>
          <p:nvPr/>
        </p:nvSpPr>
        <p:spPr bwMode="auto">
          <a:xfrm>
            <a:off x="1539878" y="-2209800"/>
            <a:ext cx="9128125" cy="193899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Notes On Roman Stylized Slavery:</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“Legally claiming personal bankruptcy opened the door for many to make their fortunes handling the affairs of the great houses of the prominent families of the cities. Slowly but surely these temporary slaves became essential to the maintenance of the household and then the dependency relationship would be reversed.  Shortly thereafter these skilled individuals would buy out their contract and become manor caretakers – in other words – they went from self-enslavement to quoting their own salary in short order!”  </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Myself </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a:t>
            </a:r>
          </a:p>
        </p:txBody>
      </p:sp>
    </p:spTree>
    <p:extLst>
      <p:ext uri="{BB962C8B-B14F-4D97-AF65-F5344CB8AC3E}">
        <p14:creationId xmlns:p14="http://schemas.microsoft.com/office/powerpoint/2010/main" val="107391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018180"/>
                                        </p:tgtEl>
                                        <p:attrNameLst>
                                          <p:attrName>style.visibility</p:attrName>
                                        </p:attrNameLst>
                                      </p:cBhvr>
                                      <p:to>
                                        <p:strVal val="visible"/>
                                      </p:to>
                                    </p:set>
                                    <p:animEffect transition="in" filter="fade">
                                      <p:cBhvr>
                                        <p:cTn id="7" dur="1000"/>
                                        <p:tgtEl>
                                          <p:spTgt spid="4018180"/>
                                        </p:tgtEl>
                                      </p:cBhvr>
                                    </p:animEffect>
                                    <p:anim calcmode="lin" valueType="num">
                                      <p:cBhvr>
                                        <p:cTn id="8" dur="1000" fill="hold"/>
                                        <p:tgtEl>
                                          <p:spTgt spid="4018180"/>
                                        </p:tgtEl>
                                        <p:attrNameLst>
                                          <p:attrName>ppt_x</p:attrName>
                                        </p:attrNameLst>
                                      </p:cBhvr>
                                      <p:tavLst>
                                        <p:tav tm="0">
                                          <p:val>
                                            <p:strVal val="#ppt_x-.1"/>
                                          </p:val>
                                        </p:tav>
                                        <p:tav tm="100000">
                                          <p:val>
                                            <p:strVal val="#ppt_x"/>
                                          </p:val>
                                        </p:tav>
                                      </p:tavLst>
                                    </p:anim>
                                    <p:anim calcmode="lin" valueType="num">
                                      <p:cBhvr>
                                        <p:cTn id="9" dur="1000" fill="hold"/>
                                        <p:tgtEl>
                                          <p:spTgt spid="4018180"/>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iterate type="lt">
                                    <p:tmPct val="100000"/>
                                  </p:iterate>
                                  <p:childTnLst>
                                    <p:set>
                                      <p:cBhvr>
                                        <p:cTn id="13" dur="1" fill="hold">
                                          <p:stCondLst>
                                            <p:cond delay="0"/>
                                          </p:stCondLst>
                                        </p:cTn>
                                        <p:tgtEl>
                                          <p:spTgt spid="4018179">
                                            <p:txEl>
                                              <p:pRg st="1" end="1"/>
                                            </p:txEl>
                                          </p:spTgt>
                                        </p:tgtEl>
                                        <p:attrNameLst>
                                          <p:attrName>style.visibility</p:attrName>
                                        </p:attrNameLst>
                                      </p:cBhvr>
                                      <p:to>
                                        <p:strVal val="visible"/>
                                      </p:to>
                                    </p:set>
                                    <p:animEffect transition="in" filter="wipe(up)">
                                      <p:cBhvr>
                                        <p:cTn id="14" dur="75"/>
                                        <p:tgtEl>
                                          <p:spTgt spid="4018179">
                                            <p:txEl>
                                              <p:pRg st="1" end="1"/>
                                            </p:txEl>
                                          </p:spTgt>
                                        </p:tgtEl>
                                      </p:cBhvr>
                                    </p:animEffect>
                                  </p:childTnLst>
                                  <p:subTnLst>
                                    <p:audio>
                                      <p:cMediaNode>
                                        <p:cTn display="0" masterRel="sameClick">
                                          <p:stCondLst>
                                            <p:cond evt="begin" delay="0">
                                              <p:tn val="12"/>
                                            </p:cond>
                                          </p:stCondLst>
                                          <p:endCondLst>
                                            <p:cond evt="onStopAudio" delay="0">
                                              <p:tgtEl>
                                                <p:sldTgt/>
                                              </p:tgtEl>
                                            </p:cond>
                                          </p:endCondLst>
                                        </p:cTn>
                                        <p:tgtEl>
                                          <p:sndTgt r:embed="rId3" name="type.wav"/>
                                        </p:tgtEl>
                                      </p:cMediaNode>
                                    </p:audio>
                                  </p:sub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iterate type="lt">
                                    <p:tmPct val="100000"/>
                                  </p:iterate>
                                  <p:childTnLst>
                                    <p:set>
                                      <p:cBhvr>
                                        <p:cTn id="18" dur="1" fill="hold">
                                          <p:stCondLst>
                                            <p:cond delay="0"/>
                                          </p:stCondLst>
                                        </p:cTn>
                                        <p:tgtEl>
                                          <p:spTgt spid="4018179">
                                            <p:txEl>
                                              <p:pRg st="2" end="2"/>
                                            </p:txEl>
                                          </p:spTgt>
                                        </p:tgtEl>
                                        <p:attrNameLst>
                                          <p:attrName>style.visibility</p:attrName>
                                        </p:attrNameLst>
                                      </p:cBhvr>
                                      <p:to>
                                        <p:strVal val="visible"/>
                                      </p:to>
                                    </p:set>
                                    <p:animEffect transition="in" filter="wipe(up)">
                                      <p:cBhvr>
                                        <p:cTn id="19" dur="75"/>
                                        <p:tgtEl>
                                          <p:spTgt spid="4018179">
                                            <p:txEl>
                                              <p:pRg st="2" end="2"/>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3" name="type.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iterate type="lt">
                                    <p:tmPct val="100000"/>
                                  </p:iterate>
                                  <p:childTnLst>
                                    <p:set>
                                      <p:cBhvr>
                                        <p:cTn id="23" dur="1" fill="hold">
                                          <p:stCondLst>
                                            <p:cond delay="0"/>
                                          </p:stCondLst>
                                        </p:cTn>
                                        <p:tgtEl>
                                          <p:spTgt spid="4018179">
                                            <p:txEl>
                                              <p:pRg st="3" end="3"/>
                                            </p:txEl>
                                          </p:spTgt>
                                        </p:tgtEl>
                                        <p:attrNameLst>
                                          <p:attrName>style.visibility</p:attrName>
                                        </p:attrNameLst>
                                      </p:cBhvr>
                                      <p:to>
                                        <p:strVal val="visible"/>
                                      </p:to>
                                    </p:set>
                                    <p:animEffect transition="in" filter="wipe(up)">
                                      <p:cBhvr>
                                        <p:cTn id="24" dur="75"/>
                                        <p:tgtEl>
                                          <p:spTgt spid="4018179">
                                            <p:txEl>
                                              <p:pRg st="3" end="3"/>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8179" grpId="0" build="p" autoUpdateAnimBg="0"/>
      <p:bldP spid="4018180" grpId="0"/>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0347605-1AE2-478F-84F2-937ADF928D89}"/>
              </a:ext>
            </a:extLst>
          </p:cNvPr>
          <p:cNvSpPr>
            <a:spLocks noGrp="1"/>
          </p:cNvSpPr>
          <p:nvPr>
            <p:ph type="dt"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4080"/>
              </a:solidFill>
              <a:effectLst/>
              <a:uLnTx/>
              <a:uFillTx/>
              <a:latin typeface="Verdana"/>
              <a:cs typeface="+mn-cs"/>
            </a:endParaRPr>
          </a:p>
        </p:txBody>
      </p:sp>
      <p:sp>
        <p:nvSpPr>
          <p:cNvPr id="5" name="Footer Placeholder 4">
            <a:extLst>
              <a:ext uri="{FF2B5EF4-FFF2-40B4-BE49-F238E27FC236}">
                <a16:creationId xmlns:a16="http://schemas.microsoft.com/office/drawing/2014/main" id="{7F863B22-5AC2-46ED-B74F-CF7A9A0705CB}"/>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4080"/>
              </a:solidFill>
              <a:effectLst/>
              <a:uLnTx/>
              <a:uFillTx/>
              <a:latin typeface="Verdana"/>
              <a:cs typeface="+mn-cs"/>
            </a:endParaRPr>
          </a:p>
        </p:txBody>
      </p:sp>
      <p:sp>
        <p:nvSpPr>
          <p:cNvPr id="873474" name="Rectangle 2">
            <a:extLst>
              <a:ext uri="{FF2B5EF4-FFF2-40B4-BE49-F238E27FC236}">
                <a16:creationId xmlns:a16="http://schemas.microsoft.com/office/drawing/2014/main" id="{4A195E7C-1E9A-4C1F-9BBE-8A034AA31907}"/>
              </a:ext>
            </a:extLst>
          </p:cNvPr>
          <p:cNvSpPr>
            <a:spLocks noGrp="1" noChangeArrowheads="1"/>
          </p:cNvSpPr>
          <p:nvPr>
            <p:ph type="title"/>
          </p:nvPr>
        </p:nvSpPr>
        <p:spPr>
          <a:xfrm>
            <a:off x="3200400" y="152400"/>
            <a:ext cx="7239000" cy="914400"/>
          </a:xfrm>
          <a:solidFill>
            <a:srgbClr val="FF0066"/>
          </a:solidFill>
        </p:spPr>
        <p:txBody>
          <a:bodyPr/>
          <a:lstStyle/>
          <a:p>
            <a:pPr eaLnBrk="1" hangingPunct="1">
              <a:defRPr/>
            </a:pPr>
            <a:r>
              <a:rPr lang="en-US" sz="3600" b="1">
                <a:effectLst>
                  <a:outerShdw blurRad="38100" dist="38100" dir="2700000" algn="tl">
                    <a:srgbClr val="000000"/>
                  </a:outerShdw>
                </a:effectLst>
              </a:rPr>
              <a:t>The Moral Change Process: </a:t>
            </a:r>
            <a:r>
              <a:rPr lang="en-US" sz="2400" b="1">
                <a:effectLst>
                  <a:outerShdw blurRad="38100" dist="38100" dir="2700000" algn="tl">
                    <a:srgbClr val="000000"/>
                  </a:outerShdw>
                </a:effectLst>
              </a:rPr>
              <a:t>Cognitional &amp; Conceptual Developments</a:t>
            </a:r>
            <a:r>
              <a:rPr lang="en-US" sz="2000" b="1">
                <a:effectLst>
                  <a:outerShdw blurRad="38100" dist="38100" dir="2700000" algn="tl">
                    <a:srgbClr val="000000"/>
                  </a:outerShdw>
                </a:effectLst>
              </a:rPr>
              <a:t> </a:t>
            </a:r>
            <a:endParaRPr lang="en-US"/>
          </a:p>
        </p:txBody>
      </p:sp>
      <p:sp>
        <p:nvSpPr>
          <p:cNvPr id="873475" name="Rectangle 3">
            <a:extLst>
              <a:ext uri="{FF2B5EF4-FFF2-40B4-BE49-F238E27FC236}">
                <a16:creationId xmlns:a16="http://schemas.microsoft.com/office/drawing/2014/main" id="{CAAA3680-DEF4-44BD-B323-D2F6893AC4DF}"/>
              </a:ext>
            </a:extLst>
          </p:cNvPr>
          <p:cNvSpPr>
            <a:spLocks noGrp="1" noChangeArrowheads="1"/>
          </p:cNvSpPr>
          <p:nvPr>
            <p:ph type="body" idx="1"/>
          </p:nvPr>
        </p:nvSpPr>
        <p:spPr>
          <a:xfrm>
            <a:off x="3810000" y="1295400"/>
            <a:ext cx="6629400" cy="5334000"/>
          </a:xfrm>
          <a:ln>
            <a:solidFill>
              <a:schemeClr val="hlink"/>
            </a:solidFill>
          </a:ln>
        </p:spPr>
        <p:txBody>
          <a:bodyPr/>
          <a:lstStyle/>
          <a:p>
            <a:pPr eaLnBrk="1" hangingPunct="1">
              <a:lnSpc>
                <a:spcPct val="90000"/>
              </a:lnSpc>
              <a:buFont typeface="Monotype Sorts" pitchFamily="2" charset="2"/>
              <a:buNone/>
              <a:defRPr/>
            </a:pPr>
            <a:endParaRPr lang="en-US" sz="1200"/>
          </a:p>
          <a:p>
            <a:pPr eaLnBrk="1" hangingPunct="1">
              <a:lnSpc>
                <a:spcPct val="90000"/>
              </a:lnSpc>
              <a:buClr>
                <a:srgbClr val="CC3300"/>
              </a:buClr>
              <a:buFont typeface="Wingdings" pitchFamily="2" charset="2"/>
              <a:buChar char="ü"/>
              <a:defRPr/>
            </a:pPr>
            <a:r>
              <a:rPr lang="en-US">
                <a:solidFill>
                  <a:srgbClr val="000000"/>
                </a:solidFill>
              </a:rPr>
              <a:t> </a:t>
            </a:r>
            <a:r>
              <a:rPr lang="en-US" sz="2800">
                <a:solidFill>
                  <a:schemeClr val="bg1"/>
                </a:solidFill>
                <a:effectLst>
                  <a:outerShdw blurRad="38100" dist="38100" dir="2700000" algn="tl">
                    <a:srgbClr val="C0C0C0"/>
                  </a:outerShdw>
                </a:effectLst>
              </a:rPr>
              <a:t>1st Level:  Pre-Conventional     Is Structured In Terms Of An Obedience To Tools &amp; Rules.</a:t>
            </a:r>
            <a:endParaRPr lang="en-US" sz="1200">
              <a:solidFill>
                <a:schemeClr val="bg1"/>
              </a:solidFill>
              <a:effectLst>
                <a:outerShdw blurRad="38100" dist="38100" dir="2700000" algn="tl">
                  <a:srgbClr val="C0C0C0"/>
                </a:outerShdw>
              </a:effectLst>
            </a:endParaRPr>
          </a:p>
          <a:p>
            <a:pPr eaLnBrk="1" hangingPunct="1">
              <a:lnSpc>
                <a:spcPct val="90000"/>
              </a:lnSpc>
              <a:buClr>
                <a:srgbClr val="CC3300"/>
              </a:buClr>
              <a:buFont typeface="Wingdings" pitchFamily="2" charset="2"/>
              <a:buChar char="ü"/>
              <a:defRPr/>
            </a:pPr>
            <a:r>
              <a:rPr lang="en-US">
                <a:solidFill>
                  <a:schemeClr val="bg1"/>
                </a:solidFill>
                <a:effectLst>
                  <a:outerShdw blurRad="38100" dist="38100" dir="2700000" algn="tl">
                    <a:srgbClr val="C0C0C0"/>
                  </a:outerShdw>
                </a:effectLst>
              </a:rPr>
              <a:t> </a:t>
            </a:r>
            <a:r>
              <a:rPr lang="en-US" sz="2800">
                <a:solidFill>
                  <a:schemeClr val="bg1"/>
                </a:solidFill>
                <a:effectLst>
                  <a:outerShdw blurRad="38100" dist="38100" dir="2700000" algn="tl">
                    <a:srgbClr val="C0C0C0"/>
                  </a:outerShdw>
                </a:effectLst>
              </a:rPr>
              <a:t>2</a:t>
            </a:r>
            <a:r>
              <a:rPr lang="en-US" sz="2800" baseline="30000">
                <a:solidFill>
                  <a:schemeClr val="bg1"/>
                </a:solidFill>
                <a:effectLst>
                  <a:outerShdw blurRad="38100" dist="38100" dir="2700000" algn="tl">
                    <a:srgbClr val="C0C0C0"/>
                  </a:outerShdw>
                </a:effectLst>
              </a:rPr>
              <a:t>nd</a:t>
            </a:r>
            <a:r>
              <a:rPr lang="en-US" sz="2800">
                <a:solidFill>
                  <a:schemeClr val="bg1"/>
                </a:solidFill>
                <a:effectLst>
                  <a:outerShdw blurRad="38100" dist="38100" dir="2700000" algn="tl">
                    <a:srgbClr val="C0C0C0"/>
                  </a:outerShdw>
                </a:effectLst>
              </a:rPr>
              <a:t> Level:  Critical Reflection Of Rule Roles &amp; Basic Conventions;         Accepted Tool Of Social Relation &amp; Maintenance Of Social Order.</a:t>
            </a:r>
            <a:endParaRPr lang="en-US" sz="1200">
              <a:solidFill>
                <a:schemeClr val="bg1"/>
              </a:solidFill>
              <a:effectLst>
                <a:outerShdw blurRad="38100" dist="38100" dir="2700000" algn="tl">
                  <a:srgbClr val="C0C0C0"/>
                </a:outerShdw>
              </a:effectLst>
            </a:endParaRPr>
          </a:p>
          <a:p>
            <a:pPr eaLnBrk="1" hangingPunct="1">
              <a:lnSpc>
                <a:spcPct val="90000"/>
              </a:lnSpc>
              <a:buClr>
                <a:srgbClr val="CC3300"/>
              </a:buClr>
              <a:buFont typeface="Wingdings" pitchFamily="2" charset="2"/>
              <a:buChar char="ü"/>
              <a:defRPr/>
            </a:pPr>
            <a:r>
              <a:rPr lang="en-US" sz="2800">
                <a:solidFill>
                  <a:schemeClr val="bg1"/>
                </a:solidFill>
                <a:effectLst>
                  <a:outerShdw blurRad="38100" dist="38100" dir="2700000" algn="tl">
                    <a:srgbClr val="C0C0C0"/>
                  </a:outerShdw>
                </a:effectLst>
              </a:rPr>
              <a:t> 3</a:t>
            </a:r>
            <a:r>
              <a:rPr lang="en-US" sz="2800" baseline="30000">
                <a:solidFill>
                  <a:schemeClr val="bg1"/>
                </a:solidFill>
                <a:effectLst>
                  <a:outerShdw blurRad="38100" dist="38100" dir="2700000" algn="tl">
                    <a:srgbClr val="C0C0C0"/>
                  </a:outerShdw>
                </a:effectLst>
              </a:rPr>
              <a:t>rd</a:t>
            </a:r>
            <a:r>
              <a:rPr lang="en-US" sz="2800">
                <a:solidFill>
                  <a:schemeClr val="bg1"/>
                </a:solidFill>
                <a:effectLst>
                  <a:outerShdw blurRad="38100" dist="38100" dir="2700000" algn="tl">
                    <a:srgbClr val="C0C0C0"/>
                  </a:outerShdw>
                </a:effectLst>
              </a:rPr>
              <a:t> Level:  Post-Conventional</a:t>
            </a:r>
            <a:r>
              <a:rPr lang="en-US">
                <a:solidFill>
                  <a:schemeClr val="bg1"/>
                </a:solidFill>
                <a:effectLst>
                  <a:outerShdw blurRad="38100" dist="38100" dir="2700000" algn="tl">
                    <a:srgbClr val="C0C0C0"/>
                  </a:outerShdw>
                </a:effectLst>
              </a:rPr>
              <a:t> </a:t>
            </a:r>
            <a:r>
              <a:rPr lang="en-US" sz="2800">
                <a:solidFill>
                  <a:schemeClr val="bg1"/>
                </a:solidFill>
                <a:effectLst>
                  <a:outerShdw blurRad="38100" dist="38100" dir="2700000" algn="tl">
                    <a:srgbClr val="C0C0C0"/>
                  </a:outerShdw>
                </a:effectLst>
              </a:rPr>
              <a:t>Individual &amp; Minority Focus On Rights &amp; Universal Principles -  Natural Law &amp; Analogic Method</a:t>
            </a:r>
            <a:endParaRPr lang="en-US" sz="800">
              <a:solidFill>
                <a:schemeClr val="bg1"/>
              </a:solidFill>
              <a:effectLst>
                <a:outerShdw blurRad="38100" dist="38100" dir="2700000" algn="tl">
                  <a:srgbClr val="C0C0C0"/>
                </a:outerShdw>
              </a:effectLst>
            </a:endParaRPr>
          </a:p>
          <a:p>
            <a:pPr eaLnBrk="1" hangingPunct="1">
              <a:lnSpc>
                <a:spcPct val="90000"/>
              </a:lnSpc>
              <a:buClr>
                <a:srgbClr val="CC3300"/>
              </a:buClr>
              <a:buFont typeface="Wingdings" pitchFamily="2" charset="2"/>
              <a:buNone/>
              <a:defRPr/>
            </a:pPr>
            <a:endParaRPr lang="en-US" sz="800">
              <a:solidFill>
                <a:schemeClr val="bg1"/>
              </a:solidFill>
              <a:effectLst>
                <a:outerShdw blurRad="38100" dist="38100" dir="2700000" algn="tl">
                  <a:srgbClr val="C0C0C0"/>
                </a:outerShdw>
              </a:effectLst>
            </a:endParaRPr>
          </a:p>
          <a:p>
            <a:pPr eaLnBrk="1" hangingPunct="1">
              <a:lnSpc>
                <a:spcPct val="90000"/>
              </a:lnSpc>
              <a:buClr>
                <a:srgbClr val="CC3300"/>
              </a:buClr>
              <a:buFont typeface="Wingdings" pitchFamily="2" charset="2"/>
              <a:buNone/>
              <a:defRPr/>
            </a:pPr>
            <a:r>
              <a:rPr lang="en-US" sz="1600">
                <a:solidFill>
                  <a:schemeClr val="bg1"/>
                </a:solidFill>
                <a:effectLst>
                  <a:outerShdw blurRad="38100" dist="38100" dir="2700000" algn="tl">
                    <a:srgbClr val="C0C0C0"/>
                  </a:outerShdw>
                </a:effectLst>
              </a:rPr>
              <a:t>     Source: Kohlberg, </a:t>
            </a:r>
            <a:r>
              <a:rPr lang="en-US" sz="1600" u="sng">
                <a:solidFill>
                  <a:schemeClr val="bg1"/>
                </a:solidFill>
                <a:effectLst>
                  <a:outerShdw blurRad="38100" dist="38100" dir="2700000" algn="tl">
                    <a:srgbClr val="C0C0C0"/>
                  </a:outerShdw>
                </a:effectLst>
              </a:rPr>
              <a:t>Psychology Of Moral Development</a:t>
            </a:r>
          </a:p>
        </p:txBody>
      </p:sp>
    </p:spTree>
    <p:extLst>
      <p:ext uri="{BB962C8B-B14F-4D97-AF65-F5344CB8AC3E}">
        <p14:creationId xmlns:p14="http://schemas.microsoft.com/office/powerpoint/2010/main" val="2951019906"/>
      </p:ext>
    </p:extLst>
  </p:cSld>
  <p:clrMapOvr>
    <a:masterClrMapping/>
  </p:clrMapOvr>
  <p:transition spd="slow">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73475">
                                            <p:txEl>
                                              <p:pRg st="1" end="1"/>
                                            </p:txEl>
                                          </p:spTgt>
                                        </p:tgtEl>
                                        <p:attrNameLst>
                                          <p:attrName>style.visibility</p:attrName>
                                        </p:attrNameLst>
                                      </p:cBhvr>
                                      <p:to>
                                        <p:strVal val="visible"/>
                                      </p:to>
                                    </p:set>
                                    <p:anim calcmode="lin" valueType="num">
                                      <p:cBhvr>
                                        <p:cTn id="7" dur="1000" fill="hold"/>
                                        <p:tgtEl>
                                          <p:spTgt spid="873475">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873475">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87347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7347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873475">
                                            <p:txEl>
                                              <p:pRg st="2" end="2"/>
                                            </p:txEl>
                                          </p:spTgt>
                                        </p:tgtEl>
                                        <p:attrNameLst>
                                          <p:attrName>style.visibility</p:attrName>
                                        </p:attrNameLst>
                                      </p:cBhvr>
                                      <p:to>
                                        <p:strVal val="visible"/>
                                      </p:to>
                                    </p:set>
                                    <p:anim calcmode="lin" valueType="num">
                                      <p:cBhvr>
                                        <p:cTn id="15" dur="1000" fill="hold"/>
                                        <p:tgtEl>
                                          <p:spTgt spid="873475">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873475">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87347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7347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873475">
                                            <p:txEl>
                                              <p:pRg st="3" end="3"/>
                                            </p:txEl>
                                          </p:spTgt>
                                        </p:tgtEl>
                                        <p:attrNameLst>
                                          <p:attrName>style.visibility</p:attrName>
                                        </p:attrNameLst>
                                      </p:cBhvr>
                                      <p:to>
                                        <p:strVal val="visible"/>
                                      </p:to>
                                    </p:set>
                                    <p:anim calcmode="lin" valueType="num">
                                      <p:cBhvr>
                                        <p:cTn id="23" dur="1000" fill="hold"/>
                                        <p:tgtEl>
                                          <p:spTgt spid="873475">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873475">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87347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87347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873475">
                                            <p:txEl>
                                              <p:pRg st="5" end="5"/>
                                            </p:txEl>
                                          </p:spTgt>
                                        </p:tgtEl>
                                        <p:attrNameLst>
                                          <p:attrName>style.visibility</p:attrName>
                                        </p:attrNameLst>
                                      </p:cBhvr>
                                      <p:to>
                                        <p:strVal val="visible"/>
                                      </p:to>
                                    </p:set>
                                    <p:anim calcmode="lin" valueType="num">
                                      <p:cBhvr>
                                        <p:cTn id="31" dur="1000" fill="hold"/>
                                        <p:tgtEl>
                                          <p:spTgt spid="873475">
                                            <p:txEl>
                                              <p:pRg st="5" end="5"/>
                                            </p:txEl>
                                          </p:spTgt>
                                        </p:tgtEl>
                                        <p:attrNameLst>
                                          <p:attrName>ppt_w</p:attrName>
                                        </p:attrNameLst>
                                      </p:cBhvr>
                                      <p:tavLst>
                                        <p:tav tm="0">
                                          <p:val>
                                            <p:fltVal val="0"/>
                                          </p:val>
                                        </p:tav>
                                        <p:tav tm="100000">
                                          <p:val>
                                            <p:strVal val="#ppt_w"/>
                                          </p:val>
                                        </p:tav>
                                      </p:tavLst>
                                    </p:anim>
                                    <p:anim calcmode="lin" valueType="num">
                                      <p:cBhvr>
                                        <p:cTn id="32" dur="1000" fill="hold"/>
                                        <p:tgtEl>
                                          <p:spTgt spid="873475">
                                            <p:txEl>
                                              <p:pRg st="5" end="5"/>
                                            </p:txEl>
                                          </p:spTgt>
                                        </p:tgtEl>
                                        <p:attrNameLst>
                                          <p:attrName>ppt_h</p:attrName>
                                        </p:attrNameLst>
                                      </p:cBhvr>
                                      <p:tavLst>
                                        <p:tav tm="0">
                                          <p:val>
                                            <p:fltVal val="0"/>
                                          </p:val>
                                        </p:tav>
                                        <p:tav tm="100000">
                                          <p:val>
                                            <p:strVal val="#ppt_h"/>
                                          </p:val>
                                        </p:tav>
                                      </p:tavLst>
                                    </p:anim>
                                    <p:anim calcmode="lin" valueType="num">
                                      <p:cBhvr>
                                        <p:cTn id="33" dur="1000" fill="hold"/>
                                        <p:tgtEl>
                                          <p:spTgt spid="873475">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73475">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3475"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237003" name="Rectangle 1035">
            <a:extLst>
              <a:ext uri="{FF2B5EF4-FFF2-40B4-BE49-F238E27FC236}">
                <a16:creationId xmlns:a16="http://schemas.microsoft.com/office/drawing/2014/main" id="{531351A0-CAF5-4E67-88C6-220C02471B78}"/>
              </a:ext>
            </a:extLst>
          </p:cNvPr>
          <p:cNvSpPr>
            <a:spLocks noGrp="1" noChangeArrowheads="1"/>
          </p:cNvSpPr>
          <p:nvPr>
            <p:ph sz="half" idx="1"/>
          </p:nvPr>
        </p:nvSpPr>
        <p:spPr>
          <a:xfrm>
            <a:off x="6781800" y="3962400"/>
            <a:ext cx="2590800" cy="533400"/>
          </a:xfrm>
        </p:spPr>
        <p:txBody>
          <a:bodyPr/>
          <a:lstStyle/>
          <a:p>
            <a:pPr eaLnBrk="1" hangingPunct="1">
              <a:defRPr/>
            </a:pPr>
            <a:r>
              <a:rPr lang="en-US" sz="2400" b="1" u="sng">
                <a:effectLst>
                  <a:outerShdw blurRad="38100" dist="38100" dir="2700000" algn="tl">
                    <a:srgbClr val="000000"/>
                  </a:outerShdw>
                </a:effectLst>
                <a:ea typeface="+mn-ea"/>
              </a:rPr>
              <a:t>Must Match</a:t>
            </a:r>
          </a:p>
        </p:txBody>
      </p:sp>
      <p:sp>
        <p:nvSpPr>
          <p:cNvPr id="1236995" name="Rectangle 1027">
            <a:extLst>
              <a:ext uri="{FF2B5EF4-FFF2-40B4-BE49-F238E27FC236}">
                <a16:creationId xmlns:a16="http://schemas.microsoft.com/office/drawing/2014/main" id="{117AA203-564D-44CE-88D7-6F379D0F30F1}"/>
              </a:ext>
            </a:extLst>
          </p:cNvPr>
          <p:cNvSpPr>
            <a:spLocks noGrp="1" noChangeArrowheads="1"/>
          </p:cNvSpPr>
          <p:nvPr>
            <p:ph type="body" sz="half" idx="2"/>
          </p:nvPr>
        </p:nvSpPr>
        <p:spPr>
          <a:xfrm>
            <a:off x="3581400" y="2667000"/>
            <a:ext cx="1371600" cy="1219200"/>
          </a:xfrm>
        </p:spPr>
        <p:txBody>
          <a:bodyPr/>
          <a:lstStyle/>
          <a:p>
            <a:pPr eaLnBrk="1" hangingPunct="1">
              <a:buFont typeface="Wingdings" panose="05000000000000000000" pitchFamily="2" charset="2"/>
              <a:buNone/>
              <a:defRPr/>
            </a:pPr>
            <a:endParaRPr lang="en-US" sz="2800">
              <a:ea typeface="+mn-ea"/>
            </a:endParaRPr>
          </a:p>
        </p:txBody>
      </p:sp>
      <p:sp>
        <p:nvSpPr>
          <p:cNvPr id="1236996" name="AutoShape 1028">
            <a:extLst>
              <a:ext uri="{FF2B5EF4-FFF2-40B4-BE49-F238E27FC236}">
                <a16:creationId xmlns:a16="http://schemas.microsoft.com/office/drawing/2014/main" id="{7162D609-EE4A-41F2-9B16-6E20395F916D}"/>
              </a:ext>
            </a:extLst>
          </p:cNvPr>
          <p:cNvSpPr>
            <a:spLocks noChangeArrowheads="1"/>
          </p:cNvSpPr>
          <p:nvPr/>
        </p:nvSpPr>
        <p:spPr bwMode="auto">
          <a:xfrm>
            <a:off x="1752600" y="228600"/>
            <a:ext cx="8763000" cy="1295400"/>
          </a:xfrm>
          <a:prstGeom prst="ellipseRibbon">
            <a:avLst>
              <a:gd name="adj1" fmla="val 25000"/>
              <a:gd name="adj2" fmla="val 50000"/>
              <a:gd name="adj3" fmla="val 12500"/>
            </a:avLst>
          </a:prstGeom>
          <a:solidFill>
            <a:schemeClr val="accent1"/>
          </a:solidFill>
          <a:ln w="9525">
            <a:solidFill>
              <a:schemeClr val="tx1"/>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0066"/>
                </a:solidFill>
                <a:effectLst>
                  <a:outerShdw blurRad="38100" dist="38100" dir="2700000" algn="tl">
                    <a:srgbClr val="000000"/>
                  </a:outerShdw>
                </a:effectLst>
                <a:uLnTx/>
                <a:uFillTx/>
                <a:latin typeface="Arial" pitchFamily="34" charset="0"/>
                <a:ea typeface="ＭＳ Ｐゴシック" pitchFamily="34" charset="-128"/>
                <a:cs typeface="+mn-cs"/>
              </a:rPr>
              <a:t>Symbiontic</a:t>
            </a:r>
          </a:p>
        </p:txBody>
      </p:sp>
      <p:sp>
        <p:nvSpPr>
          <p:cNvPr id="199685" name="AutoShape 1033">
            <a:extLst>
              <a:ext uri="{FF2B5EF4-FFF2-40B4-BE49-F238E27FC236}">
                <a16:creationId xmlns:a16="http://schemas.microsoft.com/office/drawing/2014/main" id="{DD521396-FAD5-4AF5-8C19-645C72B7CDCD}"/>
              </a:ext>
            </a:extLst>
          </p:cNvPr>
          <p:cNvSpPr>
            <a:spLocks noChangeArrowheads="1"/>
          </p:cNvSpPr>
          <p:nvPr/>
        </p:nvSpPr>
        <p:spPr bwMode="auto">
          <a:xfrm>
            <a:off x="3581400" y="4419600"/>
            <a:ext cx="5562600" cy="2209800"/>
          </a:xfrm>
          <a:prstGeom prst="curvedUpArrow">
            <a:avLst>
              <a:gd name="adj1" fmla="val 50345"/>
              <a:gd name="adj2" fmla="val 100690"/>
              <a:gd name="adj3" fmla="val 33333"/>
            </a:avLst>
          </a:prstGeom>
          <a:solidFill>
            <a:schemeClr val="accent1"/>
          </a:solidFill>
          <a:ln w="9525">
            <a:solidFill>
              <a:schemeClr val="tx1"/>
            </a:solidFill>
            <a:miter lim="800000"/>
            <a:headEnd/>
            <a:tailEnd/>
          </a:ln>
        </p:spPr>
        <p:txBody>
          <a:bodyPr wrap="none" anchor="ct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99686" name="AutoShape 1034">
            <a:extLst>
              <a:ext uri="{FF2B5EF4-FFF2-40B4-BE49-F238E27FC236}">
                <a16:creationId xmlns:a16="http://schemas.microsoft.com/office/drawing/2014/main" id="{BE897C00-2EBB-457E-A25D-E11C6F402FFD}"/>
              </a:ext>
            </a:extLst>
          </p:cNvPr>
          <p:cNvSpPr>
            <a:spLocks noChangeArrowheads="1"/>
          </p:cNvSpPr>
          <p:nvPr/>
        </p:nvSpPr>
        <p:spPr bwMode="auto">
          <a:xfrm>
            <a:off x="3581400" y="1752600"/>
            <a:ext cx="5486400" cy="2286000"/>
          </a:xfrm>
          <a:prstGeom prst="curvedDownArrow">
            <a:avLst>
              <a:gd name="adj1" fmla="val 48000"/>
              <a:gd name="adj2" fmla="val 96000"/>
              <a:gd name="adj3" fmla="val 33333"/>
            </a:avLst>
          </a:prstGeom>
          <a:solidFill>
            <a:schemeClr val="accent1"/>
          </a:solidFill>
          <a:ln w="9525">
            <a:solidFill>
              <a:schemeClr val="tx1"/>
            </a:solidFill>
            <a:miter lim="800000"/>
            <a:headEnd/>
            <a:tailEnd/>
          </a:ln>
        </p:spPr>
        <p:txBody>
          <a:bodyPr wrap="none" anchor="ct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99687" name="Text Box 1037">
            <a:extLst>
              <a:ext uri="{FF2B5EF4-FFF2-40B4-BE49-F238E27FC236}">
                <a16:creationId xmlns:a16="http://schemas.microsoft.com/office/drawing/2014/main" id="{55232F66-C198-4A6C-99CD-9E63B0CF1609}"/>
              </a:ext>
            </a:extLst>
          </p:cNvPr>
          <p:cNvSpPr txBox="1">
            <a:spLocks noChangeArrowheads="1"/>
          </p:cNvSpPr>
          <p:nvPr/>
        </p:nvSpPr>
        <p:spPr bwMode="auto">
          <a:xfrm>
            <a:off x="3733800" y="3497263"/>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237006" name="Text Box 1038">
            <a:extLst>
              <a:ext uri="{FF2B5EF4-FFF2-40B4-BE49-F238E27FC236}">
                <a16:creationId xmlns:a16="http://schemas.microsoft.com/office/drawing/2014/main" id="{ADBF96C4-B694-4432-BE6B-4502F485B7AD}"/>
              </a:ext>
            </a:extLst>
          </p:cNvPr>
          <p:cNvSpPr txBox="1">
            <a:spLocks noChangeArrowheads="1"/>
          </p:cNvSpPr>
          <p:nvPr/>
        </p:nvSpPr>
        <p:spPr bwMode="auto">
          <a:xfrm>
            <a:off x="3733800" y="2971801"/>
            <a:ext cx="1143000" cy="1006475"/>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mn-cs"/>
              </a:rPr>
              <a:t>What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mn-cs"/>
              </a:rPr>
              <a:t>People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mn-cs"/>
              </a:rPr>
              <a:t>Value</a:t>
            </a:r>
          </a:p>
        </p:txBody>
      </p:sp>
      <p:sp>
        <p:nvSpPr>
          <p:cNvPr id="1237008" name="Text Box 1040">
            <a:extLst>
              <a:ext uri="{FF2B5EF4-FFF2-40B4-BE49-F238E27FC236}">
                <a16:creationId xmlns:a16="http://schemas.microsoft.com/office/drawing/2014/main" id="{32EDB1D3-FE8E-415D-B208-92CB94DBD408}"/>
              </a:ext>
            </a:extLst>
          </p:cNvPr>
          <p:cNvSpPr txBox="1">
            <a:spLocks noChangeArrowheads="1"/>
          </p:cNvSpPr>
          <p:nvPr/>
        </p:nvSpPr>
        <p:spPr bwMode="auto">
          <a:xfrm>
            <a:off x="3733800" y="4419601"/>
            <a:ext cx="1341438" cy="1006475"/>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mn-cs"/>
              </a:rPr>
              <a:t>How</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mn-cs"/>
              </a:rPr>
              <a:t>Value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mn-cs"/>
              </a:rPr>
              <a:t>People</a:t>
            </a:r>
          </a:p>
        </p:txBody>
      </p:sp>
    </p:spTree>
    <p:extLst>
      <p:ext uri="{BB962C8B-B14F-4D97-AF65-F5344CB8AC3E}">
        <p14:creationId xmlns:p14="http://schemas.microsoft.com/office/powerpoint/2010/main" val="1181336899"/>
      </p:ext>
    </p:extLst>
  </p:cSld>
  <p:clrMapOvr>
    <a:masterClrMapping/>
  </p:clrMapOvr>
  <p:transition spd="slow">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236996"/>
                                        </p:tgtEl>
                                        <p:attrNameLst>
                                          <p:attrName>style.visibility</p:attrName>
                                        </p:attrNameLst>
                                      </p:cBhvr>
                                      <p:to>
                                        <p:strVal val="visible"/>
                                      </p:to>
                                    </p:set>
                                    <p:anim calcmode="lin" valueType="num">
                                      <p:cBhvr>
                                        <p:cTn id="7" dur="5000" fill="hold"/>
                                        <p:tgtEl>
                                          <p:spTgt spid="1236996"/>
                                        </p:tgtEl>
                                        <p:attrNameLst>
                                          <p:attrName>ppt_w</p:attrName>
                                        </p:attrNameLst>
                                      </p:cBhvr>
                                      <p:tavLst>
                                        <p:tav tm="0" fmla="#ppt_w*sin(2.5*pi*$)">
                                          <p:val>
                                            <p:fltVal val="0"/>
                                          </p:val>
                                        </p:tav>
                                        <p:tav tm="100000">
                                          <p:val>
                                            <p:fltVal val="1"/>
                                          </p:val>
                                        </p:tav>
                                      </p:tavLst>
                                    </p:anim>
                                    <p:anim calcmode="lin" valueType="num">
                                      <p:cBhvr>
                                        <p:cTn id="8" dur="5000" fill="hold"/>
                                        <p:tgtEl>
                                          <p:spTgt spid="123699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6996" grpId="0" animBg="1"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1529858" name="Rectangle 2" descr="Medium wood">
            <a:extLst>
              <a:ext uri="{FF2B5EF4-FFF2-40B4-BE49-F238E27FC236}">
                <a16:creationId xmlns:a16="http://schemas.microsoft.com/office/drawing/2014/main" id="{6C48937D-6128-4B44-A6B9-9BB50566EA3C}"/>
              </a:ext>
            </a:extLst>
          </p:cNvPr>
          <p:cNvSpPr>
            <a:spLocks noGrp="1" noChangeArrowheads="1"/>
          </p:cNvSpPr>
          <p:nvPr>
            <p:ph type="title"/>
          </p:nvPr>
        </p:nvSpPr>
        <p:spPr>
          <a:xfrm>
            <a:off x="4267200" y="0"/>
            <a:ext cx="6400800" cy="990600"/>
          </a:xfrm>
          <a:blipFill dpi="0" rotWithShape="0">
            <a:blip r:embed="rId6"/>
            <a:srcRect/>
            <a:tile tx="0" ty="0" sx="100000" sy="100000" flip="none" algn="tl"/>
          </a:blipFill>
        </p:spPr>
        <p:txBody>
          <a:bodyPr/>
          <a:lstStyle/>
          <a:p>
            <a:pPr eaLnBrk="1" hangingPunct="1"/>
            <a:endParaRPr lang="en-US" altLang="en-US"/>
          </a:p>
        </p:txBody>
      </p:sp>
      <p:sp>
        <p:nvSpPr>
          <p:cNvPr id="1529859" name="Rectangle 3">
            <a:extLst>
              <a:ext uri="{FF2B5EF4-FFF2-40B4-BE49-F238E27FC236}">
                <a16:creationId xmlns:a16="http://schemas.microsoft.com/office/drawing/2014/main" id="{9A5845D6-213D-4E19-98DD-592414151EC4}"/>
              </a:ext>
            </a:extLst>
          </p:cNvPr>
          <p:cNvSpPr>
            <a:spLocks noGrp="1" noChangeArrowheads="1"/>
          </p:cNvSpPr>
          <p:nvPr>
            <p:ph type="body" idx="1"/>
          </p:nvPr>
        </p:nvSpPr>
        <p:spPr>
          <a:xfrm>
            <a:off x="4648200" y="1219200"/>
            <a:ext cx="5562600" cy="5486400"/>
          </a:xfrm>
        </p:spPr>
        <p:txBody>
          <a:bodyPr/>
          <a:lstStyle/>
          <a:p>
            <a:pPr eaLnBrk="1" hangingPunct="1">
              <a:lnSpc>
                <a:spcPct val="90000"/>
              </a:lnSpc>
              <a:defRPr/>
            </a:pPr>
            <a:r>
              <a:rPr lang="en-US" sz="4000" b="1">
                <a:solidFill>
                  <a:srgbClr val="FF3300"/>
                </a:solidFill>
                <a:effectLst>
                  <a:outerShdw blurRad="38100" dist="38100" dir="2700000" algn="tl">
                    <a:srgbClr val="000000"/>
                  </a:outerShdw>
                </a:effectLst>
              </a:rPr>
              <a:t>Willing change:</a:t>
            </a:r>
          </a:p>
          <a:p>
            <a:pPr lvl="1" eaLnBrk="1" hangingPunct="1">
              <a:lnSpc>
                <a:spcPct val="90000"/>
              </a:lnSpc>
              <a:defRPr/>
            </a:pPr>
            <a:r>
              <a:rPr lang="en-US" sz="3600" b="1">
                <a:solidFill>
                  <a:srgbClr val="A50021"/>
                </a:solidFill>
                <a:effectLst>
                  <a:outerShdw blurRad="38100" dist="38100" dir="2700000" algn="tl">
                    <a:srgbClr val="000000"/>
                  </a:outerShdw>
                </a:effectLst>
              </a:rPr>
              <a:t>Reflect on the cross</a:t>
            </a:r>
          </a:p>
          <a:p>
            <a:pPr lvl="1" eaLnBrk="1" hangingPunct="1">
              <a:lnSpc>
                <a:spcPct val="90000"/>
              </a:lnSpc>
              <a:defRPr/>
            </a:pPr>
            <a:r>
              <a:rPr lang="en-US" sz="3600" b="1">
                <a:solidFill>
                  <a:srgbClr val="A50021"/>
                </a:solidFill>
                <a:effectLst>
                  <a:outerShdw blurRad="38100" dist="38100" dir="2700000" algn="tl">
                    <a:srgbClr val="000000"/>
                  </a:outerShdw>
                </a:effectLst>
              </a:rPr>
              <a:t>Soften the heart</a:t>
            </a:r>
          </a:p>
          <a:p>
            <a:pPr lvl="1" eaLnBrk="1" hangingPunct="1">
              <a:lnSpc>
                <a:spcPct val="90000"/>
              </a:lnSpc>
              <a:defRPr/>
            </a:pPr>
            <a:r>
              <a:rPr lang="en-US" sz="3600" b="1">
                <a:solidFill>
                  <a:srgbClr val="A50021"/>
                </a:solidFill>
                <a:effectLst>
                  <a:outerShdw blurRad="38100" dist="38100" dir="2700000" algn="tl">
                    <a:srgbClr val="000000"/>
                  </a:outerShdw>
                </a:effectLst>
              </a:rPr>
              <a:t>Yields to God’s way of thinking</a:t>
            </a:r>
          </a:p>
          <a:p>
            <a:pPr eaLnBrk="1" hangingPunct="1">
              <a:lnSpc>
                <a:spcPct val="90000"/>
              </a:lnSpc>
              <a:defRPr/>
            </a:pPr>
            <a:r>
              <a:rPr lang="en-US" sz="4000" b="1">
                <a:solidFill>
                  <a:srgbClr val="FF3300"/>
                </a:solidFill>
                <a:effectLst>
                  <a:outerShdw blurRad="38100" dist="38100" dir="2700000" algn="tl">
                    <a:srgbClr val="000000"/>
                  </a:outerShdw>
                </a:effectLst>
              </a:rPr>
              <a:t>Grudging change:</a:t>
            </a:r>
          </a:p>
          <a:p>
            <a:pPr lvl="1" eaLnBrk="1" hangingPunct="1">
              <a:lnSpc>
                <a:spcPct val="90000"/>
              </a:lnSpc>
              <a:defRPr/>
            </a:pPr>
            <a:r>
              <a:rPr lang="en-US" sz="3600" b="1">
                <a:solidFill>
                  <a:srgbClr val="A50021"/>
                </a:solidFill>
                <a:effectLst>
                  <a:outerShdw blurRad="38100" dist="38100" dir="2700000" algn="tl">
                    <a:srgbClr val="000000"/>
                  </a:outerShdw>
                </a:effectLst>
              </a:rPr>
              <a:t>External difficulties</a:t>
            </a:r>
          </a:p>
          <a:p>
            <a:pPr lvl="1" eaLnBrk="1" hangingPunct="1">
              <a:lnSpc>
                <a:spcPct val="90000"/>
              </a:lnSpc>
              <a:defRPr/>
            </a:pPr>
            <a:r>
              <a:rPr lang="en-US" sz="3600" b="1">
                <a:solidFill>
                  <a:srgbClr val="A50021"/>
                </a:solidFill>
                <a:effectLst>
                  <a:outerShdw blurRad="38100" dist="38100" dir="2700000" algn="tl">
                    <a:srgbClr val="000000"/>
                  </a:outerShdw>
                </a:effectLst>
              </a:rPr>
              <a:t>Soften the heart</a:t>
            </a:r>
          </a:p>
          <a:p>
            <a:pPr lvl="1" eaLnBrk="1" hangingPunct="1">
              <a:lnSpc>
                <a:spcPct val="90000"/>
              </a:lnSpc>
              <a:defRPr/>
            </a:pPr>
            <a:r>
              <a:rPr lang="en-US" sz="3600" b="1">
                <a:solidFill>
                  <a:srgbClr val="A50021"/>
                </a:solidFill>
                <a:effectLst>
                  <a:outerShdw blurRad="38100" dist="38100" dir="2700000" algn="tl">
                    <a:srgbClr val="000000"/>
                  </a:outerShdw>
                </a:effectLst>
              </a:rPr>
              <a:t>Yields</a:t>
            </a:r>
          </a:p>
        </p:txBody>
      </p:sp>
      <p:pic>
        <p:nvPicPr>
          <p:cNvPr id="1529860" name="Picture 4" descr="Picture 4_pptX">
            <a:extLst>
              <a:ext uri="{FF2B5EF4-FFF2-40B4-BE49-F238E27FC236}">
                <a16:creationId xmlns:a16="http://schemas.microsoft.com/office/drawing/2014/main" id="{459A282F-1A58-497B-AC06-35C607C20370}"/>
              </a:ext>
            </a:extLst>
          </p:cNvPr>
          <p:cNvPicPr>
            <a:picLocks noChangeAspect="1" noChangeArrowheads="1"/>
          </p:cNvPicPr>
          <p:nvPr>
            <p:custDataLst>
              <p:tags r:id="rId1"/>
            </p:custDataLst>
          </p:nvPr>
        </p:nvPicPr>
        <p:blipFill>
          <a:blip r:embed="rId7">
            <a:lum bright="6000" contrast="6000"/>
            <a:extLst>
              <a:ext uri="{28A0092B-C50C-407E-A947-70E740481C1C}">
                <a14:useLocalDpi xmlns:a14="http://schemas.microsoft.com/office/drawing/2010/main" val="0"/>
              </a:ext>
            </a:extLst>
          </a:blip>
          <a:srcRect/>
          <a:stretch>
            <a:fillRect/>
          </a:stretch>
        </p:blipFill>
        <p:spPr bwMode="auto">
          <a:xfrm>
            <a:off x="1524000" y="0"/>
            <a:ext cx="2179638"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9861" name="Picture 5" descr="cross_lifted up" hidden="1">
            <a:extLst>
              <a:ext uri="{FF2B5EF4-FFF2-40B4-BE49-F238E27FC236}">
                <a16:creationId xmlns:a16="http://schemas.microsoft.com/office/drawing/2014/main" id="{A01C42E4-087B-4C96-9DA7-BA6DF15607FC}"/>
              </a:ext>
            </a:extLst>
          </p:cNvPr>
          <p:cNvPicPr>
            <a:picLocks noChangeAspect="1" noChangeArrowheads="1"/>
          </p:cNvPicPr>
          <p:nvPr>
            <p:custDataLst>
              <p:tags r:id="rId2"/>
            </p:custDataLst>
          </p:nvPr>
        </p:nvPicPr>
        <p:blipFill>
          <a:blip r:embed="rId8"/>
          <a:srcRect/>
          <a:stretch>
            <a:fillRect/>
          </a:stretch>
        </p:blipFill>
        <p:spPr bwMode="auto">
          <a:xfrm>
            <a:off x="1731964" y="609600"/>
            <a:ext cx="1792287" cy="2673350"/>
          </a:xfrm>
          <a:prstGeom prst="rect">
            <a:avLst/>
          </a:prstGeom>
          <a:noFill/>
          <a:effectLst>
            <a:outerShdw dist="35921" dir="2700000" algn="ctr" rotWithShape="0">
              <a:srgbClr val="5A3237"/>
            </a:outerShdw>
          </a:effectLst>
        </p:spPr>
      </p:pic>
      <p:sp>
        <p:nvSpPr>
          <p:cNvPr id="640006" name="WordArt 6">
            <a:extLst>
              <a:ext uri="{FF2B5EF4-FFF2-40B4-BE49-F238E27FC236}">
                <a16:creationId xmlns:a16="http://schemas.microsoft.com/office/drawing/2014/main" id="{E47E8351-7F91-4B9B-978D-A8BD47249501}"/>
              </a:ext>
            </a:extLst>
          </p:cNvPr>
          <p:cNvSpPr>
            <a:spLocks noChangeArrowheads="1" noChangeShapeType="1" noTextEdit="1"/>
          </p:cNvSpPr>
          <p:nvPr/>
        </p:nvSpPr>
        <p:spPr bwMode="auto">
          <a:xfrm>
            <a:off x="4876800" y="228600"/>
            <a:ext cx="5334000" cy="5334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DCEBF5"/>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panose="020B0A04020102020204" pitchFamily="34" charset="0"/>
                <a:ea typeface="+mn-ea"/>
                <a:cs typeface="+mn-cs"/>
              </a:rPr>
              <a:t>God’s Two Methods</a:t>
            </a:r>
          </a:p>
        </p:txBody>
      </p:sp>
    </p:spTree>
    <p:extLst>
      <p:ext uri="{BB962C8B-B14F-4D97-AF65-F5344CB8AC3E}">
        <p14:creationId xmlns:p14="http://schemas.microsoft.com/office/powerpoint/2010/main" val="356761741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nodePh="1">
                                  <p:stCondLst>
                                    <p:cond delay="0"/>
                                  </p:stCondLst>
                                  <p:endCondLst>
                                    <p:cond evt="begin" delay="0">
                                      <p:tn val="5"/>
                                    </p:cond>
                                  </p:endCondLst>
                                  <p:childTnLst>
                                    <p:set>
                                      <p:cBhvr>
                                        <p:cTn id="6" dur="1" fill="hold">
                                          <p:stCondLst>
                                            <p:cond delay="499"/>
                                          </p:stCondLst>
                                        </p:cTn>
                                        <p:tgtEl>
                                          <p:spTgt spid="1529858">
                                            <p:txEl>
                                              <p:charRg st="4294967295" end="429496729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529859">
                                            <p:txEl>
                                              <p:pRg st="0" end="0"/>
                                            </p:txEl>
                                          </p:spTgt>
                                        </p:tgtEl>
                                        <p:attrNameLst>
                                          <p:attrName>style.visibility</p:attrName>
                                        </p:attrNameLst>
                                      </p:cBhvr>
                                      <p:to>
                                        <p:strVal val="visible"/>
                                      </p:to>
                                    </p:set>
                                    <p:anim calcmode="lin" valueType="num">
                                      <p:cBhvr additive="base">
                                        <p:cTn id="11" dur="500" fill="hold"/>
                                        <p:tgtEl>
                                          <p:spTgt spid="1529859">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529859">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529859">
                                            <p:txEl>
                                              <p:pRg st="1" end="1"/>
                                            </p:txEl>
                                          </p:spTgt>
                                        </p:tgtEl>
                                        <p:attrNameLst>
                                          <p:attrName>style.visibility</p:attrName>
                                        </p:attrNameLst>
                                      </p:cBhvr>
                                      <p:to>
                                        <p:strVal val="visible"/>
                                      </p:to>
                                    </p:set>
                                    <p:anim calcmode="lin" valueType="num">
                                      <p:cBhvr additive="base">
                                        <p:cTn id="15" dur="500" fill="hold"/>
                                        <p:tgtEl>
                                          <p:spTgt spid="1529859">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529859">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29859">
                                            <p:txEl>
                                              <p:pRg st="2" end="2"/>
                                            </p:txEl>
                                          </p:spTgt>
                                        </p:tgtEl>
                                        <p:attrNameLst>
                                          <p:attrName>style.visibility</p:attrName>
                                        </p:attrNameLst>
                                      </p:cBhvr>
                                      <p:to>
                                        <p:strVal val="visible"/>
                                      </p:to>
                                    </p:set>
                                    <p:anim calcmode="lin" valueType="num">
                                      <p:cBhvr additive="base">
                                        <p:cTn id="19" dur="500" fill="hold"/>
                                        <p:tgtEl>
                                          <p:spTgt spid="152985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529859">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529859">
                                            <p:txEl>
                                              <p:pRg st="3" end="3"/>
                                            </p:txEl>
                                          </p:spTgt>
                                        </p:tgtEl>
                                        <p:attrNameLst>
                                          <p:attrName>style.visibility</p:attrName>
                                        </p:attrNameLst>
                                      </p:cBhvr>
                                      <p:to>
                                        <p:strVal val="visible"/>
                                      </p:to>
                                    </p:set>
                                    <p:anim calcmode="lin" valueType="num">
                                      <p:cBhvr additive="base">
                                        <p:cTn id="23" dur="500" fill="hold"/>
                                        <p:tgtEl>
                                          <p:spTgt spid="1529859">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52985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529859">
                                            <p:txEl>
                                              <p:pRg st="4" end="4"/>
                                            </p:txEl>
                                          </p:spTgt>
                                        </p:tgtEl>
                                        <p:attrNameLst>
                                          <p:attrName>style.visibility</p:attrName>
                                        </p:attrNameLst>
                                      </p:cBhvr>
                                      <p:to>
                                        <p:strVal val="visible"/>
                                      </p:to>
                                    </p:set>
                                    <p:anim calcmode="lin" valueType="num">
                                      <p:cBhvr additive="base">
                                        <p:cTn id="29" dur="500" fill="hold"/>
                                        <p:tgtEl>
                                          <p:spTgt spid="1529859">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529859">
                                            <p:txEl>
                                              <p:pRg st="4" end="4"/>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529859">
                                            <p:txEl>
                                              <p:pRg st="5" end="5"/>
                                            </p:txEl>
                                          </p:spTgt>
                                        </p:tgtEl>
                                        <p:attrNameLst>
                                          <p:attrName>style.visibility</p:attrName>
                                        </p:attrNameLst>
                                      </p:cBhvr>
                                      <p:to>
                                        <p:strVal val="visible"/>
                                      </p:to>
                                    </p:set>
                                    <p:anim calcmode="lin" valueType="num">
                                      <p:cBhvr additive="base">
                                        <p:cTn id="33" dur="500" fill="hold"/>
                                        <p:tgtEl>
                                          <p:spTgt spid="1529859">
                                            <p:txEl>
                                              <p:pRg st="5" end="5"/>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529859">
                                            <p:txEl>
                                              <p:pRg st="5" end="5"/>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529859">
                                            <p:txEl>
                                              <p:pRg st="6" end="6"/>
                                            </p:txEl>
                                          </p:spTgt>
                                        </p:tgtEl>
                                        <p:attrNameLst>
                                          <p:attrName>style.visibility</p:attrName>
                                        </p:attrNameLst>
                                      </p:cBhvr>
                                      <p:to>
                                        <p:strVal val="visible"/>
                                      </p:to>
                                    </p:set>
                                    <p:anim calcmode="lin" valueType="num">
                                      <p:cBhvr additive="base">
                                        <p:cTn id="37" dur="500" fill="hold"/>
                                        <p:tgtEl>
                                          <p:spTgt spid="1529859">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529859">
                                            <p:txEl>
                                              <p:pRg st="6" end="6"/>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529859">
                                            <p:txEl>
                                              <p:pRg st="7" end="7"/>
                                            </p:txEl>
                                          </p:spTgt>
                                        </p:tgtEl>
                                        <p:attrNameLst>
                                          <p:attrName>style.visibility</p:attrName>
                                        </p:attrNameLst>
                                      </p:cBhvr>
                                      <p:to>
                                        <p:strVal val="visible"/>
                                      </p:to>
                                    </p:set>
                                    <p:anim calcmode="lin" valueType="num">
                                      <p:cBhvr additive="base">
                                        <p:cTn id="41" dur="500" fill="hold"/>
                                        <p:tgtEl>
                                          <p:spTgt spid="1529859">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529859">
                                            <p:txEl>
                                              <p:pRg st="7" end="7"/>
                                            </p:txEl>
                                          </p:spTgt>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500"/>
                            </p:stCondLst>
                            <p:childTnLst>
                              <p:par>
                                <p:cTn id="44" presetID="9" presetClass="entr" presetSubtype="0" fill="hold" nodeType="afterEffect">
                                  <p:stCondLst>
                                    <p:cond delay="500"/>
                                  </p:stCondLst>
                                  <p:childTnLst>
                                    <p:set>
                                      <p:cBhvr>
                                        <p:cTn id="45" dur="1" fill="hold">
                                          <p:stCondLst>
                                            <p:cond delay="0"/>
                                          </p:stCondLst>
                                        </p:cTn>
                                        <p:tgtEl>
                                          <p:spTgt spid="1529860"/>
                                        </p:tgtEl>
                                        <p:attrNameLst>
                                          <p:attrName>style.visibility</p:attrName>
                                        </p:attrNameLst>
                                      </p:cBhvr>
                                      <p:to>
                                        <p:strVal val="visible"/>
                                      </p:to>
                                    </p:set>
                                    <p:animEffect transition="in" filter="dissolve">
                                      <p:cBhvr>
                                        <p:cTn id="46" dur="500"/>
                                        <p:tgtEl>
                                          <p:spTgt spid="1529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9858" grpId="0" autoUpdateAnimBg="0"/>
      <p:bldP spid="1529859"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89CA2-3575-4F0E-BD67-CB2CA6EEDC69}"/>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A6996F75-3E73-4B86-B4A4-570C60478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35184680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ndnoise.gif"/>
          <p:cNvPicPr>
            <a:picLocks noChangeAspect="1"/>
          </p:cNvPicPr>
          <p:nvPr/>
        </p:nvPicPr>
        <p:blipFill>
          <a:blip r:embed="rId2" cstate="print"/>
          <a:stretch>
            <a:fillRect/>
          </a:stretch>
        </p:blipFill>
        <p:spPr>
          <a:xfrm>
            <a:off x="0" y="0"/>
            <a:ext cx="12191999" cy="6858000"/>
          </a:xfrm>
          <a:prstGeom prst="rect">
            <a:avLst/>
          </a:prstGeom>
        </p:spPr>
      </p:pic>
      <p:sp>
        <p:nvSpPr>
          <p:cNvPr id="4" name="Rectangle 3"/>
          <p:cNvSpPr/>
          <p:nvPr/>
        </p:nvSpPr>
        <p:spPr>
          <a:xfrm>
            <a:off x="1768894" y="2967336"/>
            <a:ext cx="8654229" cy="769441"/>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all" spc="0" normalizeH="0" baseline="0" noProof="0" dirty="0">
                <a:ln w="9000" cmpd="sng">
                  <a:solidFill>
                    <a:srgbClr val="000000">
                      <a:shade val="50000"/>
                      <a:satMod val="120000"/>
                    </a:srgbClr>
                  </a:solidFill>
                  <a:prstDash val="solid"/>
                </a:ln>
                <a:solidFill>
                  <a:srgbClr val="A66BD3"/>
                </a:solidFill>
                <a:effectLst>
                  <a:outerShdw blurRad="38100" dist="38100" dir="2700000" algn="tl">
                    <a:srgbClr val="000000">
                      <a:alpha val="43137"/>
                    </a:srgbClr>
                  </a:outerShdw>
                  <a:reflection blurRad="12700" stA="28000" endPos="45000" dist="1000" dir="5400000" sy="-100000" algn="bl" rotWithShape="0"/>
                </a:effectLst>
                <a:uLnTx/>
                <a:uFillTx/>
                <a:latin typeface="Storybook" pitchFamily="2" charset="0"/>
                <a:ea typeface="+mn-ea"/>
                <a:cs typeface="+mn-cs"/>
              </a:rPr>
              <a:t>IN THE providential BOOK OF JOB</a:t>
            </a:r>
          </a:p>
        </p:txBody>
      </p:sp>
    </p:spTree>
    <p:extLst>
      <p:ext uri="{BB962C8B-B14F-4D97-AF65-F5344CB8AC3E}">
        <p14:creationId xmlns:p14="http://schemas.microsoft.com/office/powerpoint/2010/main" val="1522461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232194" name="Rectangle 2" descr="Pink tissue paper"/>
          <p:cNvSpPr>
            <a:spLocks noGrp="1" noChangeArrowheads="1"/>
          </p:cNvSpPr>
          <p:nvPr>
            <p:ph type="title"/>
          </p:nvPr>
        </p:nvSpPr>
        <p:spPr>
          <a:xfrm>
            <a:off x="2209800" y="228600"/>
            <a:ext cx="7772400" cy="1219200"/>
          </a:xfrm>
          <a:blipFill dpi="0" rotWithShape="0">
            <a:blip r:embed="rId4" cstate="print"/>
            <a:srcRect/>
            <a:tile tx="0" ty="0" sx="100000" sy="100000" flip="none" algn="tl"/>
          </a:blipFill>
        </p:spPr>
        <p:txBody>
          <a:bodyPr/>
          <a:lstStyle/>
          <a:p>
            <a:r>
              <a:rPr lang="en-US" sz="4800"/>
              <a:t>The Restoration Movement:</a:t>
            </a:r>
            <a:r>
              <a:rPr lang="en-US"/>
              <a:t>  </a:t>
            </a:r>
            <a:r>
              <a:rPr lang="en-US" sz="4800" b="1"/>
              <a:t>An American Theology</a:t>
            </a:r>
            <a:r>
              <a:rPr lang="en-US"/>
              <a:t> </a:t>
            </a:r>
          </a:p>
        </p:txBody>
      </p:sp>
      <p:sp>
        <p:nvSpPr>
          <p:cNvPr id="4232195" name="Rectangle 3" descr="Blue tissue paper"/>
          <p:cNvSpPr>
            <a:spLocks noGrp="1" noChangeArrowheads="1"/>
          </p:cNvSpPr>
          <p:nvPr>
            <p:ph type="body" idx="1"/>
          </p:nvPr>
        </p:nvSpPr>
        <p:spPr>
          <a:xfrm>
            <a:off x="2209800" y="1752600"/>
            <a:ext cx="7772400" cy="4876800"/>
          </a:xfrm>
          <a:blipFill dpi="0" rotWithShape="0">
            <a:blip r:embed="rId5" cstate="print"/>
            <a:srcRect/>
            <a:tile tx="0" ty="0" sx="100000" sy="100000" flip="none" algn="tl"/>
          </a:blipFill>
        </p:spPr>
        <p:txBody>
          <a:bodyPr/>
          <a:lstStyle/>
          <a:p>
            <a:pPr>
              <a:buFontTx/>
              <a:buBlip>
                <a:blip r:embed="rId6"/>
              </a:buBlip>
            </a:pPr>
            <a:r>
              <a:rPr lang="en-US" sz="3600" b="1" i="1"/>
              <a:t> </a:t>
            </a:r>
            <a:r>
              <a:rPr lang="en-US" b="1" i="1"/>
              <a:t>Believer’s Baptism: Freedom Of The Will.</a:t>
            </a:r>
          </a:p>
          <a:p>
            <a:pPr>
              <a:buFontTx/>
              <a:buNone/>
            </a:pPr>
            <a:r>
              <a:rPr lang="en-US" sz="3600" b="1"/>
              <a:t>  </a:t>
            </a:r>
            <a:r>
              <a:rPr lang="en-US" sz="3600" b="1">
                <a:effectLst>
                  <a:outerShdw blurRad="38100" dist="38100" dir="2700000" algn="tl">
                    <a:srgbClr val="FFFFFF"/>
                  </a:outerShdw>
                </a:effectLst>
              </a:rPr>
              <a:t>“… </a:t>
            </a:r>
            <a:r>
              <a:rPr lang="en-US" sz="3600" b="1" i="1">
                <a:effectLst>
                  <a:outerShdw blurRad="38100" dist="38100" dir="2700000" algn="tl">
                    <a:srgbClr val="FFFFFF"/>
                  </a:outerShdw>
                </a:effectLst>
              </a:rPr>
              <a:t>Racoon Then Stated,</a:t>
            </a:r>
            <a:r>
              <a:rPr lang="en-US" sz="3600" b="1">
                <a:effectLst>
                  <a:outerShdw blurRad="38100" dist="38100" dir="2700000" algn="tl">
                    <a:srgbClr val="FFFFFF"/>
                  </a:outerShdw>
                </a:effectLst>
              </a:rPr>
              <a:t>  Did you not but yesterday baptize a helpless babe against its will?  Did you get consent first, Sir?  Come along with me,  for you must be baptized.’ But the man protested and Smith released him.”</a:t>
            </a:r>
          </a:p>
          <a:p>
            <a:pPr>
              <a:buFontTx/>
              <a:buNone/>
            </a:pPr>
            <a:r>
              <a:rPr lang="en-US" sz="3600" b="1">
                <a:effectLst>
                  <a:outerShdw blurRad="38100" dist="38100" dir="2700000" algn="tl">
                    <a:srgbClr val="FFFFFF"/>
                  </a:outerShdw>
                </a:effectLst>
              </a:rPr>
              <a:t>                            </a:t>
            </a:r>
            <a:r>
              <a:rPr lang="en-US" sz="3600" b="1">
                <a:solidFill>
                  <a:srgbClr val="FFFFFF"/>
                </a:solidFill>
                <a:effectLst>
                  <a:outerShdw blurRad="38100" dist="38100" dir="2700000" algn="tl">
                    <a:srgbClr val="000000"/>
                  </a:outerShdw>
                </a:effectLst>
              </a:rPr>
              <a:t>–  Dabney Phillips</a:t>
            </a:r>
          </a:p>
        </p:txBody>
      </p:sp>
      <p:pic>
        <p:nvPicPr>
          <p:cNvPr id="4232197" name="Picture 5" descr="C:\Documents and Settings\Owner\My Documents\Educational Illustrations\baptism_near_mineola_tx_1935_print.jpg"/>
          <p:cNvPicPr>
            <a:picLocks noChangeAspect="1" noChangeArrowheads="1"/>
          </p:cNvPicPr>
          <p:nvPr/>
        </p:nvPicPr>
        <p:blipFill>
          <a:blip r:embed="rId7" cstate="print"/>
          <a:srcRect/>
          <a:stretch>
            <a:fillRect/>
          </a:stretch>
        </p:blipFill>
        <p:spPr bwMode="auto">
          <a:xfrm>
            <a:off x="2819400" y="5715000"/>
            <a:ext cx="1828800" cy="914400"/>
          </a:xfrm>
          <a:prstGeom prst="rect">
            <a:avLst/>
          </a:prstGeom>
          <a:noFill/>
        </p:spPr>
      </p:pic>
    </p:spTree>
    <p:extLst>
      <p:ext uri="{BB962C8B-B14F-4D97-AF65-F5344CB8AC3E}">
        <p14:creationId xmlns:p14="http://schemas.microsoft.com/office/powerpoint/2010/main" val="174989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232195">
                                            <p:txEl>
                                              <p:pRg st="0" end="0"/>
                                            </p:txEl>
                                          </p:spTgt>
                                        </p:tgtEl>
                                        <p:attrNameLst>
                                          <p:attrName>style.visibility</p:attrName>
                                        </p:attrNameLst>
                                      </p:cBhvr>
                                      <p:to>
                                        <p:strVal val="visible"/>
                                      </p:to>
                                    </p:set>
                                    <p:anim calcmode="lin" valueType="num">
                                      <p:cBhvr additive="base">
                                        <p:cTn id="7" dur="300" fill="hold"/>
                                        <p:tgtEl>
                                          <p:spTgt spid="4232195">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23219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4232195">
                                            <p:txEl>
                                              <p:pRg st="1" end="1"/>
                                            </p:txEl>
                                          </p:spTgt>
                                        </p:tgtEl>
                                        <p:attrNameLst>
                                          <p:attrName>style.visibility</p:attrName>
                                        </p:attrNameLst>
                                      </p:cBhvr>
                                      <p:to>
                                        <p:strVal val="visible"/>
                                      </p:to>
                                    </p:set>
                                    <p:anim calcmode="lin" valueType="num">
                                      <p:cBhvr additive="base">
                                        <p:cTn id="13" dur="300" fill="hold"/>
                                        <p:tgtEl>
                                          <p:spTgt spid="4232195">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423219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232195">
                                            <p:txEl>
                                              <p:pRg st="2" end="2"/>
                                            </p:txEl>
                                          </p:spTgt>
                                        </p:tgtEl>
                                        <p:attrNameLst>
                                          <p:attrName>style.visibility</p:attrName>
                                        </p:attrNameLst>
                                      </p:cBhvr>
                                      <p:to>
                                        <p:strVal val="visible"/>
                                      </p:to>
                                    </p:set>
                                    <p:anim calcmode="lin" valueType="num">
                                      <p:cBhvr additive="base">
                                        <p:cTn id="19" dur="300" fill="hold"/>
                                        <p:tgtEl>
                                          <p:spTgt spid="4232195">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23219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4232197"/>
                                        </p:tgtEl>
                                        <p:attrNameLst>
                                          <p:attrName>style.visibility</p:attrName>
                                        </p:attrNameLst>
                                      </p:cBhvr>
                                      <p:to>
                                        <p:strVal val="visible"/>
                                      </p:to>
                                    </p:set>
                                    <p:anim calcmode="lin" valueType="num">
                                      <p:cBhvr>
                                        <p:cTn id="25" dur="500" fill="hold"/>
                                        <p:tgtEl>
                                          <p:spTgt spid="4232197"/>
                                        </p:tgtEl>
                                        <p:attrNameLst>
                                          <p:attrName>ppt_w</p:attrName>
                                        </p:attrNameLst>
                                      </p:cBhvr>
                                      <p:tavLst>
                                        <p:tav tm="0">
                                          <p:val>
                                            <p:fltVal val="0"/>
                                          </p:val>
                                        </p:tav>
                                        <p:tav tm="100000">
                                          <p:val>
                                            <p:strVal val="#ppt_w"/>
                                          </p:val>
                                        </p:tav>
                                      </p:tavLst>
                                    </p:anim>
                                    <p:anim calcmode="lin" valueType="num">
                                      <p:cBhvr>
                                        <p:cTn id="26" dur="500" fill="hold"/>
                                        <p:tgtEl>
                                          <p:spTgt spid="423219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2195"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ndnoise.gif"/>
          <p:cNvPicPr>
            <a:picLocks noChangeAspect="1"/>
          </p:cNvPicPr>
          <p:nvPr/>
        </p:nvPicPr>
        <p:blipFill>
          <a:blip r:embed="rId2" cstate="print"/>
          <a:stretch>
            <a:fillRect/>
          </a:stretch>
        </p:blipFill>
        <p:spPr>
          <a:xfrm>
            <a:off x="0" y="0"/>
            <a:ext cx="12191999" cy="6858000"/>
          </a:xfrm>
          <a:prstGeom prst="rect">
            <a:avLst/>
          </a:prstGeom>
        </p:spPr>
      </p:pic>
      <p:sp>
        <p:nvSpPr>
          <p:cNvPr id="5" name="Rectangle 4"/>
          <p:cNvSpPr/>
          <p:nvPr/>
        </p:nvSpPr>
        <p:spPr>
          <a:xfrm>
            <a:off x="2111605" y="2967335"/>
            <a:ext cx="8069344" cy="584775"/>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all" spc="0" normalizeH="0" baseline="0" noProof="0" dirty="0">
                <a:ln/>
                <a:solidFill>
                  <a:srgbClr val="FFFF00"/>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Storybook" pitchFamily="2" charset="0"/>
                <a:ea typeface="+mn-ea"/>
                <a:cs typeface="+mn-cs"/>
              </a:rPr>
              <a:t>GOD’S LIGHTNING ARE CHARGED ARROWS!</a:t>
            </a:r>
          </a:p>
        </p:txBody>
      </p:sp>
    </p:spTree>
    <p:extLst>
      <p:ext uri="{BB962C8B-B14F-4D97-AF65-F5344CB8AC3E}">
        <p14:creationId xmlns:p14="http://schemas.microsoft.com/office/powerpoint/2010/main" val="31503011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ndnoise.gif"/>
          <p:cNvPicPr>
            <a:picLocks noChangeAspect="1"/>
          </p:cNvPicPr>
          <p:nvPr/>
        </p:nvPicPr>
        <p:blipFill>
          <a:blip r:embed="rId2" cstate="print"/>
          <a:stretch>
            <a:fillRect/>
          </a:stretch>
        </p:blipFill>
        <p:spPr>
          <a:xfrm>
            <a:off x="0" y="0"/>
            <a:ext cx="12191999" cy="6858000"/>
          </a:xfrm>
          <a:prstGeom prst="rect">
            <a:avLst/>
          </a:prstGeom>
        </p:spPr>
      </p:pic>
      <p:sp>
        <p:nvSpPr>
          <p:cNvPr id="5" name="Rectangle 4"/>
          <p:cNvSpPr/>
          <p:nvPr/>
        </p:nvSpPr>
        <p:spPr>
          <a:xfrm>
            <a:off x="1753385" y="2967335"/>
            <a:ext cx="8785781" cy="923330"/>
          </a:xfrm>
          <a:prstGeom prst="rect">
            <a:avLst/>
          </a:prstGeom>
          <a:solidFill>
            <a:schemeClr val="bg2">
              <a:lumMod val="75000"/>
            </a:schemeClr>
          </a:solid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200" normalizeH="0" baseline="0" noProof="0" dirty="0">
                <a:ln w="29210">
                  <a:solidFill>
                    <a:srgbClr val="FFFFFF">
                      <a:tint val="10000"/>
                    </a:srgbClr>
                  </a:solidFill>
                </a:ln>
                <a:solidFill>
                  <a:srgbClr val="FF0000"/>
                </a:solidFill>
                <a:effectLst/>
                <a:uLnTx/>
                <a:uFillTx/>
                <a:latin typeface="Storybook" pitchFamily="2" charset="0"/>
                <a:ea typeface="+mn-ea"/>
                <a:cs typeface="+mn-cs"/>
              </a:rPr>
              <a:t>THE THUNDER IS HIS VOICE!</a:t>
            </a:r>
          </a:p>
        </p:txBody>
      </p:sp>
    </p:spTree>
    <p:extLst>
      <p:ext uri="{BB962C8B-B14F-4D97-AF65-F5344CB8AC3E}">
        <p14:creationId xmlns:p14="http://schemas.microsoft.com/office/powerpoint/2010/main" val="164425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EFCB-0A25-4AAD-8172-18B064F23B51}"/>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10333234-2C7C-4C67-86F4-CA2C54AF77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0771"/>
            <a:ext cx="12192000" cy="8316227"/>
          </a:xfrm>
          <a:prstGeom prst="rect">
            <a:avLst/>
          </a:prstGeom>
        </p:spPr>
      </p:pic>
    </p:spTree>
    <p:extLst>
      <p:ext uri="{BB962C8B-B14F-4D97-AF65-F5344CB8AC3E}">
        <p14:creationId xmlns:p14="http://schemas.microsoft.com/office/powerpoint/2010/main" val="27913926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C70CD-8DCD-457F-AAC5-1AAF92D14C86}"/>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B8406F72-FF7D-4872-9A33-C7075CEAAF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9" descr="C:\Documents and Settings\Owner\My Documents\Educational Illustrations\Animations, Any &amp; All Others\Weather_Rain_cloud_prv.gif">
            <a:extLst>
              <a:ext uri="{FF2B5EF4-FFF2-40B4-BE49-F238E27FC236}">
                <a16:creationId xmlns:a16="http://schemas.microsoft.com/office/drawing/2014/main" id="{EB3AFA40-466D-4357-8306-2696BCDECBC0}"/>
              </a:ext>
            </a:extLst>
          </p:cNvPr>
          <p:cNvPicPr>
            <a:picLocks noChangeAspect="1" noChangeArrowheads="1" noCrop="1"/>
          </p:cNvPicPr>
          <p:nvPr/>
        </p:nvPicPr>
        <p:blipFill>
          <a:blip r:embed="rId3" cstate="print"/>
          <a:srcRect/>
          <a:stretch>
            <a:fillRect/>
          </a:stretch>
        </p:blipFill>
        <p:spPr bwMode="auto">
          <a:xfrm>
            <a:off x="9779267" y="365125"/>
            <a:ext cx="1867301" cy="2098943"/>
          </a:xfrm>
          <a:prstGeom prst="rect">
            <a:avLst/>
          </a:prstGeom>
          <a:noFill/>
        </p:spPr>
      </p:pic>
    </p:spTree>
    <p:extLst>
      <p:ext uri="{BB962C8B-B14F-4D97-AF65-F5344CB8AC3E}">
        <p14:creationId xmlns:p14="http://schemas.microsoft.com/office/powerpoint/2010/main" val="38718166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F00FF"/>
        </a:solidFill>
        <a:effectLst/>
      </p:bgPr>
    </p:bg>
    <p:spTree>
      <p:nvGrpSpPr>
        <p:cNvPr id="1" name=""/>
        <p:cNvGrpSpPr/>
        <p:nvPr/>
      </p:nvGrpSpPr>
      <p:grpSpPr>
        <a:xfrm>
          <a:off x="0" y="0"/>
          <a:ext cx="0" cy="0"/>
          <a:chOff x="0" y="0"/>
          <a:chExt cx="0" cy="0"/>
        </a:xfrm>
      </p:grpSpPr>
      <p:sp>
        <p:nvSpPr>
          <p:cNvPr id="561154" name="Rectangle 2">
            <a:extLst>
              <a:ext uri="{FF2B5EF4-FFF2-40B4-BE49-F238E27FC236}">
                <a16:creationId xmlns:a16="http://schemas.microsoft.com/office/drawing/2014/main" id="{B268CF73-C996-46AA-A58F-A01BBB46B5F7}"/>
              </a:ext>
            </a:extLst>
          </p:cNvPr>
          <p:cNvSpPr>
            <a:spLocks noGrp="1" noChangeArrowheads="1"/>
          </p:cNvSpPr>
          <p:nvPr>
            <p:ph type="title"/>
          </p:nvPr>
        </p:nvSpPr>
        <p:spPr>
          <a:xfrm>
            <a:off x="2209800" y="685800"/>
            <a:ext cx="4495800" cy="1752600"/>
          </a:xfrm>
          <a:ln>
            <a:solidFill>
              <a:schemeClr val="hlink"/>
            </a:solidFill>
          </a:ln>
        </p:spPr>
        <p:txBody>
          <a:bodyPr/>
          <a:lstStyle/>
          <a:p>
            <a:pPr eaLnBrk="1" hangingPunct="1">
              <a:defRPr/>
            </a:pPr>
            <a:r>
              <a:rPr lang="en-US" sz="4000" b="1">
                <a:solidFill>
                  <a:srgbClr val="66FF33"/>
                </a:solidFill>
                <a:effectLst>
                  <a:outerShdw blurRad="38100" dist="38100" dir="2700000" algn="tl">
                    <a:srgbClr val="000000"/>
                  </a:outerShdw>
                </a:effectLst>
              </a:rPr>
              <a:t>Powerless in the </a:t>
            </a:r>
            <a:br>
              <a:rPr lang="en-US" sz="4000" b="1">
                <a:solidFill>
                  <a:srgbClr val="66FF33"/>
                </a:solidFill>
                <a:effectLst>
                  <a:outerShdw blurRad="38100" dist="38100" dir="2700000" algn="tl">
                    <a:srgbClr val="000000"/>
                  </a:outerShdw>
                </a:effectLst>
              </a:rPr>
            </a:br>
            <a:r>
              <a:rPr lang="en-US" sz="4000" b="1">
                <a:solidFill>
                  <a:srgbClr val="66FF33"/>
                </a:solidFill>
                <a:effectLst>
                  <a:outerShdw blurRad="38100" dist="38100" dir="2700000" algn="tl">
                    <a:srgbClr val="000000"/>
                  </a:outerShdw>
                </a:effectLst>
              </a:rPr>
              <a:t>face of authority</a:t>
            </a:r>
          </a:p>
        </p:txBody>
      </p:sp>
      <p:sp>
        <p:nvSpPr>
          <p:cNvPr id="561155" name="Rectangle 3">
            <a:extLst>
              <a:ext uri="{FF2B5EF4-FFF2-40B4-BE49-F238E27FC236}">
                <a16:creationId xmlns:a16="http://schemas.microsoft.com/office/drawing/2014/main" id="{C7C8530B-5BFA-4723-A233-1779F552178D}"/>
              </a:ext>
            </a:extLst>
          </p:cNvPr>
          <p:cNvSpPr>
            <a:spLocks noGrp="1" noChangeArrowheads="1"/>
          </p:cNvSpPr>
          <p:nvPr>
            <p:ph type="body" idx="1"/>
          </p:nvPr>
        </p:nvSpPr>
        <p:spPr>
          <a:xfrm>
            <a:off x="1524000" y="3124200"/>
            <a:ext cx="9144000" cy="3200400"/>
          </a:xfrm>
        </p:spPr>
        <p:txBody>
          <a:bodyPr/>
          <a:lstStyle/>
          <a:p>
            <a:pPr eaLnBrk="1" hangingPunct="1">
              <a:defRPr/>
            </a:pPr>
            <a:r>
              <a:rPr lang="en-US" sz="4000" b="1">
                <a:solidFill>
                  <a:srgbClr val="66FFFF"/>
                </a:solidFill>
                <a:effectLst>
                  <a:outerShdw blurRad="38100" dist="38100" dir="2700000" algn="tl">
                    <a:srgbClr val="000000"/>
                  </a:outerShdw>
                </a:effectLst>
                <a:latin typeface="Times New Roman" pitchFamily="18" charset="0"/>
              </a:rPr>
              <a:t>No man has authority to restrain the wind with the wind,  or authority over the day of death;  there’s no discharge in the time of war,   and evil will not deliver those who practice it. (Ecl 8:8)</a:t>
            </a:r>
          </a:p>
        </p:txBody>
      </p:sp>
      <p:pic>
        <p:nvPicPr>
          <p:cNvPr id="663556" name="Picture 4" descr="j0251090">
            <a:extLst>
              <a:ext uri="{FF2B5EF4-FFF2-40B4-BE49-F238E27FC236}">
                <a16:creationId xmlns:a16="http://schemas.microsoft.com/office/drawing/2014/main" id="{7A890676-223D-48A9-921D-CFBC802FE2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533400"/>
            <a:ext cx="2743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20060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61154"/>
                                        </p:tgtEl>
                                        <p:attrNameLst>
                                          <p:attrName>style.visibility</p:attrName>
                                        </p:attrNameLst>
                                      </p:cBhvr>
                                      <p:to>
                                        <p:strVal val="visible"/>
                                      </p:to>
                                    </p:set>
                                    <p:anim calcmode="lin" valueType="num">
                                      <p:cBhvr>
                                        <p:cTn id="7" dur="500" fill="hold"/>
                                        <p:tgtEl>
                                          <p:spTgt spid="561154"/>
                                        </p:tgtEl>
                                        <p:attrNameLst>
                                          <p:attrName>ppt_w</p:attrName>
                                        </p:attrNameLst>
                                      </p:cBhvr>
                                      <p:tavLst>
                                        <p:tav tm="0">
                                          <p:val>
                                            <p:fltVal val="0"/>
                                          </p:val>
                                        </p:tav>
                                        <p:tav tm="100000">
                                          <p:val>
                                            <p:strVal val="#ppt_w"/>
                                          </p:val>
                                        </p:tav>
                                      </p:tavLst>
                                    </p:anim>
                                    <p:anim calcmode="lin" valueType="num">
                                      <p:cBhvr>
                                        <p:cTn id="8" dur="500" fill="hold"/>
                                        <p:tgtEl>
                                          <p:spTgt spid="56115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561155">
                                            <p:txEl>
                                              <p:pRg st="0" end="0"/>
                                            </p:txEl>
                                          </p:spTgt>
                                        </p:tgtEl>
                                        <p:attrNameLst>
                                          <p:attrName>style.visibility</p:attrName>
                                        </p:attrNameLst>
                                      </p:cBhvr>
                                      <p:to>
                                        <p:strVal val="visible"/>
                                      </p:to>
                                    </p:set>
                                    <p:anim calcmode="lin" valueType="num">
                                      <p:cBhvr>
                                        <p:cTn id="13" dur="1000" fill="hold"/>
                                        <p:tgtEl>
                                          <p:spTgt spid="561155">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561155">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56115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6115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1154" grpId="0" animBg="1" autoUpdateAnimBg="0"/>
      <p:bldP spid="561155" grpId="0" build="p"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PTXSS_SETTINGS" val="0,15,15,150,50,3,False,True"/>
  <p:tag name="PPTXSS_ORIGINAL" val="17412,Picture 4,270,Slide15"/>
</p:tagLst>
</file>

<file path=ppt/tags/tag2.xml><?xml version="1.0" encoding="utf-8"?>
<p:tagLst xmlns:a="http://schemas.openxmlformats.org/drawingml/2006/main" xmlns:r="http://schemas.openxmlformats.org/officeDocument/2006/relationships" xmlns:p="http://schemas.openxmlformats.org/presentationml/2006/main">
  <p:tag name="PPTXSS_SETTINGS" val="0,15,15,150,50,3,False,True"/>
  <p:tag name="PTXSS_ISORIGINAL" val="17414,Picture 6"/>
</p:tagLst>
</file>

<file path=ppt/theme/theme1.xml><?xml version="1.0" encoding="utf-8"?>
<a:theme xmlns:a="http://schemas.openxmlformats.org/drawingml/2006/main" name="7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4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EST_Pictures_Of">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pw_crosses_brwn">
  <a:themeElements>
    <a:clrScheme name="pw_crosses_brw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fontScheme name="pw_crosses_brw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400" b="0" i="0" u="none" strike="noStrike" cap="none" normalizeH="0" baseline="0" smtClean="0">
            <a:ln>
              <a:noFill/>
            </a:ln>
            <a:solidFill>
              <a:schemeClr val="tx1"/>
            </a:solidFill>
            <a:effectLst/>
            <a:latin typeface="Wide Lati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400" b="0" i="0" u="none" strike="noStrike" cap="none" normalizeH="0" baseline="0" smtClean="0">
            <a:ln>
              <a:noFill/>
            </a:ln>
            <a:solidFill>
              <a:schemeClr val="tx1"/>
            </a:solidFill>
            <a:effectLst/>
            <a:latin typeface="Wide Latin" pitchFamily="18" charset="0"/>
          </a:defRPr>
        </a:defPPr>
      </a:lstStyle>
    </a:lnDef>
  </a:objectDefaults>
  <a:extraClrSchemeLst>
    <a:extraClrScheme>
      <a:clrScheme name="pw_crosses_brw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w_crosses_brw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w_crosses_brw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w_crosses_brw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w_crosses_brw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w_crosses_brw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w_crosses_brw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w_crosses_brw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w_crosses_brw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w_crosses_brw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w_crosses_brw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w_crosses_brw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FunkyShapesVTI">
  <a:themeElements>
    <a:clrScheme name="AnalogousFromLightSeedRightStep">
      <a:dk1>
        <a:srgbClr val="000000"/>
      </a:dk1>
      <a:lt1>
        <a:srgbClr val="FFFFFF"/>
      </a:lt1>
      <a:dk2>
        <a:srgbClr val="413924"/>
      </a:dk2>
      <a:lt2>
        <a:srgbClr val="E4E8EA"/>
      </a:lt2>
      <a:accent1>
        <a:srgbClr val="EB8A5E"/>
      </a:accent1>
      <a:accent2>
        <a:srgbClr val="C39D36"/>
      </a:accent2>
      <a:accent3>
        <a:srgbClr val="9CA950"/>
      </a:accent3>
      <a:accent4>
        <a:srgbClr val="72B43E"/>
      </a:accent4>
      <a:accent5>
        <a:srgbClr val="34BA31"/>
      </a:accent5>
      <a:accent6>
        <a:srgbClr val="35B768"/>
      </a:accent6>
      <a:hlink>
        <a:srgbClr val="5E899D"/>
      </a:hlink>
      <a:folHlink>
        <a:srgbClr val="848484"/>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18.xml><?xml version="1.0" encoding="utf-8"?>
<a:theme xmlns:a="http://schemas.openxmlformats.org/drawingml/2006/main" name="Feathered">
  <a:themeElements>
    <a:clrScheme name="Feathered">
      <a:dk1>
        <a:sysClr val="windowText" lastClr="000000"/>
      </a:dk1>
      <a:lt1>
        <a:sysClr val="window" lastClr="FFFFFF"/>
      </a:lt1>
      <a:dk2>
        <a:srgbClr val="1C181C"/>
      </a:dk2>
      <a:lt2>
        <a:srgbClr val="FEFCF7"/>
      </a:lt2>
      <a:accent1>
        <a:srgbClr val="72626E"/>
      </a:accent1>
      <a:accent2>
        <a:srgbClr val="AD8082"/>
      </a:accent2>
      <a:accent3>
        <a:srgbClr val="E9B29A"/>
      </a:accent3>
      <a:accent4>
        <a:srgbClr val="72A59F"/>
      </a:accent4>
      <a:accent5>
        <a:srgbClr val="798375"/>
      </a:accent5>
      <a:accent6>
        <a:srgbClr val="336971"/>
      </a:accent6>
      <a:hlink>
        <a:srgbClr val="72A59F"/>
      </a:hlink>
      <a:folHlink>
        <a:srgbClr val="72626E"/>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0DE630C6-BBA0-46FD-9C6B-084D4C5F4F3C}"/>
    </a:ext>
  </a:extLst>
</a:theme>
</file>

<file path=ppt/theme/theme19.xml><?xml version="1.0" encoding="utf-8"?>
<a:theme xmlns:a="http://schemas.openxmlformats.org/drawingml/2006/main" name="Alchemy">
  <a:themeElements>
    <a:clrScheme name="">
      <a:dk1>
        <a:srgbClr val="004080"/>
      </a:dk1>
      <a:lt1>
        <a:srgbClr val="FFFFFF"/>
      </a:lt1>
      <a:dk2>
        <a:srgbClr val="004080"/>
      </a:dk2>
      <a:lt2>
        <a:srgbClr val="3E3E5C"/>
      </a:lt2>
      <a:accent1>
        <a:srgbClr val="60597B"/>
      </a:accent1>
      <a:accent2>
        <a:srgbClr val="6666FF"/>
      </a:accent2>
      <a:accent3>
        <a:srgbClr val="FFFFFF"/>
      </a:accent3>
      <a:accent4>
        <a:srgbClr val="00356C"/>
      </a:accent4>
      <a:accent5>
        <a:srgbClr val="B6B5BF"/>
      </a:accent5>
      <a:accent6>
        <a:srgbClr val="5C5CE7"/>
      </a:accent6>
      <a:hlink>
        <a:srgbClr val="99CCFF"/>
      </a:hlink>
      <a:folHlink>
        <a:srgbClr val="FFFF99"/>
      </a:folHlink>
    </a:clrScheme>
    <a:fontScheme name="Alchemy">
      <a:majorFont>
        <a:latin typeface="Verdana"/>
        <a:ea typeface="Osaka"/>
        <a:cs typeface=""/>
      </a:majorFont>
      <a:minorFont>
        <a:latin typeface="Verdana"/>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9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01X AMERICA'S FOUNDERS DOWNLOA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470</TotalTime>
  <Words>7415</Words>
  <Application>Microsoft Office PowerPoint</Application>
  <PresentationFormat>Widescreen</PresentationFormat>
  <Paragraphs>346</Paragraphs>
  <Slides>94</Slides>
  <Notes>53</Notes>
  <HiddenSlides>0</HiddenSlides>
  <MMClips>5</MMClips>
  <ScaleCrop>false</ScaleCrop>
  <HeadingPairs>
    <vt:vector size="6" baseType="variant">
      <vt:variant>
        <vt:lpstr>Fonts Used</vt:lpstr>
      </vt:variant>
      <vt:variant>
        <vt:i4>22</vt:i4>
      </vt:variant>
      <vt:variant>
        <vt:lpstr>Theme</vt:lpstr>
      </vt:variant>
      <vt:variant>
        <vt:i4>22</vt:i4>
      </vt:variant>
      <vt:variant>
        <vt:lpstr>Slide Titles</vt:lpstr>
      </vt:variant>
      <vt:variant>
        <vt:i4>94</vt:i4>
      </vt:variant>
    </vt:vector>
  </HeadingPairs>
  <TitlesOfParts>
    <vt:vector size="138" baseType="lpstr">
      <vt:lpstr>Arial</vt:lpstr>
      <vt:lpstr>Arial Black</vt:lpstr>
      <vt:lpstr>Augsburger Initials</vt:lpstr>
      <vt:lpstr>Baskerville Old Face</vt:lpstr>
      <vt:lpstr>Bernard MT Condensed</vt:lpstr>
      <vt:lpstr>Calibri</vt:lpstr>
      <vt:lpstr>Calibri Light</vt:lpstr>
      <vt:lpstr>Calligrapher</vt:lpstr>
      <vt:lpstr>Century Schoolbook</vt:lpstr>
      <vt:lpstr>Comic Sans MS</vt:lpstr>
      <vt:lpstr>Corbel</vt:lpstr>
      <vt:lpstr>Georgia</vt:lpstr>
      <vt:lpstr>Impact</vt:lpstr>
      <vt:lpstr>Monotype Sorts</vt:lpstr>
      <vt:lpstr>Source Sans Pro</vt:lpstr>
      <vt:lpstr>Storybook</vt:lpstr>
      <vt:lpstr>Tahoma</vt:lpstr>
      <vt:lpstr>Times</vt:lpstr>
      <vt:lpstr>Times New Roman</vt:lpstr>
      <vt:lpstr>Verdana</vt:lpstr>
      <vt:lpstr>Wide Latin</vt:lpstr>
      <vt:lpstr>Wingdings</vt:lpstr>
      <vt:lpstr>7_ppt43EE</vt:lpstr>
      <vt:lpstr>1_Office Theme</vt:lpstr>
      <vt:lpstr>1_Powerpoint 1 - CLASSIC PHILOSOPHICAL, HUMAN RELIGIOUS, AND CHURCH</vt:lpstr>
      <vt:lpstr>91_Powerpoint 1 - CLASSIC PHILOSOPHICAL, HUMAN RELIGIOUS, AND CHURCH</vt:lpstr>
      <vt:lpstr>601X AMERICA'S FOUNDERS DOWNLOAD</vt:lpstr>
      <vt:lpstr>61_Powerpoint 1 - CLASSIC PHILOSOPHICAL, HUMAN RELIGIOUS, AND CHURCH</vt:lpstr>
      <vt:lpstr>2_Powerpoint 1 - CLASSIC PHILOSOPHICAL, HUMAN RELIGIOUS, AND CHURCH</vt:lpstr>
      <vt:lpstr>10_Default Design</vt:lpstr>
      <vt:lpstr>Powerpoint 1 - CLASSIC PHILOSOPHICAL, HUMAN RELIGIOUS, AND CHURCH</vt:lpstr>
      <vt:lpstr>2_Default Design</vt:lpstr>
      <vt:lpstr>9_Powerpoint 1 - CLASSIC PHILOSOPHICAL, HUMAN RELIGIOUS, AND CHURCH</vt:lpstr>
      <vt:lpstr>54_Powerpoint 1 - CLASSIC PHILOSOPHICAL, HUMAN RELIGIOUS, AND CHURCH</vt:lpstr>
      <vt:lpstr>BEST_Pictures_Of</vt:lpstr>
      <vt:lpstr>Default Design</vt:lpstr>
      <vt:lpstr>pw_crosses_brwn</vt:lpstr>
      <vt:lpstr>17_Default Design</vt:lpstr>
      <vt:lpstr>1_FunkyShapesVTI</vt:lpstr>
      <vt:lpstr>Feathered</vt:lpstr>
      <vt:lpstr>Alchemy</vt:lpstr>
      <vt:lpstr>1_Default Design</vt:lpstr>
      <vt:lpstr>2_Chute</vt:lpstr>
      <vt:lpstr>3_Powerpoint 1 - CLASSIC PHILOSOPHICAL, HUMAN RELIGIOUS, AND CHURCH</vt:lpstr>
      <vt:lpstr>War Between  States DIVIDES  NATION&amp;Splits  RESTORATION MOVEMENT</vt:lpstr>
      <vt:lpstr>The Restoration Movement:  An American Theology </vt:lpstr>
      <vt:lpstr>The Restoration Movement:  An American Theology </vt:lpstr>
      <vt:lpstr>The Restoration Movement:  An American Theology </vt:lpstr>
      <vt:lpstr>The Restoration Movement:  An American Theology </vt:lpstr>
      <vt:lpstr>The Restoration Movement:  An American Theology </vt:lpstr>
      <vt:lpstr>The Restoration Movement:  An American Theology </vt:lpstr>
      <vt:lpstr>The Restoration Movement:  An American Theology </vt:lpstr>
      <vt:lpstr>The Restoration Movement:  An American Theology </vt:lpstr>
      <vt:lpstr>Edward Hallett Carr On the Study of History How Vs. Why ~ Or ~ Function Versus Cause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DISTORTIONS OF ABSOLUTE RIGHT</vt:lpstr>
      <vt:lpstr>PowerPoint Presentation</vt:lpstr>
      <vt:lpstr>Living With Biblical Tensions by Klyne Snodgrass:  </vt:lpstr>
      <vt:lpstr>PowerPoint Presentation</vt:lpstr>
      <vt:lpstr>Concepts Of  Liberty &amp; Freedom In Balance</vt:lpstr>
      <vt:lpstr>Sociology Of Denominationalism                      Social Sources;  H. Richard Niebuhr;  1929</vt:lpstr>
      <vt:lpstr>“The period of nationalism was followed by the period of the growth of sectionalism.  In this era slavery divided the nation,  and it also divided the Church.  Churches began to emphasize their own denominational interests at the expense of inter-denominational and national interests.   Loyalty to the denomination came now to be the great emphasis,  as loyalty to the North or South came to be characteristic in politics.  Interdenominational societies     gave way to denominational;  churches were divided into antislavery and proslavery groups,  while doctrinal        schisms added to the confusion!”</vt:lpstr>
      <vt:lpstr>Sociology Of Denominationalism                      Social Sources;  H. Richard Niebuhr;  1929</vt:lpstr>
      <vt:lpstr>Sociology Of Denominationalism                      Social Sources;  H. Richard Niebuhr;  1929</vt:lpstr>
      <vt:lpstr>Redeeming America:  Road To War                      American Ways\Curtis D. Johnson\Pg. 147</vt:lpstr>
      <vt:lpstr>The Road To Restoration By Bill Humble Three Leaders On Record For The Union                       </vt:lpstr>
      <vt:lpstr>PowerPoint Presentation</vt:lpstr>
      <vt:lpstr>PowerPoint Presentation</vt:lpstr>
      <vt:lpstr>PowerPoint Presentation</vt:lpstr>
      <vt:lpstr>PowerPoint Presentation</vt:lpstr>
      <vt:lpstr>PowerPoint Presentation</vt:lpstr>
      <vt:lpstr>PowerPoint Presentation</vt:lpstr>
      <vt:lpstr>Archibald McLean: “Campbell As A Preacher”</vt:lpstr>
      <vt:lpstr>PowerPoint Presentation</vt:lpstr>
      <vt:lpstr>EPISODES &amp; EVENTS: ALEXANDER CAMPBELL</vt:lpstr>
      <vt:lpstr>EPISODES &amp; EVENTS: ALEXANDER CAMPBELL</vt:lpstr>
      <vt:lpstr>Alexander Campbell Speech @Congress 1848: </vt:lpstr>
      <vt:lpstr>PowerPoint Presentation</vt:lpstr>
      <vt:lpstr>PowerPoint Presentation</vt:lpstr>
      <vt:lpstr>PowerPoint Presentation</vt:lpstr>
      <vt:lpstr>PowerPoint Presentation</vt:lpstr>
      <vt:lpstr>PowerPoint Presentation</vt:lpstr>
      <vt:lpstr>Roots:  Ethical Compromise &amp; Slowed Momentum   </vt:lpstr>
      <vt:lpstr>Fruit:  Ethical Compromise &amp; Slowed Momentum   </vt:lpstr>
      <vt:lpstr>Archibald McLean: “Campbell As A Preacher”</vt:lpstr>
      <vt:lpstr>12 Years Slave: Campbellite Slaveowner Treatment </vt:lpstr>
      <vt:lpstr>PowerPoint Presentation</vt:lpstr>
      <vt:lpstr>PowerPoint Presentation</vt:lpstr>
      <vt:lpstr>FROM MARTIN LUTHER:</vt:lpstr>
      <vt:lpstr>PowerPoint Presentation</vt:lpstr>
      <vt:lpstr>PowerPoint Presentation</vt:lpstr>
      <vt:lpstr>PowerPoint Presentation</vt:lpstr>
      <vt:lpstr>PowerPoint Presentation</vt:lpstr>
      <vt:lpstr>PowerPoint Presentation</vt:lpstr>
      <vt:lpstr>“Whenever I hear anyone arguing for slavery I feel a strong impulse to see it tried on him personally!”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Family History From Family Bibles: Physical Births &amp; Spiritual Rebirths</vt:lpstr>
      <vt:lpstr>PowerPoint Presentation</vt:lpstr>
      <vt:lpstr>Does God Exist?\Oct90\Revolution Or Evolution?\Cecil Hook    </vt:lpstr>
      <vt:lpstr>Does God Exist?\Oct90\Revolution Or Evolution?\Cecil Hook    </vt:lpstr>
      <vt:lpstr>The Moral Change Process: Cognitional &amp; Conceptual Developments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Powerless in the  face of authority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David Burris</dc:creator>
  <cp:lastModifiedBy>David Burris</cp:lastModifiedBy>
  <cp:revision>23</cp:revision>
  <dcterms:created xsi:type="dcterms:W3CDTF">2023-04-19T13:32:25Z</dcterms:created>
  <dcterms:modified xsi:type="dcterms:W3CDTF">2023-04-24T22:16:28Z</dcterms:modified>
</cp:coreProperties>
</file>